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57" r:id="rId3"/>
    <p:sldId id="268" r:id="rId4"/>
    <p:sldId id="258" r:id="rId5"/>
    <p:sldId id="261" r:id="rId6"/>
    <p:sldId id="259" r:id="rId7"/>
    <p:sldId id="264" r:id="rId8"/>
    <p:sldId id="263" r:id="rId9"/>
    <p:sldId id="283" r:id="rId10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DM Sans Medium" pitchFamily="2" charset="0"/>
      <p:regular r:id="rId20"/>
      <p:bold r:id="rId21"/>
      <p:italic r:id="rId22"/>
      <p:boldItalic r:id="rId23"/>
    </p:embeddedFont>
    <p:embeddedFont>
      <p:font typeface="Helvetica" pitchFamily="2" charset="0"/>
      <p:regular r:id="rId24"/>
      <p:bold r:id="rId25"/>
      <p:italic r:id="rId26"/>
      <p:boldItalic r:id="rId27"/>
    </p:embeddedFont>
    <p:embeddedFont>
      <p:font typeface="Questrial" pitchFamily="2" charset="0"/>
      <p:regular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907197-B68C-4C94-A89B-B93C4507DF7D}">
  <a:tblStyle styleId="{2F907197-B68C-4C94-A89B-B93C4507D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g10482196d6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5" name="Google Shape;4555;g10482196d6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g102b77dcace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1" name="Google Shape;3921;g102b77dcace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102b77dcac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8" name="Google Shape;3498;g102b77dcace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3" name="Google Shape;7353;g104546d19a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4" name="Google Shape;7354;g104546d19a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08275" y="1117875"/>
            <a:ext cx="60498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8275" y="3149775"/>
            <a:ext cx="3440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589938" y="-639700"/>
            <a:ext cx="2102503" cy="2031937"/>
          </a:xfrm>
          <a:custGeom>
            <a:avLst/>
            <a:gdLst/>
            <a:ahLst/>
            <a:cxnLst/>
            <a:rect l="l" t="t" r="r" b="b"/>
            <a:pathLst>
              <a:path w="41266" h="39881" extrusionOk="0">
                <a:moveTo>
                  <a:pt x="8407" y="5764"/>
                </a:moveTo>
                <a:cubicBezTo>
                  <a:pt x="8406" y="5767"/>
                  <a:pt x="8405" y="5771"/>
                  <a:pt x="8404" y="5775"/>
                </a:cubicBezTo>
                <a:cubicBezTo>
                  <a:pt x="8406" y="5769"/>
                  <a:pt x="8407" y="5766"/>
                  <a:pt x="8407" y="5764"/>
                </a:cubicBezTo>
                <a:close/>
                <a:moveTo>
                  <a:pt x="9099" y="13056"/>
                </a:moveTo>
                <a:cubicBezTo>
                  <a:pt x="9080" y="13141"/>
                  <a:pt x="9063" y="13227"/>
                  <a:pt x="9047" y="13312"/>
                </a:cubicBezTo>
                <a:lnTo>
                  <a:pt x="9047" y="13300"/>
                </a:lnTo>
                <a:lnTo>
                  <a:pt x="9083" y="13121"/>
                </a:lnTo>
                <a:lnTo>
                  <a:pt x="9083" y="13121"/>
                </a:lnTo>
                <a:cubicBezTo>
                  <a:pt x="9079" y="13134"/>
                  <a:pt x="9078" y="13139"/>
                  <a:pt x="9078" y="13139"/>
                </a:cubicBezTo>
                <a:cubicBezTo>
                  <a:pt x="9077" y="13139"/>
                  <a:pt x="9083" y="13106"/>
                  <a:pt x="9083" y="13097"/>
                </a:cubicBezTo>
                <a:cubicBezTo>
                  <a:pt x="9083" y="13083"/>
                  <a:pt x="9092" y="13068"/>
                  <a:pt x="9099" y="13056"/>
                </a:cubicBezTo>
                <a:close/>
                <a:moveTo>
                  <a:pt x="7284" y="15021"/>
                </a:moveTo>
                <a:cubicBezTo>
                  <a:pt x="7281" y="15021"/>
                  <a:pt x="7289" y="15026"/>
                  <a:pt x="7297" y="15026"/>
                </a:cubicBezTo>
                <a:cubicBezTo>
                  <a:pt x="7289" y="15022"/>
                  <a:pt x="7285" y="15021"/>
                  <a:pt x="7284" y="15021"/>
                </a:cubicBezTo>
                <a:close/>
                <a:moveTo>
                  <a:pt x="24716" y="22289"/>
                </a:moveTo>
                <a:cubicBezTo>
                  <a:pt x="24715" y="22294"/>
                  <a:pt x="24714" y="22300"/>
                  <a:pt x="24713" y="22306"/>
                </a:cubicBezTo>
                <a:lnTo>
                  <a:pt x="24713" y="22306"/>
                </a:lnTo>
                <a:cubicBezTo>
                  <a:pt x="24714" y="22301"/>
                  <a:pt x="24716" y="22293"/>
                  <a:pt x="24716" y="22289"/>
                </a:cubicBezTo>
                <a:close/>
                <a:moveTo>
                  <a:pt x="41265" y="24789"/>
                </a:moveTo>
                <a:lnTo>
                  <a:pt x="41265" y="24789"/>
                </a:lnTo>
                <a:cubicBezTo>
                  <a:pt x="41194" y="24896"/>
                  <a:pt x="41099" y="25003"/>
                  <a:pt x="41027" y="25099"/>
                </a:cubicBezTo>
                <a:lnTo>
                  <a:pt x="40575" y="25730"/>
                </a:lnTo>
                <a:cubicBezTo>
                  <a:pt x="40452" y="25904"/>
                  <a:pt x="40319" y="26097"/>
                  <a:pt x="40201" y="26292"/>
                </a:cubicBezTo>
                <a:lnTo>
                  <a:pt x="40201" y="26292"/>
                </a:lnTo>
                <a:cubicBezTo>
                  <a:pt x="40365" y="26081"/>
                  <a:pt x="40518" y="25870"/>
                  <a:pt x="40694" y="25682"/>
                </a:cubicBezTo>
                <a:lnTo>
                  <a:pt x="41230" y="25111"/>
                </a:lnTo>
                <a:cubicBezTo>
                  <a:pt x="41253" y="25087"/>
                  <a:pt x="41265" y="25111"/>
                  <a:pt x="41265" y="24789"/>
                </a:cubicBezTo>
                <a:close/>
                <a:moveTo>
                  <a:pt x="34800" y="37195"/>
                </a:moveTo>
                <a:cubicBezTo>
                  <a:pt x="34800" y="37207"/>
                  <a:pt x="34812" y="37219"/>
                  <a:pt x="34812" y="37255"/>
                </a:cubicBezTo>
                <a:cubicBezTo>
                  <a:pt x="34800" y="37231"/>
                  <a:pt x="34800" y="37219"/>
                  <a:pt x="34788" y="37207"/>
                </a:cubicBezTo>
                <a:cubicBezTo>
                  <a:pt x="34800" y="37207"/>
                  <a:pt x="34800" y="37207"/>
                  <a:pt x="34800" y="37195"/>
                </a:cubicBezTo>
                <a:close/>
                <a:moveTo>
                  <a:pt x="3534" y="0"/>
                </a:moveTo>
                <a:cubicBezTo>
                  <a:pt x="3523" y="0"/>
                  <a:pt x="3511" y="12"/>
                  <a:pt x="3523" y="12"/>
                </a:cubicBezTo>
                <a:cubicBezTo>
                  <a:pt x="3904" y="298"/>
                  <a:pt x="4285" y="608"/>
                  <a:pt x="4618" y="953"/>
                </a:cubicBezTo>
                <a:cubicBezTo>
                  <a:pt x="4785" y="1108"/>
                  <a:pt x="4963" y="1286"/>
                  <a:pt x="5118" y="1465"/>
                </a:cubicBezTo>
                <a:cubicBezTo>
                  <a:pt x="5261" y="1643"/>
                  <a:pt x="5439" y="1822"/>
                  <a:pt x="5570" y="2036"/>
                </a:cubicBezTo>
                <a:cubicBezTo>
                  <a:pt x="5690" y="2227"/>
                  <a:pt x="5844" y="2394"/>
                  <a:pt x="5975" y="2584"/>
                </a:cubicBezTo>
                <a:cubicBezTo>
                  <a:pt x="6106" y="2775"/>
                  <a:pt x="6249" y="2977"/>
                  <a:pt x="6368" y="3179"/>
                </a:cubicBezTo>
                <a:cubicBezTo>
                  <a:pt x="6618" y="3584"/>
                  <a:pt x="6856" y="4001"/>
                  <a:pt x="7083" y="4430"/>
                </a:cubicBezTo>
                <a:cubicBezTo>
                  <a:pt x="7202" y="4668"/>
                  <a:pt x="7297" y="4906"/>
                  <a:pt x="7416" y="5156"/>
                </a:cubicBezTo>
                <a:cubicBezTo>
                  <a:pt x="7475" y="5275"/>
                  <a:pt x="7523" y="5418"/>
                  <a:pt x="7583" y="5537"/>
                </a:cubicBezTo>
                <a:cubicBezTo>
                  <a:pt x="7642" y="5668"/>
                  <a:pt x="7702" y="5775"/>
                  <a:pt x="7773" y="5870"/>
                </a:cubicBezTo>
                <a:cubicBezTo>
                  <a:pt x="7773" y="5894"/>
                  <a:pt x="7797" y="5894"/>
                  <a:pt x="7797" y="5894"/>
                </a:cubicBezTo>
                <a:cubicBezTo>
                  <a:pt x="7749" y="6204"/>
                  <a:pt x="7714" y="6525"/>
                  <a:pt x="7702" y="6846"/>
                </a:cubicBezTo>
                <a:cubicBezTo>
                  <a:pt x="7499" y="6430"/>
                  <a:pt x="7273" y="6025"/>
                  <a:pt x="7023" y="5632"/>
                </a:cubicBezTo>
                <a:cubicBezTo>
                  <a:pt x="6404" y="4668"/>
                  <a:pt x="5690" y="3763"/>
                  <a:pt x="4785" y="3060"/>
                </a:cubicBezTo>
                <a:cubicBezTo>
                  <a:pt x="4666" y="2953"/>
                  <a:pt x="4523" y="2882"/>
                  <a:pt x="4380" y="2798"/>
                </a:cubicBezTo>
                <a:cubicBezTo>
                  <a:pt x="4249" y="2703"/>
                  <a:pt x="4106" y="2632"/>
                  <a:pt x="3951" y="2572"/>
                </a:cubicBezTo>
                <a:cubicBezTo>
                  <a:pt x="3808" y="2513"/>
                  <a:pt x="3665" y="2453"/>
                  <a:pt x="3511" y="2417"/>
                </a:cubicBezTo>
                <a:cubicBezTo>
                  <a:pt x="3420" y="2403"/>
                  <a:pt x="3338" y="2398"/>
                  <a:pt x="3254" y="2398"/>
                </a:cubicBezTo>
                <a:cubicBezTo>
                  <a:pt x="3194" y="2398"/>
                  <a:pt x="3134" y="2401"/>
                  <a:pt x="3070" y="2405"/>
                </a:cubicBezTo>
                <a:cubicBezTo>
                  <a:pt x="3058" y="2405"/>
                  <a:pt x="3058" y="2453"/>
                  <a:pt x="3070" y="2453"/>
                </a:cubicBezTo>
                <a:cubicBezTo>
                  <a:pt x="3332" y="2513"/>
                  <a:pt x="3594" y="2596"/>
                  <a:pt x="3820" y="2739"/>
                </a:cubicBezTo>
                <a:cubicBezTo>
                  <a:pt x="3939" y="2810"/>
                  <a:pt x="4046" y="2882"/>
                  <a:pt x="4142" y="2977"/>
                </a:cubicBezTo>
                <a:cubicBezTo>
                  <a:pt x="4249" y="3060"/>
                  <a:pt x="4356" y="3156"/>
                  <a:pt x="4439" y="3239"/>
                </a:cubicBezTo>
                <a:cubicBezTo>
                  <a:pt x="4642" y="3453"/>
                  <a:pt x="4820" y="3656"/>
                  <a:pt x="4999" y="3870"/>
                </a:cubicBezTo>
                <a:cubicBezTo>
                  <a:pt x="5082" y="3965"/>
                  <a:pt x="5154" y="4072"/>
                  <a:pt x="5249" y="4180"/>
                </a:cubicBezTo>
                <a:cubicBezTo>
                  <a:pt x="5261" y="4191"/>
                  <a:pt x="5273" y="4227"/>
                  <a:pt x="5297" y="4239"/>
                </a:cubicBezTo>
                <a:cubicBezTo>
                  <a:pt x="5320" y="4263"/>
                  <a:pt x="5332" y="4299"/>
                  <a:pt x="5368" y="4322"/>
                </a:cubicBezTo>
                <a:cubicBezTo>
                  <a:pt x="5416" y="4382"/>
                  <a:pt x="5451" y="4430"/>
                  <a:pt x="5499" y="4489"/>
                </a:cubicBezTo>
                <a:cubicBezTo>
                  <a:pt x="5666" y="4703"/>
                  <a:pt x="5844" y="4918"/>
                  <a:pt x="5987" y="5144"/>
                </a:cubicBezTo>
                <a:cubicBezTo>
                  <a:pt x="6011" y="5156"/>
                  <a:pt x="6011" y="5180"/>
                  <a:pt x="6023" y="5180"/>
                </a:cubicBezTo>
                <a:cubicBezTo>
                  <a:pt x="6035" y="5203"/>
                  <a:pt x="6047" y="5215"/>
                  <a:pt x="6071" y="5251"/>
                </a:cubicBezTo>
                <a:cubicBezTo>
                  <a:pt x="6106" y="5311"/>
                  <a:pt x="6154" y="5370"/>
                  <a:pt x="6190" y="5430"/>
                </a:cubicBezTo>
                <a:cubicBezTo>
                  <a:pt x="6261" y="5537"/>
                  <a:pt x="6332" y="5656"/>
                  <a:pt x="6404" y="5751"/>
                </a:cubicBezTo>
                <a:cubicBezTo>
                  <a:pt x="6702" y="6204"/>
                  <a:pt x="6975" y="6680"/>
                  <a:pt x="7225" y="7156"/>
                </a:cubicBezTo>
                <a:cubicBezTo>
                  <a:pt x="7356" y="7418"/>
                  <a:pt x="7499" y="7692"/>
                  <a:pt x="7618" y="7978"/>
                </a:cubicBezTo>
                <a:cubicBezTo>
                  <a:pt x="7618" y="7978"/>
                  <a:pt x="7618" y="7989"/>
                  <a:pt x="7630" y="7989"/>
                </a:cubicBezTo>
                <a:lnTo>
                  <a:pt x="7630" y="8430"/>
                </a:lnTo>
                <a:cubicBezTo>
                  <a:pt x="7595" y="8394"/>
                  <a:pt x="7571" y="8347"/>
                  <a:pt x="7559" y="8299"/>
                </a:cubicBezTo>
                <a:cubicBezTo>
                  <a:pt x="7261" y="7835"/>
                  <a:pt x="6916" y="7394"/>
                  <a:pt x="6547" y="7001"/>
                </a:cubicBezTo>
                <a:cubicBezTo>
                  <a:pt x="6166" y="6608"/>
                  <a:pt x="5749" y="6251"/>
                  <a:pt x="5320" y="5918"/>
                </a:cubicBezTo>
                <a:cubicBezTo>
                  <a:pt x="4892" y="5608"/>
                  <a:pt x="4427" y="5322"/>
                  <a:pt x="3951" y="5096"/>
                </a:cubicBezTo>
                <a:cubicBezTo>
                  <a:pt x="3415" y="4834"/>
                  <a:pt x="2832" y="4608"/>
                  <a:pt x="2261" y="4465"/>
                </a:cubicBezTo>
                <a:cubicBezTo>
                  <a:pt x="2237" y="4465"/>
                  <a:pt x="2225" y="4489"/>
                  <a:pt x="2237" y="4489"/>
                </a:cubicBezTo>
                <a:cubicBezTo>
                  <a:pt x="2737" y="4703"/>
                  <a:pt x="3225" y="4918"/>
                  <a:pt x="3665" y="5203"/>
                </a:cubicBezTo>
                <a:lnTo>
                  <a:pt x="4344" y="5656"/>
                </a:lnTo>
                <a:cubicBezTo>
                  <a:pt x="4547" y="5799"/>
                  <a:pt x="4761" y="5965"/>
                  <a:pt x="4963" y="6144"/>
                </a:cubicBezTo>
                <a:cubicBezTo>
                  <a:pt x="5356" y="6454"/>
                  <a:pt x="5749" y="6823"/>
                  <a:pt x="6094" y="7216"/>
                </a:cubicBezTo>
                <a:cubicBezTo>
                  <a:pt x="6273" y="7406"/>
                  <a:pt x="6452" y="7620"/>
                  <a:pt x="6630" y="7823"/>
                </a:cubicBezTo>
                <a:cubicBezTo>
                  <a:pt x="6725" y="7930"/>
                  <a:pt x="6797" y="8037"/>
                  <a:pt x="6868" y="8132"/>
                </a:cubicBezTo>
                <a:cubicBezTo>
                  <a:pt x="6904" y="8180"/>
                  <a:pt x="6940" y="8240"/>
                  <a:pt x="6975" y="8287"/>
                </a:cubicBezTo>
                <a:cubicBezTo>
                  <a:pt x="6987" y="8311"/>
                  <a:pt x="7023" y="8347"/>
                  <a:pt x="7035" y="8370"/>
                </a:cubicBezTo>
                <a:cubicBezTo>
                  <a:pt x="7047" y="8394"/>
                  <a:pt x="7047" y="8406"/>
                  <a:pt x="7059" y="8406"/>
                </a:cubicBezTo>
                <a:lnTo>
                  <a:pt x="7083" y="8418"/>
                </a:lnTo>
                <a:cubicBezTo>
                  <a:pt x="7261" y="8656"/>
                  <a:pt x="7404" y="8930"/>
                  <a:pt x="7571" y="9168"/>
                </a:cubicBezTo>
                <a:cubicBezTo>
                  <a:pt x="7618" y="9228"/>
                  <a:pt x="7642" y="9287"/>
                  <a:pt x="7678" y="9347"/>
                </a:cubicBezTo>
                <a:cubicBezTo>
                  <a:pt x="7690" y="9621"/>
                  <a:pt x="7714" y="9918"/>
                  <a:pt x="7749" y="10204"/>
                </a:cubicBezTo>
                <a:cubicBezTo>
                  <a:pt x="7702" y="10145"/>
                  <a:pt x="7654" y="10085"/>
                  <a:pt x="7595" y="10025"/>
                </a:cubicBezTo>
                <a:cubicBezTo>
                  <a:pt x="7225" y="9597"/>
                  <a:pt x="6821" y="9180"/>
                  <a:pt x="6392" y="8811"/>
                </a:cubicBezTo>
                <a:cubicBezTo>
                  <a:pt x="5535" y="8037"/>
                  <a:pt x="4547" y="7358"/>
                  <a:pt x="3487" y="6870"/>
                </a:cubicBezTo>
                <a:cubicBezTo>
                  <a:pt x="2915" y="6608"/>
                  <a:pt x="2332" y="6335"/>
                  <a:pt x="1701" y="6168"/>
                </a:cubicBezTo>
                <a:cubicBezTo>
                  <a:pt x="1689" y="6168"/>
                  <a:pt x="1677" y="6192"/>
                  <a:pt x="1689" y="6204"/>
                </a:cubicBezTo>
                <a:cubicBezTo>
                  <a:pt x="1939" y="6335"/>
                  <a:pt x="2201" y="6465"/>
                  <a:pt x="2439" y="6608"/>
                </a:cubicBezTo>
                <a:cubicBezTo>
                  <a:pt x="2677" y="6739"/>
                  <a:pt x="2939" y="6870"/>
                  <a:pt x="3165" y="7025"/>
                </a:cubicBezTo>
                <a:cubicBezTo>
                  <a:pt x="3404" y="7180"/>
                  <a:pt x="3642" y="7335"/>
                  <a:pt x="3868" y="7478"/>
                </a:cubicBezTo>
                <a:cubicBezTo>
                  <a:pt x="3963" y="7561"/>
                  <a:pt x="4106" y="7644"/>
                  <a:pt x="4177" y="7704"/>
                </a:cubicBezTo>
                <a:cubicBezTo>
                  <a:pt x="4237" y="7751"/>
                  <a:pt x="4296" y="7799"/>
                  <a:pt x="4368" y="7859"/>
                </a:cubicBezTo>
                <a:cubicBezTo>
                  <a:pt x="4404" y="7870"/>
                  <a:pt x="4427" y="7894"/>
                  <a:pt x="4463" y="7918"/>
                </a:cubicBezTo>
                <a:lnTo>
                  <a:pt x="4475" y="7930"/>
                </a:lnTo>
                <a:cubicBezTo>
                  <a:pt x="4499" y="7942"/>
                  <a:pt x="4523" y="7978"/>
                  <a:pt x="4547" y="7989"/>
                </a:cubicBezTo>
                <a:cubicBezTo>
                  <a:pt x="4761" y="8156"/>
                  <a:pt x="4975" y="8311"/>
                  <a:pt x="5213" y="8513"/>
                </a:cubicBezTo>
                <a:cubicBezTo>
                  <a:pt x="5237" y="8525"/>
                  <a:pt x="5249" y="8525"/>
                  <a:pt x="5261" y="8537"/>
                </a:cubicBezTo>
                <a:lnTo>
                  <a:pt x="5273" y="8549"/>
                </a:lnTo>
                <a:cubicBezTo>
                  <a:pt x="5309" y="8573"/>
                  <a:pt x="5320" y="8597"/>
                  <a:pt x="5356" y="8609"/>
                </a:cubicBezTo>
                <a:cubicBezTo>
                  <a:pt x="5416" y="8656"/>
                  <a:pt x="5475" y="8704"/>
                  <a:pt x="5511" y="8763"/>
                </a:cubicBezTo>
                <a:cubicBezTo>
                  <a:pt x="5618" y="8847"/>
                  <a:pt x="5737" y="8954"/>
                  <a:pt x="5844" y="9049"/>
                </a:cubicBezTo>
                <a:cubicBezTo>
                  <a:pt x="6261" y="9418"/>
                  <a:pt x="6678" y="9823"/>
                  <a:pt x="7047" y="10216"/>
                </a:cubicBezTo>
                <a:cubicBezTo>
                  <a:pt x="7273" y="10454"/>
                  <a:pt x="7475" y="10692"/>
                  <a:pt x="7690" y="10930"/>
                </a:cubicBezTo>
                <a:cubicBezTo>
                  <a:pt x="7749" y="10990"/>
                  <a:pt x="7797" y="11049"/>
                  <a:pt x="7856" y="11109"/>
                </a:cubicBezTo>
                <a:cubicBezTo>
                  <a:pt x="7868" y="11168"/>
                  <a:pt x="7868" y="11252"/>
                  <a:pt x="7880" y="11311"/>
                </a:cubicBezTo>
                <a:cubicBezTo>
                  <a:pt x="7654" y="11014"/>
                  <a:pt x="7416" y="10740"/>
                  <a:pt x="7154" y="10478"/>
                </a:cubicBezTo>
                <a:cubicBezTo>
                  <a:pt x="6285" y="9621"/>
                  <a:pt x="5237" y="9025"/>
                  <a:pt x="4082" y="8704"/>
                </a:cubicBezTo>
                <a:cubicBezTo>
                  <a:pt x="3463" y="8525"/>
                  <a:pt x="2796" y="8430"/>
                  <a:pt x="2141" y="8418"/>
                </a:cubicBezTo>
                <a:cubicBezTo>
                  <a:pt x="2106" y="8418"/>
                  <a:pt x="2106" y="8454"/>
                  <a:pt x="2141" y="8454"/>
                </a:cubicBezTo>
                <a:cubicBezTo>
                  <a:pt x="2701" y="8537"/>
                  <a:pt x="3273" y="8692"/>
                  <a:pt x="3808" y="8906"/>
                </a:cubicBezTo>
                <a:cubicBezTo>
                  <a:pt x="4058" y="9013"/>
                  <a:pt x="4308" y="9132"/>
                  <a:pt x="4547" y="9263"/>
                </a:cubicBezTo>
                <a:cubicBezTo>
                  <a:pt x="4797" y="9406"/>
                  <a:pt x="5035" y="9549"/>
                  <a:pt x="5273" y="9704"/>
                </a:cubicBezTo>
                <a:cubicBezTo>
                  <a:pt x="5511" y="9847"/>
                  <a:pt x="5749" y="10025"/>
                  <a:pt x="5975" y="10192"/>
                </a:cubicBezTo>
                <a:cubicBezTo>
                  <a:pt x="6011" y="10204"/>
                  <a:pt x="6035" y="10240"/>
                  <a:pt x="6071" y="10252"/>
                </a:cubicBezTo>
                <a:lnTo>
                  <a:pt x="6094" y="10275"/>
                </a:lnTo>
                <a:cubicBezTo>
                  <a:pt x="6154" y="10323"/>
                  <a:pt x="6201" y="10371"/>
                  <a:pt x="6261" y="10418"/>
                </a:cubicBezTo>
                <a:cubicBezTo>
                  <a:pt x="6368" y="10502"/>
                  <a:pt x="6463" y="10609"/>
                  <a:pt x="6571" y="10692"/>
                </a:cubicBezTo>
                <a:cubicBezTo>
                  <a:pt x="6785" y="10895"/>
                  <a:pt x="6975" y="11097"/>
                  <a:pt x="7166" y="11311"/>
                </a:cubicBezTo>
                <a:cubicBezTo>
                  <a:pt x="7261" y="11407"/>
                  <a:pt x="7356" y="11526"/>
                  <a:pt x="7452" y="11645"/>
                </a:cubicBezTo>
                <a:cubicBezTo>
                  <a:pt x="7499" y="11704"/>
                  <a:pt x="7535" y="11752"/>
                  <a:pt x="7571" y="11811"/>
                </a:cubicBezTo>
                <a:cubicBezTo>
                  <a:pt x="7571" y="11811"/>
                  <a:pt x="7583" y="11823"/>
                  <a:pt x="7583" y="11847"/>
                </a:cubicBezTo>
                <a:cubicBezTo>
                  <a:pt x="7583" y="11859"/>
                  <a:pt x="7595" y="11859"/>
                  <a:pt x="7595" y="11859"/>
                </a:cubicBezTo>
                <a:cubicBezTo>
                  <a:pt x="7630" y="11883"/>
                  <a:pt x="7642" y="11919"/>
                  <a:pt x="7678" y="11942"/>
                </a:cubicBezTo>
                <a:cubicBezTo>
                  <a:pt x="7856" y="12216"/>
                  <a:pt x="8011" y="12478"/>
                  <a:pt x="8166" y="12764"/>
                </a:cubicBezTo>
                <a:cubicBezTo>
                  <a:pt x="8178" y="12800"/>
                  <a:pt x="8190" y="12835"/>
                  <a:pt x="8226" y="12871"/>
                </a:cubicBezTo>
                <a:cubicBezTo>
                  <a:pt x="8249" y="13002"/>
                  <a:pt x="8297" y="13133"/>
                  <a:pt x="8333" y="13276"/>
                </a:cubicBezTo>
                <a:cubicBezTo>
                  <a:pt x="7940" y="12954"/>
                  <a:pt x="7499" y="12704"/>
                  <a:pt x="7047" y="12478"/>
                </a:cubicBezTo>
                <a:cubicBezTo>
                  <a:pt x="5904" y="11919"/>
                  <a:pt x="4677" y="11430"/>
                  <a:pt x="3427" y="11145"/>
                </a:cubicBezTo>
                <a:cubicBezTo>
                  <a:pt x="3344" y="11133"/>
                  <a:pt x="3249" y="11097"/>
                  <a:pt x="3165" y="11085"/>
                </a:cubicBezTo>
                <a:cubicBezTo>
                  <a:pt x="3070" y="11073"/>
                  <a:pt x="2975" y="11049"/>
                  <a:pt x="2892" y="11037"/>
                </a:cubicBezTo>
                <a:cubicBezTo>
                  <a:pt x="2713" y="11014"/>
                  <a:pt x="2522" y="10990"/>
                  <a:pt x="2344" y="10966"/>
                </a:cubicBezTo>
                <a:cubicBezTo>
                  <a:pt x="2150" y="10939"/>
                  <a:pt x="1960" y="10924"/>
                  <a:pt x="1769" y="10924"/>
                </a:cubicBezTo>
                <a:cubicBezTo>
                  <a:pt x="1620" y="10924"/>
                  <a:pt x="1471" y="10933"/>
                  <a:pt x="1320" y="10954"/>
                </a:cubicBezTo>
                <a:cubicBezTo>
                  <a:pt x="1201" y="10966"/>
                  <a:pt x="1248" y="11133"/>
                  <a:pt x="1332" y="11145"/>
                </a:cubicBezTo>
                <a:cubicBezTo>
                  <a:pt x="1618" y="11168"/>
                  <a:pt x="1915" y="11252"/>
                  <a:pt x="2201" y="11323"/>
                </a:cubicBezTo>
                <a:cubicBezTo>
                  <a:pt x="2499" y="11395"/>
                  <a:pt x="2772" y="11502"/>
                  <a:pt x="3070" y="11585"/>
                </a:cubicBezTo>
                <a:cubicBezTo>
                  <a:pt x="3665" y="11764"/>
                  <a:pt x="4261" y="11942"/>
                  <a:pt x="4844" y="12169"/>
                </a:cubicBezTo>
                <a:cubicBezTo>
                  <a:pt x="5142" y="12276"/>
                  <a:pt x="5428" y="12395"/>
                  <a:pt x="5713" y="12514"/>
                </a:cubicBezTo>
                <a:cubicBezTo>
                  <a:pt x="5856" y="12573"/>
                  <a:pt x="5987" y="12633"/>
                  <a:pt x="6142" y="12692"/>
                </a:cubicBezTo>
                <a:cubicBezTo>
                  <a:pt x="6142" y="12692"/>
                  <a:pt x="6154" y="12692"/>
                  <a:pt x="6154" y="12704"/>
                </a:cubicBezTo>
                <a:cubicBezTo>
                  <a:pt x="6154" y="12704"/>
                  <a:pt x="6166" y="12716"/>
                  <a:pt x="6190" y="12716"/>
                </a:cubicBezTo>
                <a:cubicBezTo>
                  <a:pt x="6213" y="12740"/>
                  <a:pt x="6261" y="12752"/>
                  <a:pt x="6285" y="12764"/>
                </a:cubicBezTo>
                <a:cubicBezTo>
                  <a:pt x="6368" y="12800"/>
                  <a:pt x="6440" y="12835"/>
                  <a:pt x="6511" y="12871"/>
                </a:cubicBezTo>
                <a:cubicBezTo>
                  <a:pt x="6975" y="13097"/>
                  <a:pt x="7440" y="13335"/>
                  <a:pt x="7868" y="13633"/>
                </a:cubicBezTo>
                <a:cubicBezTo>
                  <a:pt x="7928" y="13669"/>
                  <a:pt x="7976" y="13704"/>
                  <a:pt x="8035" y="13752"/>
                </a:cubicBezTo>
                <a:cubicBezTo>
                  <a:pt x="8059" y="13764"/>
                  <a:pt x="8071" y="13788"/>
                  <a:pt x="8106" y="13812"/>
                </a:cubicBezTo>
                <a:cubicBezTo>
                  <a:pt x="8118" y="13824"/>
                  <a:pt x="8130" y="13835"/>
                  <a:pt x="8154" y="13835"/>
                </a:cubicBezTo>
                <a:cubicBezTo>
                  <a:pt x="8178" y="13871"/>
                  <a:pt x="8214" y="13883"/>
                  <a:pt x="8237" y="13907"/>
                </a:cubicBezTo>
                <a:lnTo>
                  <a:pt x="8273" y="13943"/>
                </a:lnTo>
                <a:cubicBezTo>
                  <a:pt x="8285" y="13955"/>
                  <a:pt x="8345" y="14002"/>
                  <a:pt x="8345" y="14002"/>
                </a:cubicBezTo>
                <a:cubicBezTo>
                  <a:pt x="8357" y="14014"/>
                  <a:pt x="8368" y="14026"/>
                  <a:pt x="8392" y="14026"/>
                </a:cubicBezTo>
                <a:cubicBezTo>
                  <a:pt x="8416" y="14050"/>
                  <a:pt x="8428" y="14074"/>
                  <a:pt x="8464" y="14109"/>
                </a:cubicBezTo>
                <a:lnTo>
                  <a:pt x="8607" y="14252"/>
                </a:lnTo>
                <a:cubicBezTo>
                  <a:pt x="8642" y="14288"/>
                  <a:pt x="8654" y="14312"/>
                  <a:pt x="8690" y="14347"/>
                </a:cubicBezTo>
                <a:cubicBezTo>
                  <a:pt x="8761" y="14562"/>
                  <a:pt x="8845" y="14788"/>
                  <a:pt x="8940" y="15014"/>
                </a:cubicBezTo>
                <a:cubicBezTo>
                  <a:pt x="8880" y="14967"/>
                  <a:pt x="8821" y="14919"/>
                  <a:pt x="8749" y="14883"/>
                </a:cubicBezTo>
                <a:cubicBezTo>
                  <a:pt x="8226" y="14562"/>
                  <a:pt x="7690" y="14300"/>
                  <a:pt x="7106" y="14085"/>
                </a:cubicBezTo>
                <a:cubicBezTo>
                  <a:pt x="6547" y="13883"/>
                  <a:pt x="5951" y="13752"/>
                  <a:pt x="5356" y="13669"/>
                </a:cubicBezTo>
                <a:cubicBezTo>
                  <a:pt x="5058" y="13645"/>
                  <a:pt x="4773" y="13597"/>
                  <a:pt x="4475" y="13597"/>
                </a:cubicBezTo>
                <a:cubicBezTo>
                  <a:pt x="4177" y="13597"/>
                  <a:pt x="3880" y="13597"/>
                  <a:pt x="3594" y="13609"/>
                </a:cubicBezTo>
                <a:cubicBezTo>
                  <a:pt x="3273" y="13633"/>
                  <a:pt x="2939" y="13669"/>
                  <a:pt x="2618" y="13716"/>
                </a:cubicBezTo>
                <a:cubicBezTo>
                  <a:pt x="2284" y="13764"/>
                  <a:pt x="1963" y="13835"/>
                  <a:pt x="1629" y="13931"/>
                </a:cubicBezTo>
                <a:cubicBezTo>
                  <a:pt x="1582" y="13943"/>
                  <a:pt x="1606" y="14002"/>
                  <a:pt x="1641" y="14002"/>
                </a:cubicBezTo>
                <a:cubicBezTo>
                  <a:pt x="1927" y="13955"/>
                  <a:pt x="2225" y="13907"/>
                  <a:pt x="2522" y="13895"/>
                </a:cubicBezTo>
                <a:cubicBezTo>
                  <a:pt x="2808" y="13883"/>
                  <a:pt x="3106" y="13883"/>
                  <a:pt x="3392" y="13883"/>
                </a:cubicBezTo>
                <a:cubicBezTo>
                  <a:pt x="3963" y="13895"/>
                  <a:pt x="4523" y="13966"/>
                  <a:pt x="5070" y="14074"/>
                </a:cubicBezTo>
                <a:cubicBezTo>
                  <a:pt x="5630" y="14181"/>
                  <a:pt x="6201" y="14347"/>
                  <a:pt x="6749" y="14538"/>
                </a:cubicBezTo>
                <a:cubicBezTo>
                  <a:pt x="7023" y="14621"/>
                  <a:pt x="7285" y="14728"/>
                  <a:pt x="7559" y="14847"/>
                </a:cubicBezTo>
                <a:cubicBezTo>
                  <a:pt x="7583" y="14859"/>
                  <a:pt x="7618" y="14883"/>
                  <a:pt x="7654" y="14895"/>
                </a:cubicBezTo>
                <a:cubicBezTo>
                  <a:pt x="7654" y="14895"/>
                  <a:pt x="7678" y="14895"/>
                  <a:pt x="7678" y="14907"/>
                </a:cubicBezTo>
                <a:cubicBezTo>
                  <a:pt x="7690" y="14907"/>
                  <a:pt x="7702" y="14919"/>
                  <a:pt x="7702" y="14919"/>
                </a:cubicBezTo>
                <a:cubicBezTo>
                  <a:pt x="7761" y="14955"/>
                  <a:pt x="7833" y="14978"/>
                  <a:pt x="7892" y="15014"/>
                </a:cubicBezTo>
                <a:cubicBezTo>
                  <a:pt x="8035" y="15074"/>
                  <a:pt x="8154" y="15145"/>
                  <a:pt x="8285" y="15205"/>
                </a:cubicBezTo>
                <a:cubicBezTo>
                  <a:pt x="8571" y="15359"/>
                  <a:pt x="8845" y="15514"/>
                  <a:pt x="9130" y="15693"/>
                </a:cubicBezTo>
                <a:cubicBezTo>
                  <a:pt x="9178" y="15729"/>
                  <a:pt x="9226" y="15752"/>
                  <a:pt x="9285" y="15788"/>
                </a:cubicBezTo>
                <a:cubicBezTo>
                  <a:pt x="9380" y="15990"/>
                  <a:pt x="9476" y="16205"/>
                  <a:pt x="9583" y="16407"/>
                </a:cubicBezTo>
                <a:cubicBezTo>
                  <a:pt x="9440" y="16324"/>
                  <a:pt x="9297" y="16217"/>
                  <a:pt x="9142" y="16145"/>
                </a:cubicBezTo>
                <a:cubicBezTo>
                  <a:pt x="8547" y="15788"/>
                  <a:pt x="7916" y="15502"/>
                  <a:pt x="7237" y="15300"/>
                </a:cubicBezTo>
                <a:cubicBezTo>
                  <a:pt x="6571" y="15086"/>
                  <a:pt x="5892" y="14943"/>
                  <a:pt x="5189" y="14859"/>
                </a:cubicBezTo>
                <a:cubicBezTo>
                  <a:pt x="4947" y="14838"/>
                  <a:pt x="4706" y="14829"/>
                  <a:pt x="4467" y="14829"/>
                </a:cubicBezTo>
                <a:cubicBezTo>
                  <a:pt x="4024" y="14829"/>
                  <a:pt x="3586" y="14861"/>
                  <a:pt x="3153" y="14907"/>
                </a:cubicBezTo>
                <a:cubicBezTo>
                  <a:pt x="2380" y="14978"/>
                  <a:pt x="1618" y="15181"/>
                  <a:pt x="891" y="15431"/>
                </a:cubicBezTo>
                <a:cubicBezTo>
                  <a:pt x="872" y="15431"/>
                  <a:pt x="868" y="15446"/>
                  <a:pt x="880" y="15446"/>
                </a:cubicBezTo>
                <a:cubicBezTo>
                  <a:pt x="883" y="15446"/>
                  <a:pt x="887" y="15445"/>
                  <a:pt x="891" y="15443"/>
                </a:cubicBezTo>
                <a:cubicBezTo>
                  <a:pt x="1546" y="15264"/>
                  <a:pt x="2213" y="15181"/>
                  <a:pt x="2880" y="15133"/>
                </a:cubicBezTo>
                <a:cubicBezTo>
                  <a:pt x="3082" y="15126"/>
                  <a:pt x="3285" y="15114"/>
                  <a:pt x="3490" y="15114"/>
                </a:cubicBezTo>
                <a:cubicBezTo>
                  <a:pt x="3623" y="15114"/>
                  <a:pt x="3756" y="15119"/>
                  <a:pt x="3892" y="15133"/>
                </a:cubicBezTo>
                <a:cubicBezTo>
                  <a:pt x="4058" y="15145"/>
                  <a:pt x="4237" y="15157"/>
                  <a:pt x="4404" y="15181"/>
                </a:cubicBezTo>
                <a:cubicBezTo>
                  <a:pt x="4547" y="15193"/>
                  <a:pt x="4737" y="15205"/>
                  <a:pt x="4880" y="15240"/>
                </a:cubicBezTo>
                <a:cubicBezTo>
                  <a:pt x="4939" y="15252"/>
                  <a:pt x="4975" y="15252"/>
                  <a:pt x="5011" y="15252"/>
                </a:cubicBezTo>
                <a:cubicBezTo>
                  <a:pt x="5070" y="15264"/>
                  <a:pt x="5070" y="15264"/>
                  <a:pt x="5118" y="15264"/>
                </a:cubicBezTo>
                <a:cubicBezTo>
                  <a:pt x="5201" y="15276"/>
                  <a:pt x="5273" y="15300"/>
                  <a:pt x="5368" y="15312"/>
                </a:cubicBezTo>
                <a:lnTo>
                  <a:pt x="5856" y="15395"/>
                </a:lnTo>
                <a:cubicBezTo>
                  <a:pt x="6190" y="15479"/>
                  <a:pt x="6511" y="15550"/>
                  <a:pt x="6844" y="15657"/>
                </a:cubicBezTo>
                <a:cubicBezTo>
                  <a:pt x="7166" y="15752"/>
                  <a:pt x="7475" y="15860"/>
                  <a:pt x="7797" y="15990"/>
                </a:cubicBezTo>
                <a:cubicBezTo>
                  <a:pt x="7868" y="16026"/>
                  <a:pt x="7940" y="16050"/>
                  <a:pt x="8035" y="16098"/>
                </a:cubicBezTo>
                <a:lnTo>
                  <a:pt x="8118" y="16145"/>
                </a:lnTo>
                <a:cubicBezTo>
                  <a:pt x="8130" y="16145"/>
                  <a:pt x="8130" y="16157"/>
                  <a:pt x="8154" y="16157"/>
                </a:cubicBezTo>
                <a:cubicBezTo>
                  <a:pt x="8178" y="16169"/>
                  <a:pt x="8190" y="16169"/>
                  <a:pt x="8226" y="16193"/>
                </a:cubicBezTo>
                <a:cubicBezTo>
                  <a:pt x="8368" y="16264"/>
                  <a:pt x="8535" y="16336"/>
                  <a:pt x="8690" y="16407"/>
                </a:cubicBezTo>
                <a:cubicBezTo>
                  <a:pt x="9023" y="16574"/>
                  <a:pt x="9345" y="16764"/>
                  <a:pt x="9666" y="16967"/>
                </a:cubicBezTo>
                <a:cubicBezTo>
                  <a:pt x="9761" y="17026"/>
                  <a:pt x="9845" y="17062"/>
                  <a:pt x="9940" y="17122"/>
                </a:cubicBezTo>
                <a:cubicBezTo>
                  <a:pt x="10059" y="17348"/>
                  <a:pt x="10190" y="17574"/>
                  <a:pt x="10321" y="17776"/>
                </a:cubicBezTo>
                <a:cubicBezTo>
                  <a:pt x="10035" y="17645"/>
                  <a:pt x="9738" y="17538"/>
                  <a:pt x="9440" y="17443"/>
                </a:cubicBezTo>
                <a:cubicBezTo>
                  <a:pt x="8702" y="17181"/>
                  <a:pt x="7928" y="17003"/>
                  <a:pt x="7142" y="16883"/>
                </a:cubicBezTo>
                <a:cubicBezTo>
                  <a:pt x="6749" y="16824"/>
                  <a:pt x="6380" y="16788"/>
                  <a:pt x="5987" y="16764"/>
                </a:cubicBezTo>
                <a:cubicBezTo>
                  <a:pt x="5826" y="16754"/>
                  <a:pt x="5663" y="16751"/>
                  <a:pt x="5500" y="16751"/>
                </a:cubicBezTo>
                <a:cubicBezTo>
                  <a:pt x="5276" y="16751"/>
                  <a:pt x="5052" y="16758"/>
                  <a:pt x="4832" y="16764"/>
                </a:cubicBezTo>
                <a:cubicBezTo>
                  <a:pt x="4058" y="16788"/>
                  <a:pt x="3296" y="16883"/>
                  <a:pt x="2534" y="17003"/>
                </a:cubicBezTo>
                <a:cubicBezTo>
                  <a:pt x="1689" y="17157"/>
                  <a:pt x="844" y="17395"/>
                  <a:pt x="22" y="17693"/>
                </a:cubicBezTo>
                <a:cubicBezTo>
                  <a:pt x="1" y="17704"/>
                  <a:pt x="8" y="17743"/>
                  <a:pt x="27" y="17743"/>
                </a:cubicBezTo>
                <a:cubicBezTo>
                  <a:pt x="29" y="17743"/>
                  <a:pt x="31" y="17742"/>
                  <a:pt x="34" y="17741"/>
                </a:cubicBezTo>
                <a:cubicBezTo>
                  <a:pt x="772" y="17526"/>
                  <a:pt x="1522" y="17348"/>
                  <a:pt x="2272" y="17276"/>
                </a:cubicBezTo>
                <a:cubicBezTo>
                  <a:pt x="2463" y="17264"/>
                  <a:pt x="2653" y="17229"/>
                  <a:pt x="2832" y="17217"/>
                </a:cubicBezTo>
                <a:cubicBezTo>
                  <a:pt x="3011" y="17205"/>
                  <a:pt x="3213" y="17181"/>
                  <a:pt x="3392" y="17181"/>
                </a:cubicBezTo>
                <a:cubicBezTo>
                  <a:pt x="3582" y="17169"/>
                  <a:pt x="3773" y="17169"/>
                  <a:pt x="3963" y="17169"/>
                </a:cubicBezTo>
                <a:cubicBezTo>
                  <a:pt x="4031" y="17173"/>
                  <a:pt x="4097" y="17174"/>
                  <a:pt x="4162" y="17174"/>
                </a:cubicBezTo>
                <a:cubicBezTo>
                  <a:pt x="4293" y="17174"/>
                  <a:pt x="4420" y="17169"/>
                  <a:pt x="4547" y="17169"/>
                </a:cubicBezTo>
                <a:cubicBezTo>
                  <a:pt x="4916" y="17181"/>
                  <a:pt x="5309" y="17217"/>
                  <a:pt x="5678" y="17241"/>
                </a:cubicBezTo>
                <a:cubicBezTo>
                  <a:pt x="5856" y="17264"/>
                  <a:pt x="6047" y="17288"/>
                  <a:pt x="6225" y="17300"/>
                </a:cubicBezTo>
                <a:cubicBezTo>
                  <a:pt x="6321" y="17324"/>
                  <a:pt x="6428" y="17336"/>
                  <a:pt x="6511" y="17336"/>
                </a:cubicBezTo>
                <a:cubicBezTo>
                  <a:pt x="6559" y="17336"/>
                  <a:pt x="6582" y="17348"/>
                  <a:pt x="6630" y="17348"/>
                </a:cubicBezTo>
                <a:cubicBezTo>
                  <a:pt x="6666" y="17348"/>
                  <a:pt x="6678" y="17348"/>
                  <a:pt x="6702" y="17360"/>
                </a:cubicBezTo>
                <a:lnTo>
                  <a:pt x="6749" y="17360"/>
                </a:lnTo>
                <a:cubicBezTo>
                  <a:pt x="7511" y="17479"/>
                  <a:pt x="8249" y="17645"/>
                  <a:pt x="8988" y="17872"/>
                </a:cubicBezTo>
                <a:cubicBezTo>
                  <a:pt x="9380" y="17991"/>
                  <a:pt x="9785" y="18134"/>
                  <a:pt x="10190" y="18276"/>
                </a:cubicBezTo>
                <a:cubicBezTo>
                  <a:pt x="10381" y="18336"/>
                  <a:pt x="10559" y="18407"/>
                  <a:pt x="10750" y="18479"/>
                </a:cubicBezTo>
                <a:cubicBezTo>
                  <a:pt x="10893" y="18669"/>
                  <a:pt x="11024" y="18872"/>
                  <a:pt x="11154" y="19050"/>
                </a:cubicBezTo>
                <a:cubicBezTo>
                  <a:pt x="10952" y="18991"/>
                  <a:pt x="10738" y="18908"/>
                  <a:pt x="10512" y="18872"/>
                </a:cubicBezTo>
                <a:cubicBezTo>
                  <a:pt x="9821" y="18693"/>
                  <a:pt x="9107" y="18586"/>
                  <a:pt x="8392" y="18515"/>
                </a:cubicBezTo>
                <a:cubicBezTo>
                  <a:pt x="8043" y="18479"/>
                  <a:pt x="7694" y="18463"/>
                  <a:pt x="7346" y="18463"/>
                </a:cubicBezTo>
                <a:cubicBezTo>
                  <a:pt x="6295" y="18463"/>
                  <a:pt x="5248" y="18612"/>
                  <a:pt x="4201" y="18836"/>
                </a:cubicBezTo>
                <a:cubicBezTo>
                  <a:pt x="3451" y="19003"/>
                  <a:pt x="2689" y="19241"/>
                  <a:pt x="1963" y="19527"/>
                </a:cubicBezTo>
                <a:cubicBezTo>
                  <a:pt x="1939" y="19527"/>
                  <a:pt x="1963" y="19550"/>
                  <a:pt x="1975" y="19550"/>
                </a:cubicBezTo>
                <a:cubicBezTo>
                  <a:pt x="3296" y="19134"/>
                  <a:pt x="4677" y="18908"/>
                  <a:pt x="6071" y="18896"/>
                </a:cubicBezTo>
                <a:cubicBezTo>
                  <a:pt x="6404" y="18896"/>
                  <a:pt x="6749" y="18908"/>
                  <a:pt x="7094" y="18931"/>
                </a:cubicBezTo>
                <a:cubicBezTo>
                  <a:pt x="7452" y="18943"/>
                  <a:pt x="7797" y="18967"/>
                  <a:pt x="8130" y="19003"/>
                </a:cubicBezTo>
                <a:cubicBezTo>
                  <a:pt x="8297" y="19015"/>
                  <a:pt x="8476" y="19027"/>
                  <a:pt x="8642" y="19062"/>
                </a:cubicBezTo>
                <a:cubicBezTo>
                  <a:pt x="8726" y="19074"/>
                  <a:pt x="8809" y="19074"/>
                  <a:pt x="8892" y="19086"/>
                </a:cubicBezTo>
                <a:cubicBezTo>
                  <a:pt x="8940" y="19086"/>
                  <a:pt x="8964" y="19110"/>
                  <a:pt x="9011" y="19110"/>
                </a:cubicBezTo>
                <a:lnTo>
                  <a:pt x="9023" y="19110"/>
                </a:lnTo>
                <a:cubicBezTo>
                  <a:pt x="9059" y="19110"/>
                  <a:pt x="9083" y="19122"/>
                  <a:pt x="9119" y="19122"/>
                </a:cubicBezTo>
                <a:cubicBezTo>
                  <a:pt x="9464" y="19181"/>
                  <a:pt x="9797" y="19241"/>
                  <a:pt x="10131" y="19312"/>
                </a:cubicBezTo>
                <a:cubicBezTo>
                  <a:pt x="10512" y="19408"/>
                  <a:pt x="10893" y="19491"/>
                  <a:pt x="11262" y="19598"/>
                </a:cubicBezTo>
                <a:cubicBezTo>
                  <a:pt x="11393" y="19622"/>
                  <a:pt x="11512" y="19669"/>
                  <a:pt x="11643" y="19705"/>
                </a:cubicBezTo>
                <a:lnTo>
                  <a:pt x="12095" y="20241"/>
                </a:lnTo>
                <a:cubicBezTo>
                  <a:pt x="11857" y="20158"/>
                  <a:pt x="11619" y="20098"/>
                  <a:pt x="11381" y="20062"/>
                </a:cubicBezTo>
                <a:cubicBezTo>
                  <a:pt x="10654" y="19908"/>
                  <a:pt x="9892" y="19824"/>
                  <a:pt x="9142" y="19800"/>
                </a:cubicBezTo>
                <a:cubicBezTo>
                  <a:pt x="9100" y="19800"/>
                  <a:pt x="9058" y="19799"/>
                  <a:pt x="9016" y="19799"/>
                </a:cubicBezTo>
                <a:cubicBezTo>
                  <a:pt x="8319" y="19799"/>
                  <a:pt x="7612" y="19891"/>
                  <a:pt x="6916" y="20003"/>
                </a:cubicBezTo>
                <a:cubicBezTo>
                  <a:pt x="6737" y="20027"/>
                  <a:pt x="6559" y="20074"/>
                  <a:pt x="6380" y="20122"/>
                </a:cubicBezTo>
                <a:cubicBezTo>
                  <a:pt x="6201" y="20158"/>
                  <a:pt x="6023" y="20205"/>
                  <a:pt x="5832" y="20253"/>
                </a:cubicBezTo>
                <a:cubicBezTo>
                  <a:pt x="5475" y="20360"/>
                  <a:pt x="5118" y="20479"/>
                  <a:pt x="4773" y="20610"/>
                </a:cubicBezTo>
                <a:cubicBezTo>
                  <a:pt x="4380" y="20753"/>
                  <a:pt x="4011" y="20908"/>
                  <a:pt x="3642" y="21086"/>
                </a:cubicBezTo>
                <a:cubicBezTo>
                  <a:pt x="3273" y="21265"/>
                  <a:pt x="2915" y="21455"/>
                  <a:pt x="2558" y="21682"/>
                </a:cubicBezTo>
                <a:cubicBezTo>
                  <a:pt x="2540" y="21691"/>
                  <a:pt x="2549" y="21713"/>
                  <a:pt x="2560" y="21713"/>
                </a:cubicBezTo>
                <a:cubicBezTo>
                  <a:pt x="2564" y="21713"/>
                  <a:pt x="2567" y="21711"/>
                  <a:pt x="2570" y="21705"/>
                </a:cubicBezTo>
                <a:cubicBezTo>
                  <a:pt x="3213" y="21372"/>
                  <a:pt x="3892" y="21098"/>
                  <a:pt x="4582" y="20872"/>
                </a:cubicBezTo>
                <a:cubicBezTo>
                  <a:pt x="5273" y="20658"/>
                  <a:pt x="5987" y="20515"/>
                  <a:pt x="6702" y="20431"/>
                </a:cubicBezTo>
                <a:cubicBezTo>
                  <a:pt x="6797" y="20420"/>
                  <a:pt x="6880" y="20420"/>
                  <a:pt x="6987" y="20396"/>
                </a:cubicBezTo>
                <a:cubicBezTo>
                  <a:pt x="7035" y="20396"/>
                  <a:pt x="7154" y="20384"/>
                  <a:pt x="7225" y="20372"/>
                </a:cubicBezTo>
                <a:cubicBezTo>
                  <a:pt x="7404" y="20360"/>
                  <a:pt x="7595" y="20360"/>
                  <a:pt x="7773" y="20336"/>
                </a:cubicBezTo>
                <a:cubicBezTo>
                  <a:pt x="8130" y="20324"/>
                  <a:pt x="8487" y="20324"/>
                  <a:pt x="8845" y="20324"/>
                </a:cubicBezTo>
                <a:cubicBezTo>
                  <a:pt x="9226" y="20336"/>
                  <a:pt x="9583" y="20360"/>
                  <a:pt x="9952" y="20384"/>
                </a:cubicBezTo>
                <a:cubicBezTo>
                  <a:pt x="10131" y="20396"/>
                  <a:pt x="10297" y="20420"/>
                  <a:pt x="10476" y="20443"/>
                </a:cubicBezTo>
                <a:cubicBezTo>
                  <a:pt x="10512" y="20443"/>
                  <a:pt x="10559" y="20455"/>
                  <a:pt x="10607" y="20455"/>
                </a:cubicBezTo>
                <a:cubicBezTo>
                  <a:pt x="10631" y="20455"/>
                  <a:pt x="10654" y="20455"/>
                  <a:pt x="10678" y="20479"/>
                </a:cubicBezTo>
                <a:lnTo>
                  <a:pt x="10690" y="20479"/>
                </a:lnTo>
                <a:lnTo>
                  <a:pt x="10964" y="20515"/>
                </a:lnTo>
                <a:cubicBezTo>
                  <a:pt x="11369" y="20598"/>
                  <a:pt x="11750" y="20682"/>
                  <a:pt x="12155" y="20789"/>
                </a:cubicBezTo>
                <a:cubicBezTo>
                  <a:pt x="12345" y="20836"/>
                  <a:pt x="12559" y="20896"/>
                  <a:pt x="12750" y="20932"/>
                </a:cubicBezTo>
                <a:lnTo>
                  <a:pt x="12762" y="20932"/>
                </a:lnTo>
                <a:cubicBezTo>
                  <a:pt x="12809" y="20991"/>
                  <a:pt x="12869" y="21039"/>
                  <a:pt x="12917" y="21086"/>
                </a:cubicBezTo>
                <a:cubicBezTo>
                  <a:pt x="12833" y="21086"/>
                  <a:pt x="12762" y="21074"/>
                  <a:pt x="12678" y="21074"/>
                </a:cubicBezTo>
                <a:cubicBezTo>
                  <a:pt x="12347" y="21058"/>
                  <a:pt x="12015" y="21049"/>
                  <a:pt x="11684" y="21049"/>
                </a:cubicBezTo>
                <a:cubicBezTo>
                  <a:pt x="11301" y="21049"/>
                  <a:pt x="10918" y="21061"/>
                  <a:pt x="10535" y="21086"/>
                </a:cubicBezTo>
                <a:cubicBezTo>
                  <a:pt x="10154" y="21110"/>
                  <a:pt x="9797" y="21158"/>
                  <a:pt x="9428" y="21205"/>
                </a:cubicBezTo>
                <a:lnTo>
                  <a:pt x="8892" y="21289"/>
                </a:lnTo>
                <a:cubicBezTo>
                  <a:pt x="8714" y="21324"/>
                  <a:pt x="8535" y="21348"/>
                  <a:pt x="8357" y="21396"/>
                </a:cubicBezTo>
                <a:cubicBezTo>
                  <a:pt x="7678" y="21563"/>
                  <a:pt x="6999" y="21765"/>
                  <a:pt x="6332" y="22003"/>
                </a:cubicBezTo>
                <a:cubicBezTo>
                  <a:pt x="5570" y="22277"/>
                  <a:pt x="4832" y="22587"/>
                  <a:pt x="4130" y="22956"/>
                </a:cubicBezTo>
                <a:cubicBezTo>
                  <a:pt x="4118" y="22956"/>
                  <a:pt x="4130" y="22991"/>
                  <a:pt x="4142" y="22991"/>
                </a:cubicBezTo>
                <a:cubicBezTo>
                  <a:pt x="4475" y="22872"/>
                  <a:pt x="4797" y="22741"/>
                  <a:pt x="5130" y="22634"/>
                </a:cubicBezTo>
                <a:cubicBezTo>
                  <a:pt x="5451" y="22527"/>
                  <a:pt x="5785" y="22408"/>
                  <a:pt x="6106" y="22336"/>
                </a:cubicBezTo>
                <a:cubicBezTo>
                  <a:pt x="6452" y="22265"/>
                  <a:pt x="6797" y="22158"/>
                  <a:pt x="7142" y="22086"/>
                </a:cubicBezTo>
                <a:cubicBezTo>
                  <a:pt x="7297" y="22051"/>
                  <a:pt x="7475" y="22027"/>
                  <a:pt x="7642" y="21991"/>
                </a:cubicBezTo>
                <a:cubicBezTo>
                  <a:pt x="7809" y="21967"/>
                  <a:pt x="7987" y="21932"/>
                  <a:pt x="8154" y="21908"/>
                </a:cubicBezTo>
                <a:cubicBezTo>
                  <a:pt x="8333" y="21872"/>
                  <a:pt x="8487" y="21860"/>
                  <a:pt x="8690" y="21825"/>
                </a:cubicBezTo>
                <a:lnTo>
                  <a:pt x="8761" y="21825"/>
                </a:lnTo>
                <a:cubicBezTo>
                  <a:pt x="8821" y="21825"/>
                  <a:pt x="8868" y="21813"/>
                  <a:pt x="8928" y="21813"/>
                </a:cubicBezTo>
                <a:cubicBezTo>
                  <a:pt x="8964" y="21813"/>
                  <a:pt x="8999" y="21801"/>
                  <a:pt x="9047" y="21801"/>
                </a:cubicBezTo>
                <a:lnTo>
                  <a:pt x="9071" y="21801"/>
                </a:lnTo>
                <a:cubicBezTo>
                  <a:pt x="9119" y="21801"/>
                  <a:pt x="9166" y="21801"/>
                  <a:pt x="9202" y="21789"/>
                </a:cubicBezTo>
                <a:cubicBezTo>
                  <a:pt x="9238" y="21789"/>
                  <a:pt x="9285" y="21765"/>
                  <a:pt x="9309" y="21765"/>
                </a:cubicBezTo>
                <a:lnTo>
                  <a:pt x="9404" y="21765"/>
                </a:lnTo>
                <a:cubicBezTo>
                  <a:pt x="9488" y="21753"/>
                  <a:pt x="9583" y="21753"/>
                  <a:pt x="9666" y="21741"/>
                </a:cubicBezTo>
                <a:cubicBezTo>
                  <a:pt x="9833" y="21729"/>
                  <a:pt x="10011" y="21705"/>
                  <a:pt x="10178" y="21694"/>
                </a:cubicBezTo>
                <a:cubicBezTo>
                  <a:pt x="10750" y="21654"/>
                  <a:pt x="11322" y="21631"/>
                  <a:pt x="11901" y="21631"/>
                </a:cubicBezTo>
                <a:cubicBezTo>
                  <a:pt x="12021" y="21631"/>
                  <a:pt x="12141" y="21632"/>
                  <a:pt x="12262" y="21634"/>
                </a:cubicBezTo>
                <a:cubicBezTo>
                  <a:pt x="12452" y="21634"/>
                  <a:pt x="12643" y="21646"/>
                  <a:pt x="12857" y="21670"/>
                </a:cubicBezTo>
                <a:cubicBezTo>
                  <a:pt x="12940" y="21670"/>
                  <a:pt x="13036" y="21682"/>
                  <a:pt x="13131" y="21682"/>
                </a:cubicBezTo>
                <a:cubicBezTo>
                  <a:pt x="13179" y="21682"/>
                  <a:pt x="13226" y="21694"/>
                  <a:pt x="13274" y="21694"/>
                </a:cubicBezTo>
                <a:lnTo>
                  <a:pt x="13333" y="21694"/>
                </a:lnTo>
                <a:cubicBezTo>
                  <a:pt x="13341" y="21694"/>
                  <a:pt x="13381" y="21699"/>
                  <a:pt x="13385" y="21699"/>
                </a:cubicBezTo>
                <a:cubicBezTo>
                  <a:pt x="13388" y="21699"/>
                  <a:pt x="13381" y="21698"/>
                  <a:pt x="13357" y="21694"/>
                </a:cubicBezTo>
                <a:cubicBezTo>
                  <a:pt x="13429" y="21694"/>
                  <a:pt x="13488" y="21705"/>
                  <a:pt x="13571" y="21729"/>
                </a:cubicBezTo>
                <a:cubicBezTo>
                  <a:pt x="13905" y="22051"/>
                  <a:pt x="14262" y="22360"/>
                  <a:pt x="14619" y="22658"/>
                </a:cubicBezTo>
                <a:cubicBezTo>
                  <a:pt x="14262" y="22634"/>
                  <a:pt x="13905" y="22598"/>
                  <a:pt x="13536" y="22598"/>
                </a:cubicBezTo>
                <a:cubicBezTo>
                  <a:pt x="13472" y="22598"/>
                  <a:pt x="13409" y="22597"/>
                  <a:pt x="13346" y="22597"/>
                </a:cubicBezTo>
                <a:cubicBezTo>
                  <a:pt x="12527" y="22597"/>
                  <a:pt x="11700" y="22668"/>
                  <a:pt x="10904" y="22801"/>
                </a:cubicBezTo>
                <a:cubicBezTo>
                  <a:pt x="10059" y="22932"/>
                  <a:pt x="9190" y="23122"/>
                  <a:pt x="8368" y="23396"/>
                </a:cubicBezTo>
                <a:cubicBezTo>
                  <a:pt x="7523" y="23670"/>
                  <a:pt x="6725" y="24015"/>
                  <a:pt x="5951" y="24432"/>
                </a:cubicBezTo>
                <a:cubicBezTo>
                  <a:pt x="5749" y="24539"/>
                  <a:pt x="5570" y="24658"/>
                  <a:pt x="5392" y="24777"/>
                </a:cubicBezTo>
                <a:cubicBezTo>
                  <a:pt x="5213" y="24896"/>
                  <a:pt x="5035" y="25003"/>
                  <a:pt x="4856" y="25134"/>
                </a:cubicBezTo>
                <a:cubicBezTo>
                  <a:pt x="4677" y="25254"/>
                  <a:pt x="4499" y="25384"/>
                  <a:pt x="4320" y="25539"/>
                </a:cubicBezTo>
                <a:cubicBezTo>
                  <a:pt x="4166" y="25670"/>
                  <a:pt x="3987" y="25789"/>
                  <a:pt x="3820" y="25932"/>
                </a:cubicBezTo>
                <a:cubicBezTo>
                  <a:pt x="3749" y="26016"/>
                  <a:pt x="3654" y="26087"/>
                  <a:pt x="3582" y="26158"/>
                </a:cubicBezTo>
                <a:cubicBezTo>
                  <a:pt x="3572" y="26169"/>
                  <a:pt x="3579" y="26197"/>
                  <a:pt x="3597" y="26197"/>
                </a:cubicBezTo>
                <a:cubicBezTo>
                  <a:pt x="3600" y="26197"/>
                  <a:pt x="3603" y="26196"/>
                  <a:pt x="3606" y="26194"/>
                </a:cubicBezTo>
                <a:cubicBezTo>
                  <a:pt x="3785" y="26087"/>
                  <a:pt x="3987" y="25980"/>
                  <a:pt x="4166" y="25861"/>
                </a:cubicBezTo>
                <a:cubicBezTo>
                  <a:pt x="4344" y="25742"/>
                  <a:pt x="4535" y="25635"/>
                  <a:pt x="4725" y="25551"/>
                </a:cubicBezTo>
                <a:cubicBezTo>
                  <a:pt x="4916" y="25456"/>
                  <a:pt x="5094" y="25337"/>
                  <a:pt x="5297" y="25254"/>
                </a:cubicBezTo>
                <a:cubicBezTo>
                  <a:pt x="5487" y="25158"/>
                  <a:pt x="5678" y="25063"/>
                  <a:pt x="5868" y="24980"/>
                </a:cubicBezTo>
                <a:cubicBezTo>
                  <a:pt x="6261" y="24825"/>
                  <a:pt x="6642" y="24646"/>
                  <a:pt x="7047" y="24480"/>
                </a:cubicBezTo>
                <a:cubicBezTo>
                  <a:pt x="7047" y="24480"/>
                  <a:pt x="7059" y="24480"/>
                  <a:pt x="7083" y="24468"/>
                </a:cubicBezTo>
                <a:lnTo>
                  <a:pt x="7094" y="24468"/>
                </a:lnTo>
                <a:cubicBezTo>
                  <a:pt x="7118" y="24444"/>
                  <a:pt x="7142" y="24444"/>
                  <a:pt x="7166" y="24432"/>
                </a:cubicBezTo>
                <a:cubicBezTo>
                  <a:pt x="7225" y="24420"/>
                  <a:pt x="7273" y="24384"/>
                  <a:pt x="7333" y="24372"/>
                </a:cubicBezTo>
                <a:cubicBezTo>
                  <a:pt x="7440" y="24349"/>
                  <a:pt x="7523" y="24301"/>
                  <a:pt x="7630" y="24253"/>
                </a:cubicBezTo>
                <a:cubicBezTo>
                  <a:pt x="7833" y="24182"/>
                  <a:pt x="8035" y="24111"/>
                  <a:pt x="8237" y="24051"/>
                </a:cubicBezTo>
                <a:cubicBezTo>
                  <a:pt x="9059" y="23777"/>
                  <a:pt x="9892" y="23575"/>
                  <a:pt x="10738" y="23420"/>
                </a:cubicBezTo>
                <a:cubicBezTo>
                  <a:pt x="10952" y="23396"/>
                  <a:pt x="11154" y="23349"/>
                  <a:pt x="11381" y="23313"/>
                </a:cubicBezTo>
                <a:cubicBezTo>
                  <a:pt x="11428" y="23313"/>
                  <a:pt x="11488" y="23301"/>
                  <a:pt x="11524" y="23301"/>
                </a:cubicBezTo>
                <a:cubicBezTo>
                  <a:pt x="11559" y="23301"/>
                  <a:pt x="11583" y="23301"/>
                  <a:pt x="11607" y="23289"/>
                </a:cubicBezTo>
                <a:lnTo>
                  <a:pt x="11643" y="23289"/>
                </a:lnTo>
                <a:cubicBezTo>
                  <a:pt x="11750" y="23277"/>
                  <a:pt x="11857" y="23277"/>
                  <a:pt x="11940" y="23253"/>
                </a:cubicBezTo>
                <a:cubicBezTo>
                  <a:pt x="12381" y="23218"/>
                  <a:pt x="12809" y="23194"/>
                  <a:pt x="13226" y="23182"/>
                </a:cubicBezTo>
                <a:cubicBezTo>
                  <a:pt x="13347" y="23180"/>
                  <a:pt x="13467" y="23179"/>
                  <a:pt x="13587" y="23179"/>
                </a:cubicBezTo>
                <a:cubicBezTo>
                  <a:pt x="14166" y="23179"/>
                  <a:pt x="14740" y="23202"/>
                  <a:pt x="15322" y="23241"/>
                </a:cubicBezTo>
                <a:cubicBezTo>
                  <a:pt x="15619" y="23479"/>
                  <a:pt x="15929" y="23706"/>
                  <a:pt x="16227" y="23932"/>
                </a:cubicBezTo>
                <a:cubicBezTo>
                  <a:pt x="15774" y="23968"/>
                  <a:pt x="15310" y="24027"/>
                  <a:pt x="14845" y="24111"/>
                </a:cubicBezTo>
                <a:cubicBezTo>
                  <a:pt x="13929" y="24253"/>
                  <a:pt x="13012" y="24468"/>
                  <a:pt x="12107" y="24682"/>
                </a:cubicBezTo>
                <a:cubicBezTo>
                  <a:pt x="11214" y="24908"/>
                  <a:pt x="10321" y="25182"/>
                  <a:pt x="9440" y="25480"/>
                </a:cubicBezTo>
                <a:cubicBezTo>
                  <a:pt x="8666" y="25742"/>
                  <a:pt x="7916" y="26039"/>
                  <a:pt x="7214" y="26456"/>
                </a:cubicBezTo>
                <a:cubicBezTo>
                  <a:pt x="7023" y="26575"/>
                  <a:pt x="6880" y="26670"/>
                  <a:pt x="6725" y="26801"/>
                </a:cubicBezTo>
                <a:cubicBezTo>
                  <a:pt x="6630" y="26861"/>
                  <a:pt x="6559" y="26920"/>
                  <a:pt x="6463" y="26992"/>
                </a:cubicBezTo>
                <a:cubicBezTo>
                  <a:pt x="6392" y="27051"/>
                  <a:pt x="6321" y="27123"/>
                  <a:pt x="6261" y="27182"/>
                </a:cubicBezTo>
                <a:cubicBezTo>
                  <a:pt x="6130" y="27325"/>
                  <a:pt x="5975" y="27468"/>
                  <a:pt x="5856" y="27623"/>
                </a:cubicBezTo>
                <a:lnTo>
                  <a:pt x="5678" y="27837"/>
                </a:lnTo>
                <a:cubicBezTo>
                  <a:pt x="5618" y="27921"/>
                  <a:pt x="5570" y="28004"/>
                  <a:pt x="5511" y="28075"/>
                </a:cubicBezTo>
                <a:cubicBezTo>
                  <a:pt x="5451" y="28171"/>
                  <a:pt x="5416" y="28242"/>
                  <a:pt x="5368" y="28337"/>
                </a:cubicBezTo>
                <a:cubicBezTo>
                  <a:pt x="5360" y="28354"/>
                  <a:pt x="5369" y="28376"/>
                  <a:pt x="5387" y="28376"/>
                </a:cubicBezTo>
                <a:cubicBezTo>
                  <a:pt x="5395" y="28376"/>
                  <a:pt x="5405" y="28372"/>
                  <a:pt x="5416" y="28361"/>
                </a:cubicBezTo>
                <a:cubicBezTo>
                  <a:pt x="5535" y="28218"/>
                  <a:pt x="5666" y="28075"/>
                  <a:pt x="5809" y="27956"/>
                </a:cubicBezTo>
                <a:cubicBezTo>
                  <a:pt x="5963" y="27837"/>
                  <a:pt x="6106" y="27706"/>
                  <a:pt x="6261" y="27587"/>
                </a:cubicBezTo>
                <a:cubicBezTo>
                  <a:pt x="6404" y="27468"/>
                  <a:pt x="6571" y="27385"/>
                  <a:pt x="6725" y="27278"/>
                </a:cubicBezTo>
                <a:cubicBezTo>
                  <a:pt x="6880" y="27170"/>
                  <a:pt x="7047" y="27063"/>
                  <a:pt x="7225" y="26980"/>
                </a:cubicBezTo>
                <a:cubicBezTo>
                  <a:pt x="7404" y="26885"/>
                  <a:pt x="7571" y="26801"/>
                  <a:pt x="7749" y="26730"/>
                </a:cubicBezTo>
                <a:cubicBezTo>
                  <a:pt x="7928" y="26647"/>
                  <a:pt x="8106" y="26563"/>
                  <a:pt x="8285" y="26492"/>
                </a:cubicBezTo>
                <a:cubicBezTo>
                  <a:pt x="8368" y="26444"/>
                  <a:pt x="8464" y="26408"/>
                  <a:pt x="8547" y="26385"/>
                </a:cubicBezTo>
                <a:cubicBezTo>
                  <a:pt x="8571" y="26385"/>
                  <a:pt x="8571" y="26373"/>
                  <a:pt x="8583" y="26373"/>
                </a:cubicBezTo>
                <a:lnTo>
                  <a:pt x="8607" y="26373"/>
                </a:lnTo>
                <a:cubicBezTo>
                  <a:pt x="8630" y="26373"/>
                  <a:pt x="8630" y="26349"/>
                  <a:pt x="8642" y="26349"/>
                </a:cubicBezTo>
                <a:cubicBezTo>
                  <a:pt x="8690" y="26337"/>
                  <a:pt x="8726" y="26325"/>
                  <a:pt x="8773" y="26289"/>
                </a:cubicBezTo>
                <a:cubicBezTo>
                  <a:pt x="8952" y="26218"/>
                  <a:pt x="9142" y="26158"/>
                  <a:pt x="9321" y="26099"/>
                </a:cubicBezTo>
                <a:cubicBezTo>
                  <a:pt x="10178" y="25813"/>
                  <a:pt x="11035" y="25551"/>
                  <a:pt x="11916" y="25313"/>
                </a:cubicBezTo>
                <a:cubicBezTo>
                  <a:pt x="12809" y="25075"/>
                  <a:pt x="13702" y="24884"/>
                  <a:pt x="14595" y="24682"/>
                </a:cubicBezTo>
                <a:cubicBezTo>
                  <a:pt x="15036" y="24599"/>
                  <a:pt x="15488" y="24503"/>
                  <a:pt x="15953" y="24432"/>
                </a:cubicBezTo>
                <a:cubicBezTo>
                  <a:pt x="16227" y="24384"/>
                  <a:pt x="16512" y="24349"/>
                  <a:pt x="16786" y="24313"/>
                </a:cubicBezTo>
                <a:cubicBezTo>
                  <a:pt x="16965" y="24432"/>
                  <a:pt x="17143" y="24563"/>
                  <a:pt x="17322" y="24682"/>
                </a:cubicBezTo>
                <a:cubicBezTo>
                  <a:pt x="17703" y="24944"/>
                  <a:pt x="18096" y="25194"/>
                  <a:pt x="18477" y="25432"/>
                </a:cubicBezTo>
                <a:cubicBezTo>
                  <a:pt x="18310" y="25444"/>
                  <a:pt x="18167" y="25480"/>
                  <a:pt x="18012" y="25492"/>
                </a:cubicBezTo>
                <a:cubicBezTo>
                  <a:pt x="17096" y="25611"/>
                  <a:pt x="16167" y="25754"/>
                  <a:pt x="15262" y="25932"/>
                </a:cubicBezTo>
                <a:cubicBezTo>
                  <a:pt x="14369" y="26111"/>
                  <a:pt x="13476" y="26349"/>
                  <a:pt x="12619" y="26635"/>
                </a:cubicBezTo>
                <a:cubicBezTo>
                  <a:pt x="11809" y="26908"/>
                  <a:pt x="11012" y="27230"/>
                  <a:pt x="10262" y="27647"/>
                </a:cubicBezTo>
                <a:cubicBezTo>
                  <a:pt x="9892" y="27861"/>
                  <a:pt x="9535" y="28075"/>
                  <a:pt x="9190" y="28313"/>
                </a:cubicBezTo>
                <a:cubicBezTo>
                  <a:pt x="9011" y="28432"/>
                  <a:pt x="8845" y="28575"/>
                  <a:pt x="8690" y="28706"/>
                </a:cubicBezTo>
                <a:cubicBezTo>
                  <a:pt x="8523" y="28837"/>
                  <a:pt x="8368" y="28968"/>
                  <a:pt x="8226" y="29123"/>
                </a:cubicBezTo>
                <a:cubicBezTo>
                  <a:pt x="8154" y="29194"/>
                  <a:pt x="8071" y="29266"/>
                  <a:pt x="7999" y="29361"/>
                </a:cubicBezTo>
                <a:cubicBezTo>
                  <a:pt x="7987" y="29373"/>
                  <a:pt x="7999" y="29385"/>
                  <a:pt x="8011" y="29385"/>
                </a:cubicBezTo>
                <a:cubicBezTo>
                  <a:pt x="8190" y="29290"/>
                  <a:pt x="8368" y="29183"/>
                  <a:pt x="8535" y="29075"/>
                </a:cubicBezTo>
                <a:cubicBezTo>
                  <a:pt x="8630" y="29016"/>
                  <a:pt x="8702" y="28968"/>
                  <a:pt x="8785" y="28933"/>
                </a:cubicBezTo>
                <a:cubicBezTo>
                  <a:pt x="8880" y="28885"/>
                  <a:pt x="8964" y="28813"/>
                  <a:pt x="9059" y="28766"/>
                </a:cubicBezTo>
                <a:cubicBezTo>
                  <a:pt x="9238" y="28671"/>
                  <a:pt x="9416" y="28575"/>
                  <a:pt x="9595" y="28468"/>
                </a:cubicBezTo>
                <a:cubicBezTo>
                  <a:pt x="9773" y="28373"/>
                  <a:pt x="9964" y="28290"/>
                  <a:pt x="10142" y="28182"/>
                </a:cubicBezTo>
                <a:cubicBezTo>
                  <a:pt x="10512" y="28004"/>
                  <a:pt x="10893" y="27837"/>
                  <a:pt x="11274" y="27682"/>
                </a:cubicBezTo>
                <a:cubicBezTo>
                  <a:pt x="11369" y="27635"/>
                  <a:pt x="11452" y="27599"/>
                  <a:pt x="11547" y="27563"/>
                </a:cubicBezTo>
                <a:cubicBezTo>
                  <a:pt x="11583" y="27540"/>
                  <a:pt x="11631" y="27528"/>
                  <a:pt x="11678" y="27504"/>
                </a:cubicBezTo>
                <a:cubicBezTo>
                  <a:pt x="11678" y="27504"/>
                  <a:pt x="11702" y="27480"/>
                  <a:pt x="11726" y="27480"/>
                </a:cubicBezTo>
                <a:cubicBezTo>
                  <a:pt x="11750" y="27468"/>
                  <a:pt x="11786" y="27468"/>
                  <a:pt x="11797" y="27456"/>
                </a:cubicBezTo>
                <a:cubicBezTo>
                  <a:pt x="11988" y="27385"/>
                  <a:pt x="12178" y="27301"/>
                  <a:pt x="12381" y="27242"/>
                </a:cubicBezTo>
                <a:cubicBezTo>
                  <a:pt x="14072" y="26670"/>
                  <a:pt x="15810" y="26313"/>
                  <a:pt x="17572" y="25980"/>
                </a:cubicBezTo>
                <a:cubicBezTo>
                  <a:pt x="17822" y="25932"/>
                  <a:pt x="18060" y="25896"/>
                  <a:pt x="18310" y="25849"/>
                </a:cubicBezTo>
                <a:cubicBezTo>
                  <a:pt x="18548" y="25801"/>
                  <a:pt x="18774" y="25754"/>
                  <a:pt x="19013" y="25742"/>
                </a:cubicBezTo>
                <a:lnTo>
                  <a:pt x="19048" y="25742"/>
                </a:lnTo>
                <a:lnTo>
                  <a:pt x="19941" y="26277"/>
                </a:lnTo>
                <a:cubicBezTo>
                  <a:pt x="20025" y="26325"/>
                  <a:pt x="20096" y="26373"/>
                  <a:pt x="20191" y="26432"/>
                </a:cubicBezTo>
                <a:cubicBezTo>
                  <a:pt x="19858" y="26468"/>
                  <a:pt x="19536" y="26527"/>
                  <a:pt x="19203" y="26587"/>
                </a:cubicBezTo>
                <a:cubicBezTo>
                  <a:pt x="18274" y="26754"/>
                  <a:pt x="17334" y="26920"/>
                  <a:pt x="16405" y="27147"/>
                </a:cubicBezTo>
                <a:cubicBezTo>
                  <a:pt x="15500" y="27349"/>
                  <a:pt x="14607" y="27599"/>
                  <a:pt x="13738" y="27921"/>
                </a:cubicBezTo>
                <a:cubicBezTo>
                  <a:pt x="13536" y="27992"/>
                  <a:pt x="13310" y="28075"/>
                  <a:pt x="13107" y="28159"/>
                </a:cubicBezTo>
                <a:cubicBezTo>
                  <a:pt x="12917" y="28230"/>
                  <a:pt x="12702" y="28313"/>
                  <a:pt x="12524" y="28409"/>
                </a:cubicBezTo>
                <a:cubicBezTo>
                  <a:pt x="12333" y="28516"/>
                  <a:pt x="12143" y="28599"/>
                  <a:pt x="11952" y="28694"/>
                </a:cubicBezTo>
                <a:cubicBezTo>
                  <a:pt x="11762" y="28778"/>
                  <a:pt x="11583" y="28897"/>
                  <a:pt x="11405" y="29004"/>
                </a:cubicBezTo>
                <a:cubicBezTo>
                  <a:pt x="10678" y="29421"/>
                  <a:pt x="9976" y="29921"/>
                  <a:pt x="9333" y="30480"/>
                </a:cubicBezTo>
                <a:lnTo>
                  <a:pt x="9119" y="30695"/>
                </a:lnTo>
                <a:cubicBezTo>
                  <a:pt x="9101" y="30712"/>
                  <a:pt x="9109" y="30723"/>
                  <a:pt x="9119" y="30723"/>
                </a:cubicBezTo>
                <a:cubicBezTo>
                  <a:pt x="9123" y="30723"/>
                  <a:pt x="9127" y="30722"/>
                  <a:pt x="9130" y="30718"/>
                </a:cubicBezTo>
                <a:cubicBezTo>
                  <a:pt x="9476" y="30457"/>
                  <a:pt x="9809" y="30218"/>
                  <a:pt x="10166" y="30004"/>
                </a:cubicBezTo>
                <a:cubicBezTo>
                  <a:pt x="10523" y="29778"/>
                  <a:pt x="10881" y="29564"/>
                  <a:pt x="11262" y="29385"/>
                </a:cubicBezTo>
                <a:cubicBezTo>
                  <a:pt x="11631" y="29206"/>
                  <a:pt x="12000" y="29028"/>
                  <a:pt x="12369" y="28885"/>
                </a:cubicBezTo>
                <a:lnTo>
                  <a:pt x="12952" y="28659"/>
                </a:lnTo>
                <a:cubicBezTo>
                  <a:pt x="13143" y="28587"/>
                  <a:pt x="13345" y="28516"/>
                  <a:pt x="13536" y="28456"/>
                </a:cubicBezTo>
                <a:cubicBezTo>
                  <a:pt x="14381" y="28159"/>
                  <a:pt x="15250" y="27921"/>
                  <a:pt x="16107" y="27706"/>
                </a:cubicBezTo>
                <a:cubicBezTo>
                  <a:pt x="17012" y="27504"/>
                  <a:pt x="17929" y="27325"/>
                  <a:pt x="18834" y="27147"/>
                </a:cubicBezTo>
                <a:cubicBezTo>
                  <a:pt x="19286" y="27051"/>
                  <a:pt x="19727" y="26968"/>
                  <a:pt x="20191" y="26885"/>
                </a:cubicBezTo>
                <a:cubicBezTo>
                  <a:pt x="20418" y="26861"/>
                  <a:pt x="20584" y="26825"/>
                  <a:pt x="20810" y="26813"/>
                </a:cubicBezTo>
                <a:lnTo>
                  <a:pt x="20906" y="26813"/>
                </a:lnTo>
                <a:cubicBezTo>
                  <a:pt x="21346" y="27063"/>
                  <a:pt x="21811" y="27337"/>
                  <a:pt x="22251" y="27587"/>
                </a:cubicBezTo>
                <a:cubicBezTo>
                  <a:pt x="22073" y="27575"/>
                  <a:pt x="21882" y="27540"/>
                  <a:pt x="21703" y="27528"/>
                </a:cubicBezTo>
                <a:cubicBezTo>
                  <a:pt x="21438" y="27509"/>
                  <a:pt x="21171" y="27499"/>
                  <a:pt x="20903" y="27499"/>
                </a:cubicBezTo>
                <a:cubicBezTo>
                  <a:pt x="20332" y="27499"/>
                  <a:pt x="19759" y="27542"/>
                  <a:pt x="19191" y="27623"/>
                </a:cubicBezTo>
                <a:cubicBezTo>
                  <a:pt x="18370" y="27742"/>
                  <a:pt x="17572" y="27921"/>
                  <a:pt x="16798" y="28182"/>
                </a:cubicBezTo>
                <a:cubicBezTo>
                  <a:pt x="16393" y="28313"/>
                  <a:pt x="15988" y="28480"/>
                  <a:pt x="15619" y="28671"/>
                </a:cubicBezTo>
                <a:cubicBezTo>
                  <a:pt x="15250" y="28873"/>
                  <a:pt x="14893" y="29064"/>
                  <a:pt x="14548" y="29266"/>
                </a:cubicBezTo>
                <a:cubicBezTo>
                  <a:pt x="14191" y="29480"/>
                  <a:pt x="13845" y="29718"/>
                  <a:pt x="13524" y="29968"/>
                </a:cubicBezTo>
                <a:cubicBezTo>
                  <a:pt x="13190" y="30218"/>
                  <a:pt x="12881" y="30480"/>
                  <a:pt x="12583" y="30754"/>
                </a:cubicBezTo>
                <a:cubicBezTo>
                  <a:pt x="12512" y="30838"/>
                  <a:pt x="12440" y="30909"/>
                  <a:pt x="12357" y="30969"/>
                </a:cubicBezTo>
                <a:cubicBezTo>
                  <a:pt x="12349" y="30977"/>
                  <a:pt x="12352" y="30985"/>
                  <a:pt x="12359" y="30985"/>
                </a:cubicBezTo>
                <a:cubicBezTo>
                  <a:pt x="12362" y="30985"/>
                  <a:pt x="12365" y="30984"/>
                  <a:pt x="12369" y="30980"/>
                </a:cubicBezTo>
                <a:cubicBezTo>
                  <a:pt x="12690" y="30730"/>
                  <a:pt x="13036" y="30492"/>
                  <a:pt x="13369" y="30266"/>
                </a:cubicBezTo>
                <a:cubicBezTo>
                  <a:pt x="13536" y="30147"/>
                  <a:pt x="13714" y="30064"/>
                  <a:pt x="13881" y="29956"/>
                </a:cubicBezTo>
                <a:cubicBezTo>
                  <a:pt x="14060" y="29849"/>
                  <a:pt x="14238" y="29766"/>
                  <a:pt x="14417" y="29659"/>
                </a:cubicBezTo>
                <a:cubicBezTo>
                  <a:pt x="14595" y="29564"/>
                  <a:pt x="14774" y="29468"/>
                  <a:pt x="14953" y="29385"/>
                </a:cubicBezTo>
                <a:cubicBezTo>
                  <a:pt x="15143" y="29302"/>
                  <a:pt x="15322" y="29230"/>
                  <a:pt x="15512" y="29147"/>
                </a:cubicBezTo>
                <a:cubicBezTo>
                  <a:pt x="15560" y="29135"/>
                  <a:pt x="15607" y="29111"/>
                  <a:pt x="15655" y="29087"/>
                </a:cubicBezTo>
                <a:cubicBezTo>
                  <a:pt x="15655" y="29087"/>
                  <a:pt x="15691" y="29075"/>
                  <a:pt x="15679" y="29075"/>
                </a:cubicBezTo>
                <a:cubicBezTo>
                  <a:pt x="15703" y="29064"/>
                  <a:pt x="15738" y="29064"/>
                  <a:pt x="15762" y="29052"/>
                </a:cubicBezTo>
                <a:cubicBezTo>
                  <a:pt x="15810" y="29028"/>
                  <a:pt x="15810" y="29028"/>
                  <a:pt x="15869" y="29004"/>
                </a:cubicBezTo>
                <a:cubicBezTo>
                  <a:pt x="15878" y="29004"/>
                  <a:pt x="15907" y="28984"/>
                  <a:pt x="15916" y="28984"/>
                </a:cubicBezTo>
                <a:cubicBezTo>
                  <a:pt x="15919" y="28984"/>
                  <a:pt x="15920" y="28986"/>
                  <a:pt x="15917" y="28992"/>
                </a:cubicBezTo>
                <a:cubicBezTo>
                  <a:pt x="15965" y="28968"/>
                  <a:pt x="16000" y="28956"/>
                  <a:pt x="16060" y="28933"/>
                </a:cubicBezTo>
                <a:cubicBezTo>
                  <a:pt x="16262" y="28849"/>
                  <a:pt x="16441" y="28790"/>
                  <a:pt x="16631" y="28730"/>
                </a:cubicBezTo>
                <a:cubicBezTo>
                  <a:pt x="17405" y="28480"/>
                  <a:pt x="18191" y="28290"/>
                  <a:pt x="19001" y="28159"/>
                </a:cubicBezTo>
                <a:cubicBezTo>
                  <a:pt x="19191" y="28123"/>
                  <a:pt x="19394" y="28099"/>
                  <a:pt x="19596" y="28063"/>
                </a:cubicBezTo>
                <a:lnTo>
                  <a:pt x="19703" y="28063"/>
                </a:lnTo>
                <a:cubicBezTo>
                  <a:pt x="19739" y="28063"/>
                  <a:pt x="19798" y="28051"/>
                  <a:pt x="19846" y="28051"/>
                </a:cubicBezTo>
                <a:cubicBezTo>
                  <a:pt x="19953" y="28040"/>
                  <a:pt x="20060" y="28040"/>
                  <a:pt x="20156" y="28016"/>
                </a:cubicBezTo>
                <a:cubicBezTo>
                  <a:pt x="20452" y="27998"/>
                  <a:pt x="20755" y="27987"/>
                  <a:pt x="21054" y="27987"/>
                </a:cubicBezTo>
                <a:cubicBezTo>
                  <a:pt x="21164" y="27987"/>
                  <a:pt x="21273" y="27989"/>
                  <a:pt x="21382" y="27992"/>
                </a:cubicBezTo>
                <a:cubicBezTo>
                  <a:pt x="21775" y="27992"/>
                  <a:pt x="22203" y="28016"/>
                  <a:pt x="22596" y="28051"/>
                </a:cubicBezTo>
                <a:cubicBezTo>
                  <a:pt x="22799" y="28063"/>
                  <a:pt x="23001" y="28099"/>
                  <a:pt x="23192" y="28111"/>
                </a:cubicBezTo>
                <a:lnTo>
                  <a:pt x="23501" y="28290"/>
                </a:lnTo>
                <a:lnTo>
                  <a:pt x="23370" y="28290"/>
                </a:lnTo>
                <a:cubicBezTo>
                  <a:pt x="22965" y="28290"/>
                  <a:pt x="22573" y="28313"/>
                  <a:pt x="22168" y="28349"/>
                </a:cubicBezTo>
                <a:cubicBezTo>
                  <a:pt x="21334" y="28421"/>
                  <a:pt x="20513" y="28552"/>
                  <a:pt x="19715" y="28730"/>
                </a:cubicBezTo>
                <a:cubicBezTo>
                  <a:pt x="18917" y="28909"/>
                  <a:pt x="18132" y="29135"/>
                  <a:pt x="17381" y="29409"/>
                </a:cubicBezTo>
                <a:cubicBezTo>
                  <a:pt x="17310" y="29421"/>
                  <a:pt x="17250" y="29445"/>
                  <a:pt x="17215" y="29468"/>
                </a:cubicBezTo>
                <a:lnTo>
                  <a:pt x="17179" y="29468"/>
                </a:lnTo>
                <a:cubicBezTo>
                  <a:pt x="17155" y="29480"/>
                  <a:pt x="17120" y="29480"/>
                  <a:pt x="17108" y="29492"/>
                </a:cubicBezTo>
                <a:cubicBezTo>
                  <a:pt x="17000" y="29540"/>
                  <a:pt x="16881" y="29564"/>
                  <a:pt x="16786" y="29611"/>
                </a:cubicBezTo>
                <a:cubicBezTo>
                  <a:pt x="16619" y="29683"/>
                  <a:pt x="16405" y="29766"/>
                  <a:pt x="16215" y="29849"/>
                </a:cubicBezTo>
                <a:cubicBezTo>
                  <a:pt x="15846" y="30016"/>
                  <a:pt x="15476" y="30183"/>
                  <a:pt x="15119" y="30361"/>
                </a:cubicBezTo>
                <a:cubicBezTo>
                  <a:pt x="14941" y="30445"/>
                  <a:pt x="14762" y="30552"/>
                  <a:pt x="14583" y="30635"/>
                </a:cubicBezTo>
                <a:cubicBezTo>
                  <a:pt x="14405" y="30730"/>
                  <a:pt x="14226" y="30838"/>
                  <a:pt x="14048" y="30933"/>
                </a:cubicBezTo>
                <a:cubicBezTo>
                  <a:pt x="13691" y="31147"/>
                  <a:pt x="13333" y="31338"/>
                  <a:pt x="13000" y="31576"/>
                </a:cubicBezTo>
                <a:cubicBezTo>
                  <a:pt x="12917" y="31635"/>
                  <a:pt x="12833" y="31683"/>
                  <a:pt x="12750" y="31742"/>
                </a:cubicBezTo>
                <a:cubicBezTo>
                  <a:pt x="12741" y="31751"/>
                  <a:pt x="12746" y="31774"/>
                  <a:pt x="12754" y="31774"/>
                </a:cubicBezTo>
                <a:cubicBezTo>
                  <a:pt x="12756" y="31774"/>
                  <a:pt x="12759" y="31772"/>
                  <a:pt x="12762" y="31766"/>
                </a:cubicBezTo>
                <a:cubicBezTo>
                  <a:pt x="13119" y="31588"/>
                  <a:pt x="13476" y="31397"/>
                  <a:pt x="13845" y="31230"/>
                </a:cubicBezTo>
                <a:cubicBezTo>
                  <a:pt x="14202" y="31076"/>
                  <a:pt x="14583" y="30897"/>
                  <a:pt x="14953" y="30754"/>
                </a:cubicBezTo>
                <a:cubicBezTo>
                  <a:pt x="15322" y="30611"/>
                  <a:pt x="15691" y="30480"/>
                  <a:pt x="16084" y="30337"/>
                </a:cubicBezTo>
                <a:cubicBezTo>
                  <a:pt x="16465" y="30207"/>
                  <a:pt x="16846" y="30087"/>
                  <a:pt x="17227" y="29968"/>
                </a:cubicBezTo>
                <a:cubicBezTo>
                  <a:pt x="17989" y="29718"/>
                  <a:pt x="18774" y="29528"/>
                  <a:pt x="19548" y="29349"/>
                </a:cubicBezTo>
                <a:cubicBezTo>
                  <a:pt x="20334" y="29171"/>
                  <a:pt x="21120" y="29028"/>
                  <a:pt x="21930" y="28909"/>
                </a:cubicBezTo>
                <a:cubicBezTo>
                  <a:pt x="22120" y="28885"/>
                  <a:pt x="22311" y="28849"/>
                  <a:pt x="22525" y="28825"/>
                </a:cubicBezTo>
                <a:lnTo>
                  <a:pt x="22835" y="28778"/>
                </a:lnTo>
                <a:cubicBezTo>
                  <a:pt x="22954" y="28766"/>
                  <a:pt x="23001" y="28766"/>
                  <a:pt x="23108" y="28754"/>
                </a:cubicBezTo>
                <a:cubicBezTo>
                  <a:pt x="23335" y="28718"/>
                  <a:pt x="23525" y="28706"/>
                  <a:pt x="23727" y="28671"/>
                </a:cubicBezTo>
                <a:cubicBezTo>
                  <a:pt x="23835" y="28659"/>
                  <a:pt x="23942" y="28659"/>
                  <a:pt x="24037" y="28647"/>
                </a:cubicBezTo>
                <a:cubicBezTo>
                  <a:pt x="24073" y="28647"/>
                  <a:pt x="24097" y="28635"/>
                  <a:pt x="24132" y="28635"/>
                </a:cubicBezTo>
                <a:cubicBezTo>
                  <a:pt x="24335" y="28754"/>
                  <a:pt x="24537" y="28873"/>
                  <a:pt x="24740" y="28992"/>
                </a:cubicBezTo>
                <a:cubicBezTo>
                  <a:pt x="24656" y="28992"/>
                  <a:pt x="24573" y="28968"/>
                  <a:pt x="24489" y="28968"/>
                </a:cubicBezTo>
                <a:cubicBezTo>
                  <a:pt x="24416" y="28966"/>
                  <a:pt x="24342" y="28964"/>
                  <a:pt x="24268" y="28964"/>
                </a:cubicBezTo>
                <a:cubicBezTo>
                  <a:pt x="23685" y="28964"/>
                  <a:pt x="23097" y="29047"/>
                  <a:pt x="22537" y="29194"/>
                </a:cubicBezTo>
                <a:cubicBezTo>
                  <a:pt x="21882" y="29361"/>
                  <a:pt x="21263" y="29587"/>
                  <a:pt x="20668" y="29885"/>
                </a:cubicBezTo>
                <a:cubicBezTo>
                  <a:pt x="20370" y="30028"/>
                  <a:pt x="20072" y="30183"/>
                  <a:pt x="19775" y="30361"/>
                </a:cubicBezTo>
                <a:lnTo>
                  <a:pt x="19322" y="30623"/>
                </a:lnTo>
                <a:cubicBezTo>
                  <a:pt x="19191" y="30718"/>
                  <a:pt x="19060" y="30814"/>
                  <a:pt x="18929" y="30909"/>
                </a:cubicBezTo>
                <a:cubicBezTo>
                  <a:pt x="18298" y="31338"/>
                  <a:pt x="17703" y="31802"/>
                  <a:pt x="17108" y="32278"/>
                </a:cubicBezTo>
                <a:cubicBezTo>
                  <a:pt x="17096" y="32290"/>
                  <a:pt x="17108" y="32302"/>
                  <a:pt x="17120" y="32302"/>
                </a:cubicBezTo>
                <a:cubicBezTo>
                  <a:pt x="17417" y="32147"/>
                  <a:pt x="17703" y="31981"/>
                  <a:pt x="17989" y="31826"/>
                </a:cubicBezTo>
                <a:cubicBezTo>
                  <a:pt x="18286" y="31671"/>
                  <a:pt x="18548" y="31492"/>
                  <a:pt x="18846" y="31338"/>
                </a:cubicBezTo>
                <a:cubicBezTo>
                  <a:pt x="19429" y="31040"/>
                  <a:pt x="20025" y="30730"/>
                  <a:pt x="20620" y="30457"/>
                </a:cubicBezTo>
                <a:cubicBezTo>
                  <a:pt x="20775" y="30385"/>
                  <a:pt x="20930" y="30326"/>
                  <a:pt x="21084" y="30266"/>
                </a:cubicBezTo>
                <a:lnTo>
                  <a:pt x="21168" y="30218"/>
                </a:lnTo>
                <a:cubicBezTo>
                  <a:pt x="21168" y="30218"/>
                  <a:pt x="21203" y="30207"/>
                  <a:pt x="21215" y="30207"/>
                </a:cubicBezTo>
                <a:cubicBezTo>
                  <a:pt x="21227" y="30207"/>
                  <a:pt x="21263" y="30195"/>
                  <a:pt x="21251" y="30195"/>
                </a:cubicBezTo>
                <a:cubicBezTo>
                  <a:pt x="21322" y="30159"/>
                  <a:pt x="21406" y="30135"/>
                  <a:pt x="21489" y="30099"/>
                </a:cubicBezTo>
                <a:cubicBezTo>
                  <a:pt x="21787" y="30004"/>
                  <a:pt x="22084" y="29897"/>
                  <a:pt x="22382" y="29826"/>
                </a:cubicBezTo>
                <a:cubicBezTo>
                  <a:pt x="22692" y="29730"/>
                  <a:pt x="22989" y="29671"/>
                  <a:pt x="23299" y="29611"/>
                </a:cubicBezTo>
                <a:cubicBezTo>
                  <a:pt x="23370" y="29599"/>
                  <a:pt x="23454" y="29587"/>
                  <a:pt x="23525" y="29587"/>
                </a:cubicBezTo>
                <a:cubicBezTo>
                  <a:pt x="23549" y="29587"/>
                  <a:pt x="23597" y="29564"/>
                  <a:pt x="23632" y="29564"/>
                </a:cubicBezTo>
                <a:cubicBezTo>
                  <a:pt x="23644" y="29564"/>
                  <a:pt x="23668" y="29564"/>
                  <a:pt x="23692" y="29552"/>
                </a:cubicBezTo>
                <a:lnTo>
                  <a:pt x="23716" y="29552"/>
                </a:lnTo>
                <a:cubicBezTo>
                  <a:pt x="23882" y="29540"/>
                  <a:pt x="24025" y="29528"/>
                  <a:pt x="24192" y="29528"/>
                </a:cubicBezTo>
                <a:cubicBezTo>
                  <a:pt x="24335" y="29518"/>
                  <a:pt x="24480" y="29512"/>
                  <a:pt x="24624" y="29512"/>
                </a:cubicBezTo>
                <a:cubicBezTo>
                  <a:pt x="24829" y="29512"/>
                  <a:pt x="25032" y="29524"/>
                  <a:pt x="25228" y="29552"/>
                </a:cubicBezTo>
                <a:cubicBezTo>
                  <a:pt x="25323" y="29564"/>
                  <a:pt x="25394" y="29564"/>
                  <a:pt x="25490" y="29587"/>
                </a:cubicBezTo>
                <a:cubicBezTo>
                  <a:pt x="25525" y="29587"/>
                  <a:pt x="25573" y="29599"/>
                  <a:pt x="25632" y="29599"/>
                </a:cubicBezTo>
                <a:lnTo>
                  <a:pt x="25680" y="29599"/>
                </a:lnTo>
                <a:cubicBezTo>
                  <a:pt x="25680" y="29599"/>
                  <a:pt x="25707" y="29605"/>
                  <a:pt x="25721" y="29605"/>
                </a:cubicBezTo>
                <a:cubicBezTo>
                  <a:pt x="25728" y="29605"/>
                  <a:pt x="25732" y="29603"/>
                  <a:pt x="25728" y="29599"/>
                </a:cubicBezTo>
                <a:lnTo>
                  <a:pt x="25740" y="29599"/>
                </a:lnTo>
                <a:cubicBezTo>
                  <a:pt x="26204" y="29861"/>
                  <a:pt x="26645" y="30147"/>
                  <a:pt x="27097" y="30433"/>
                </a:cubicBezTo>
                <a:cubicBezTo>
                  <a:pt x="27061" y="30433"/>
                  <a:pt x="27037" y="30421"/>
                  <a:pt x="27014" y="30421"/>
                </a:cubicBezTo>
                <a:cubicBezTo>
                  <a:pt x="26990" y="30421"/>
                  <a:pt x="26978" y="30421"/>
                  <a:pt x="26942" y="30397"/>
                </a:cubicBezTo>
                <a:lnTo>
                  <a:pt x="26930" y="30397"/>
                </a:lnTo>
                <a:cubicBezTo>
                  <a:pt x="26906" y="30397"/>
                  <a:pt x="26871" y="30385"/>
                  <a:pt x="26835" y="30385"/>
                </a:cubicBezTo>
                <a:cubicBezTo>
                  <a:pt x="26775" y="30385"/>
                  <a:pt x="26740" y="30373"/>
                  <a:pt x="26680" y="30373"/>
                </a:cubicBezTo>
                <a:cubicBezTo>
                  <a:pt x="26585" y="30361"/>
                  <a:pt x="26478" y="30361"/>
                  <a:pt x="26394" y="30337"/>
                </a:cubicBezTo>
                <a:lnTo>
                  <a:pt x="25811" y="30302"/>
                </a:lnTo>
                <a:cubicBezTo>
                  <a:pt x="25532" y="30284"/>
                  <a:pt x="25247" y="30273"/>
                  <a:pt x="24955" y="30273"/>
                </a:cubicBezTo>
                <a:cubicBezTo>
                  <a:pt x="24848" y="30273"/>
                  <a:pt x="24741" y="30275"/>
                  <a:pt x="24632" y="30278"/>
                </a:cubicBezTo>
                <a:cubicBezTo>
                  <a:pt x="23847" y="30314"/>
                  <a:pt x="23061" y="30397"/>
                  <a:pt x="22287" y="30564"/>
                </a:cubicBezTo>
                <a:cubicBezTo>
                  <a:pt x="21894" y="30659"/>
                  <a:pt x="21525" y="30754"/>
                  <a:pt x="21156" y="30861"/>
                </a:cubicBezTo>
                <a:cubicBezTo>
                  <a:pt x="20965" y="30921"/>
                  <a:pt x="20799" y="30980"/>
                  <a:pt x="20608" y="31052"/>
                </a:cubicBezTo>
                <a:cubicBezTo>
                  <a:pt x="20406" y="31135"/>
                  <a:pt x="20227" y="31207"/>
                  <a:pt x="20037" y="31278"/>
                </a:cubicBezTo>
                <a:cubicBezTo>
                  <a:pt x="19334" y="31588"/>
                  <a:pt x="18620" y="31945"/>
                  <a:pt x="18001" y="32397"/>
                </a:cubicBezTo>
                <a:cubicBezTo>
                  <a:pt x="17929" y="32457"/>
                  <a:pt x="17846" y="32504"/>
                  <a:pt x="17774" y="32564"/>
                </a:cubicBezTo>
                <a:cubicBezTo>
                  <a:pt x="17762" y="32576"/>
                  <a:pt x="17774" y="32588"/>
                  <a:pt x="17786" y="32588"/>
                </a:cubicBezTo>
                <a:cubicBezTo>
                  <a:pt x="18477" y="32242"/>
                  <a:pt x="19179" y="31921"/>
                  <a:pt x="19906" y="31683"/>
                </a:cubicBezTo>
                <a:cubicBezTo>
                  <a:pt x="20263" y="31564"/>
                  <a:pt x="20620" y="31445"/>
                  <a:pt x="20989" y="31350"/>
                </a:cubicBezTo>
                <a:cubicBezTo>
                  <a:pt x="21358" y="31266"/>
                  <a:pt x="21739" y="31159"/>
                  <a:pt x="22120" y="31088"/>
                </a:cubicBezTo>
                <a:cubicBezTo>
                  <a:pt x="22489" y="31016"/>
                  <a:pt x="22882" y="30933"/>
                  <a:pt x="23263" y="30897"/>
                </a:cubicBezTo>
                <a:cubicBezTo>
                  <a:pt x="23358" y="30873"/>
                  <a:pt x="23430" y="30861"/>
                  <a:pt x="23525" y="30861"/>
                </a:cubicBezTo>
                <a:lnTo>
                  <a:pt x="23608" y="30861"/>
                </a:lnTo>
                <a:cubicBezTo>
                  <a:pt x="23668" y="30861"/>
                  <a:pt x="23716" y="30849"/>
                  <a:pt x="23775" y="30849"/>
                </a:cubicBezTo>
                <a:lnTo>
                  <a:pt x="24359" y="30802"/>
                </a:lnTo>
                <a:cubicBezTo>
                  <a:pt x="24713" y="30779"/>
                  <a:pt x="25072" y="30767"/>
                  <a:pt x="25433" y="30767"/>
                </a:cubicBezTo>
                <a:cubicBezTo>
                  <a:pt x="25837" y="30767"/>
                  <a:pt x="26242" y="30782"/>
                  <a:pt x="26645" y="30814"/>
                </a:cubicBezTo>
                <a:cubicBezTo>
                  <a:pt x="26859" y="30838"/>
                  <a:pt x="27073" y="30861"/>
                  <a:pt x="27287" y="30873"/>
                </a:cubicBezTo>
                <a:cubicBezTo>
                  <a:pt x="27395" y="30897"/>
                  <a:pt x="27502" y="30909"/>
                  <a:pt x="27609" y="30921"/>
                </a:cubicBezTo>
                <a:cubicBezTo>
                  <a:pt x="27716" y="30933"/>
                  <a:pt x="27811" y="30957"/>
                  <a:pt x="27907" y="30969"/>
                </a:cubicBezTo>
                <a:lnTo>
                  <a:pt x="27930" y="30969"/>
                </a:lnTo>
                <a:cubicBezTo>
                  <a:pt x="28323" y="31230"/>
                  <a:pt x="28716" y="31504"/>
                  <a:pt x="29097" y="31790"/>
                </a:cubicBezTo>
                <a:lnTo>
                  <a:pt x="28835" y="31695"/>
                </a:lnTo>
                <a:cubicBezTo>
                  <a:pt x="28061" y="31469"/>
                  <a:pt x="27252" y="31385"/>
                  <a:pt x="26454" y="31385"/>
                </a:cubicBezTo>
                <a:cubicBezTo>
                  <a:pt x="25632" y="31385"/>
                  <a:pt x="24835" y="31492"/>
                  <a:pt x="24025" y="31647"/>
                </a:cubicBezTo>
                <a:cubicBezTo>
                  <a:pt x="23644" y="31742"/>
                  <a:pt x="23251" y="31826"/>
                  <a:pt x="22882" y="31945"/>
                </a:cubicBezTo>
                <a:cubicBezTo>
                  <a:pt x="22692" y="32004"/>
                  <a:pt x="22513" y="32064"/>
                  <a:pt x="22311" y="32147"/>
                </a:cubicBezTo>
                <a:cubicBezTo>
                  <a:pt x="22120" y="32207"/>
                  <a:pt x="21942" y="32290"/>
                  <a:pt x="21763" y="32362"/>
                </a:cubicBezTo>
                <a:cubicBezTo>
                  <a:pt x="21537" y="32457"/>
                  <a:pt x="21334" y="32540"/>
                  <a:pt x="21120" y="32635"/>
                </a:cubicBezTo>
                <a:cubicBezTo>
                  <a:pt x="20918" y="32719"/>
                  <a:pt x="20703" y="32814"/>
                  <a:pt x="20513" y="32897"/>
                </a:cubicBezTo>
                <a:cubicBezTo>
                  <a:pt x="20108" y="33100"/>
                  <a:pt x="19691" y="33255"/>
                  <a:pt x="19310" y="33516"/>
                </a:cubicBezTo>
                <a:cubicBezTo>
                  <a:pt x="19298" y="33516"/>
                  <a:pt x="19310" y="33540"/>
                  <a:pt x="19322" y="33540"/>
                </a:cubicBezTo>
                <a:cubicBezTo>
                  <a:pt x="19715" y="33457"/>
                  <a:pt x="20084" y="33302"/>
                  <a:pt x="20453" y="33183"/>
                </a:cubicBezTo>
                <a:cubicBezTo>
                  <a:pt x="20822" y="33064"/>
                  <a:pt x="21180" y="32933"/>
                  <a:pt x="21572" y="32826"/>
                </a:cubicBezTo>
                <a:cubicBezTo>
                  <a:pt x="22334" y="32623"/>
                  <a:pt x="23085" y="32397"/>
                  <a:pt x="23858" y="32231"/>
                </a:cubicBezTo>
                <a:cubicBezTo>
                  <a:pt x="24251" y="32147"/>
                  <a:pt x="24632" y="32088"/>
                  <a:pt x="25025" y="32028"/>
                </a:cubicBezTo>
                <a:cubicBezTo>
                  <a:pt x="25073" y="32028"/>
                  <a:pt x="25109" y="32004"/>
                  <a:pt x="25156" y="32004"/>
                </a:cubicBezTo>
                <a:cubicBezTo>
                  <a:pt x="25168" y="32004"/>
                  <a:pt x="25204" y="32004"/>
                  <a:pt x="25216" y="31992"/>
                </a:cubicBezTo>
                <a:lnTo>
                  <a:pt x="25251" y="31992"/>
                </a:lnTo>
                <a:cubicBezTo>
                  <a:pt x="25347" y="31981"/>
                  <a:pt x="25454" y="31981"/>
                  <a:pt x="25561" y="31969"/>
                </a:cubicBezTo>
                <a:cubicBezTo>
                  <a:pt x="25752" y="31945"/>
                  <a:pt x="25942" y="31933"/>
                  <a:pt x="26144" y="31933"/>
                </a:cubicBezTo>
                <a:cubicBezTo>
                  <a:pt x="26240" y="31930"/>
                  <a:pt x="26336" y="31928"/>
                  <a:pt x="26432" y="31928"/>
                </a:cubicBezTo>
                <a:cubicBezTo>
                  <a:pt x="26722" y="31928"/>
                  <a:pt x="27017" y="31942"/>
                  <a:pt x="27311" y="31969"/>
                </a:cubicBezTo>
                <a:cubicBezTo>
                  <a:pt x="27716" y="31992"/>
                  <a:pt x="28061" y="32040"/>
                  <a:pt x="28430" y="32112"/>
                </a:cubicBezTo>
                <a:cubicBezTo>
                  <a:pt x="28859" y="32207"/>
                  <a:pt x="29276" y="32302"/>
                  <a:pt x="29681" y="32457"/>
                </a:cubicBezTo>
                <a:cubicBezTo>
                  <a:pt x="29895" y="32528"/>
                  <a:pt x="30085" y="32600"/>
                  <a:pt x="30276" y="32683"/>
                </a:cubicBezTo>
                <a:cubicBezTo>
                  <a:pt x="30288" y="32683"/>
                  <a:pt x="30312" y="32695"/>
                  <a:pt x="30312" y="32695"/>
                </a:cubicBezTo>
                <a:cubicBezTo>
                  <a:pt x="30324" y="32707"/>
                  <a:pt x="30335" y="32719"/>
                  <a:pt x="30371" y="32743"/>
                </a:cubicBezTo>
                <a:cubicBezTo>
                  <a:pt x="30609" y="32933"/>
                  <a:pt x="30847" y="33124"/>
                  <a:pt x="31062" y="33314"/>
                </a:cubicBezTo>
                <a:cubicBezTo>
                  <a:pt x="30931" y="33278"/>
                  <a:pt x="30788" y="33243"/>
                  <a:pt x="30645" y="33219"/>
                </a:cubicBezTo>
                <a:cubicBezTo>
                  <a:pt x="29859" y="33016"/>
                  <a:pt x="29061" y="32885"/>
                  <a:pt x="28240" y="32814"/>
                </a:cubicBezTo>
                <a:cubicBezTo>
                  <a:pt x="27676" y="32765"/>
                  <a:pt x="27113" y="32733"/>
                  <a:pt x="26553" y="32733"/>
                </a:cubicBezTo>
                <a:cubicBezTo>
                  <a:pt x="26297" y="32733"/>
                  <a:pt x="26041" y="32739"/>
                  <a:pt x="25787" y="32754"/>
                </a:cubicBezTo>
                <a:cubicBezTo>
                  <a:pt x="24978" y="32802"/>
                  <a:pt x="24180" y="32921"/>
                  <a:pt x="23406" y="33171"/>
                </a:cubicBezTo>
                <a:lnTo>
                  <a:pt x="23132" y="33255"/>
                </a:lnTo>
                <a:cubicBezTo>
                  <a:pt x="23073" y="33281"/>
                  <a:pt x="23057" y="33289"/>
                  <a:pt x="23059" y="33289"/>
                </a:cubicBezTo>
                <a:cubicBezTo>
                  <a:pt x="23061" y="33289"/>
                  <a:pt x="23074" y="33284"/>
                  <a:pt x="23085" y="33278"/>
                </a:cubicBezTo>
                <a:lnTo>
                  <a:pt x="23085" y="33278"/>
                </a:lnTo>
                <a:cubicBezTo>
                  <a:pt x="23073" y="33290"/>
                  <a:pt x="23049" y="33290"/>
                  <a:pt x="23025" y="33302"/>
                </a:cubicBezTo>
                <a:cubicBezTo>
                  <a:pt x="23013" y="33314"/>
                  <a:pt x="22989" y="33314"/>
                  <a:pt x="22965" y="33338"/>
                </a:cubicBezTo>
                <a:cubicBezTo>
                  <a:pt x="22930" y="33350"/>
                  <a:pt x="22882" y="33374"/>
                  <a:pt x="22835" y="33397"/>
                </a:cubicBezTo>
                <a:cubicBezTo>
                  <a:pt x="22668" y="33469"/>
                  <a:pt x="22513" y="33552"/>
                  <a:pt x="22346" y="33647"/>
                </a:cubicBezTo>
                <a:cubicBezTo>
                  <a:pt x="22037" y="33826"/>
                  <a:pt x="21751" y="34064"/>
                  <a:pt x="21477" y="34302"/>
                </a:cubicBezTo>
                <a:lnTo>
                  <a:pt x="21299" y="34481"/>
                </a:lnTo>
                <a:cubicBezTo>
                  <a:pt x="21290" y="34490"/>
                  <a:pt x="21294" y="34513"/>
                  <a:pt x="21313" y="34513"/>
                </a:cubicBezTo>
                <a:cubicBezTo>
                  <a:pt x="21319" y="34513"/>
                  <a:pt x="21326" y="34510"/>
                  <a:pt x="21334" y="34505"/>
                </a:cubicBezTo>
                <a:cubicBezTo>
                  <a:pt x="21477" y="34421"/>
                  <a:pt x="21632" y="34314"/>
                  <a:pt x="21799" y="34255"/>
                </a:cubicBezTo>
                <a:cubicBezTo>
                  <a:pt x="21953" y="34183"/>
                  <a:pt x="22120" y="34112"/>
                  <a:pt x="22287" y="34052"/>
                </a:cubicBezTo>
                <a:cubicBezTo>
                  <a:pt x="22370" y="34005"/>
                  <a:pt x="22418" y="33993"/>
                  <a:pt x="22513" y="33957"/>
                </a:cubicBezTo>
                <a:cubicBezTo>
                  <a:pt x="22596" y="33933"/>
                  <a:pt x="22668" y="33897"/>
                  <a:pt x="22763" y="33874"/>
                </a:cubicBezTo>
                <a:cubicBezTo>
                  <a:pt x="22942" y="33814"/>
                  <a:pt x="23120" y="33766"/>
                  <a:pt x="23299" y="33719"/>
                </a:cubicBezTo>
                <a:cubicBezTo>
                  <a:pt x="23668" y="33612"/>
                  <a:pt x="24037" y="33540"/>
                  <a:pt x="24418" y="33469"/>
                </a:cubicBezTo>
                <a:cubicBezTo>
                  <a:pt x="24609" y="33433"/>
                  <a:pt x="24799" y="33397"/>
                  <a:pt x="24990" y="33374"/>
                </a:cubicBezTo>
                <a:cubicBezTo>
                  <a:pt x="25037" y="33374"/>
                  <a:pt x="25085" y="33362"/>
                  <a:pt x="25132" y="33362"/>
                </a:cubicBezTo>
                <a:lnTo>
                  <a:pt x="25144" y="33362"/>
                </a:lnTo>
                <a:cubicBezTo>
                  <a:pt x="25168" y="33362"/>
                  <a:pt x="25192" y="33362"/>
                  <a:pt x="25216" y="33350"/>
                </a:cubicBezTo>
                <a:cubicBezTo>
                  <a:pt x="25323" y="33338"/>
                  <a:pt x="25406" y="33338"/>
                  <a:pt x="25513" y="33314"/>
                </a:cubicBezTo>
                <a:cubicBezTo>
                  <a:pt x="25840" y="33290"/>
                  <a:pt x="26167" y="33280"/>
                  <a:pt x="26495" y="33280"/>
                </a:cubicBezTo>
                <a:cubicBezTo>
                  <a:pt x="26979" y="33280"/>
                  <a:pt x="27464" y="33302"/>
                  <a:pt x="27954" y="33338"/>
                </a:cubicBezTo>
                <a:cubicBezTo>
                  <a:pt x="28359" y="33362"/>
                  <a:pt x="28764" y="33421"/>
                  <a:pt x="29157" y="33481"/>
                </a:cubicBezTo>
                <a:lnTo>
                  <a:pt x="29181" y="33481"/>
                </a:lnTo>
                <a:cubicBezTo>
                  <a:pt x="29192" y="33481"/>
                  <a:pt x="29216" y="33481"/>
                  <a:pt x="29240" y="33493"/>
                </a:cubicBezTo>
                <a:cubicBezTo>
                  <a:pt x="29276" y="33516"/>
                  <a:pt x="29335" y="33516"/>
                  <a:pt x="29383" y="33528"/>
                </a:cubicBezTo>
                <a:cubicBezTo>
                  <a:pt x="29490" y="33540"/>
                  <a:pt x="29573" y="33552"/>
                  <a:pt x="29681" y="33588"/>
                </a:cubicBezTo>
                <a:cubicBezTo>
                  <a:pt x="29871" y="33612"/>
                  <a:pt x="30050" y="33659"/>
                  <a:pt x="30252" y="33695"/>
                </a:cubicBezTo>
                <a:cubicBezTo>
                  <a:pt x="30621" y="33766"/>
                  <a:pt x="30978" y="33850"/>
                  <a:pt x="31336" y="33945"/>
                </a:cubicBezTo>
                <a:cubicBezTo>
                  <a:pt x="31502" y="33993"/>
                  <a:pt x="31681" y="34017"/>
                  <a:pt x="31836" y="34064"/>
                </a:cubicBezTo>
                <a:cubicBezTo>
                  <a:pt x="31859" y="34064"/>
                  <a:pt x="31871" y="34064"/>
                  <a:pt x="31883" y="34076"/>
                </a:cubicBezTo>
                <a:cubicBezTo>
                  <a:pt x="32133" y="34302"/>
                  <a:pt x="32371" y="34540"/>
                  <a:pt x="32610" y="34778"/>
                </a:cubicBezTo>
                <a:lnTo>
                  <a:pt x="32633" y="34790"/>
                </a:lnTo>
                <a:cubicBezTo>
                  <a:pt x="32538" y="34767"/>
                  <a:pt x="32455" y="34719"/>
                  <a:pt x="32360" y="34683"/>
                </a:cubicBezTo>
                <a:cubicBezTo>
                  <a:pt x="31621" y="34421"/>
                  <a:pt x="30859" y="34243"/>
                  <a:pt x="30085" y="34088"/>
                </a:cubicBezTo>
                <a:cubicBezTo>
                  <a:pt x="29252" y="33933"/>
                  <a:pt x="28407" y="33814"/>
                  <a:pt x="27573" y="33778"/>
                </a:cubicBezTo>
                <a:cubicBezTo>
                  <a:pt x="27434" y="33774"/>
                  <a:pt x="27297" y="33772"/>
                  <a:pt x="27160" y="33772"/>
                </a:cubicBezTo>
                <a:cubicBezTo>
                  <a:pt x="26885" y="33772"/>
                  <a:pt x="26613" y="33782"/>
                  <a:pt x="26335" y="33814"/>
                </a:cubicBezTo>
                <a:cubicBezTo>
                  <a:pt x="25930" y="33838"/>
                  <a:pt x="25525" y="33909"/>
                  <a:pt x="25132" y="34005"/>
                </a:cubicBezTo>
                <a:cubicBezTo>
                  <a:pt x="24954" y="34052"/>
                  <a:pt x="24775" y="34088"/>
                  <a:pt x="24597" y="34147"/>
                </a:cubicBezTo>
                <a:cubicBezTo>
                  <a:pt x="24394" y="34207"/>
                  <a:pt x="24251" y="34267"/>
                  <a:pt x="24061" y="34350"/>
                </a:cubicBezTo>
                <a:cubicBezTo>
                  <a:pt x="23727" y="34469"/>
                  <a:pt x="23418" y="34624"/>
                  <a:pt x="23132" y="34850"/>
                </a:cubicBezTo>
                <a:cubicBezTo>
                  <a:pt x="23073" y="34898"/>
                  <a:pt x="23001" y="34957"/>
                  <a:pt x="22942" y="35005"/>
                </a:cubicBezTo>
                <a:cubicBezTo>
                  <a:pt x="22930" y="35017"/>
                  <a:pt x="22942" y="35017"/>
                  <a:pt x="22954" y="35017"/>
                </a:cubicBezTo>
                <a:cubicBezTo>
                  <a:pt x="23263" y="34862"/>
                  <a:pt x="23585" y="34743"/>
                  <a:pt x="23906" y="34648"/>
                </a:cubicBezTo>
                <a:cubicBezTo>
                  <a:pt x="24073" y="34588"/>
                  <a:pt x="24251" y="34540"/>
                  <a:pt x="24430" y="34505"/>
                </a:cubicBezTo>
                <a:cubicBezTo>
                  <a:pt x="24513" y="34493"/>
                  <a:pt x="24609" y="34481"/>
                  <a:pt x="24692" y="34445"/>
                </a:cubicBezTo>
                <a:cubicBezTo>
                  <a:pt x="24751" y="34433"/>
                  <a:pt x="24775" y="34433"/>
                  <a:pt x="24811" y="34433"/>
                </a:cubicBezTo>
                <a:lnTo>
                  <a:pt x="24859" y="34433"/>
                </a:lnTo>
                <a:cubicBezTo>
                  <a:pt x="24894" y="34433"/>
                  <a:pt x="24918" y="34421"/>
                  <a:pt x="24954" y="34421"/>
                </a:cubicBezTo>
                <a:cubicBezTo>
                  <a:pt x="24990" y="34421"/>
                  <a:pt x="25037" y="34409"/>
                  <a:pt x="25085" y="34409"/>
                </a:cubicBezTo>
                <a:cubicBezTo>
                  <a:pt x="25097" y="34409"/>
                  <a:pt x="25132" y="34409"/>
                  <a:pt x="25144" y="34386"/>
                </a:cubicBezTo>
                <a:lnTo>
                  <a:pt x="25168" y="34386"/>
                </a:lnTo>
                <a:cubicBezTo>
                  <a:pt x="25263" y="34374"/>
                  <a:pt x="25371" y="34374"/>
                  <a:pt x="25454" y="34362"/>
                </a:cubicBezTo>
                <a:cubicBezTo>
                  <a:pt x="25644" y="34362"/>
                  <a:pt x="25847" y="34326"/>
                  <a:pt x="26037" y="34326"/>
                </a:cubicBezTo>
                <a:cubicBezTo>
                  <a:pt x="26199" y="34326"/>
                  <a:pt x="26357" y="34324"/>
                  <a:pt x="26515" y="34324"/>
                </a:cubicBezTo>
                <a:cubicBezTo>
                  <a:pt x="26751" y="34324"/>
                  <a:pt x="26985" y="34328"/>
                  <a:pt x="27228" y="34350"/>
                </a:cubicBezTo>
                <a:cubicBezTo>
                  <a:pt x="27645" y="34362"/>
                  <a:pt x="28049" y="34386"/>
                  <a:pt x="28466" y="34433"/>
                </a:cubicBezTo>
                <a:cubicBezTo>
                  <a:pt x="28669" y="34445"/>
                  <a:pt x="28883" y="34481"/>
                  <a:pt x="29073" y="34505"/>
                </a:cubicBezTo>
                <a:cubicBezTo>
                  <a:pt x="29121" y="34505"/>
                  <a:pt x="29181" y="34528"/>
                  <a:pt x="29216" y="34528"/>
                </a:cubicBezTo>
                <a:cubicBezTo>
                  <a:pt x="29252" y="34528"/>
                  <a:pt x="29300" y="34540"/>
                  <a:pt x="29335" y="34552"/>
                </a:cubicBezTo>
                <a:lnTo>
                  <a:pt x="29383" y="34552"/>
                </a:lnTo>
                <a:cubicBezTo>
                  <a:pt x="29419" y="34552"/>
                  <a:pt x="29431" y="34564"/>
                  <a:pt x="29454" y="34564"/>
                </a:cubicBezTo>
                <a:cubicBezTo>
                  <a:pt x="29514" y="34588"/>
                  <a:pt x="29562" y="34588"/>
                  <a:pt x="29621" y="34600"/>
                </a:cubicBezTo>
                <a:cubicBezTo>
                  <a:pt x="30395" y="34731"/>
                  <a:pt x="31157" y="34909"/>
                  <a:pt x="31919" y="35100"/>
                </a:cubicBezTo>
                <a:cubicBezTo>
                  <a:pt x="32252" y="35195"/>
                  <a:pt x="32598" y="35279"/>
                  <a:pt x="32931" y="35386"/>
                </a:cubicBezTo>
                <a:cubicBezTo>
                  <a:pt x="33014" y="35421"/>
                  <a:pt x="33110" y="35445"/>
                  <a:pt x="33193" y="35457"/>
                </a:cubicBezTo>
                <a:cubicBezTo>
                  <a:pt x="33372" y="35660"/>
                  <a:pt x="33550" y="35862"/>
                  <a:pt x="33717" y="36052"/>
                </a:cubicBezTo>
                <a:cubicBezTo>
                  <a:pt x="33479" y="35957"/>
                  <a:pt x="33241" y="35862"/>
                  <a:pt x="32991" y="35779"/>
                </a:cubicBezTo>
                <a:cubicBezTo>
                  <a:pt x="32229" y="35505"/>
                  <a:pt x="31443" y="35314"/>
                  <a:pt x="30645" y="35148"/>
                </a:cubicBezTo>
                <a:cubicBezTo>
                  <a:pt x="29812" y="34981"/>
                  <a:pt x="28966" y="34862"/>
                  <a:pt x="28121" y="34826"/>
                </a:cubicBezTo>
                <a:cubicBezTo>
                  <a:pt x="27934" y="34815"/>
                  <a:pt x="27749" y="34810"/>
                  <a:pt x="27565" y="34810"/>
                </a:cubicBezTo>
                <a:cubicBezTo>
                  <a:pt x="27340" y="34810"/>
                  <a:pt x="27117" y="34818"/>
                  <a:pt x="26895" y="34838"/>
                </a:cubicBezTo>
                <a:cubicBezTo>
                  <a:pt x="26692" y="34850"/>
                  <a:pt x="26478" y="34862"/>
                  <a:pt x="26275" y="34909"/>
                </a:cubicBezTo>
                <a:cubicBezTo>
                  <a:pt x="26085" y="34945"/>
                  <a:pt x="25906" y="34981"/>
                  <a:pt x="25704" y="35017"/>
                </a:cubicBezTo>
                <a:cubicBezTo>
                  <a:pt x="25525" y="35040"/>
                  <a:pt x="25347" y="35100"/>
                  <a:pt x="25168" y="35148"/>
                </a:cubicBezTo>
                <a:cubicBezTo>
                  <a:pt x="24990" y="35195"/>
                  <a:pt x="24811" y="35255"/>
                  <a:pt x="24656" y="35338"/>
                </a:cubicBezTo>
                <a:cubicBezTo>
                  <a:pt x="24501" y="35421"/>
                  <a:pt x="24335" y="35481"/>
                  <a:pt x="24192" y="35552"/>
                </a:cubicBezTo>
                <a:cubicBezTo>
                  <a:pt x="24120" y="35600"/>
                  <a:pt x="24037" y="35636"/>
                  <a:pt x="23978" y="35683"/>
                </a:cubicBezTo>
                <a:cubicBezTo>
                  <a:pt x="23906" y="35731"/>
                  <a:pt x="23847" y="35779"/>
                  <a:pt x="23775" y="35814"/>
                </a:cubicBezTo>
                <a:cubicBezTo>
                  <a:pt x="23716" y="35862"/>
                  <a:pt x="23656" y="35910"/>
                  <a:pt x="23597" y="35969"/>
                </a:cubicBezTo>
                <a:cubicBezTo>
                  <a:pt x="23585" y="35981"/>
                  <a:pt x="23597" y="35993"/>
                  <a:pt x="23608" y="35993"/>
                </a:cubicBezTo>
                <a:cubicBezTo>
                  <a:pt x="23763" y="35933"/>
                  <a:pt x="23906" y="35862"/>
                  <a:pt x="24061" y="35802"/>
                </a:cubicBezTo>
                <a:cubicBezTo>
                  <a:pt x="24132" y="35779"/>
                  <a:pt x="24216" y="35755"/>
                  <a:pt x="24299" y="35731"/>
                </a:cubicBezTo>
                <a:cubicBezTo>
                  <a:pt x="24370" y="35695"/>
                  <a:pt x="24442" y="35683"/>
                  <a:pt x="24537" y="35660"/>
                </a:cubicBezTo>
                <a:cubicBezTo>
                  <a:pt x="24692" y="35612"/>
                  <a:pt x="24870" y="35576"/>
                  <a:pt x="25037" y="35552"/>
                </a:cubicBezTo>
                <a:cubicBezTo>
                  <a:pt x="25216" y="35517"/>
                  <a:pt x="25394" y="35481"/>
                  <a:pt x="25561" y="35457"/>
                </a:cubicBezTo>
                <a:lnTo>
                  <a:pt x="25680" y="35457"/>
                </a:lnTo>
                <a:cubicBezTo>
                  <a:pt x="25680" y="35457"/>
                  <a:pt x="25717" y="35452"/>
                  <a:pt x="25724" y="35452"/>
                </a:cubicBezTo>
                <a:cubicBezTo>
                  <a:pt x="25728" y="35452"/>
                  <a:pt x="25724" y="35453"/>
                  <a:pt x="25704" y="35457"/>
                </a:cubicBezTo>
                <a:lnTo>
                  <a:pt x="25763" y="35457"/>
                </a:lnTo>
                <a:cubicBezTo>
                  <a:pt x="25787" y="35457"/>
                  <a:pt x="25811" y="35457"/>
                  <a:pt x="25823" y="35445"/>
                </a:cubicBezTo>
                <a:lnTo>
                  <a:pt x="25930" y="35445"/>
                </a:lnTo>
                <a:cubicBezTo>
                  <a:pt x="25978" y="35445"/>
                  <a:pt x="26037" y="35445"/>
                  <a:pt x="26085" y="35433"/>
                </a:cubicBezTo>
                <a:cubicBezTo>
                  <a:pt x="26275" y="35421"/>
                  <a:pt x="26454" y="35421"/>
                  <a:pt x="26645" y="35398"/>
                </a:cubicBezTo>
                <a:cubicBezTo>
                  <a:pt x="26779" y="35394"/>
                  <a:pt x="26912" y="35392"/>
                  <a:pt x="27043" y="35392"/>
                </a:cubicBezTo>
                <a:cubicBezTo>
                  <a:pt x="27306" y="35392"/>
                  <a:pt x="27565" y="35398"/>
                  <a:pt x="27835" y="35398"/>
                </a:cubicBezTo>
                <a:cubicBezTo>
                  <a:pt x="28252" y="35421"/>
                  <a:pt x="28669" y="35445"/>
                  <a:pt x="29073" y="35493"/>
                </a:cubicBezTo>
                <a:cubicBezTo>
                  <a:pt x="29288" y="35517"/>
                  <a:pt x="29478" y="35540"/>
                  <a:pt x="29681" y="35564"/>
                </a:cubicBezTo>
                <a:cubicBezTo>
                  <a:pt x="29716" y="35564"/>
                  <a:pt x="29728" y="35564"/>
                  <a:pt x="29752" y="35576"/>
                </a:cubicBezTo>
                <a:lnTo>
                  <a:pt x="29788" y="35576"/>
                </a:lnTo>
                <a:cubicBezTo>
                  <a:pt x="29847" y="35600"/>
                  <a:pt x="29895" y="35600"/>
                  <a:pt x="29954" y="35612"/>
                </a:cubicBezTo>
                <a:cubicBezTo>
                  <a:pt x="30050" y="35624"/>
                  <a:pt x="30145" y="35636"/>
                  <a:pt x="30252" y="35660"/>
                </a:cubicBezTo>
                <a:cubicBezTo>
                  <a:pt x="31038" y="35802"/>
                  <a:pt x="31824" y="35993"/>
                  <a:pt x="32598" y="36231"/>
                </a:cubicBezTo>
                <a:cubicBezTo>
                  <a:pt x="32955" y="36338"/>
                  <a:pt x="33312" y="36469"/>
                  <a:pt x="33657" y="36588"/>
                </a:cubicBezTo>
                <a:cubicBezTo>
                  <a:pt x="33824" y="36648"/>
                  <a:pt x="33979" y="36707"/>
                  <a:pt x="34145" y="36755"/>
                </a:cubicBezTo>
                <a:cubicBezTo>
                  <a:pt x="34217" y="36767"/>
                  <a:pt x="34300" y="36803"/>
                  <a:pt x="34360" y="36826"/>
                </a:cubicBezTo>
                <a:cubicBezTo>
                  <a:pt x="34431" y="36934"/>
                  <a:pt x="34503" y="37029"/>
                  <a:pt x="34574" y="37124"/>
                </a:cubicBezTo>
                <a:cubicBezTo>
                  <a:pt x="34729" y="37338"/>
                  <a:pt x="34860" y="37541"/>
                  <a:pt x="35003" y="37755"/>
                </a:cubicBezTo>
                <a:cubicBezTo>
                  <a:pt x="34896" y="37684"/>
                  <a:pt x="34800" y="37624"/>
                  <a:pt x="34705" y="37565"/>
                </a:cubicBezTo>
                <a:cubicBezTo>
                  <a:pt x="34360" y="37386"/>
                  <a:pt x="33979" y="37243"/>
                  <a:pt x="33633" y="37124"/>
                </a:cubicBezTo>
                <a:cubicBezTo>
                  <a:pt x="32943" y="36910"/>
                  <a:pt x="32264" y="36707"/>
                  <a:pt x="31562" y="36553"/>
                </a:cubicBezTo>
                <a:cubicBezTo>
                  <a:pt x="30177" y="36215"/>
                  <a:pt x="28759" y="35969"/>
                  <a:pt x="27317" y="35969"/>
                </a:cubicBezTo>
                <a:cubicBezTo>
                  <a:pt x="27284" y="35969"/>
                  <a:pt x="27250" y="35969"/>
                  <a:pt x="27216" y="35969"/>
                </a:cubicBezTo>
                <a:cubicBezTo>
                  <a:pt x="26811" y="35969"/>
                  <a:pt x="26406" y="35993"/>
                  <a:pt x="26013" y="36076"/>
                </a:cubicBezTo>
                <a:cubicBezTo>
                  <a:pt x="25811" y="36100"/>
                  <a:pt x="25621" y="36136"/>
                  <a:pt x="25442" y="36172"/>
                </a:cubicBezTo>
                <a:cubicBezTo>
                  <a:pt x="25359" y="36207"/>
                  <a:pt x="25251" y="36219"/>
                  <a:pt x="25156" y="36255"/>
                </a:cubicBezTo>
                <a:cubicBezTo>
                  <a:pt x="25061" y="36279"/>
                  <a:pt x="24966" y="36326"/>
                  <a:pt x="24859" y="36350"/>
                </a:cubicBezTo>
                <a:cubicBezTo>
                  <a:pt x="24847" y="36350"/>
                  <a:pt x="24847" y="36374"/>
                  <a:pt x="24859" y="36374"/>
                </a:cubicBezTo>
                <a:cubicBezTo>
                  <a:pt x="24906" y="36362"/>
                  <a:pt x="24957" y="36362"/>
                  <a:pt x="25006" y="36362"/>
                </a:cubicBezTo>
                <a:cubicBezTo>
                  <a:pt x="25055" y="36362"/>
                  <a:pt x="25103" y="36362"/>
                  <a:pt x="25144" y="36350"/>
                </a:cubicBezTo>
                <a:cubicBezTo>
                  <a:pt x="25240" y="36350"/>
                  <a:pt x="25323" y="36338"/>
                  <a:pt x="25418" y="36338"/>
                </a:cubicBezTo>
                <a:cubicBezTo>
                  <a:pt x="25573" y="36338"/>
                  <a:pt x="25752" y="36326"/>
                  <a:pt x="25918" y="36326"/>
                </a:cubicBezTo>
                <a:cubicBezTo>
                  <a:pt x="26019" y="36323"/>
                  <a:pt x="26122" y="36321"/>
                  <a:pt x="26224" y="36321"/>
                </a:cubicBezTo>
                <a:cubicBezTo>
                  <a:pt x="26472" y="36321"/>
                  <a:pt x="26722" y="36330"/>
                  <a:pt x="26966" y="36338"/>
                </a:cubicBezTo>
                <a:cubicBezTo>
                  <a:pt x="27680" y="36374"/>
                  <a:pt x="28371" y="36445"/>
                  <a:pt x="29073" y="36553"/>
                </a:cubicBezTo>
                <a:lnTo>
                  <a:pt x="29109" y="36553"/>
                </a:lnTo>
                <a:cubicBezTo>
                  <a:pt x="29121" y="36553"/>
                  <a:pt x="29145" y="36553"/>
                  <a:pt x="29169" y="36564"/>
                </a:cubicBezTo>
                <a:cubicBezTo>
                  <a:pt x="29204" y="36564"/>
                  <a:pt x="29252" y="36576"/>
                  <a:pt x="29300" y="36576"/>
                </a:cubicBezTo>
                <a:lnTo>
                  <a:pt x="29562" y="36624"/>
                </a:lnTo>
                <a:cubicBezTo>
                  <a:pt x="29740" y="36648"/>
                  <a:pt x="29907" y="36683"/>
                  <a:pt x="30085" y="36731"/>
                </a:cubicBezTo>
                <a:cubicBezTo>
                  <a:pt x="30443" y="36803"/>
                  <a:pt x="30788" y="36874"/>
                  <a:pt x="31145" y="36969"/>
                </a:cubicBezTo>
                <a:cubicBezTo>
                  <a:pt x="31824" y="37124"/>
                  <a:pt x="32514" y="37326"/>
                  <a:pt x="33193" y="37505"/>
                </a:cubicBezTo>
                <a:cubicBezTo>
                  <a:pt x="33598" y="37600"/>
                  <a:pt x="33991" y="37719"/>
                  <a:pt x="34372" y="37862"/>
                </a:cubicBezTo>
                <a:cubicBezTo>
                  <a:pt x="34562" y="37934"/>
                  <a:pt x="34741" y="38005"/>
                  <a:pt x="34919" y="38100"/>
                </a:cubicBezTo>
                <a:cubicBezTo>
                  <a:pt x="35015" y="38136"/>
                  <a:pt x="35098" y="38184"/>
                  <a:pt x="35193" y="38243"/>
                </a:cubicBezTo>
                <a:cubicBezTo>
                  <a:pt x="35205" y="38243"/>
                  <a:pt x="35205" y="38255"/>
                  <a:pt x="35217" y="38255"/>
                </a:cubicBezTo>
                <a:cubicBezTo>
                  <a:pt x="35277" y="38458"/>
                  <a:pt x="35360" y="38636"/>
                  <a:pt x="35443" y="38791"/>
                </a:cubicBezTo>
                <a:cubicBezTo>
                  <a:pt x="35443" y="38815"/>
                  <a:pt x="35455" y="38827"/>
                  <a:pt x="35455" y="38827"/>
                </a:cubicBezTo>
                <a:cubicBezTo>
                  <a:pt x="35455" y="38827"/>
                  <a:pt x="35455" y="38839"/>
                  <a:pt x="35479" y="38839"/>
                </a:cubicBezTo>
                <a:cubicBezTo>
                  <a:pt x="35503" y="38886"/>
                  <a:pt x="35515" y="38910"/>
                  <a:pt x="35550" y="38958"/>
                </a:cubicBezTo>
                <a:cubicBezTo>
                  <a:pt x="35419" y="38898"/>
                  <a:pt x="35277" y="38827"/>
                  <a:pt x="35146" y="38767"/>
                </a:cubicBezTo>
                <a:cubicBezTo>
                  <a:pt x="34741" y="38588"/>
                  <a:pt x="34348" y="38410"/>
                  <a:pt x="33931" y="38255"/>
                </a:cubicBezTo>
                <a:cubicBezTo>
                  <a:pt x="33133" y="37957"/>
                  <a:pt x="32324" y="37707"/>
                  <a:pt x="31490" y="37505"/>
                </a:cubicBezTo>
                <a:cubicBezTo>
                  <a:pt x="30633" y="37291"/>
                  <a:pt x="29788" y="37148"/>
                  <a:pt x="28931" y="37053"/>
                </a:cubicBezTo>
                <a:cubicBezTo>
                  <a:pt x="28514" y="37005"/>
                  <a:pt x="28073" y="36981"/>
                  <a:pt x="27657" y="36969"/>
                </a:cubicBezTo>
                <a:lnTo>
                  <a:pt x="27026" y="36969"/>
                </a:lnTo>
                <a:cubicBezTo>
                  <a:pt x="26811" y="36969"/>
                  <a:pt x="26585" y="36981"/>
                  <a:pt x="26383" y="36993"/>
                </a:cubicBezTo>
                <a:cubicBezTo>
                  <a:pt x="26264" y="37005"/>
                  <a:pt x="26156" y="37005"/>
                  <a:pt x="26025" y="37029"/>
                </a:cubicBezTo>
                <a:cubicBezTo>
                  <a:pt x="25894" y="37041"/>
                  <a:pt x="25775" y="37041"/>
                  <a:pt x="25632" y="37053"/>
                </a:cubicBezTo>
                <a:cubicBezTo>
                  <a:pt x="25394" y="37088"/>
                  <a:pt x="25180" y="37112"/>
                  <a:pt x="24942" y="37160"/>
                </a:cubicBezTo>
                <a:cubicBezTo>
                  <a:pt x="24478" y="37231"/>
                  <a:pt x="24013" y="37338"/>
                  <a:pt x="23549" y="37457"/>
                </a:cubicBezTo>
                <a:cubicBezTo>
                  <a:pt x="23537" y="37457"/>
                  <a:pt x="23537" y="37481"/>
                  <a:pt x="23549" y="37481"/>
                </a:cubicBezTo>
                <a:cubicBezTo>
                  <a:pt x="23966" y="37457"/>
                  <a:pt x="24406" y="37445"/>
                  <a:pt x="24823" y="37445"/>
                </a:cubicBezTo>
                <a:cubicBezTo>
                  <a:pt x="24952" y="37438"/>
                  <a:pt x="25081" y="37435"/>
                  <a:pt x="25211" y="37435"/>
                </a:cubicBezTo>
                <a:cubicBezTo>
                  <a:pt x="25498" y="37435"/>
                  <a:pt x="25786" y="37449"/>
                  <a:pt x="26073" y="37457"/>
                </a:cubicBezTo>
                <a:cubicBezTo>
                  <a:pt x="26502" y="37457"/>
                  <a:pt x="26918" y="37505"/>
                  <a:pt x="27347" y="37529"/>
                </a:cubicBezTo>
                <a:cubicBezTo>
                  <a:pt x="27764" y="37565"/>
                  <a:pt x="28180" y="37576"/>
                  <a:pt x="28597" y="37624"/>
                </a:cubicBezTo>
                <a:cubicBezTo>
                  <a:pt x="28811" y="37636"/>
                  <a:pt x="29014" y="37660"/>
                  <a:pt x="29240" y="37696"/>
                </a:cubicBezTo>
                <a:cubicBezTo>
                  <a:pt x="29347" y="37707"/>
                  <a:pt x="29442" y="37719"/>
                  <a:pt x="29538" y="37743"/>
                </a:cubicBezTo>
                <a:cubicBezTo>
                  <a:pt x="29585" y="37743"/>
                  <a:pt x="29645" y="37755"/>
                  <a:pt x="29681" y="37755"/>
                </a:cubicBezTo>
                <a:cubicBezTo>
                  <a:pt x="29681" y="37755"/>
                  <a:pt x="29728" y="37755"/>
                  <a:pt x="29728" y="37767"/>
                </a:cubicBezTo>
                <a:cubicBezTo>
                  <a:pt x="29764" y="37767"/>
                  <a:pt x="29776" y="37779"/>
                  <a:pt x="29800" y="37779"/>
                </a:cubicBezTo>
                <a:cubicBezTo>
                  <a:pt x="30216" y="37838"/>
                  <a:pt x="30621" y="37934"/>
                  <a:pt x="31026" y="38017"/>
                </a:cubicBezTo>
                <a:cubicBezTo>
                  <a:pt x="31848" y="38196"/>
                  <a:pt x="32657" y="38434"/>
                  <a:pt x="33455" y="38719"/>
                </a:cubicBezTo>
                <a:cubicBezTo>
                  <a:pt x="33895" y="38886"/>
                  <a:pt x="34324" y="39053"/>
                  <a:pt x="34741" y="39243"/>
                </a:cubicBezTo>
                <a:lnTo>
                  <a:pt x="34776" y="39243"/>
                </a:lnTo>
                <a:lnTo>
                  <a:pt x="34860" y="39291"/>
                </a:lnTo>
                <a:cubicBezTo>
                  <a:pt x="34919" y="39315"/>
                  <a:pt x="34967" y="39327"/>
                  <a:pt x="35027" y="39362"/>
                </a:cubicBezTo>
                <a:cubicBezTo>
                  <a:pt x="35134" y="39410"/>
                  <a:pt x="35253" y="39470"/>
                  <a:pt x="35360" y="39505"/>
                </a:cubicBezTo>
                <a:cubicBezTo>
                  <a:pt x="35562" y="39612"/>
                  <a:pt x="35789" y="39720"/>
                  <a:pt x="35991" y="39827"/>
                </a:cubicBezTo>
                <a:cubicBezTo>
                  <a:pt x="36052" y="39844"/>
                  <a:pt x="36113" y="39855"/>
                  <a:pt x="36169" y="39855"/>
                </a:cubicBezTo>
                <a:cubicBezTo>
                  <a:pt x="36190" y="39855"/>
                  <a:pt x="36210" y="39854"/>
                  <a:pt x="36229" y="39851"/>
                </a:cubicBezTo>
                <a:cubicBezTo>
                  <a:pt x="36259" y="39871"/>
                  <a:pt x="36297" y="39881"/>
                  <a:pt x="36335" y="39881"/>
                </a:cubicBezTo>
                <a:cubicBezTo>
                  <a:pt x="36431" y="39881"/>
                  <a:pt x="36533" y="39819"/>
                  <a:pt x="36551" y="39708"/>
                </a:cubicBezTo>
                <a:cubicBezTo>
                  <a:pt x="36586" y="39184"/>
                  <a:pt x="36574" y="38660"/>
                  <a:pt x="36586" y="38124"/>
                </a:cubicBezTo>
                <a:cubicBezTo>
                  <a:pt x="36586" y="37600"/>
                  <a:pt x="36622" y="37088"/>
                  <a:pt x="36670" y="36564"/>
                </a:cubicBezTo>
                <a:cubicBezTo>
                  <a:pt x="36693" y="36314"/>
                  <a:pt x="36705" y="36052"/>
                  <a:pt x="36741" y="35791"/>
                </a:cubicBezTo>
                <a:cubicBezTo>
                  <a:pt x="36753" y="35660"/>
                  <a:pt x="36765" y="35540"/>
                  <a:pt x="36789" y="35398"/>
                </a:cubicBezTo>
                <a:cubicBezTo>
                  <a:pt x="36801" y="35338"/>
                  <a:pt x="36801" y="35279"/>
                  <a:pt x="36812" y="35207"/>
                </a:cubicBezTo>
                <a:lnTo>
                  <a:pt x="36812" y="35159"/>
                </a:lnTo>
                <a:cubicBezTo>
                  <a:pt x="36812" y="35136"/>
                  <a:pt x="36824" y="35088"/>
                  <a:pt x="36824" y="35064"/>
                </a:cubicBezTo>
                <a:cubicBezTo>
                  <a:pt x="36920" y="34552"/>
                  <a:pt x="37027" y="34028"/>
                  <a:pt x="37146" y="33528"/>
                </a:cubicBezTo>
                <a:cubicBezTo>
                  <a:pt x="37384" y="32516"/>
                  <a:pt x="37705" y="31516"/>
                  <a:pt x="38098" y="30552"/>
                </a:cubicBezTo>
                <a:cubicBezTo>
                  <a:pt x="38194" y="30314"/>
                  <a:pt x="38289" y="30064"/>
                  <a:pt x="38396" y="29826"/>
                </a:cubicBezTo>
                <a:cubicBezTo>
                  <a:pt x="38432" y="29706"/>
                  <a:pt x="38491" y="29587"/>
                  <a:pt x="38539" y="29480"/>
                </a:cubicBezTo>
                <a:lnTo>
                  <a:pt x="38539" y="29468"/>
                </a:lnTo>
                <a:cubicBezTo>
                  <a:pt x="38539" y="29445"/>
                  <a:pt x="38551" y="29433"/>
                  <a:pt x="38551" y="29421"/>
                </a:cubicBezTo>
                <a:cubicBezTo>
                  <a:pt x="38575" y="29373"/>
                  <a:pt x="38586" y="29349"/>
                  <a:pt x="38598" y="29302"/>
                </a:cubicBezTo>
                <a:cubicBezTo>
                  <a:pt x="38610" y="29266"/>
                  <a:pt x="38634" y="29242"/>
                  <a:pt x="38634" y="29206"/>
                </a:cubicBezTo>
                <a:cubicBezTo>
                  <a:pt x="38634" y="29206"/>
                  <a:pt x="38646" y="29194"/>
                  <a:pt x="38646" y="29183"/>
                </a:cubicBezTo>
                <a:cubicBezTo>
                  <a:pt x="38646" y="29171"/>
                  <a:pt x="38658" y="29147"/>
                  <a:pt x="38658" y="29147"/>
                </a:cubicBezTo>
                <a:cubicBezTo>
                  <a:pt x="38884" y="28671"/>
                  <a:pt x="39110" y="28218"/>
                  <a:pt x="39360" y="27742"/>
                </a:cubicBezTo>
                <a:cubicBezTo>
                  <a:pt x="39479" y="27516"/>
                  <a:pt x="39599" y="27278"/>
                  <a:pt x="39729" y="27051"/>
                </a:cubicBezTo>
                <a:cubicBezTo>
                  <a:pt x="39860" y="26825"/>
                  <a:pt x="40003" y="26611"/>
                  <a:pt x="40146" y="26385"/>
                </a:cubicBezTo>
                <a:cubicBezTo>
                  <a:pt x="40164" y="26354"/>
                  <a:pt x="40183" y="26323"/>
                  <a:pt x="40201" y="26292"/>
                </a:cubicBezTo>
                <a:lnTo>
                  <a:pt x="40201" y="26292"/>
                </a:lnTo>
                <a:cubicBezTo>
                  <a:pt x="40199" y="26295"/>
                  <a:pt x="40196" y="26298"/>
                  <a:pt x="40194" y="26301"/>
                </a:cubicBezTo>
                <a:cubicBezTo>
                  <a:pt x="39849" y="26694"/>
                  <a:pt x="39551" y="27135"/>
                  <a:pt x="39241" y="27551"/>
                </a:cubicBezTo>
                <a:cubicBezTo>
                  <a:pt x="39087" y="27754"/>
                  <a:pt x="38944" y="27980"/>
                  <a:pt x="38813" y="28206"/>
                </a:cubicBezTo>
                <a:cubicBezTo>
                  <a:pt x="38670" y="28421"/>
                  <a:pt x="38539" y="28659"/>
                  <a:pt x="38384" y="28885"/>
                </a:cubicBezTo>
                <a:cubicBezTo>
                  <a:pt x="38253" y="29111"/>
                  <a:pt x="38134" y="29349"/>
                  <a:pt x="38015" y="29575"/>
                </a:cubicBezTo>
                <a:lnTo>
                  <a:pt x="37658" y="30326"/>
                </a:lnTo>
                <a:cubicBezTo>
                  <a:pt x="37241" y="31302"/>
                  <a:pt x="36896" y="32290"/>
                  <a:pt x="36634" y="33326"/>
                </a:cubicBezTo>
                <a:cubicBezTo>
                  <a:pt x="36360" y="34362"/>
                  <a:pt x="36170" y="35421"/>
                  <a:pt x="36062" y="36481"/>
                </a:cubicBezTo>
                <a:cubicBezTo>
                  <a:pt x="35967" y="37493"/>
                  <a:pt x="35919" y="38529"/>
                  <a:pt x="36027" y="39541"/>
                </a:cubicBezTo>
                <a:cubicBezTo>
                  <a:pt x="35991" y="39529"/>
                  <a:pt x="35943" y="39493"/>
                  <a:pt x="35919" y="39481"/>
                </a:cubicBezTo>
                <a:cubicBezTo>
                  <a:pt x="35848" y="39303"/>
                  <a:pt x="35789" y="39124"/>
                  <a:pt x="35705" y="38946"/>
                </a:cubicBezTo>
                <a:cubicBezTo>
                  <a:pt x="35705" y="38898"/>
                  <a:pt x="35693" y="38874"/>
                  <a:pt x="35693" y="38827"/>
                </a:cubicBezTo>
                <a:lnTo>
                  <a:pt x="35693" y="38767"/>
                </a:lnTo>
                <a:cubicBezTo>
                  <a:pt x="35693" y="38624"/>
                  <a:pt x="35681" y="38469"/>
                  <a:pt x="35681" y="38338"/>
                </a:cubicBezTo>
                <a:cubicBezTo>
                  <a:pt x="35681" y="38041"/>
                  <a:pt x="35669" y="37731"/>
                  <a:pt x="35669" y="37434"/>
                </a:cubicBezTo>
                <a:cubicBezTo>
                  <a:pt x="35669" y="36814"/>
                  <a:pt x="35693" y="36219"/>
                  <a:pt x="35753" y="35612"/>
                </a:cubicBezTo>
                <a:cubicBezTo>
                  <a:pt x="35860" y="34421"/>
                  <a:pt x="36050" y="33231"/>
                  <a:pt x="36420" y="32088"/>
                </a:cubicBezTo>
                <a:cubicBezTo>
                  <a:pt x="36634" y="31433"/>
                  <a:pt x="36872" y="30790"/>
                  <a:pt x="37170" y="30171"/>
                </a:cubicBezTo>
                <a:cubicBezTo>
                  <a:pt x="37178" y="30145"/>
                  <a:pt x="37156" y="30125"/>
                  <a:pt x="37138" y="30125"/>
                </a:cubicBezTo>
                <a:cubicBezTo>
                  <a:pt x="37131" y="30125"/>
                  <a:pt x="37125" y="30128"/>
                  <a:pt x="37122" y="30135"/>
                </a:cubicBezTo>
                <a:cubicBezTo>
                  <a:pt x="36979" y="30409"/>
                  <a:pt x="36824" y="30671"/>
                  <a:pt x="36693" y="30957"/>
                </a:cubicBezTo>
                <a:cubicBezTo>
                  <a:pt x="36562" y="31219"/>
                  <a:pt x="36443" y="31504"/>
                  <a:pt x="36324" y="31790"/>
                </a:cubicBezTo>
                <a:cubicBezTo>
                  <a:pt x="36265" y="31921"/>
                  <a:pt x="36205" y="32076"/>
                  <a:pt x="36158" y="32207"/>
                </a:cubicBezTo>
                <a:cubicBezTo>
                  <a:pt x="36098" y="32350"/>
                  <a:pt x="36039" y="32504"/>
                  <a:pt x="35991" y="32635"/>
                </a:cubicBezTo>
                <a:cubicBezTo>
                  <a:pt x="35884" y="32933"/>
                  <a:pt x="35800" y="33219"/>
                  <a:pt x="35705" y="33516"/>
                </a:cubicBezTo>
                <a:cubicBezTo>
                  <a:pt x="35455" y="34457"/>
                  <a:pt x="35277" y="35410"/>
                  <a:pt x="35217" y="36374"/>
                </a:cubicBezTo>
                <a:lnTo>
                  <a:pt x="35217" y="36362"/>
                </a:lnTo>
                <a:cubicBezTo>
                  <a:pt x="35217" y="36326"/>
                  <a:pt x="35217" y="36302"/>
                  <a:pt x="35205" y="36267"/>
                </a:cubicBezTo>
                <a:lnTo>
                  <a:pt x="35205" y="36255"/>
                </a:lnTo>
                <a:lnTo>
                  <a:pt x="35205" y="36243"/>
                </a:lnTo>
                <a:cubicBezTo>
                  <a:pt x="35205" y="36183"/>
                  <a:pt x="35193" y="36124"/>
                  <a:pt x="35193" y="36076"/>
                </a:cubicBezTo>
                <a:cubicBezTo>
                  <a:pt x="35169" y="35850"/>
                  <a:pt x="35146" y="35612"/>
                  <a:pt x="35134" y="35386"/>
                </a:cubicBezTo>
                <a:cubicBezTo>
                  <a:pt x="35098" y="34945"/>
                  <a:pt x="35098" y="34493"/>
                  <a:pt x="35134" y="34028"/>
                </a:cubicBezTo>
                <a:cubicBezTo>
                  <a:pt x="35146" y="33814"/>
                  <a:pt x="35157" y="33588"/>
                  <a:pt x="35193" y="33362"/>
                </a:cubicBezTo>
                <a:lnTo>
                  <a:pt x="35229" y="33052"/>
                </a:lnTo>
                <a:lnTo>
                  <a:pt x="35229" y="33004"/>
                </a:lnTo>
                <a:cubicBezTo>
                  <a:pt x="35229" y="32981"/>
                  <a:pt x="35253" y="32969"/>
                  <a:pt x="35253" y="32933"/>
                </a:cubicBezTo>
                <a:cubicBezTo>
                  <a:pt x="35265" y="32874"/>
                  <a:pt x="35265" y="32826"/>
                  <a:pt x="35277" y="32766"/>
                </a:cubicBezTo>
                <a:cubicBezTo>
                  <a:pt x="35372" y="32326"/>
                  <a:pt x="35491" y="31873"/>
                  <a:pt x="35622" y="31445"/>
                </a:cubicBezTo>
                <a:cubicBezTo>
                  <a:pt x="35693" y="31195"/>
                  <a:pt x="35789" y="30933"/>
                  <a:pt x="35872" y="30695"/>
                </a:cubicBezTo>
                <a:cubicBezTo>
                  <a:pt x="35967" y="30445"/>
                  <a:pt x="36039" y="30207"/>
                  <a:pt x="36122" y="29956"/>
                </a:cubicBezTo>
                <a:cubicBezTo>
                  <a:pt x="36324" y="29480"/>
                  <a:pt x="36503" y="28992"/>
                  <a:pt x="36717" y="28528"/>
                </a:cubicBezTo>
                <a:cubicBezTo>
                  <a:pt x="36824" y="28290"/>
                  <a:pt x="36932" y="28051"/>
                  <a:pt x="37051" y="27813"/>
                </a:cubicBezTo>
                <a:cubicBezTo>
                  <a:pt x="37170" y="27575"/>
                  <a:pt x="37277" y="27349"/>
                  <a:pt x="37396" y="27111"/>
                </a:cubicBezTo>
                <a:cubicBezTo>
                  <a:pt x="37634" y="26635"/>
                  <a:pt x="37872" y="26170"/>
                  <a:pt x="38110" y="25718"/>
                </a:cubicBezTo>
                <a:lnTo>
                  <a:pt x="38289" y="25361"/>
                </a:lnTo>
                <a:cubicBezTo>
                  <a:pt x="38298" y="25343"/>
                  <a:pt x="38281" y="25332"/>
                  <a:pt x="38266" y="25332"/>
                </a:cubicBezTo>
                <a:cubicBezTo>
                  <a:pt x="38261" y="25332"/>
                  <a:pt x="38256" y="25334"/>
                  <a:pt x="38253" y="25337"/>
                </a:cubicBezTo>
                <a:cubicBezTo>
                  <a:pt x="37991" y="25801"/>
                  <a:pt x="37705" y="26254"/>
                  <a:pt x="37432" y="26718"/>
                </a:cubicBezTo>
                <a:cubicBezTo>
                  <a:pt x="37170" y="27159"/>
                  <a:pt x="36920" y="27635"/>
                  <a:pt x="36658" y="28087"/>
                </a:cubicBezTo>
                <a:cubicBezTo>
                  <a:pt x="36396" y="28540"/>
                  <a:pt x="36170" y="29016"/>
                  <a:pt x="35931" y="29480"/>
                </a:cubicBezTo>
                <a:cubicBezTo>
                  <a:pt x="35693" y="29956"/>
                  <a:pt x="35467" y="30445"/>
                  <a:pt x="35277" y="30933"/>
                </a:cubicBezTo>
                <a:cubicBezTo>
                  <a:pt x="35146" y="31290"/>
                  <a:pt x="35015" y="31671"/>
                  <a:pt x="34907" y="32028"/>
                </a:cubicBezTo>
                <a:cubicBezTo>
                  <a:pt x="34907" y="31981"/>
                  <a:pt x="34919" y="31945"/>
                  <a:pt x="34919" y="31909"/>
                </a:cubicBezTo>
                <a:cubicBezTo>
                  <a:pt x="35074" y="30992"/>
                  <a:pt x="35312" y="30099"/>
                  <a:pt x="35610" y="29230"/>
                </a:cubicBezTo>
                <a:cubicBezTo>
                  <a:pt x="35753" y="28802"/>
                  <a:pt x="35908" y="28361"/>
                  <a:pt x="36062" y="27944"/>
                </a:cubicBezTo>
                <a:lnTo>
                  <a:pt x="36205" y="27635"/>
                </a:lnTo>
                <a:cubicBezTo>
                  <a:pt x="36217" y="27575"/>
                  <a:pt x="36241" y="27528"/>
                  <a:pt x="36265" y="27468"/>
                </a:cubicBezTo>
                <a:cubicBezTo>
                  <a:pt x="36277" y="27444"/>
                  <a:pt x="36277" y="27409"/>
                  <a:pt x="36289" y="27397"/>
                </a:cubicBezTo>
                <a:cubicBezTo>
                  <a:pt x="36289" y="27385"/>
                  <a:pt x="36300" y="27385"/>
                  <a:pt x="36300" y="27361"/>
                </a:cubicBezTo>
                <a:cubicBezTo>
                  <a:pt x="36300" y="27361"/>
                  <a:pt x="36300" y="27349"/>
                  <a:pt x="36324" y="27349"/>
                </a:cubicBezTo>
                <a:cubicBezTo>
                  <a:pt x="36408" y="27147"/>
                  <a:pt x="36503" y="26920"/>
                  <a:pt x="36598" y="26706"/>
                </a:cubicBezTo>
                <a:cubicBezTo>
                  <a:pt x="37015" y="25896"/>
                  <a:pt x="37467" y="25087"/>
                  <a:pt x="38003" y="24361"/>
                </a:cubicBezTo>
                <a:cubicBezTo>
                  <a:pt x="38063" y="24265"/>
                  <a:pt x="38134" y="24182"/>
                  <a:pt x="38205" y="24087"/>
                </a:cubicBezTo>
                <a:cubicBezTo>
                  <a:pt x="38222" y="24078"/>
                  <a:pt x="38209" y="24070"/>
                  <a:pt x="38196" y="24070"/>
                </a:cubicBezTo>
                <a:cubicBezTo>
                  <a:pt x="38191" y="24070"/>
                  <a:pt x="38185" y="24071"/>
                  <a:pt x="38182" y="24075"/>
                </a:cubicBezTo>
                <a:cubicBezTo>
                  <a:pt x="37551" y="24765"/>
                  <a:pt x="36979" y="25492"/>
                  <a:pt x="36479" y="26266"/>
                </a:cubicBezTo>
                <a:cubicBezTo>
                  <a:pt x="36241" y="26658"/>
                  <a:pt x="35991" y="27039"/>
                  <a:pt x="35789" y="27444"/>
                </a:cubicBezTo>
                <a:cubicBezTo>
                  <a:pt x="35681" y="27647"/>
                  <a:pt x="35574" y="27861"/>
                  <a:pt x="35491" y="28063"/>
                </a:cubicBezTo>
                <a:cubicBezTo>
                  <a:pt x="35467" y="28099"/>
                  <a:pt x="35455" y="28123"/>
                  <a:pt x="35443" y="28171"/>
                </a:cubicBezTo>
                <a:cubicBezTo>
                  <a:pt x="35427" y="28202"/>
                  <a:pt x="35423" y="28213"/>
                  <a:pt x="35425" y="28213"/>
                </a:cubicBezTo>
                <a:cubicBezTo>
                  <a:pt x="35426" y="28213"/>
                  <a:pt x="35437" y="28196"/>
                  <a:pt x="35443" y="28182"/>
                </a:cubicBezTo>
                <a:lnTo>
                  <a:pt x="35443" y="28182"/>
                </a:lnTo>
                <a:cubicBezTo>
                  <a:pt x="35443" y="28206"/>
                  <a:pt x="35431" y="28218"/>
                  <a:pt x="35431" y="28230"/>
                </a:cubicBezTo>
                <a:cubicBezTo>
                  <a:pt x="35396" y="28302"/>
                  <a:pt x="35372" y="28361"/>
                  <a:pt x="35336" y="28444"/>
                </a:cubicBezTo>
                <a:lnTo>
                  <a:pt x="35205" y="28754"/>
                </a:lnTo>
                <a:cubicBezTo>
                  <a:pt x="34860" y="29611"/>
                  <a:pt x="34622" y="30528"/>
                  <a:pt x="34455" y="31433"/>
                </a:cubicBezTo>
                <a:cubicBezTo>
                  <a:pt x="34276" y="32350"/>
                  <a:pt x="34193" y="33290"/>
                  <a:pt x="34181" y="34243"/>
                </a:cubicBezTo>
                <a:cubicBezTo>
                  <a:pt x="34181" y="34707"/>
                  <a:pt x="34181" y="35183"/>
                  <a:pt x="34217" y="35648"/>
                </a:cubicBezTo>
                <a:cubicBezTo>
                  <a:pt x="34251" y="35900"/>
                  <a:pt x="34275" y="36141"/>
                  <a:pt x="34319" y="36403"/>
                </a:cubicBezTo>
                <a:lnTo>
                  <a:pt x="34319" y="36403"/>
                </a:lnTo>
                <a:lnTo>
                  <a:pt x="34217" y="36267"/>
                </a:lnTo>
                <a:cubicBezTo>
                  <a:pt x="34217" y="36255"/>
                  <a:pt x="34217" y="36219"/>
                  <a:pt x="34241" y="36207"/>
                </a:cubicBezTo>
                <a:cubicBezTo>
                  <a:pt x="34241" y="36148"/>
                  <a:pt x="34217" y="36076"/>
                  <a:pt x="34217" y="36017"/>
                </a:cubicBezTo>
                <a:cubicBezTo>
                  <a:pt x="34205" y="35898"/>
                  <a:pt x="34181" y="35779"/>
                  <a:pt x="34145" y="35660"/>
                </a:cubicBezTo>
                <a:lnTo>
                  <a:pt x="34014" y="34945"/>
                </a:lnTo>
                <a:cubicBezTo>
                  <a:pt x="33967" y="34707"/>
                  <a:pt x="33943" y="34481"/>
                  <a:pt x="33907" y="34243"/>
                </a:cubicBezTo>
                <a:lnTo>
                  <a:pt x="33907" y="34195"/>
                </a:lnTo>
                <a:lnTo>
                  <a:pt x="33907" y="34183"/>
                </a:lnTo>
                <a:lnTo>
                  <a:pt x="33907" y="34159"/>
                </a:lnTo>
                <a:lnTo>
                  <a:pt x="33907" y="34112"/>
                </a:lnTo>
                <a:cubicBezTo>
                  <a:pt x="33907" y="34052"/>
                  <a:pt x="33895" y="33993"/>
                  <a:pt x="33895" y="33921"/>
                </a:cubicBezTo>
                <a:cubicBezTo>
                  <a:pt x="33884" y="33802"/>
                  <a:pt x="33884" y="33683"/>
                  <a:pt x="33860" y="33564"/>
                </a:cubicBezTo>
                <a:cubicBezTo>
                  <a:pt x="33836" y="33088"/>
                  <a:pt x="33836" y="32588"/>
                  <a:pt x="33860" y="32112"/>
                </a:cubicBezTo>
                <a:cubicBezTo>
                  <a:pt x="33884" y="31873"/>
                  <a:pt x="33895" y="31635"/>
                  <a:pt x="33919" y="31397"/>
                </a:cubicBezTo>
                <a:lnTo>
                  <a:pt x="33967" y="31040"/>
                </a:lnTo>
                <a:cubicBezTo>
                  <a:pt x="33967" y="31016"/>
                  <a:pt x="33979" y="30980"/>
                  <a:pt x="33979" y="30969"/>
                </a:cubicBezTo>
                <a:lnTo>
                  <a:pt x="33979" y="30921"/>
                </a:lnTo>
                <a:cubicBezTo>
                  <a:pt x="34003" y="30861"/>
                  <a:pt x="34003" y="30802"/>
                  <a:pt x="34014" y="30742"/>
                </a:cubicBezTo>
                <a:cubicBezTo>
                  <a:pt x="34193" y="29766"/>
                  <a:pt x="34455" y="28802"/>
                  <a:pt x="34812" y="27861"/>
                </a:cubicBezTo>
                <a:cubicBezTo>
                  <a:pt x="34907" y="27611"/>
                  <a:pt x="35015" y="27373"/>
                  <a:pt x="35110" y="27111"/>
                </a:cubicBezTo>
                <a:lnTo>
                  <a:pt x="35157" y="27028"/>
                </a:lnTo>
                <a:cubicBezTo>
                  <a:pt x="35157" y="27016"/>
                  <a:pt x="35169" y="26992"/>
                  <a:pt x="35169" y="26980"/>
                </a:cubicBezTo>
                <a:lnTo>
                  <a:pt x="35169" y="26992"/>
                </a:lnTo>
                <a:cubicBezTo>
                  <a:pt x="35169" y="26992"/>
                  <a:pt x="35193" y="26980"/>
                  <a:pt x="35193" y="26968"/>
                </a:cubicBezTo>
                <a:cubicBezTo>
                  <a:pt x="35217" y="26908"/>
                  <a:pt x="35253" y="26837"/>
                  <a:pt x="35277" y="26778"/>
                </a:cubicBezTo>
                <a:cubicBezTo>
                  <a:pt x="35336" y="26658"/>
                  <a:pt x="35396" y="26539"/>
                  <a:pt x="35443" y="26420"/>
                </a:cubicBezTo>
                <a:cubicBezTo>
                  <a:pt x="35681" y="25920"/>
                  <a:pt x="35919" y="25432"/>
                  <a:pt x="36170" y="24956"/>
                </a:cubicBezTo>
                <a:cubicBezTo>
                  <a:pt x="36420" y="24480"/>
                  <a:pt x="36681" y="24003"/>
                  <a:pt x="36943" y="23527"/>
                </a:cubicBezTo>
                <a:cubicBezTo>
                  <a:pt x="37074" y="23289"/>
                  <a:pt x="37229" y="23063"/>
                  <a:pt x="37360" y="22825"/>
                </a:cubicBezTo>
                <a:cubicBezTo>
                  <a:pt x="37491" y="22587"/>
                  <a:pt x="37646" y="22372"/>
                  <a:pt x="37765" y="22110"/>
                </a:cubicBezTo>
                <a:cubicBezTo>
                  <a:pt x="37824" y="21991"/>
                  <a:pt x="37884" y="21872"/>
                  <a:pt x="37955" y="21753"/>
                </a:cubicBezTo>
                <a:cubicBezTo>
                  <a:pt x="37964" y="21745"/>
                  <a:pt x="37954" y="21736"/>
                  <a:pt x="37944" y="21736"/>
                </a:cubicBezTo>
                <a:cubicBezTo>
                  <a:pt x="37940" y="21736"/>
                  <a:pt x="37935" y="21738"/>
                  <a:pt x="37932" y="21741"/>
                </a:cubicBezTo>
                <a:cubicBezTo>
                  <a:pt x="37753" y="21955"/>
                  <a:pt x="37574" y="22146"/>
                  <a:pt x="37408" y="22372"/>
                </a:cubicBezTo>
                <a:cubicBezTo>
                  <a:pt x="37241" y="22575"/>
                  <a:pt x="37062" y="22801"/>
                  <a:pt x="36896" y="23027"/>
                </a:cubicBezTo>
                <a:cubicBezTo>
                  <a:pt x="36741" y="23241"/>
                  <a:pt x="36574" y="23456"/>
                  <a:pt x="36431" y="23682"/>
                </a:cubicBezTo>
                <a:cubicBezTo>
                  <a:pt x="36277" y="23896"/>
                  <a:pt x="36098" y="24122"/>
                  <a:pt x="35955" y="24361"/>
                </a:cubicBezTo>
                <a:cubicBezTo>
                  <a:pt x="35658" y="24825"/>
                  <a:pt x="35372" y="25289"/>
                  <a:pt x="35122" y="25777"/>
                </a:cubicBezTo>
                <a:cubicBezTo>
                  <a:pt x="34860" y="26277"/>
                  <a:pt x="34622" y="26789"/>
                  <a:pt x="34419" y="27313"/>
                </a:cubicBezTo>
                <a:cubicBezTo>
                  <a:pt x="34026" y="28266"/>
                  <a:pt x="33717" y="29230"/>
                  <a:pt x="33526" y="30242"/>
                </a:cubicBezTo>
                <a:cubicBezTo>
                  <a:pt x="33336" y="31207"/>
                  <a:pt x="33229" y="32207"/>
                  <a:pt x="33252" y="33207"/>
                </a:cubicBezTo>
                <a:cubicBezTo>
                  <a:pt x="33276" y="33695"/>
                  <a:pt x="33312" y="34195"/>
                  <a:pt x="33407" y="34671"/>
                </a:cubicBezTo>
                <a:cubicBezTo>
                  <a:pt x="33431" y="34898"/>
                  <a:pt x="33491" y="35112"/>
                  <a:pt x="33538" y="35326"/>
                </a:cubicBezTo>
                <a:lnTo>
                  <a:pt x="33491" y="35290"/>
                </a:lnTo>
                <a:cubicBezTo>
                  <a:pt x="33372" y="35136"/>
                  <a:pt x="33252" y="34993"/>
                  <a:pt x="33122" y="34838"/>
                </a:cubicBezTo>
                <a:cubicBezTo>
                  <a:pt x="33110" y="34790"/>
                  <a:pt x="33110" y="34755"/>
                  <a:pt x="33110" y="34707"/>
                </a:cubicBezTo>
                <a:cubicBezTo>
                  <a:pt x="33074" y="34493"/>
                  <a:pt x="33014" y="34278"/>
                  <a:pt x="32979" y="34064"/>
                </a:cubicBezTo>
                <a:cubicBezTo>
                  <a:pt x="32883" y="33647"/>
                  <a:pt x="32800" y="33219"/>
                  <a:pt x="32717" y="32802"/>
                </a:cubicBezTo>
                <a:cubicBezTo>
                  <a:pt x="32693" y="32588"/>
                  <a:pt x="32657" y="32373"/>
                  <a:pt x="32633" y="32159"/>
                </a:cubicBezTo>
                <a:lnTo>
                  <a:pt x="32633" y="32135"/>
                </a:lnTo>
                <a:cubicBezTo>
                  <a:pt x="32633" y="32100"/>
                  <a:pt x="32633" y="32088"/>
                  <a:pt x="32621" y="32052"/>
                </a:cubicBezTo>
                <a:cubicBezTo>
                  <a:pt x="32621" y="31992"/>
                  <a:pt x="32598" y="31933"/>
                  <a:pt x="32598" y="31873"/>
                </a:cubicBezTo>
                <a:cubicBezTo>
                  <a:pt x="32586" y="31778"/>
                  <a:pt x="32586" y="31671"/>
                  <a:pt x="32574" y="31564"/>
                </a:cubicBezTo>
                <a:cubicBezTo>
                  <a:pt x="32538" y="31135"/>
                  <a:pt x="32526" y="30707"/>
                  <a:pt x="32526" y="30254"/>
                </a:cubicBezTo>
                <a:cubicBezTo>
                  <a:pt x="32526" y="29826"/>
                  <a:pt x="32562" y="29397"/>
                  <a:pt x="32586" y="28956"/>
                </a:cubicBezTo>
                <a:cubicBezTo>
                  <a:pt x="32598" y="28742"/>
                  <a:pt x="32633" y="28528"/>
                  <a:pt x="32657" y="28302"/>
                </a:cubicBezTo>
                <a:cubicBezTo>
                  <a:pt x="32657" y="28266"/>
                  <a:pt x="32681" y="28206"/>
                  <a:pt x="32681" y="28159"/>
                </a:cubicBezTo>
                <a:cubicBezTo>
                  <a:pt x="32681" y="28123"/>
                  <a:pt x="32693" y="28099"/>
                  <a:pt x="32693" y="28063"/>
                </a:cubicBezTo>
                <a:lnTo>
                  <a:pt x="32693" y="28040"/>
                </a:lnTo>
                <a:lnTo>
                  <a:pt x="32693" y="28004"/>
                </a:lnTo>
                <a:lnTo>
                  <a:pt x="32693" y="27968"/>
                </a:lnTo>
                <a:cubicBezTo>
                  <a:pt x="32693" y="27932"/>
                  <a:pt x="32705" y="27909"/>
                  <a:pt x="32705" y="27873"/>
                </a:cubicBezTo>
                <a:cubicBezTo>
                  <a:pt x="32717" y="27813"/>
                  <a:pt x="32717" y="27766"/>
                  <a:pt x="32741" y="27706"/>
                </a:cubicBezTo>
                <a:cubicBezTo>
                  <a:pt x="32812" y="27278"/>
                  <a:pt x="32883" y="26849"/>
                  <a:pt x="32991" y="26432"/>
                </a:cubicBezTo>
                <a:cubicBezTo>
                  <a:pt x="33038" y="26218"/>
                  <a:pt x="33086" y="26016"/>
                  <a:pt x="33133" y="25801"/>
                </a:cubicBezTo>
                <a:cubicBezTo>
                  <a:pt x="33181" y="25599"/>
                  <a:pt x="33241" y="25384"/>
                  <a:pt x="33300" y="25182"/>
                </a:cubicBezTo>
                <a:cubicBezTo>
                  <a:pt x="33360" y="24968"/>
                  <a:pt x="33419" y="24765"/>
                  <a:pt x="33491" y="24551"/>
                </a:cubicBezTo>
                <a:cubicBezTo>
                  <a:pt x="33574" y="24349"/>
                  <a:pt x="33645" y="24146"/>
                  <a:pt x="33717" y="23944"/>
                </a:cubicBezTo>
                <a:cubicBezTo>
                  <a:pt x="33788" y="23741"/>
                  <a:pt x="33884" y="23539"/>
                  <a:pt x="33967" y="23349"/>
                </a:cubicBezTo>
                <a:cubicBezTo>
                  <a:pt x="34062" y="23158"/>
                  <a:pt x="34145" y="22944"/>
                  <a:pt x="34241" y="22753"/>
                </a:cubicBezTo>
                <a:cubicBezTo>
                  <a:pt x="34288" y="22646"/>
                  <a:pt x="34324" y="22563"/>
                  <a:pt x="34372" y="22456"/>
                </a:cubicBezTo>
                <a:cubicBezTo>
                  <a:pt x="34372" y="22447"/>
                  <a:pt x="34366" y="22433"/>
                  <a:pt x="34362" y="22433"/>
                </a:cubicBezTo>
                <a:cubicBezTo>
                  <a:pt x="34361" y="22433"/>
                  <a:pt x="34360" y="22436"/>
                  <a:pt x="34360" y="22444"/>
                </a:cubicBezTo>
                <a:cubicBezTo>
                  <a:pt x="34241" y="22622"/>
                  <a:pt x="34110" y="22813"/>
                  <a:pt x="33991" y="22991"/>
                </a:cubicBezTo>
                <a:cubicBezTo>
                  <a:pt x="33872" y="23170"/>
                  <a:pt x="33764" y="23360"/>
                  <a:pt x="33657" y="23551"/>
                </a:cubicBezTo>
                <a:cubicBezTo>
                  <a:pt x="33455" y="23944"/>
                  <a:pt x="33241" y="24349"/>
                  <a:pt x="33074" y="24742"/>
                </a:cubicBezTo>
                <a:cubicBezTo>
                  <a:pt x="32895" y="25146"/>
                  <a:pt x="32741" y="25551"/>
                  <a:pt x="32598" y="25980"/>
                </a:cubicBezTo>
                <a:cubicBezTo>
                  <a:pt x="32467" y="26397"/>
                  <a:pt x="32348" y="26813"/>
                  <a:pt x="32264" y="27242"/>
                </a:cubicBezTo>
                <a:cubicBezTo>
                  <a:pt x="32086" y="28123"/>
                  <a:pt x="31979" y="29016"/>
                  <a:pt x="31967" y="29909"/>
                </a:cubicBezTo>
                <a:cubicBezTo>
                  <a:pt x="31931" y="30802"/>
                  <a:pt x="31990" y="31695"/>
                  <a:pt x="32109" y="32588"/>
                </a:cubicBezTo>
                <a:cubicBezTo>
                  <a:pt x="32169" y="33016"/>
                  <a:pt x="32264" y="33457"/>
                  <a:pt x="32348" y="33886"/>
                </a:cubicBezTo>
                <a:cubicBezTo>
                  <a:pt x="32360" y="33945"/>
                  <a:pt x="32383" y="34005"/>
                  <a:pt x="32395" y="34076"/>
                </a:cubicBezTo>
                <a:lnTo>
                  <a:pt x="32300" y="33993"/>
                </a:lnTo>
                <a:cubicBezTo>
                  <a:pt x="32264" y="33874"/>
                  <a:pt x="32217" y="33755"/>
                  <a:pt x="32145" y="33636"/>
                </a:cubicBezTo>
                <a:cubicBezTo>
                  <a:pt x="32050" y="33469"/>
                  <a:pt x="31979" y="33290"/>
                  <a:pt x="31907" y="33124"/>
                </a:cubicBezTo>
                <a:cubicBezTo>
                  <a:pt x="31907" y="33112"/>
                  <a:pt x="31871" y="33064"/>
                  <a:pt x="31871" y="33064"/>
                </a:cubicBezTo>
                <a:cubicBezTo>
                  <a:pt x="31871" y="33052"/>
                  <a:pt x="31859" y="33052"/>
                  <a:pt x="31859" y="33040"/>
                </a:cubicBezTo>
                <a:cubicBezTo>
                  <a:pt x="31848" y="33016"/>
                  <a:pt x="31848" y="32993"/>
                  <a:pt x="31824" y="32981"/>
                </a:cubicBezTo>
                <a:cubicBezTo>
                  <a:pt x="31812" y="32933"/>
                  <a:pt x="31788" y="32885"/>
                  <a:pt x="31764" y="32838"/>
                </a:cubicBezTo>
                <a:cubicBezTo>
                  <a:pt x="31752" y="32814"/>
                  <a:pt x="31740" y="32766"/>
                  <a:pt x="31728" y="32719"/>
                </a:cubicBezTo>
                <a:cubicBezTo>
                  <a:pt x="31728" y="32707"/>
                  <a:pt x="31705" y="32695"/>
                  <a:pt x="31705" y="32683"/>
                </a:cubicBezTo>
                <a:cubicBezTo>
                  <a:pt x="31693" y="32647"/>
                  <a:pt x="31693" y="32635"/>
                  <a:pt x="31681" y="32612"/>
                </a:cubicBezTo>
                <a:cubicBezTo>
                  <a:pt x="31621" y="32421"/>
                  <a:pt x="31562" y="32231"/>
                  <a:pt x="31502" y="32052"/>
                </a:cubicBezTo>
                <a:cubicBezTo>
                  <a:pt x="31395" y="31683"/>
                  <a:pt x="31312" y="31314"/>
                  <a:pt x="31252" y="30921"/>
                </a:cubicBezTo>
                <a:cubicBezTo>
                  <a:pt x="31252" y="30885"/>
                  <a:pt x="31228" y="30814"/>
                  <a:pt x="31228" y="30778"/>
                </a:cubicBezTo>
                <a:cubicBezTo>
                  <a:pt x="31228" y="30742"/>
                  <a:pt x="31228" y="30730"/>
                  <a:pt x="31217" y="30695"/>
                </a:cubicBezTo>
                <a:lnTo>
                  <a:pt x="31217" y="30671"/>
                </a:lnTo>
                <a:lnTo>
                  <a:pt x="31217" y="30659"/>
                </a:lnTo>
                <a:lnTo>
                  <a:pt x="31217" y="30611"/>
                </a:lnTo>
                <a:lnTo>
                  <a:pt x="31217" y="30540"/>
                </a:lnTo>
                <a:cubicBezTo>
                  <a:pt x="31217" y="30480"/>
                  <a:pt x="31205" y="30433"/>
                  <a:pt x="31205" y="30373"/>
                </a:cubicBezTo>
                <a:cubicBezTo>
                  <a:pt x="31193" y="30183"/>
                  <a:pt x="31169" y="29980"/>
                  <a:pt x="31169" y="29790"/>
                </a:cubicBezTo>
                <a:cubicBezTo>
                  <a:pt x="31169" y="29409"/>
                  <a:pt x="31193" y="29016"/>
                  <a:pt x="31217" y="28611"/>
                </a:cubicBezTo>
                <a:cubicBezTo>
                  <a:pt x="31228" y="28516"/>
                  <a:pt x="31228" y="28421"/>
                  <a:pt x="31252" y="28313"/>
                </a:cubicBezTo>
                <a:cubicBezTo>
                  <a:pt x="31252" y="28278"/>
                  <a:pt x="31264" y="28230"/>
                  <a:pt x="31264" y="28182"/>
                </a:cubicBezTo>
                <a:cubicBezTo>
                  <a:pt x="31264" y="28159"/>
                  <a:pt x="31264" y="28147"/>
                  <a:pt x="31276" y="28111"/>
                </a:cubicBezTo>
                <a:cubicBezTo>
                  <a:pt x="31276" y="28100"/>
                  <a:pt x="31285" y="28061"/>
                  <a:pt x="31288" y="28061"/>
                </a:cubicBezTo>
                <a:cubicBezTo>
                  <a:pt x="31288" y="28061"/>
                  <a:pt x="31288" y="28062"/>
                  <a:pt x="31288" y="28063"/>
                </a:cubicBezTo>
                <a:cubicBezTo>
                  <a:pt x="31288" y="28040"/>
                  <a:pt x="31288" y="28028"/>
                  <a:pt x="31312" y="27992"/>
                </a:cubicBezTo>
                <a:cubicBezTo>
                  <a:pt x="31312" y="27980"/>
                  <a:pt x="31312" y="27944"/>
                  <a:pt x="31324" y="27932"/>
                </a:cubicBezTo>
                <a:cubicBezTo>
                  <a:pt x="31336" y="27873"/>
                  <a:pt x="31336" y="27813"/>
                  <a:pt x="31347" y="27754"/>
                </a:cubicBezTo>
                <a:cubicBezTo>
                  <a:pt x="31371" y="27635"/>
                  <a:pt x="31395" y="27516"/>
                  <a:pt x="31431" y="27397"/>
                </a:cubicBezTo>
                <a:cubicBezTo>
                  <a:pt x="31514" y="26932"/>
                  <a:pt x="31621" y="26492"/>
                  <a:pt x="31764" y="26027"/>
                </a:cubicBezTo>
                <a:cubicBezTo>
                  <a:pt x="31907" y="25575"/>
                  <a:pt x="32050" y="25123"/>
                  <a:pt x="32229" y="24682"/>
                </a:cubicBezTo>
                <a:cubicBezTo>
                  <a:pt x="32407" y="24253"/>
                  <a:pt x="32586" y="23825"/>
                  <a:pt x="32800" y="23408"/>
                </a:cubicBezTo>
                <a:cubicBezTo>
                  <a:pt x="33002" y="22979"/>
                  <a:pt x="33229" y="22563"/>
                  <a:pt x="33455" y="22158"/>
                </a:cubicBezTo>
                <a:lnTo>
                  <a:pt x="33633" y="21848"/>
                </a:lnTo>
                <a:cubicBezTo>
                  <a:pt x="33642" y="21831"/>
                  <a:pt x="33625" y="21820"/>
                  <a:pt x="33611" y="21820"/>
                </a:cubicBezTo>
                <a:cubicBezTo>
                  <a:pt x="33606" y="21820"/>
                  <a:pt x="33601" y="21821"/>
                  <a:pt x="33598" y="21825"/>
                </a:cubicBezTo>
                <a:cubicBezTo>
                  <a:pt x="33312" y="22217"/>
                  <a:pt x="33062" y="22622"/>
                  <a:pt x="32812" y="23039"/>
                </a:cubicBezTo>
                <a:cubicBezTo>
                  <a:pt x="32681" y="23241"/>
                  <a:pt x="32562" y="23444"/>
                  <a:pt x="32443" y="23646"/>
                </a:cubicBezTo>
                <a:lnTo>
                  <a:pt x="32086" y="24277"/>
                </a:lnTo>
                <a:cubicBezTo>
                  <a:pt x="31633" y="25134"/>
                  <a:pt x="31228" y="26016"/>
                  <a:pt x="30978" y="26956"/>
                </a:cubicBezTo>
                <a:cubicBezTo>
                  <a:pt x="30752" y="27790"/>
                  <a:pt x="30633" y="28647"/>
                  <a:pt x="30633" y="29492"/>
                </a:cubicBezTo>
                <a:cubicBezTo>
                  <a:pt x="30633" y="30314"/>
                  <a:pt x="30728" y="31135"/>
                  <a:pt x="30919" y="31909"/>
                </a:cubicBezTo>
                <a:cubicBezTo>
                  <a:pt x="31014" y="32266"/>
                  <a:pt x="31133" y="32612"/>
                  <a:pt x="31276" y="32945"/>
                </a:cubicBezTo>
                <a:cubicBezTo>
                  <a:pt x="31097" y="32790"/>
                  <a:pt x="30919" y="32623"/>
                  <a:pt x="30740" y="32469"/>
                </a:cubicBezTo>
                <a:cubicBezTo>
                  <a:pt x="30669" y="32409"/>
                  <a:pt x="30609" y="32350"/>
                  <a:pt x="30538" y="32290"/>
                </a:cubicBezTo>
                <a:cubicBezTo>
                  <a:pt x="30455" y="32147"/>
                  <a:pt x="30383" y="31992"/>
                  <a:pt x="30324" y="31850"/>
                </a:cubicBezTo>
                <a:cubicBezTo>
                  <a:pt x="30300" y="31778"/>
                  <a:pt x="30252" y="31683"/>
                  <a:pt x="30216" y="31611"/>
                </a:cubicBezTo>
                <a:cubicBezTo>
                  <a:pt x="30204" y="31588"/>
                  <a:pt x="30204" y="31564"/>
                  <a:pt x="30204" y="31552"/>
                </a:cubicBezTo>
                <a:lnTo>
                  <a:pt x="30204" y="31528"/>
                </a:lnTo>
                <a:cubicBezTo>
                  <a:pt x="30193" y="31492"/>
                  <a:pt x="30181" y="31445"/>
                  <a:pt x="30145" y="31385"/>
                </a:cubicBezTo>
                <a:cubicBezTo>
                  <a:pt x="30085" y="31219"/>
                  <a:pt x="30026" y="31052"/>
                  <a:pt x="29978" y="30897"/>
                </a:cubicBezTo>
                <a:cubicBezTo>
                  <a:pt x="29883" y="30552"/>
                  <a:pt x="29788" y="30207"/>
                  <a:pt x="29716" y="29849"/>
                </a:cubicBezTo>
                <a:cubicBezTo>
                  <a:pt x="29681" y="29671"/>
                  <a:pt x="29657" y="29516"/>
                  <a:pt x="29621" y="29337"/>
                </a:cubicBezTo>
                <a:cubicBezTo>
                  <a:pt x="29609" y="29242"/>
                  <a:pt x="29597" y="29147"/>
                  <a:pt x="29597" y="29064"/>
                </a:cubicBezTo>
                <a:cubicBezTo>
                  <a:pt x="29597" y="29016"/>
                  <a:pt x="29585" y="28992"/>
                  <a:pt x="29585" y="28944"/>
                </a:cubicBezTo>
                <a:lnTo>
                  <a:pt x="29585" y="28921"/>
                </a:lnTo>
                <a:cubicBezTo>
                  <a:pt x="29585" y="28885"/>
                  <a:pt x="29585" y="28861"/>
                  <a:pt x="29562" y="28825"/>
                </a:cubicBezTo>
                <a:cubicBezTo>
                  <a:pt x="29490" y="28111"/>
                  <a:pt x="29502" y="27409"/>
                  <a:pt x="29562" y="26694"/>
                </a:cubicBezTo>
                <a:cubicBezTo>
                  <a:pt x="29585" y="26516"/>
                  <a:pt x="29597" y="26337"/>
                  <a:pt x="29609" y="26146"/>
                </a:cubicBezTo>
                <a:cubicBezTo>
                  <a:pt x="29621" y="26063"/>
                  <a:pt x="29621" y="25968"/>
                  <a:pt x="29645" y="25896"/>
                </a:cubicBezTo>
                <a:cubicBezTo>
                  <a:pt x="29645" y="25861"/>
                  <a:pt x="29657" y="25825"/>
                  <a:pt x="29657" y="25789"/>
                </a:cubicBezTo>
                <a:cubicBezTo>
                  <a:pt x="29657" y="25777"/>
                  <a:pt x="29657" y="25754"/>
                  <a:pt x="29669" y="25730"/>
                </a:cubicBezTo>
                <a:lnTo>
                  <a:pt x="29669" y="25718"/>
                </a:lnTo>
                <a:cubicBezTo>
                  <a:pt x="29669" y="25682"/>
                  <a:pt x="29681" y="25658"/>
                  <a:pt x="29681" y="25623"/>
                </a:cubicBezTo>
                <a:lnTo>
                  <a:pt x="29681" y="25563"/>
                </a:lnTo>
                <a:lnTo>
                  <a:pt x="29681" y="25551"/>
                </a:lnTo>
                <a:lnTo>
                  <a:pt x="29681" y="25539"/>
                </a:lnTo>
                <a:cubicBezTo>
                  <a:pt x="29681" y="25492"/>
                  <a:pt x="29704" y="25444"/>
                  <a:pt x="29716" y="25396"/>
                </a:cubicBezTo>
                <a:cubicBezTo>
                  <a:pt x="29740" y="25265"/>
                  <a:pt x="29740" y="25218"/>
                  <a:pt x="29764" y="25123"/>
                </a:cubicBezTo>
                <a:cubicBezTo>
                  <a:pt x="29788" y="24944"/>
                  <a:pt x="29835" y="24777"/>
                  <a:pt x="29859" y="24599"/>
                </a:cubicBezTo>
                <a:cubicBezTo>
                  <a:pt x="29954" y="24206"/>
                  <a:pt x="30085" y="23825"/>
                  <a:pt x="30216" y="23456"/>
                </a:cubicBezTo>
                <a:cubicBezTo>
                  <a:pt x="30359" y="23075"/>
                  <a:pt x="30538" y="22706"/>
                  <a:pt x="30728" y="22348"/>
                </a:cubicBezTo>
                <a:cubicBezTo>
                  <a:pt x="30736" y="22340"/>
                  <a:pt x="30728" y="22321"/>
                  <a:pt x="30714" y="22321"/>
                </a:cubicBezTo>
                <a:cubicBezTo>
                  <a:pt x="30708" y="22321"/>
                  <a:pt x="30700" y="22325"/>
                  <a:pt x="30693" y="22336"/>
                </a:cubicBezTo>
                <a:cubicBezTo>
                  <a:pt x="30490" y="22634"/>
                  <a:pt x="30312" y="22956"/>
                  <a:pt x="30133" y="23277"/>
                </a:cubicBezTo>
                <a:cubicBezTo>
                  <a:pt x="29954" y="23587"/>
                  <a:pt x="29788" y="23932"/>
                  <a:pt x="29657" y="24265"/>
                </a:cubicBezTo>
                <a:cubicBezTo>
                  <a:pt x="29585" y="24444"/>
                  <a:pt x="29502" y="24599"/>
                  <a:pt x="29442" y="24777"/>
                </a:cubicBezTo>
                <a:cubicBezTo>
                  <a:pt x="29383" y="24944"/>
                  <a:pt x="29323" y="25099"/>
                  <a:pt x="29288" y="25277"/>
                </a:cubicBezTo>
                <a:cubicBezTo>
                  <a:pt x="29181" y="25658"/>
                  <a:pt x="29073" y="26027"/>
                  <a:pt x="29026" y="26397"/>
                </a:cubicBezTo>
                <a:cubicBezTo>
                  <a:pt x="28931" y="27111"/>
                  <a:pt x="28907" y="27837"/>
                  <a:pt x="28966" y="28575"/>
                </a:cubicBezTo>
                <a:cubicBezTo>
                  <a:pt x="29026" y="29314"/>
                  <a:pt x="29145" y="30040"/>
                  <a:pt x="29359" y="30754"/>
                </a:cubicBezTo>
                <a:cubicBezTo>
                  <a:pt x="29431" y="31016"/>
                  <a:pt x="29526" y="31266"/>
                  <a:pt x="29609" y="31516"/>
                </a:cubicBezTo>
                <a:cubicBezTo>
                  <a:pt x="29585" y="31504"/>
                  <a:pt x="29562" y="31480"/>
                  <a:pt x="29538" y="31457"/>
                </a:cubicBezTo>
                <a:cubicBezTo>
                  <a:pt x="29407" y="31350"/>
                  <a:pt x="29288" y="31266"/>
                  <a:pt x="29145" y="31159"/>
                </a:cubicBezTo>
                <a:cubicBezTo>
                  <a:pt x="28954" y="30826"/>
                  <a:pt x="28776" y="30480"/>
                  <a:pt x="28633" y="30123"/>
                </a:cubicBezTo>
                <a:cubicBezTo>
                  <a:pt x="28585" y="30016"/>
                  <a:pt x="28538" y="29933"/>
                  <a:pt x="28514" y="29826"/>
                </a:cubicBezTo>
                <a:cubicBezTo>
                  <a:pt x="28514" y="29826"/>
                  <a:pt x="28514" y="29802"/>
                  <a:pt x="28490" y="29802"/>
                </a:cubicBezTo>
                <a:cubicBezTo>
                  <a:pt x="28478" y="29778"/>
                  <a:pt x="28478" y="29742"/>
                  <a:pt x="28466" y="29718"/>
                </a:cubicBezTo>
                <a:cubicBezTo>
                  <a:pt x="28454" y="29659"/>
                  <a:pt x="28419" y="29611"/>
                  <a:pt x="28407" y="29552"/>
                </a:cubicBezTo>
                <a:cubicBezTo>
                  <a:pt x="28335" y="29349"/>
                  <a:pt x="28252" y="29123"/>
                  <a:pt x="28192" y="28909"/>
                </a:cubicBezTo>
                <a:cubicBezTo>
                  <a:pt x="28073" y="28480"/>
                  <a:pt x="27978" y="28040"/>
                  <a:pt x="27895" y="27587"/>
                </a:cubicBezTo>
                <a:cubicBezTo>
                  <a:pt x="27859" y="27361"/>
                  <a:pt x="27823" y="27147"/>
                  <a:pt x="27799" y="26920"/>
                </a:cubicBezTo>
                <a:cubicBezTo>
                  <a:pt x="27799" y="26885"/>
                  <a:pt x="27799" y="26861"/>
                  <a:pt x="27776" y="26825"/>
                </a:cubicBezTo>
                <a:lnTo>
                  <a:pt x="27776" y="26801"/>
                </a:lnTo>
                <a:cubicBezTo>
                  <a:pt x="27776" y="26742"/>
                  <a:pt x="27764" y="26682"/>
                  <a:pt x="27764" y="26635"/>
                </a:cubicBezTo>
                <a:cubicBezTo>
                  <a:pt x="27752" y="26516"/>
                  <a:pt x="27752" y="26408"/>
                  <a:pt x="27740" y="26289"/>
                </a:cubicBezTo>
                <a:cubicBezTo>
                  <a:pt x="27704" y="25813"/>
                  <a:pt x="27692" y="25337"/>
                  <a:pt x="27692" y="24861"/>
                </a:cubicBezTo>
                <a:cubicBezTo>
                  <a:pt x="27704" y="24313"/>
                  <a:pt x="27740" y="23777"/>
                  <a:pt x="27776" y="23229"/>
                </a:cubicBezTo>
                <a:lnTo>
                  <a:pt x="27871" y="22420"/>
                </a:lnTo>
                <a:cubicBezTo>
                  <a:pt x="27883" y="22348"/>
                  <a:pt x="27883" y="22289"/>
                  <a:pt x="27895" y="22217"/>
                </a:cubicBezTo>
                <a:cubicBezTo>
                  <a:pt x="27895" y="22182"/>
                  <a:pt x="27918" y="22158"/>
                  <a:pt x="27918" y="22122"/>
                </a:cubicBezTo>
                <a:lnTo>
                  <a:pt x="27918" y="22086"/>
                </a:lnTo>
                <a:lnTo>
                  <a:pt x="27918" y="22063"/>
                </a:lnTo>
                <a:cubicBezTo>
                  <a:pt x="27930" y="21991"/>
                  <a:pt x="27942" y="21908"/>
                  <a:pt x="27942" y="21825"/>
                </a:cubicBezTo>
                <a:lnTo>
                  <a:pt x="27942" y="21789"/>
                </a:lnTo>
                <a:lnTo>
                  <a:pt x="27942" y="21753"/>
                </a:lnTo>
                <a:lnTo>
                  <a:pt x="27942" y="21741"/>
                </a:lnTo>
                <a:cubicBezTo>
                  <a:pt x="27942" y="21705"/>
                  <a:pt x="27954" y="21694"/>
                  <a:pt x="27954" y="21670"/>
                </a:cubicBezTo>
                <a:cubicBezTo>
                  <a:pt x="28002" y="21396"/>
                  <a:pt x="28061" y="21134"/>
                  <a:pt x="28109" y="20860"/>
                </a:cubicBezTo>
                <a:cubicBezTo>
                  <a:pt x="28157" y="20598"/>
                  <a:pt x="28192" y="20324"/>
                  <a:pt x="28276" y="20062"/>
                </a:cubicBezTo>
                <a:cubicBezTo>
                  <a:pt x="28335" y="19789"/>
                  <a:pt x="28395" y="19539"/>
                  <a:pt x="28466" y="19277"/>
                </a:cubicBezTo>
                <a:cubicBezTo>
                  <a:pt x="28538" y="19003"/>
                  <a:pt x="28597" y="18753"/>
                  <a:pt x="28692" y="18479"/>
                </a:cubicBezTo>
                <a:cubicBezTo>
                  <a:pt x="28728" y="18348"/>
                  <a:pt x="28776" y="18229"/>
                  <a:pt x="28823" y="18098"/>
                </a:cubicBezTo>
                <a:cubicBezTo>
                  <a:pt x="28823" y="18090"/>
                  <a:pt x="28818" y="18076"/>
                  <a:pt x="28806" y="18076"/>
                </a:cubicBezTo>
                <a:cubicBezTo>
                  <a:pt x="28801" y="18076"/>
                  <a:pt x="28795" y="18079"/>
                  <a:pt x="28788" y="18086"/>
                </a:cubicBezTo>
                <a:cubicBezTo>
                  <a:pt x="28669" y="18324"/>
                  <a:pt x="28538" y="18574"/>
                  <a:pt x="28430" y="18812"/>
                </a:cubicBezTo>
                <a:cubicBezTo>
                  <a:pt x="28371" y="18931"/>
                  <a:pt x="28311" y="19050"/>
                  <a:pt x="28252" y="19181"/>
                </a:cubicBezTo>
                <a:cubicBezTo>
                  <a:pt x="28192" y="19312"/>
                  <a:pt x="28157" y="19443"/>
                  <a:pt x="28097" y="19586"/>
                </a:cubicBezTo>
                <a:cubicBezTo>
                  <a:pt x="27895" y="20086"/>
                  <a:pt x="27704" y="20610"/>
                  <a:pt x="27573" y="21146"/>
                </a:cubicBezTo>
                <a:cubicBezTo>
                  <a:pt x="27442" y="21694"/>
                  <a:pt x="27323" y="22253"/>
                  <a:pt x="27240" y="22813"/>
                </a:cubicBezTo>
                <a:cubicBezTo>
                  <a:pt x="27168" y="23360"/>
                  <a:pt x="27121" y="23920"/>
                  <a:pt x="27109" y="24468"/>
                </a:cubicBezTo>
                <a:cubicBezTo>
                  <a:pt x="27085" y="25444"/>
                  <a:pt x="27121" y="26432"/>
                  <a:pt x="27276" y="27397"/>
                </a:cubicBezTo>
                <a:cubicBezTo>
                  <a:pt x="27407" y="28325"/>
                  <a:pt x="27645" y="29230"/>
                  <a:pt x="27990" y="30111"/>
                </a:cubicBezTo>
                <a:cubicBezTo>
                  <a:pt x="28038" y="30207"/>
                  <a:pt x="28073" y="30326"/>
                  <a:pt x="28121" y="30433"/>
                </a:cubicBezTo>
                <a:lnTo>
                  <a:pt x="27680" y="30123"/>
                </a:lnTo>
                <a:lnTo>
                  <a:pt x="27454" y="29766"/>
                </a:lnTo>
                <a:cubicBezTo>
                  <a:pt x="27216" y="29373"/>
                  <a:pt x="27026" y="28980"/>
                  <a:pt x="26847" y="28563"/>
                </a:cubicBezTo>
                <a:cubicBezTo>
                  <a:pt x="26799" y="28456"/>
                  <a:pt x="26752" y="28349"/>
                  <a:pt x="26704" y="28230"/>
                </a:cubicBezTo>
                <a:lnTo>
                  <a:pt x="26704" y="28218"/>
                </a:lnTo>
                <a:lnTo>
                  <a:pt x="26704" y="28206"/>
                </a:lnTo>
                <a:cubicBezTo>
                  <a:pt x="26692" y="28171"/>
                  <a:pt x="26692" y="28159"/>
                  <a:pt x="26680" y="28123"/>
                </a:cubicBezTo>
                <a:cubicBezTo>
                  <a:pt x="26668" y="28063"/>
                  <a:pt x="26633" y="28004"/>
                  <a:pt x="26621" y="27968"/>
                </a:cubicBezTo>
                <a:cubicBezTo>
                  <a:pt x="26549" y="27754"/>
                  <a:pt x="26466" y="27528"/>
                  <a:pt x="26406" y="27313"/>
                </a:cubicBezTo>
                <a:cubicBezTo>
                  <a:pt x="26287" y="26873"/>
                  <a:pt x="26192" y="26432"/>
                  <a:pt x="26109" y="25980"/>
                </a:cubicBezTo>
                <a:cubicBezTo>
                  <a:pt x="26097" y="25885"/>
                  <a:pt x="26085" y="25765"/>
                  <a:pt x="26073" y="25646"/>
                </a:cubicBezTo>
                <a:cubicBezTo>
                  <a:pt x="26049" y="25587"/>
                  <a:pt x="26049" y="25527"/>
                  <a:pt x="26049" y="25480"/>
                </a:cubicBezTo>
                <a:cubicBezTo>
                  <a:pt x="26049" y="25444"/>
                  <a:pt x="26049" y="25420"/>
                  <a:pt x="26037" y="25408"/>
                </a:cubicBezTo>
                <a:lnTo>
                  <a:pt x="26037" y="25373"/>
                </a:lnTo>
                <a:lnTo>
                  <a:pt x="26037" y="25361"/>
                </a:lnTo>
                <a:cubicBezTo>
                  <a:pt x="26013" y="25134"/>
                  <a:pt x="25990" y="24908"/>
                  <a:pt x="25978" y="24694"/>
                </a:cubicBezTo>
                <a:cubicBezTo>
                  <a:pt x="25954" y="24230"/>
                  <a:pt x="25954" y="23777"/>
                  <a:pt x="25978" y="23325"/>
                </a:cubicBezTo>
                <a:cubicBezTo>
                  <a:pt x="26013" y="22765"/>
                  <a:pt x="26073" y="22206"/>
                  <a:pt x="26133" y="21658"/>
                </a:cubicBezTo>
                <a:cubicBezTo>
                  <a:pt x="26144" y="21574"/>
                  <a:pt x="26144" y="21515"/>
                  <a:pt x="26156" y="21444"/>
                </a:cubicBezTo>
                <a:cubicBezTo>
                  <a:pt x="26156" y="21408"/>
                  <a:pt x="26168" y="21384"/>
                  <a:pt x="26168" y="21360"/>
                </a:cubicBezTo>
                <a:lnTo>
                  <a:pt x="26168" y="21336"/>
                </a:lnTo>
                <a:cubicBezTo>
                  <a:pt x="26168" y="21313"/>
                  <a:pt x="26168" y="21301"/>
                  <a:pt x="26192" y="21265"/>
                </a:cubicBezTo>
                <a:cubicBezTo>
                  <a:pt x="26204" y="21134"/>
                  <a:pt x="26228" y="21003"/>
                  <a:pt x="26264" y="20860"/>
                </a:cubicBezTo>
                <a:cubicBezTo>
                  <a:pt x="26311" y="20574"/>
                  <a:pt x="26347" y="20312"/>
                  <a:pt x="26406" y="20027"/>
                </a:cubicBezTo>
                <a:lnTo>
                  <a:pt x="26585" y="19229"/>
                </a:lnTo>
                <a:cubicBezTo>
                  <a:pt x="26645" y="18955"/>
                  <a:pt x="26740" y="18669"/>
                  <a:pt x="26811" y="18407"/>
                </a:cubicBezTo>
                <a:cubicBezTo>
                  <a:pt x="26942" y="17872"/>
                  <a:pt x="27145" y="17336"/>
                  <a:pt x="27323" y="16812"/>
                </a:cubicBezTo>
                <a:cubicBezTo>
                  <a:pt x="27359" y="16681"/>
                  <a:pt x="27407" y="16550"/>
                  <a:pt x="27454" y="16431"/>
                </a:cubicBezTo>
                <a:cubicBezTo>
                  <a:pt x="27462" y="16399"/>
                  <a:pt x="27433" y="16373"/>
                  <a:pt x="27409" y="16373"/>
                </a:cubicBezTo>
                <a:cubicBezTo>
                  <a:pt x="27397" y="16373"/>
                  <a:pt x="27387" y="16379"/>
                  <a:pt x="27383" y="16395"/>
                </a:cubicBezTo>
                <a:cubicBezTo>
                  <a:pt x="26883" y="17419"/>
                  <a:pt x="26466" y="18479"/>
                  <a:pt x="26109" y="19562"/>
                </a:cubicBezTo>
                <a:cubicBezTo>
                  <a:pt x="26073" y="19705"/>
                  <a:pt x="26025" y="19836"/>
                  <a:pt x="25990" y="19979"/>
                </a:cubicBezTo>
                <a:cubicBezTo>
                  <a:pt x="25954" y="20122"/>
                  <a:pt x="25906" y="20253"/>
                  <a:pt x="25871" y="20396"/>
                </a:cubicBezTo>
                <a:cubicBezTo>
                  <a:pt x="25799" y="20670"/>
                  <a:pt x="25740" y="20932"/>
                  <a:pt x="25680" y="21217"/>
                </a:cubicBezTo>
                <a:cubicBezTo>
                  <a:pt x="25561" y="21789"/>
                  <a:pt x="25478" y="22360"/>
                  <a:pt x="25430" y="22944"/>
                </a:cubicBezTo>
                <a:cubicBezTo>
                  <a:pt x="25335" y="23908"/>
                  <a:pt x="25382" y="24896"/>
                  <a:pt x="25502" y="25849"/>
                </a:cubicBezTo>
                <a:cubicBezTo>
                  <a:pt x="25632" y="26789"/>
                  <a:pt x="25871" y="27694"/>
                  <a:pt x="26216" y="28575"/>
                </a:cubicBezTo>
                <a:cubicBezTo>
                  <a:pt x="26335" y="28873"/>
                  <a:pt x="26466" y="29171"/>
                  <a:pt x="26633" y="29468"/>
                </a:cubicBezTo>
                <a:cubicBezTo>
                  <a:pt x="26347" y="29290"/>
                  <a:pt x="26085" y="29111"/>
                  <a:pt x="25799" y="28944"/>
                </a:cubicBezTo>
                <a:cubicBezTo>
                  <a:pt x="25573" y="28552"/>
                  <a:pt x="25371" y="28171"/>
                  <a:pt x="25204" y="27754"/>
                </a:cubicBezTo>
                <a:cubicBezTo>
                  <a:pt x="25204" y="27742"/>
                  <a:pt x="25192" y="27718"/>
                  <a:pt x="25192" y="27706"/>
                </a:cubicBezTo>
                <a:lnTo>
                  <a:pt x="25180" y="27682"/>
                </a:lnTo>
                <a:cubicBezTo>
                  <a:pt x="25165" y="27668"/>
                  <a:pt x="25160" y="27653"/>
                  <a:pt x="25158" y="27644"/>
                </a:cubicBezTo>
                <a:lnTo>
                  <a:pt x="25158" y="27644"/>
                </a:lnTo>
                <a:cubicBezTo>
                  <a:pt x="25160" y="27647"/>
                  <a:pt x="25165" y="27647"/>
                  <a:pt x="25180" y="27647"/>
                </a:cubicBezTo>
                <a:lnTo>
                  <a:pt x="25180" y="27635"/>
                </a:lnTo>
                <a:cubicBezTo>
                  <a:pt x="25156" y="27575"/>
                  <a:pt x="25132" y="27528"/>
                  <a:pt x="25121" y="27468"/>
                </a:cubicBezTo>
                <a:cubicBezTo>
                  <a:pt x="25073" y="27361"/>
                  <a:pt x="25037" y="27266"/>
                  <a:pt x="25013" y="27159"/>
                </a:cubicBezTo>
                <a:cubicBezTo>
                  <a:pt x="24942" y="26932"/>
                  <a:pt x="24882" y="26730"/>
                  <a:pt x="24835" y="26504"/>
                </a:cubicBezTo>
                <a:cubicBezTo>
                  <a:pt x="24775" y="26277"/>
                  <a:pt x="24728" y="26051"/>
                  <a:pt x="24704" y="25849"/>
                </a:cubicBezTo>
                <a:cubicBezTo>
                  <a:pt x="24680" y="25730"/>
                  <a:pt x="24668" y="25623"/>
                  <a:pt x="24656" y="25504"/>
                </a:cubicBezTo>
                <a:cubicBezTo>
                  <a:pt x="24656" y="25456"/>
                  <a:pt x="24644" y="25396"/>
                  <a:pt x="24644" y="25361"/>
                </a:cubicBezTo>
                <a:lnTo>
                  <a:pt x="24644" y="25313"/>
                </a:lnTo>
                <a:cubicBezTo>
                  <a:pt x="24644" y="25277"/>
                  <a:pt x="24644" y="25254"/>
                  <a:pt x="24620" y="25218"/>
                </a:cubicBezTo>
                <a:cubicBezTo>
                  <a:pt x="24537" y="24313"/>
                  <a:pt x="24561" y="23396"/>
                  <a:pt x="24680" y="22479"/>
                </a:cubicBezTo>
                <a:cubicBezTo>
                  <a:pt x="24702" y="22425"/>
                  <a:pt x="24704" y="22361"/>
                  <a:pt x="24713" y="22306"/>
                </a:cubicBezTo>
                <a:lnTo>
                  <a:pt x="24713" y="22306"/>
                </a:lnTo>
                <a:cubicBezTo>
                  <a:pt x="24712" y="22308"/>
                  <a:pt x="24711" y="22310"/>
                  <a:pt x="24711" y="22310"/>
                </a:cubicBezTo>
                <a:cubicBezTo>
                  <a:pt x="24710" y="22310"/>
                  <a:pt x="24711" y="22302"/>
                  <a:pt x="24716" y="22277"/>
                </a:cubicBezTo>
                <a:cubicBezTo>
                  <a:pt x="24716" y="22265"/>
                  <a:pt x="24716" y="22241"/>
                  <a:pt x="24728" y="22217"/>
                </a:cubicBezTo>
                <a:cubicBezTo>
                  <a:pt x="24728" y="22182"/>
                  <a:pt x="24740" y="22146"/>
                  <a:pt x="24740" y="22110"/>
                </a:cubicBezTo>
                <a:cubicBezTo>
                  <a:pt x="24775" y="21967"/>
                  <a:pt x="24787" y="21825"/>
                  <a:pt x="24823" y="21682"/>
                </a:cubicBezTo>
                <a:cubicBezTo>
                  <a:pt x="24882" y="21396"/>
                  <a:pt x="24942" y="21134"/>
                  <a:pt x="25001" y="20848"/>
                </a:cubicBezTo>
                <a:cubicBezTo>
                  <a:pt x="25132" y="20301"/>
                  <a:pt x="25299" y="19741"/>
                  <a:pt x="25478" y="19205"/>
                </a:cubicBezTo>
                <a:cubicBezTo>
                  <a:pt x="25561" y="18943"/>
                  <a:pt x="25656" y="18657"/>
                  <a:pt x="25752" y="18396"/>
                </a:cubicBezTo>
                <a:cubicBezTo>
                  <a:pt x="25859" y="18122"/>
                  <a:pt x="25966" y="17860"/>
                  <a:pt x="26073" y="17598"/>
                </a:cubicBezTo>
                <a:cubicBezTo>
                  <a:pt x="26275" y="17062"/>
                  <a:pt x="26525" y="16550"/>
                  <a:pt x="26787" y="16026"/>
                </a:cubicBezTo>
                <a:cubicBezTo>
                  <a:pt x="26847" y="15895"/>
                  <a:pt x="26906" y="15776"/>
                  <a:pt x="26966" y="15633"/>
                </a:cubicBezTo>
                <a:cubicBezTo>
                  <a:pt x="26983" y="15590"/>
                  <a:pt x="26950" y="15560"/>
                  <a:pt x="26913" y="15560"/>
                </a:cubicBezTo>
                <a:cubicBezTo>
                  <a:pt x="26899" y="15560"/>
                  <a:pt x="26884" y="15564"/>
                  <a:pt x="26871" y="15574"/>
                </a:cubicBezTo>
                <a:cubicBezTo>
                  <a:pt x="26573" y="16074"/>
                  <a:pt x="26275" y="16574"/>
                  <a:pt x="26013" y="17086"/>
                </a:cubicBezTo>
                <a:cubicBezTo>
                  <a:pt x="25740" y="17598"/>
                  <a:pt x="25454" y="18122"/>
                  <a:pt x="25216" y="18657"/>
                </a:cubicBezTo>
                <a:cubicBezTo>
                  <a:pt x="24978" y="19193"/>
                  <a:pt x="24775" y="19717"/>
                  <a:pt x="24597" y="20277"/>
                </a:cubicBezTo>
                <a:cubicBezTo>
                  <a:pt x="24418" y="20836"/>
                  <a:pt x="24263" y="21396"/>
                  <a:pt x="24180" y="21967"/>
                </a:cubicBezTo>
                <a:cubicBezTo>
                  <a:pt x="24013" y="22920"/>
                  <a:pt x="23942" y="23884"/>
                  <a:pt x="24013" y="24849"/>
                </a:cubicBezTo>
                <a:cubicBezTo>
                  <a:pt x="24085" y="25777"/>
                  <a:pt x="24251" y="26694"/>
                  <a:pt x="24585" y="27575"/>
                </a:cubicBezTo>
                <a:cubicBezTo>
                  <a:pt x="24668" y="27825"/>
                  <a:pt x="24775" y="28063"/>
                  <a:pt x="24894" y="28302"/>
                </a:cubicBezTo>
                <a:cubicBezTo>
                  <a:pt x="24680" y="28171"/>
                  <a:pt x="24478" y="28051"/>
                  <a:pt x="24263" y="27932"/>
                </a:cubicBezTo>
                <a:cubicBezTo>
                  <a:pt x="24239" y="27873"/>
                  <a:pt x="24204" y="27813"/>
                  <a:pt x="24192" y="27754"/>
                </a:cubicBezTo>
                <a:cubicBezTo>
                  <a:pt x="24180" y="27706"/>
                  <a:pt x="24144" y="27659"/>
                  <a:pt x="24132" y="27623"/>
                </a:cubicBezTo>
                <a:cubicBezTo>
                  <a:pt x="24120" y="27587"/>
                  <a:pt x="24120" y="27575"/>
                  <a:pt x="24108" y="27540"/>
                </a:cubicBezTo>
                <a:cubicBezTo>
                  <a:pt x="24108" y="27528"/>
                  <a:pt x="24085" y="27504"/>
                  <a:pt x="24073" y="27480"/>
                </a:cubicBezTo>
                <a:cubicBezTo>
                  <a:pt x="24025" y="27385"/>
                  <a:pt x="24001" y="27289"/>
                  <a:pt x="23954" y="27182"/>
                </a:cubicBezTo>
                <a:cubicBezTo>
                  <a:pt x="23882" y="26980"/>
                  <a:pt x="23811" y="26754"/>
                  <a:pt x="23751" y="26551"/>
                </a:cubicBezTo>
                <a:cubicBezTo>
                  <a:pt x="23632" y="26111"/>
                  <a:pt x="23525" y="25682"/>
                  <a:pt x="23454" y="25242"/>
                </a:cubicBezTo>
                <a:cubicBezTo>
                  <a:pt x="23430" y="25134"/>
                  <a:pt x="23418" y="25015"/>
                  <a:pt x="23406" y="24896"/>
                </a:cubicBezTo>
                <a:cubicBezTo>
                  <a:pt x="23394" y="24837"/>
                  <a:pt x="23394" y="24789"/>
                  <a:pt x="23394" y="24730"/>
                </a:cubicBezTo>
                <a:cubicBezTo>
                  <a:pt x="23394" y="24706"/>
                  <a:pt x="23394" y="24670"/>
                  <a:pt x="23370" y="24658"/>
                </a:cubicBezTo>
                <a:lnTo>
                  <a:pt x="23370" y="24611"/>
                </a:lnTo>
                <a:cubicBezTo>
                  <a:pt x="23346" y="24384"/>
                  <a:pt x="23335" y="24170"/>
                  <a:pt x="23311" y="23944"/>
                </a:cubicBezTo>
                <a:cubicBezTo>
                  <a:pt x="23287" y="23491"/>
                  <a:pt x="23287" y="23039"/>
                  <a:pt x="23311" y="22587"/>
                </a:cubicBezTo>
                <a:cubicBezTo>
                  <a:pt x="23346" y="22110"/>
                  <a:pt x="23370" y="21622"/>
                  <a:pt x="23430" y="21146"/>
                </a:cubicBezTo>
                <a:cubicBezTo>
                  <a:pt x="23454" y="21086"/>
                  <a:pt x="23454" y="21015"/>
                  <a:pt x="23466" y="20955"/>
                </a:cubicBezTo>
                <a:cubicBezTo>
                  <a:pt x="23477" y="20860"/>
                  <a:pt x="23477" y="20812"/>
                  <a:pt x="23489" y="20741"/>
                </a:cubicBezTo>
                <a:cubicBezTo>
                  <a:pt x="23489" y="20729"/>
                  <a:pt x="23489" y="20717"/>
                  <a:pt x="23513" y="20682"/>
                </a:cubicBezTo>
                <a:cubicBezTo>
                  <a:pt x="23513" y="20658"/>
                  <a:pt x="23525" y="20622"/>
                  <a:pt x="23525" y="20598"/>
                </a:cubicBezTo>
                <a:cubicBezTo>
                  <a:pt x="23537" y="20515"/>
                  <a:pt x="23549" y="20431"/>
                  <a:pt x="23549" y="20360"/>
                </a:cubicBezTo>
                <a:cubicBezTo>
                  <a:pt x="23585" y="20122"/>
                  <a:pt x="23644" y="19848"/>
                  <a:pt x="23704" y="19610"/>
                </a:cubicBezTo>
                <a:cubicBezTo>
                  <a:pt x="23751" y="19348"/>
                  <a:pt x="23823" y="19086"/>
                  <a:pt x="23894" y="18824"/>
                </a:cubicBezTo>
                <a:cubicBezTo>
                  <a:pt x="23966" y="18574"/>
                  <a:pt x="24049" y="18300"/>
                  <a:pt x="24132" y="18050"/>
                </a:cubicBezTo>
                <a:cubicBezTo>
                  <a:pt x="24442" y="17026"/>
                  <a:pt x="24859" y="16038"/>
                  <a:pt x="25335" y="15074"/>
                </a:cubicBezTo>
                <a:lnTo>
                  <a:pt x="25513" y="14717"/>
                </a:lnTo>
                <a:cubicBezTo>
                  <a:pt x="25530" y="14708"/>
                  <a:pt x="25518" y="14694"/>
                  <a:pt x="25505" y="14694"/>
                </a:cubicBezTo>
                <a:cubicBezTo>
                  <a:pt x="25499" y="14694"/>
                  <a:pt x="25493" y="14697"/>
                  <a:pt x="25490" y="14705"/>
                </a:cubicBezTo>
                <a:cubicBezTo>
                  <a:pt x="24954" y="15633"/>
                  <a:pt x="24442" y="16610"/>
                  <a:pt x="24049" y="17622"/>
                </a:cubicBezTo>
                <a:cubicBezTo>
                  <a:pt x="23835" y="18122"/>
                  <a:pt x="23632" y="18634"/>
                  <a:pt x="23477" y="19146"/>
                </a:cubicBezTo>
                <a:cubicBezTo>
                  <a:pt x="23311" y="19669"/>
                  <a:pt x="23156" y="20181"/>
                  <a:pt x="23049" y="20717"/>
                </a:cubicBezTo>
                <a:cubicBezTo>
                  <a:pt x="22989" y="20979"/>
                  <a:pt x="22954" y="21253"/>
                  <a:pt x="22894" y="21515"/>
                </a:cubicBezTo>
                <a:cubicBezTo>
                  <a:pt x="22870" y="21670"/>
                  <a:pt x="22858" y="21765"/>
                  <a:pt x="22835" y="21932"/>
                </a:cubicBezTo>
                <a:cubicBezTo>
                  <a:pt x="22823" y="22051"/>
                  <a:pt x="22811" y="22170"/>
                  <a:pt x="22811" y="22277"/>
                </a:cubicBezTo>
                <a:cubicBezTo>
                  <a:pt x="22763" y="22741"/>
                  <a:pt x="22763" y="23182"/>
                  <a:pt x="22775" y="23646"/>
                </a:cubicBezTo>
                <a:cubicBezTo>
                  <a:pt x="22811" y="24563"/>
                  <a:pt x="22930" y="25504"/>
                  <a:pt x="23168" y="26397"/>
                </a:cubicBezTo>
                <a:cubicBezTo>
                  <a:pt x="23251" y="26754"/>
                  <a:pt x="23370" y="27111"/>
                  <a:pt x="23513" y="27468"/>
                </a:cubicBezTo>
                <a:cubicBezTo>
                  <a:pt x="23370" y="27397"/>
                  <a:pt x="23239" y="27301"/>
                  <a:pt x="23108" y="27230"/>
                </a:cubicBezTo>
                <a:cubicBezTo>
                  <a:pt x="23049" y="27206"/>
                  <a:pt x="22989" y="27159"/>
                  <a:pt x="22930" y="27123"/>
                </a:cubicBezTo>
                <a:cubicBezTo>
                  <a:pt x="22918" y="27111"/>
                  <a:pt x="22894" y="27087"/>
                  <a:pt x="22894" y="27063"/>
                </a:cubicBezTo>
                <a:cubicBezTo>
                  <a:pt x="22692" y="26730"/>
                  <a:pt x="22501" y="26373"/>
                  <a:pt x="22334" y="25992"/>
                </a:cubicBezTo>
                <a:cubicBezTo>
                  <a:pt x="22287" y="25908"/>
                  <a:pt x="22263" y="25801"/>
                  <a:pt x="22215" y="25718"/>
                </a:cubicBezTo>
                <a:lnTo>
                  <a:pt x="22215" y="25694"/>
                </a:lnTo>
                <a:cubicBezTo>
                  <a:pt x="22203" y="25670"/>
                  <a:pt x="22203" y="25658"/>
                  <a:pt x="22180" y="25623"/>
                </a:cubicBezTo>
                <a:cubicBezTo>
                  <a:pt x="22168" y="25575"/>
                  <a:pt x="22156" y="25539"/>
                  <a:pt x="22144" y="25480"/>
                </a:cubicBezTo>
                <a:cubicBezTo>
                  <a:pt x="22084" y="25277"/>
                  <a:pt x="22001" y="25087"/>
                  <a:pt x="21965" y="24896"/>
                </a:cubicBezTo>
                <a:cubicBezTo>
                  <a:pt x="21858" y="24503"/>
                  <a:pt x="21787" y="24111"/>
                  <a:pt x="21727" y="23694"/>
                </a:cubicBezTo>
                <a:cubicBezTo>
                  <a:pt x="21727" y="23670"/>
                  <a:pt x="21727" y="23646"/>
                  <a:pt x="21703" y="23634"/>
                </a:cubicBezTo>
                <a:lnTo>
                  <a:pt x="21703" y="23599"/>
                </a:lnTo>
                <a:cubicBezTo>
                  <a:pt x="21703" y="23539"/>
                  <a:pt x="21692" y="23491"/>
                  <a:pt x="21692" y="23432"/>
                </a:cubicBezTo>
                <a:cubicBezTo>
                  <a:pt x="21680" y="23337"/>
                  <a:pt x="21680" y="23241"/>
                  <a:pt x="21680" y="23134"/>
                </a:cubicBezTo>
                <a:cubicBezTo>
                  <a:pt x="21668" y="22932"/>
                  <a:pt x="21668" y="22741"/>
                  <a:pt x="21668" y="22527"/>
                </a:cubicBezTo>
                <a:cubicBezTo>
                  <a:pt x="21668" y="22098"/>
                  <a:pt x="21692" y="21646"/>
                  <a:pt x="21751" y="21217"/>
                </a:cubicBezTo>
                <a:cubicBezTo>
                  <a:pt x="21763" y="21158"/>
                  <a:pt x="21763" y="21098"/>
                  <a:pt x="21763" y="21039"/>
                </a:cubicBezTo>
                <a:lnTo>
                  <a:pt x="21763" y="20991"/>
                </a:lnTo>
                <a:cubicBezTo>
                  <a:pt x="21763" y="20967"/>
                  <a:pt x="21787" y="20932"/>
                  <a:pt x="21787" y="20908"/>
                </a:cubicBezTo>
                <a:cubicBezTo>
                  <a:pt x="21799" y="20836"/>
                  <a:pt x="21811" y="20753"/>
                  <a:pt x="21811" y="20682"/>
                </a:cubicBezTo>
                <a:lnTo>
                  <a:pt x="21811" y="20670"/>
                </a:lnTo>
                <a:lnTo>
                  <a:pt x="21811" y="20658"/>
                </a:lnTo>
                <a:cubicBezTo>
                  <a:pt x="21811" y="20622"/>
                  <a:pt x="21822" y="20574"/>
                  <a:pt x="21822" y="20551"/>
                </a:cubicBezTo>
                <a:cubicBezTo>
                  <a:pt x="21858" y="20396"/>
                  <a:pt x="21870" y="20312"/>
                  <a:pt x="21906" y="20181"/>
                </a:cubicBezTo>
                <a:lnTo>
                  <a:pt x="21989" y="19824"/>
                </a:lnTo>
                <a:cubicBezTo>
                  <a:pt x="22108" y="19348"/>
                  <a:pt x="22239" y="18848"/>
                  <a:pt x="22418" y="18396"/>
                </a:cubicBezTo>
                <a:cubicBezTo>
                  <a:pt x="22775" y="17467"/>
                  <a:pt x="23227" y="16562"/>
                  <a:pt x="23751" y="15729"/>
                </a:cubicBezTo>
                <a:cubicBezTo>
                  <a:pt x="23811" y="15621"/>
                  <a:pt x="23882" y="15514"/>
                  <a:pt x="23954" y="15395"/>
                </a:cubicBezTo>
                <a:cubicBezTo>
                  <a:pt x="23962" y="15387"/>
                  <a:pt x="23953" y="15373"/>
                  <a:pt x="23943" y="15373"/>
                </a:cubicBezTo>
                <a:cubicBezTo>
                  <a:pt x="23938" y="15373"/>
                  <a:pt x="23934" y="15376"/>
                  <a:pt x="23930" y="15383"/>
                </a:cubicBezTo>
                <a:cubicBezTo>
                  <a:pt x="23335" y="16205"/>
                  <a:pt x="22775" y="17062"/>
                  <a:pt x="22334" y="17991"/>
                </a:cubicBezTo>
                <a:cubicBezTo>
                  <a:pt x="22108" y="18455"/>
                  <a:pt x="21906" y="18908"/>
                  <a:pt x="21703" y="19384"/>
                </a:cubicBezTo>
                <a:cubicBezTo>
                  <a:pt x="21620" y="19622"/>
                  <a:pt x="21549" y="19884"/>
                  <a:pt x="21465" y="20122"/>
                </a:cubicBezTo>
                <a:cubicBezTo>
                  <a:pt x="21394" y="20360"/>
                  <a:pt x="21322" y="20598"/>
                  <a:pt x="21275" y="20848"/>
                </a:cubicBezTo>
                <a:cubicBezTo>
                  <a:pt x="21191" y="21324"/>
                  <a:pt x="21108" y="21789"/>
                  <a:pt x="21084" y="22277"/>
                </a:cubicBezTo>
                <a:cubicBezTo>
                  <a:pt x="21072" y="22694"/>
                  <a:pt x="21072" y="23098"/>
                  <a:pt x="21108" y="23515"/>
                </a:cubicBezTo>
                <a:cubicBezTo>
                  <a:pt x="21191" y="24372"/>
                  <a:pt x="21382" y="25206"/>
                  <a:pt x="21703" y="26016"/>
                </a:cubicBezTo>
                <a:cubicBezTo>
                  <a:pt x="21787" y="26206"/>
                  <a:pt x="21870" y="26385"/>
                  <a:pt x="21965" y="26575"/>
                </a:cubicBezTo>
                <a:cubicBezTo>
                  <a:pt x="21906" y="26551"/>
                  <a:pt x="21846" y="26504"/>
                  <a:pt x="21787" y="26468"/>
                </a:cubicBezTo>
                <a:cubicBezTo>
                  <a:pt x="21572" y="26349"/>
                  <a:pt x="21370" y="26230"/>
                  <a:pt x="21156" y="26099"/>
                </a:cubicBezTo>
                <a:cubicBezTo>
                  <a:pt x="21144" y="26075"/>
                  <a:pt x="21144" y="26039"/>
                  <a:pt x="21132" y="26027"/>
                </a:cubicBezTo>
                <a:cubicBezTo>
                  <a:pt x="21108" y="25992"/>
                  <a:pt x="21108" y="25968"/>
                  <a:pt x="21096" y="25932"/>
                </a:cubicBezTo>
                <a:lnTo>
                  <a:pt x="21096" y="25920"/>
                </a:lnTo>
                <a:lnTo>
                  <a:pt x="21096" y="25908"/>
                </a:lnTo>
                <a:cubicBezTo>
                  <a:pt x="21096" y="25896"/>
                  <a:pt x="21084" y="25873"/>
                  <a:pt x="21084" y="25849"/>
                </a:cubicBezTo>
                <a:cubicBezTo>
                  <a:pt x="20930" y="25444"/>
                  <a:pt x="20799" y="25027"/>
                  <a:pt x="20715" y="24599"/>
                </a:cubicBezTo>
                <a:cubicBezTo>
                  <a:pt x="20668" y="24384"/>
                  <a:pt x="20620" y="24182"/>
                  <a:pt x="20572" y="23956"/>
                </a:cubicBezTo>
                <a:cubicBezTo>
                  <a:pt x="20560" y="23849"/>
                  <a:pt x="20549" y="23730"/>
                  <a:pt x="20537" y="23634"/>
                </a:cubicBezTo>
                <a:cubicBezTo>
                  <a:pt x="20537" y="23587"/>
                  <a:pt x="20513" y="23527"/>
                  <a:pt x="20513" y="23479"/>
                </a:cubicBezTo>
                <a:cubicBezTo>
                  <a:pt x="20513" y="23456"/>
                  <a:pt x="20513" y="23420"/>
                  <a:pt x="20501" y="23396"/>
                </a:cubicBezTo>
                <a:lnTo>
                  <a:pt x="20501" y="23372"/>
                </a:lnTo>
                <a:lnTo>
                  <a:pt x="20501" y="23349"/>
                </a:lnTo>
                <a:cubicBezTo>
                  <a:pt x="20453" y="22920"/>
                  <a:pt x="20429" y="22479"/>
                  <a:pt x="20441" y="22051"/>
                </a:cubicBezTo>
                <a:cubicBezTo>
                  <a:pt x="20441" y="21622"/>
                  <a:pt x="20477" y="21170"/>
                  <a:pt x="20513" y="20741"/>
                </a:cubicBezTo>
                <a:cubicBezTo>
                  <a:pt x="20537" y="20634"/>
                  <a:pt x="20549" y="20515"/>
                  <a:pt x="20560" y="20420"/>
                </a:cubicBezTo>
                <a:cubicBezTo>
                  <a:pt x="20560" y="20384"/>
                  <a:pt x="20572" y="20360"/>
                  <a:pt x="20572" y="20336"/>
                </a:cubicBezTo>
                <a:cubicBezTo>
                  <a:pt x="20572" y="20324"/>
                  <a:pt x="20572" y="20301"/>
                  <a:pt x="20596" y="20277"/>
                </a:cubicBezTo>
                <a:lnTo>
                  <a:pt x="20596" y="20241"/>
                </a:lnTo>
                <a:cubicBezTo>
                  <a:pt x="20596" y="20205"/>
                  <a:pt x="20608" y="20181"/>
                  <a:pt x="20608" y="20146"/>
                </a:cubicBezTo>
                <a:cubicBezTo>
                  <a:pt x="20656" y="19896"/>
                  <a:pt x="20691" y="19658"/>
                  <a:pt x="20751" y="19408"/>
                </a:cubicBezTo>
                <a:cubicBezTo>
                  <a:pt x="20810" y="19146"/>
                  <a:pt x="20870" y="18908"/>
                  <a:pt x="20930" y="18669"/>
                </a:cubicBezTo>
                <a:cubicBezTo>
                  <a:pt x="20989" y="18419"/>
                  <a:pt x="21084" y="18181"/>
                  <a:pt x="21144" y="17931"/>
                </a:cubicBezTo>
                <a:cubicBezTo>
                  <a:pt x="21168" y="17812"/>
                  <a:pt x="21215" y="17681"/>
                  <a:pt x="21263" y="17562"/>
                </a:cubicBezTo>
                <a:cubicBezTo>
                  <a:pt x="21311" y="17443"/>
                  <a:pt x="21334" y="17324"/>
                  <a:pt x="21382" y="17205"/>
                </a:cubicBezTo>
                <a:lnTo>
                  <a:pt x="21644" y="16491"/>
                </a:lnTo>
                <a:cubicBezTo>
                  <a:pt x="22001" y="15538"/>
                  <a:pt x="22442" y="14609"/>
                  <a:pt x="22942" y="13728"/>
                </a:cubicBezTo>
                <a:cubicBezTo>
                  <a:pt x="23001" y="13609"/>
                  <a:pt x="23073" y="13514"/>
                  <a:pt x="23132" y="13395"/>
                </a:cubicBezTo>
                <a:cubicBezTo>
                  <a:pt x="23150" y="13377"/>
                  <a:pt x="23135" y="13366"/>
                  <a:pt x="23121" y="13366"/>
                </a:cubicBezTo>
                <a:cubicBezTo>
                  <a:pt x="23116" y="13366"/>
                  <a:pt x="23112" y="13368"/>
                  <a:pt x="23108" y="13371"/>
                </a:cubicBezTo>
                <a:cubicBezTo>
                  <a:pt x="22811" y="13788"/>
                  <a:pt x="22525" y="14228"/>
                  <a:pt x="22239" y="14669"/>
                </a:cubicBezTo>
                <a:lnTo>
                  <a:pt x="21846" y="15336"/>
                </a:lnTo>
                <a:cubicBezTo>
                  <a:pt x="21703" y="15562"/>
                  <a:pt x="21584" y="15788"/>
                  <a:pt x="21465" y="16014"/>
                </a:cubicBezTo>
                <a:cubicBezTo>
                  <a:pt x="21346" y="16229"/>
                  <a:pt x="21227" y="16455"/>
                  <a:pt x="21132" y="16693"/>
                </a:cubicBezTo>
                <a:cubicBezTo>
                  <a:pt x="21013" y="16943"/>
                  <a:pt x="20906" y="17169"/>
                  <a:pt x="20799" y="17419"/>
                </a:cubicBezTo>
                <a:cubicBezTo>
                  <a:pt x="20691" y="17681"/>
                  <a:pt x="20620" y="17895"/>
                  <a:pt x="20513" y="18157"/>
                </a:cubicBezTo>
                <a:cubicBezTo>
                  <a:pt x="20429" y="18396"/>
                  <a:pt x="20358" y="18646"/>
                  <a:pt x="20298" y="18896"/>
                </a:cubicBezTo>
                <a:cubicBezTo>
                  <a:pt x="20060" y="19824"/>
                  <a:pt x="19906" y="20753"/>
                  <a:pt x="19882" y="21705"/>
                </a:cubicBezTo>
                <a:cubicBezTo>
                  <a:pt x="19846" y="22598"/>
                  <a:pt x="19917" y="23515"/>
                  <a:pt x="20096" y="24408"/>
                </a:cubicBezTo>
                <a:cubicBezTo>
                  <a:pt x="20191" y="24825"/>
                  <a:pt x="20298" y="25218"/>
                  <a:pt x="20441" y="25611"/>
                </a:cubicBezTo>
                <a:cubicBezTo>
                  <a:pt x="20191" y="25456"/>
                  <a:pt x="19953" y="25313"/>
                  <a:pt x="19703" y="25146"/>
                </a:cubicBezTo>
                <a:lnTo>
                  <a:pt x="19608" y="24968"/>
                </a:lnTo>
                <a:cubicBezTo>
                  <a:pt x="19596" y="24920"/>
                  <a:pt x="19560" y="24884"/>
                  <a:pt x="19548" y="24837"/>
                </a:cubicBezTo>
                <a:cubicBezTo>
                  <a:pt x="19548" y="24825"/>
                  <a:pt x="19536" y="24801"/>
                  <a:pt x="19536" y="24789"/>
                </a:cubicBezTo>
                <a:cubicBezTo>
                  <a:pt x="19536" y="24789"/>
                  <a:pt x="19536" y="24777"/>
                  <a:pt x="19525" y="24765"/>
                </a:cubicBezTo>
                <a:cubicBezTo>
                  <a:pt x="19501" y="24742"/>
                  <a:pt x="19501" y="24718"/>
                  <a:pt x="19489" y="24706"/>
                </a:cubicBezTo>
                <a:cubicBezTo>
                  <a:pt x="19477" y="24658"/>
                  <a:pt x="19465" y="24622"/>
                  <a:pt x="19441" y="24587"/>
                </a:cubicBezTo>
                <a:cubicBezTo>
                  <a:pt x="19441" y="24587"/>
                  <a:pt x="19441" y="24563"/>
                  <a:pt x="19429" y="24563"/>
                </a:cubicBezTo>
                <a:cubicBezTo>
                  <a:pt x="19417" y="24539"/>
                  <a:pt x="19417" y="24527"/>
                  <a:pt x="19406" y="24492"/>
                </a:cubicBezTo>
                <a:cubicBezTo>
                  <a:pt x="19263" y="24134"/>
                  <a:pt x="19179" y="23777"/>
                  <a:pt x="19084" y="23408"/>
                </a:cubicBezTo>
                <a:cubicBezTo>
                  <a:pt x="19048" y="23229"/>
                  <a:pt x="19013" y="23039"/>
                  <a:pt x="18989" y="22860"/>
                </a:cubicBezTo>
                <a:cubicBezTo>
                  <a:pt x="18989" y="22813"/>
                  <a:pt x="18965" y="22765"/>
                  <a:pt x="18965" y="22717"/>
                </a:cubicBezTo>
                <a:cubicBezTo>
                  <a:pt x="18965" y="22706"/>
                  <a:pt x="18965" y="22682"/>
                  <a:pt x="18953" y="22658"/>
                </a:cubicBezTo>
                <a:lnTo>
                  <a:pt x="18953" y="22634"/>
                </a:lnTo>
                <a:lnTo>
                  <a:pt x="18953" y="22598"/>
                </a:lnTo>
                <a:lnTo>
                  <a:pt x="18953" y="22563"/>
                </a:lnTo>
                <a:lnTo>
                  <a:pt x="18953" y="22503"/>
                </a:lnTo>
                <a:cubicBezTo>
                  <a:pt x="18953" y="22456"/>
                  <a:pt x="18941" y="22408"/>
                  <a:pt x="18941" y="22348"/>
                </a:cubicBezTo>
                <a:cubicBezTo>
                  <a:pt x="18905" y="21979"/>
                  <a:pt x="18905" y="21586"/>
                  <a:pt x="18929" y="21217"/>
                </a:cubicBezTo>
                <a:cubicBezTo>
                  <a:pt x="18941" y="21027"/>
                  <a:pt x="18953" y="20848"/>
                  <a:pt x="18965" y="20658"/>
                </a:cubicBezTo>
                <a:lnTo>
                  <a:pt x="19013" y="20336"/>
                </a:lnTo>
                <a:cubicBezTo>
                  <a:pt x="19013" y="20312"/>
                  <a:pt x="19025" y="20277"/>
                  <a:pt x="19025" y="20265"/>
                </a:cubicBezTo>
                <a:lnTo>
                  <a:pt x="19025" y="20217"/>
                </a:lnTo>
                <a:cubicBezTo>
                  <a:pt x="19048" y="20158"/>
                  <a:pt x="19048" y="20122"/>
                  <a:pt x="19060" y="20062"/>
                </a:cubicBezTo>
                <a:cubicBezTo>
                  <a:pt x="19132" y="19598"/>
                  <a:pt x="19239" y="19134"/>
                  <a:pt x="19370" y="18693"/>
                </a:cubicBezTo>
                <a:cubicBezTo>
                  <a:pt x="19501" y="18241"/>
                  <a:pt x="19656" y="17812"/>
                  <a:pt x="19798" y="17360"/>
                </a:cubicBezTo>
                <a:cubicBezTo>
                  <a:pt x="19882" y="17145"/>
                  <a:pt x="19965" y="16931"/>
                  <a:pt x="20060" y="16729"/>
                </a:cubicBezTo>
                <a:cubicBezTo>
                  <a:pt x="20144" y="16514"/>
                  <a:pt x="20251" y="16312"/>
                  <a:pt x="20358" y="16098"/>
                </a:cubicBezTo>
                <a:cubicBezTo>
                  <a:pt x="20549" y="15681"/>
                  <a:pt x="20775" y="15264"/>
                  <a:pt x="21013" y="14859"/>
                </a:cubicBezTo>
                <a:lnTo>
                  <a:pt x="21191" y="14550"/>
                </a:lnTo>
                <a:cubicBezTo>
                  <a:pt x="21200" y="14541"/>
                  <a:pt x="21184" y="14533"/>
                  <a:pt x="21175" y="14533"/>
                </a:cubicBezTo>
                <a:cubicBezTo>
                  <a:pt x="21171" y="14533"/>
                  <a:pt x="21168" y="14534"/>
                  <a:pt x="21168" y="14538"/>
                </a:cubicBezTo>
                <a:cubicBezTo>
                  <a:pt x="20894" y="14919"/>
                  <a:pt x="20620" y="15312"/>
                  <a:pt x="20370" y="15717"/>
                </a:cubicBezTo>
                <a:cubicBezTo>
                  <a:pt x="20239" y="15907"/>
                  <a:pt x="20120" y="16110"/>
                  <a:pt x="20001" y="16324"/>
                </a:cubicBezTo>
                <a:cubicBezTo>
                  <a:pt x="19882" y="16526"/>
                  <a:pt x="19763" y="16729"/>
                  <a:pt x="19644" y="16931"/>
                </a:cubicBezTo>
                <a:cubicBezTo>
                  <a:pt x="19191" y="17765"/>
                  <a:pt x="18810" y="18669"/>
                  <a:pt x="18584" y="19598"/>
                </a:cubicBezTo>
                <a:cubicBezTo>
                  <a:pt x="18393" y="20420"/>
                  <a:pt x="18298" y="21253"/>
                  <a:pt x="18358" y="22086"/>
                </a:cubicBezTo>
                <a:cubicBezTo>
                  <a:pt x="18405" y="22872"/>
                  <a:pt x="18548" y="23658"/>
                  <a:pt x="18834" y="24384"/>
                </a:cubicBezTo>
                <a:lnTo>
                  <a:pt x="18965" y="24706"/>
                </a:lnTo>
                <a:cubicBezTo>
                  <a:pt x="18894" y="24646"/>
                  <a:pt x="18810" y="24599"/>
                  <a:pt x="18727" y="24539"/>
                </a:cubicBezTo>
                <a:cubicBezTo>
                  <a:pt x="18667" y="24444"/>
                  <a:pt x="18608" y="24361"/>
                  <a:pt x="18572" y="24253"/>
                </a:cubicBezTo>
                <a:cubicBezTo>
                  <a:pt x="18465" y="24075"/>
                  <a:pt x="18370" y="23896"/>
                  <a:pt x="18286" y="23718"/>
                </a:cubicBezTo>
                <a:cubicBezTo>
                  <a:pt x="18239" y="23634"/>
                  <a:pt x="18191" y="23527"/>
                  <a:pt x="18167" y="23432"/>
                </a:cubicBezTo>
                <a:cubicBezTo>
                  <a:pt x="18155" y="23408"/>
                  <a:pt x="18155" y="23396"/>
                  <a:pt x="18132" y="23360"/>
                </a:cubicBezTo>
                <a:cubicBezTo>
                  <a:pt x="18132" y="23360"/>
                  <a:pt x="18120" y="23349"/>
                  <a:pt x="18120" y="23337"/>
                </a:cubicBezTo>
                <a:cubicBezTo>
                  <a:pt x="18120" y="23313"/>
                  <a:pt x="18108" y="23289"/>
                  <a:pt x="18108" y="23277"/>
                </a:cubicBezTo>
                <a:cubicBezTo>
                  <a:pt x="18096" y="23241"/>
                  <a:pt x="18096" y="23218"/>
                  <a:pt x="18072" y="23182"/>
                </a:cubicBezTo>
                <a:cubicBezTo>
                  <a:pt x="17929" y="22801"/>
                  <a:pt x="17822" y="22396"/>
                  <a:pt x="17739" y="21991"/>
                </a:cubicBezTo>
                <a:cubicBezTo>
                  <a:pt x="17691" y="21801"/>
                  <a:pt x="17655" y="21586"/>
                  <a:pt x="17631" y="21384"/>
                </a:cubicBezTo>
                <a:cubicBezTo>
                  <a:pt x="17631" y="21336"/>
                  <a:pt x="17620" y="21289"/>
                  <a:pt x="17620" y="21229"/>
                </a:cubicBezTo>
                <a:cubicBezTo>
                  <a:pt x="17620" y="21205"/>
                  <a:pt x="17620" y="21193"/>
                  <a:pt x="17596" y="21158"/>
                </a:cubicBezTo>
                <a:lnTo>
                  <a:pt x="17596" y="21110"/>
                </a:lnTo>
                <a:cubicBezTo>
                  <a:pt x="17584" y="21015"/>
                  <a:pt x="17584" y="20920"/>
                  <a:pt x="17572" y="20812"/>
                </a:cubicBezTo>
                <a:cubicBezTo>
                  <a:pt x="17536" y="20396"/>
                  <a:pt x="17536" y="19979"/>
                  <a:pt x="17560" y="19562"/>
                </a:cubicBezTo>
                <a:lnTo>
                  <a:pt x="17596" y="18943"/>
                </a:lnTo>
                <a:cubicBezTo>
                  <a:pt x="17620" y="18836"/>
                  <a:pt x="17631" y="18717"/>
                  <a:pt x="17643" y="18610"/>
                </a:cubicBezTo>
                <a:cubicBezTo>
                  <a:pt x="17655" y="18550"/>
                  <a:pt x="17655" y="18491"/>
                  <a:pt x="17679" y="18419"/>
                </a:cubicBezTo>
                <a:lnTo>
                  <a:pt x="17679" y="18372"/>
                </a:lnTo>
                <a:cubicBezTo>
                  <a:pt x="17679" y="18385"/>
                  <a:pt x="17672" y="18402"/>
                  <a:pt x="17669" y="18402"/>
                </a:cubicBezTo>
                <a:cubicBezTo>
                  <a:pt x="17667" y="18402"/>
                  <a:pt x="17669" y="18391"/>
                  <a:pt x="17679" y="18360"/>
                </a:cubicBezTo>
                <a:cubicBezTo>
                  <a:pt x="17679" y="18336"/>
                  <a:pt x="17691" y="18312"/>
                  <a:pt x="17691" y="18288"/>
                </a:cubicBezTo>
                <a:lnTo>
                  <a:pt x="17691" y="18253"/>
                </a:lnTo>
                <a:lnTo>
                  <a:pt x="17691" y="18241"/>
                </a:lnTo>
                <a:cubicBezTo>
                  <a:pt x="17691" y="18229"/>
                  <a:pt x="17691" y="18217"/>
                  <a:pt x="17703" y="18181"/>
                </a:cubicBezTo>
                <a:cubicBezTo>
                  <a:pt x="17703" y="18157"/>
                  <a:pt x="17715" y="18122"/>
                  <a:pt x="17715" y="18110"/>
                </a:cubicBezTo>
                <a:cubicBezTo>
                  <a:pt x="17739" y="18038"/>
                  <a:pt x="17751" y="17943"/>
                  <a:pt x="17762" y="17872"/>
                </a:cubicBezTo>
                <a:lnTo>
                  <a:pt x="17762" y="17836"/>
                </a:lnTo>
                <a:lnTo>
                  <a:pt x="17762" y="17824"/>
                </a:lnTo>
                <a:cubicBezTo>
                  <a:pt x="17762" y="17800"/>
                  <a:pt x="17774" y="17765"/>
                  <a:pt x="17774" y="17741"/>
                </a:cubicBezTo>
                <a:cubicBezTo>
                  <a:pt x="17798" y="17681"/>
                  <a:pt x="17810" y="17622"/>
                  <a:pt x="17822" y="17538"/>
                </a:cubicBezTo>
                <a:cubicBezTo>
                  <a:pt x="17882" y="17288"/>
                  <a:pt x="17929" y="17050"/>
                  <a:pt x="18001" y="16800"/>
                </a:cubicBezTo>
                <a:cubicBezTo>
                  <a:pt x="18072" y="16562"/>
                  <a:pt x="18132" y="16324"/>
                  <a:pt x="18215" y="16086"/>
                </a:cubicBezTo>
                <a:cubicBezTo>
                  <a:pt x="18286" y="15848"/>
                  <a:pt x="18370" y="15609"/>
                  <a:pt x="18477" y="15371"/>
                </a:cubicBezTo>
                <a:cubicBezTo>
                  <a:pt x="18572" y="15133"/>
                  <a:pt x="18655" y="14907"/>
                  <a:pt x="18763" y="14681"/>
                </a:cubicBezTo>
                <a:cubicBezTo>
                  <a:pt x="18870" y="14443"/>
                  <a:pt x="18989" y="14228"/>
                  <a:pt x="19108" y="14002"/>
                </a:cubicBezTo>
                <a:cubicBezTo>
                  <a:pt x="19322" y="13550"/>
                  <a:pt x="19584" y="13121"/>
                  <a:pt x="19846" y="12692"/>
                </a:cubicBezTo>
                <a:cubicBezTo>
                  <a:pt x="19917" y="12585"/>
                  <a:pt x="19977" y="12478"/>
                  <a:pt x="20037" y="12359"/>
                </a:cubicBezTo>
                <a:cubicBezTo>
                  <a:pt x="20053" y="12351"/>
                  <a:pt x="20041" y="12337"/>
                  <a:pt x="20028" y="12337"/>
                </a:cubicBezTo>
                <a:cubicBezTo>
                  <a:pt x="20022" y="12337"/>
                  <a:pt x="20016" y="12340"/>
                  <a:pt x="20013" y="12347"/>
                </a:cubicBezTo>
                <a:cubicBezTo>
                  <a:pt x="19703" y="12752"/>
                  <a:pt x="19417" y="13193"/>
                  <a:pt x="19144" y="13633"/>
                </a:cubicBezTo>
                <a:cubicBezTo>
                  <a:pt x="18882" y="14062"/>
                  <a:pt x="18632" y="14526"/>
                  <a:pt x="18393" y="14967"/>
                </a:cubicBezTo>
                <a:cubicBezTo>
                  <a:pt x="18155" y="15419"/>
                  <a:pt x="17929" y="15895"/>
                  <a:pt x="17751" y="16371"/>
                </a:cubicBezTo>
                <a:cubicBezTo>
                  <a:pt x="17655" y="16610"/>
                  <a:pt x="17560" y="16848"/>
                  <a:pt x="17477" y="17098"/>
                </a:cubicBezTo>
                <a:cubicBezTo>
                  <a:pt x="17405" y="17336"/>
                  <a:pt x="17334" y="17586"/>
                  <a:pt x="17274" y="17824"/>
                </a:cubicBezTo>
                <a:cubicBezTo>
                  <a:pt x="17203" y="18074"/>
                  <a:pt x="17155" y="18336"/>
                  <a:pt x="17108" y="18586"/>
                </a:cubicBezTo>
                <a:cubicBezTo>
                  <a:pt x="17060" y="18812"/>
                  <a:pt x="17036" y="19050"/>
                  <a:pt x="17024" y="19289"/>
                </a:cubicBezTo>
                <a:cubicBezTo>
                  <a:pt x="16989" y="19705"/>
                  <a:pt x="16977" y="20134"/>
                  <a:pt x="16989" y="20551"/>
                </a:cubicBezTo>
                <a:cubicBezTo>
                  <a:pt x="17036" y="21396"/>
                  <a:pt x="17167" y="22265"/>
                  <a:pt x="17453" y="23063"/>
                </a:cubicBezTo>
                <a:cubicBezTo>
                  <a:pt x="17536" y="23349"/>
                  <a:pt x="17655" y="23610"/>
                  <a:pt x="17774" y="23884"/>
                </a:cubicBezTo>
                <a:cubicBezTo>
                  <a:pt x="17620" y="23777"/>
                  <a:pt x="17453" y="23658"/>
                  <a:pt x="17286" y="23551"/>
                </a:cubicBezTo>
                <a:cubicBezTo>
                  <a:pt x="17096" y="23218"/>
                  <a:pt x="16929" y="22872"/>
                  <a:pt x="16762" y="22515"/>
                </a:cubicBezTo>
                <a:cubicBezTo>
                  <a:pt x="16727" y="22420"/>
                  <a:pt x="16691" y="22325"/>
                  <a:pt x="16643" y="22229"/>
                </a:cubicBezTo>
                <a:lnTo>
                  <a:pt x="16631" y="22182"/>
                </a:lnTo>
                <a:cubicBezTo>
                  <a:pt x="16631" y="22170"/>
                  <a:pt x="16619" y="22158"/>
                  <a:pt x="16619" y="22158"/>
                </a:cubicBezTo>
                <a:cubicBezTo>
                  <a:pt x="16608" y="22110"/>
                  <a:pt x="16584" y="22051"/>
                  <a:pt x="16560" y="22003"/>
                </a:cubicBezTo>
                <a:cubicBezTo>
                  <a:pt x="16488" y="21813"/>
                  <a:pt x="16429" y="21622"/>
                  <a:pt x="16381" y="21432"/>
                </a:cubicBezTo>
                <a:cubicBezTo>
                  <a:pt x="16274" y="21039"/>
                  <a:pt x="16191" y="20658"/>
                  <a:pt x="16131" y="20265"/>
                </a:cubicBezTo>
                <a:cubicBezTo>
                  <a:pt x="16107" y="20158"/>
                  <a:pt x="16096" y="20074"/>
                  <a:pt x="16084" y="19967"/>
                </a:cubicBezTo>
                <a:lnTo>
                  <a:pt x="16084" y="19920"/>
                </a:lnTo>
                <a:lnTo>
                  <a:pt x="16084" y="19884"/>
                </a:lnTo>
                <a:cubicBezTo>
                  <a:pt x="16084" y="19836"/>
                  <a:pt x="16072" y="19777"/>
                  <a:pt x="16072" y="19729"/>
                </a:cubicBezTo>
                <a:cubicBezTo>
                  <a:pt x="16048" y="19539"/>
                  <a:pt x="16036" y="19324"/>
                  <a:pt x="16036" y="19134"/>
                </a:cubicBezTo>
                <a:cubicBezTo>
                  <a:pt x="16024" y="18717"/>
                  <a:pt x="16048" y="18288"/>
                  <a:pt x="16096" y="17872"/>
                </a:cubicBezTo>
                <a:cubicBezTo>
                  <a:pt x="16107" y="17765"/>
                  <a:pt x="16131" y="17645"/>
                  <a:pt x="16143" y="17538"/>
                </a:cubicBezTo>
                <a:cubicBezTo>
                  <a:pt x="16143" y="17514"/>
                  <a:pt x="16155" y="17479"/>
                  <a:pt x="16155" y="17455"/>
                </a:cubicBezTo>
                <a:lnTo>
                  <a:pt x="16155" y="17443"/>
                </a:lnTo>
                <a:lnTo>
                  <a:pt x="16155" y="17419"/>
                </a:lnTo>
                <a:cubicBezTo>
                  <a:pt x="16167" y="17360"/>
                  <a:pt x="16167" y="17300"/>
                  <a:pt x="16191" y="17241"/>
                </a:cubicBezTo>
                <a:cubicBezTo>
                  <a:pt x="16203" y="17181"/>
                  <a:pt x="16203" y="17110"/>
                  <a:pt x="16215" y="17050"/>
                </a:cubicBezTo>
                <a:cubicBezTo>
                  <a:pt x="16215" y="17062"/>
                  <a:pt x="16215" y="17066"/>
                  <a:pt x="16215" y="17066"/>
                </a:cubicBezTo>
                <a:cubicBezTo>
                  <a:pt x="16215" y="17066"/>
                  <a:pt x="16218" y="17021"/>
                  <a:pt x="16227" y="17003"/>
                </a:cubicBezTo>
                <a:cubicBezTo>
                  <a:pt x="16227" y="16979"/>
                  <a:pt x="16250" y="16943"/>
                  <a:pt x="16250" y="16919"/>
                </a:cubicBezTo>
                <a:cubicBezTo>
                  <a:pt x="16274" y="16812"/>
                  <a:pt x="16286" y="16705"/>
                  <a:pt x="16310" y="16586"/>
                </a:cubicBezTo>
                <a:cubicBezTo>
                  <a:pt x="16405" y="16157"/>
                  <a:pt x="16512" y="15740"/>
                  <a:pt x="16679" y="15324"/>
                </a:cubicBezTo>
                <a:cubicBezTo>
                  <a:pt x="16750" y="15121"/>
                  <a:pt x="16822" y="14919"/>
                  <a:pt x="16929" y="14717"/>
                </a:cubicBezTo>
                <a:cubicBezTo>
                  <a:pt x="17024" y="14502"/>
                  <a:pt x="17120" y="14312"/>
                  <a:pt x="17227" y="14121"/>
                </a:cubicBezTo>
                <a:cubicBezTo>
                  <a:pt x="17441" y="13728"/>
                  <a:pt x="17691" y="13359"/>
                  <a:pt x="17953" y="13014"/>
                </a:cubicBezTo>
                <a:lnTo>
                  <a:pt x="18179" y="12752"/>
                </a:lnTo>
                <a:cubicBezTo>
                  <a:pt x="18189" y="12742"/>
                  <a:pt x="18173" y="12714"/>
                  <a:pt x="18161" y="12714"/>
                </a:cubicBezTo>
                <a:cubicBezTo>
                  <a:pt x="18159" y="12714"/>
                  <a:pt x="18157" y="12715"/>
                  <a:pt x="18155" y="12716"/>
                </a:cubicBezTo>
                <a:cubicBezTo>
                  <a:pt x="17834" y="13038"/>
                  <a:pt x="17536" y="13371"/>
                  <a:pt x="17274" y="13752"/>
                </a:cubicBezTo>
                <a:cubicBezTo>
                  <a:pt x="17143" y="13931"/>
                  <a:pt x="17000" y="14109"/>
                  <a:pt x="16881" y="14300"/>
                </a:cubicBezTo>
                <a:cubicBezTo>
                  <a:pt x="16762" y="14490"/>
                  <a:pt x="16643" y="14681"/>
                  <a:pt x="16548" y="14883"/>
                </a:cubicBezTo>
                <a:cubicBezTo>
                  <a:pt x="16310" y="15276"/>
                  <a:pt x="16131" y="15693"/>
                  <a:pt x="15965" y="16133"/>
                </a:cubicBezTo>
                <a:cubicBezTo>
                  <a:pt x="15798" y="16550"/>
                  <a:pt x="15679" y="16979"/>
                  <a:pt x="15607" y="17419"/>
                </a:cubicBezTo>
                <a:cubicBezTo>
                  <a:pt x="15441" y="18300"/>
                  <a:pt x="15441" y="19193"/>
                  <a:pt x="15548" y="20074"/>
                </a:cubicBezTo>
                <a:cubicBezTo>
                  <a:pt x="15655" y="20908"/>
                  <a:pt x="15857" y="21705"/>
                  <a:pt x="16167" y="22479"/>
                </a:cubicBezTo>
                <a:cubicBezTo>
                  <a:pt x="16215" y="22598"/>
                  <a:pt x="16274" y="22741"/>
                  <a:pt x="16334" y="22860"/>
                </a:cubicBezTo>
                <a:cubicBezTo>
                  <a:pt x="16227" y="22777"/>
                  <a:pt x="16107" y="22694"/>
                  <a:pt x="16012" y="22598"/>
                </a:cubicBezTo>
                <a:cubicBezTo>
                  <a:pt x="15965" y="22515"/>
                  <a:pt x="15929" y="22420"/>
                  <a:pt x="15893" y="22336"/>
                </a:cubicBezTo>
                <a:cubicBezTo>
                  <a:pt x="15846" y="22241"/>
                  <a:pt x="15810" y="22158"/>
                  <a:pt x="15786" y="22063"/>
                </a:cubicBezTo>
                <a:cubicBezTo>
                  <a:pt x="15774" y="22027"/>
                  <a:pt x="15750" y="21979"/>
                  <a:pt x="15726" y="21932"/>
                </a:cubicBezTo>
                <a:cubicBezTo>
                  <a:pt x="15715" y="21908"/>
                  <a:pt x="15715" y="21884"/>
                  <a:pt x="15691" y="21860"/>
                </a:cubicBezTo>
                <a:cubicBezTo>
                  <a:pt x="15691" y="21848"/>
                  <a:pt x="15679" y="21825"/>
                  <a:pt x="15679" y="21825"/>
                </a:cubicBezTo>
                <a:cubicBezTo>
                  <a:pt x="15417" y="21098"/>
                  <a:pt x="15215" y="20336"/>
                  <a:pt x="15119" y="19586"/>
                </a:cubicBezTo>
                <a:lnTo>
                  <a:pt x="15119" y="19562"/>
                </a:lnTo>
                <a:lnTo>
                  <a:pt x="15119" y="19550"/>
                </a:lnTo>
                <a:lnTo>
                  <a:pt x="15119" y="19479"/>
                </a:lnTo>
                <a:cubicBezTo>
                  <a:pt x="15119" y="19431"/>
                  <a:pt x="15095" y="19372"/>
                  <a:pt x="15095" y="19324"/>
                </a:cubicBezTo>
                <a:cubicBezTo>
                  <a:pt x="15084" y="19241"/>
                  <a:pt x="15084" y="19134"/>
                  <a:pt x="15084" y="19050"/>
                </a:cubicBezTo>
                <a:cubicBezTo>
                  <a:pt x="15072" y="18848"/>
                  <a:pt x="15072" y="18657"/>
                  <a:pt x="15072" y="18467"/>
                </a:cubicBezTo>
                <a:cubicBezTo>
                  <a:pt x="15072" y="18050"/>
                  <a:pt x="15119" y="17645"/>
                  <a:pt x="15179" y="17229"/>
                </a:cubicBezTo>
                <a:cubicBezTo>
                  <a:pt x="15179" y="17205"/>
                  <a:pt x="15179" y="17181"/>
                  <a:pt x="15191" y="17157"/>
                </a:cubicBezTo>
                <a:lnTo>
                  <a:pt x="15191" y="17145"/>
                </a:lnTo>
                <a:cubicBezTo>
                  <a:pt x="15203" y="17086"/>
                  <a:pt x="15203" y="17026"/>
                  <a:pt x="15215" y="16967"/>
                </a:cubicBezTo>
                <a:cubicBezTo>
                  <a:pt x="15238" y="16860"/>
                  <a:pt x="15262" y="16752"/>
                  <a:pt x="15274" y="16645"/>
                </a:cubicBezTo>
                <a:cubicBezTo>
                  <a:pt x="15322" y="16443"/>
                  <a:pt x="15369" y="16229"/>
                  <a:pt x="15429" y="16026"/>
                </a:cubicBezTo>
                <a:cubicBezTo>
                  <a:pt x="15488" y="15812"/>
                  <a:pt x="15548" y="15609"/>
                  <a:pt x="15607" y="15419"/>
                </a:cubicBezTo>
                <a:cubicBezTo>
                  <a:pt x="15631" y="15312"/>
                  <a:pt x="15667" y="15217"/>
                  <a:pt x="15691" y="15121"/>
                </a:cubicBezTo>
                <a:cubicBezTo>
                  <a:pt x="15738" y="15014"/>
                  <a:pt x="15774" y="14907"/>
                  <a:pt x="15810" y="14824"/>
                </a:cubicBezTo>
                <a:cubicBezTo>
                  <a:pt x="15965" y="14419"/>
                  <a:pt x="16155" y="14050"/>
                  <a:pt x="16369" y="13693"/>
                </a:cubicBezTo>
                <a:cubicBezTo>
                  <a:pt x="16572" y="13312"/>
                  <a:pt x="16810" y="12954"/>
                  <a:pt x="17084" y="12633"/>
                </a:cubicBezTo>
                <a:cubicBezTo>
                  <a:pt x="17155" y="12538"/>
                  <a:pt x="17215" y="12454"/>
                  <a:pt x="17286" y="12383"/>
                </a:cubicBezTo>
                <a:cubicBezTo>
                  <a:pt x="17295" y="12365"/>
                  <a:pt x="17291" y="12354"/>
                  <a:pt x="17283" y="12354"/>
                </a:cubicBezTo>
                <a:cubicBezTo>
                  <a:pt x="17281" y="12354"/>
                  <a:pt x="17277" y="12356"/>
                  <a:pt x="17274" y="12359"/>
                </a:cubicBezTo>
                <a:cubicBezTo>
                  <a:pt x="16643" y="12954"/>
                  <a:pt x="16084" y="13645"/>
                  <a:pt x="15655" y="14383"/>
                </a:cubicBezTo>
                <a:cubicBezTo>
                  <a:pt x="15548" y="14586"/>
                  <a:pt x="15429" y="14764"/>
                  <a:pt x="15334" y="14955"/>
                </a:cubicBezTo>
                <a:lnTo>
                  <a:pt x="15262" y="15098"/>
                </a:lnTo>
                <a:cubicBezTo>
                  <a:pt x="15250" y="15121"/>
                  <a:pt x="15250" y="15145"/>
                  <a:pt x="15238" y="15157"/>
                </a:cubicBezTo>
                <a:cubicBezTo>
                  <a:pt x="15238" y="15181"/>
                  <a:pt x="15215" y="15193"/>
                  <a:pt x="15215" y="15193"/>
                </a:cubicBezTo>
                <a:cubicBezTo>
                  <a:pt x="15215" y="15193"/>
                  <a:pt x="15203" y="15217"/>
                  <a:pt x="15203" y="15240"/>
                </a:cubicBezTo>
                <a:cubicBezTo>
                  <a:pt x="15155" y="15336"/>
                  <a:pt x="15119" y="15455"/>
                  <a:pt x="15072" y="15574"/>
                </a:cubicBezTo>
                <a:cubicBezTo>
                  <a:pt x="14905" y="15979"/>
                  <a:pt x="14786" y="16395"/>
                  <a:pt x="14703" y="16824"/>
                </a:cubicBezTo>
                <a:cubicBezTo>
                  <a:pt x="14524" y="17657"/>
                  <a:pt x="14476" y="18515"/>
                  <a:pt x="14548" y="19348"/>
                </a:cubicBezTo>
                <a:cubicBezTo>
                  <a:pt x="14619" y="20146"/>
                  <a:pt x="14786" y="20955"/>
                  <a:pt x="15072" y="21705"/>
                </a:cubicBezTo>
                <a:cubicBezTo>
                  <a:pt x="15084" y="21765"/>
                  <a:pt x="15119" y="21825"/>
                  <a:pt x="15143" y="21884"/>
                </a:cubicBezTo>
                <a:cubicBezTo>
                  <a:pt x="14917" y="21705"/>
                  <a:pt x="14714" y="21515"/>
                  <a:pt x="14488" y="21324"/>
                </a:cubicBezTo>
                <a:cubicBezTo>
                  <a:pt x="14488" y="21313"/>
                  <a:pt x="14476" y="21277"/>
                  <a:pt x="14476" y="21265"/>
                </a:cubicBezTo>
                <a:cubicBezTo>
                  <a:pt x="14369" y="20872"/>
                  <a:pt x="14250" y="20503"/>
                  <a:pt x="14167" y="20122"/>
                </a:cubicBezTo>
                <a:cubicBezTo>
                  <a:pt x="14119" y="19920"/>
                  <a:pt x="14072" y="19729"/>
                  <a:pt x="14048" y="19539"/>
                </a:cubicBezTo>
                <a:cubicBezTo>
                  <a:pt x="14024" y="19431"/>
                  <a:pt x="14012" y="19348"/>
                  <a:pt x="14000" y="19241"/>
                </a:cubicBezTo>
                <a:cubicBezTo>
                  <a:pt x="14000" y="19193"/>
                  <a:pt x="13988" y="19146"/>
                  <a:pt x="13988" y="19086"/>
                </a:cubicBezTo>
                <a:cubicBezTo>
                  <a:pt x="13988" y="19062"/>
                  <a:pt x="13988" y="19050"/>
                  <a:pt x="13964" y="19015"/>
                </a:cubicBezTo>
                <a:lnTo>
                  <a:pt x="13964" y="18991"/>
                </a:lnTo>
                <a:cubicBezTo>
                  <a:pt x="13929" y="18586"/>
                  <a:pt x="13905" y="18193"/>
                  <a:pt x="13905" y="17800"/>
                </a:cubicBezTo>
                <a:cubicBezTo>
                  <a:pt x="13905" y="17395"/>
                  <a:pt x="13941" y="16991"/>
                  <a:pt x="14000" y="16610"/>
                </a:cubicBezTo>
                <a:cubicBezTo>
                  <a:pt x="14000" y="16562"/>
                  <a:pt x="14012" y="16502"/>
                  <a:pt x="14012" y="16455"/>
                </a:cubicBezTo>
                <a:cubicBezTo>
                  <a:pt x="14012" y="16431"/>
                  <a:pt x="14012" y="16407"/>
                  <a:pt x="14024" y="16383"/>
                </a:cubicBezTo>
                <a:lnTo>
                  <a:pt x="14024" y="16348"/>
                </a:lnTo>
                <a:cubicBezTo>
                  <a:pt x="14048" y="16252"/>
                  <a:pt x="14060" y="16145"/>
                  <a:pt x="14083" y="16038"/>
                </a:cubicBezTo>
                <a:cubicBezTo>
                  <a:pt x="14119" y="15836"/>
                  <a:pt x="14167" y="15621"/>
                  <a:pt x="14202" y="15419"/>
                </a:cubicBezTo>
                <a:cubicBezTo>
                  <a:pt x="14250" y="15205"/>
                  <a:pt x="14310" y="15002"/>
                  <a:pt x="14369" y="14800"/>
                </a:cubicBezTo>
                <a:cubicBezTo>
                  <a:pt x="14429" y="14597"/>
                  <a:pt x="14488" y="14407"/>
                  <a:pt x="14560" y="14193"/>
                </a:cubicBezTo>
                <a:cubicBezTo>
                  <a:pt x="14679" y="13788"/>
                  <a:pt x="14881" y="13419"/>
                  <a:pt x="15036" y="13050"/>
                </a:cubicBezTo>
                <a:cubicBezTo>
                  <a:pt x="15215" y="12657"/>
                  <a:pt x="15441" y="12300"/>
                  <a:pt x="15667" y="11942"/>
                </a:cubicBezTo>
                <a:cubicBezTo>
                  <a:pt x="15905" y="11585"/>
                  <a:pt x="16155" y="11264"/>
                  <a:pt x="16441" y="10930"/>
                </a:cubicBezTo>
                <a:cubicBezTo>
                  <a:pt x="16512" y="10859"/>
                  <a:pt x="16584" y="10776"/>
                  <a:pt x="16643" y="10692"/>
                </a:cubicBezTo>
                <a:cubicBezTo>
                  <a:pt x="16663" y="10683"/>
                  <a:pt x="16643" y="10665"/>
                  <a:pt x="16628" y="10665"/>
                </a:cubicBezTo>
                <a:cubicBezTo>
                  <a:pt x="16625" y="10665"/>
                  <a:pt x="16622" y="10666"/>
                  <a:pt x="16619" y="10668"/>
                </a:cubicBezTo>
                <a:cubicBezTo>
                  <a:pt x="16310" y="10954"/>
                  <a:pt x="16012" y="11264"/>
                  <a:pt x="15726" y="11585"/>
                </a:cubicBezTo>
                <a:cubicBezTo>
                  <a:pt x="15441" y="11919"/>
                  <a:pt x="15191" y="12264"/>
                  <a:pt x="14953" y="12621"/>
                </a:cubicBezTo>
                <a:cubicBezTo>
                  <a:pt x="14714" y="12978"/>
                  <a:pt x="14488" y="13347"/>
                  <a:pt x="14298" y="13716"/>
                </a:cubicBezTo>
                <a:cubicBezTo>
                  <a:pt x="14107" y="14121"/>
                  <a:pt x="13929" y="14490"/>
                  <a:pt x="13774" y="14943"/>
                </a:cubicBezTo>
                <a:cubicBezTo>
                  <a:pt x="13643" y="15336"/>
                  <a:pt x="13524" y="15752"/>
                  <a:pt x="13464" y="16193"/>
                </a:cubicBezTo>
                <a:cubicBezTo>
                  <a:pt x="13393" y="16610"/>
                  <a:pt x="13345" y="17038"/>
                  <a:pt x="13333" y="17455"/>
                </a:cubicBezTo>
                <a:cubicBezTo>
                  <a:pt x="13298" y="18288"/>
                  <a:pt x="13357" y="19122"/>
                  <a:pt x="13524" y="19920"/>
                </a:cubicBezTo>
                <a:cubicBezTo>
                  <a:pt x="13571" y="20134"/>
                  <a:pt x="13607" y="20336"/>
                  <a:pt x="13667" y="20539"/>
                </a:cubicBezTo>
                <a:lnTo>
                  <a:pt x="13369" y="20241"/>
                </a:lnTo>
                <a:cubicBezTo>
                  <a:pt x="13286" y="20146"/>
                  <a:pt x="13190" y="20039"/>
                  <a:pt x="13107" y="19955"/>
                </a:cubicBezTo>
                <a:cubicBezTo>
                  <a:pt x="13012" y="19658"/>
                  <a:pt x="12940" y="19360"/>
                  <a:pt x="12881" y="19062"/>
                </a:cubicBezTo>
                <a:cubicBezTo>
                  <a:pt x="12857" y="18908"/>
                  <a:pt x="12821" y="18765"/>
                  <a:pt x="12809" y="18610"/>
                </a:cubicBezTo>
                <a:cubicBezTo>
                  <a:pt x="12809" y="18586"/>
                  <a:pt x="12798" y="18550"/>
                  <a:pt x="12798" y="18527"/>
                </a:cubicBezTo>
                <a:lnTo>
                  <a:pt x="12798" y="18491"/>
                </a:lnTo>
                <a:lnTo>
                  <a:pt x="12798" y="18431"/>
                </a:lnTo>
                <a:cubicBezTo>
                  <a:pt x="12798" y="18360"/>
                  <a:pt x="12774" y="18288"/>
                  <a:pt x="12774" y="18217"/>
                </a:cubicBezTo>
                <a:cubicBezTo>
                  <a:pt x="12762" y="17895"/>
                  <a:pt x="12750" y="17586"/>
                  <a:pt x="12774" y="17288"/>
                </a:cubicBezTo>
                <a:cubicBezTo>
                  <a:pt x="12798" y="17145"/>
                  <a:pt x="12798" y="16991"/>
                  <a:pt x="12821" y="16824"/>
                </a:cubicBezTo>
                <a:cubicBezTo>
                  <a:pt x="12833" y="16752"/>
                  <a:pt x="12833" y="16681"/>
                  <a:pt x="12857" y="16622"/>
                </a:cubicBezTo>
                <a:cubicBezTo>
                  <a:pt x="12857" y="16586"/>
                  <a:pt x="12869" y="16550"/>
                  <a:pt x="12869" y="16514"/>
                </a:cubicBezTo>
                <a:lnTo>
                  <a:pt x="12869" y="16491"/>
                </a:lnTo>
                <a:lnTo>
                  <a:pt x="12869" y="16443"/>
                </a:lnTo>
                <a:cubicBezTo>
                  <a:pt x="12869" y="16407"/>
                  <a:pt x="12881" y="16383"/>
                  <a:pt x="12881" y="16336"/>
                </a:cubicBezTo>
                <a:cubicBezTo>
                  <a:pt x="12881" y="16312"/>
                  <a:pt x="12893" y="16264"/>
                  <a:pt x="12893" y="16229"/>
                </a:cubicBezTo>
                <a:cubicBezTo>
                  <a:pt x="12917" y="16145"/>
                  <a:pt x="12929" y="16074"/>
                  <a:pt x="12940" y="15979"/>
                </a:cubicBezTo>
                <a:cubicBezTo>
                  <a:pt x="12976" y="15836"/>
                  <a:pt x="13000" y="15669"/>
                  <a:pt x="13048" y="15514"/>
                </a:cubicBezTo>
                <a:cubicBezTo>
                  <a:pt x="13119" y="15205"/>
                  <a:pt x="13214" y="14907"/>
                  <a:pt x="13333" y="14609"/>
                </a:cubicBezTo>
                <a:cubicBezTo>
                  <a:pt x="13452" y="14324"/>
                  <a:pt x="13583" y="14026"/>
                  <a:pt x="13726" y="13764"/>
                </a:cubicBezTo>
                <a:cubicBezTo>
                  <a:pt x="14083" y="13133"/>
                  <a:pt x="14524" y="12538"/>
                  <a:pt x="15024" y="12038"/>
                </a:cubicBezTo>
                <a:cubicBezTo>
                  <a:pt x="15034" y="12027"/>
                  <a:pt x="15027" y="11999"/>
                  <a:pt x="15009" y="11999"/>
                </a:cubicBezTo>
                <a:cubicBezTo>
                  <a:pt x="15007" y="11999"/>
                  <a:pt x="15004" y="12000"/>
                  <a:pt x="15000" y="12002"/>
                </a:cubicBezTo>
                <a:cubicBezTo>
                  <a:pt x="14488" y="12407"/>
                  <a:pt x="14012" y="12883"/>
                  <a:pt x="13643" y="13407"/>
                </a:cubicBezTo>
                <a:cubicBezTo>
                  <a:pt x="13536" y="13538"/>
                  <a:pt x="13452" y="13693"/>
                  <a:pt x="13357" y="13824"/>
                </a:cubicBezTo>
                <a:cubicBezTo>
                  <a:pt x="13274" y="13955"/>
                  <a:pt x="13179" y="14085"/>
                  <a:pt x="13107" y="14228"/>
                </a:cubicBezTo>
                <a:cubicBezTo>
                  <a:pt x="13036" y="14371"/>
                  <a:pt x="12940" y="14526"/>
                  <a:pt x="12869" y="14669"/>
                </a:cubicBezTo>
                <a:cubicBezTo>
                  <a:pt x="12833" y="14740"/>
                  <a:pt x="12809" y="14824"/>
                  <a:pt x="12774" y="14883"/>
                </a:cubicBezTo>
                <a:cubicBezTo>
                  <a:pt x="12750" y="14919"/>
                  <a:pt x="12738" y="14967"/>
                  <a:pt x="12714" y="15026"/>
                </a:cubicBezTo>
                <a:cubicBezTo>
                  <a:pt x="12714" y="15038"/>
                  <a:pt x="12702" y="15062"/>
                  <a:pt x="12702" y="15074"/>
                </a:cubicBezTo>
                <a:cubicBezTo>
                  <a:pt x="12702" y="15074"/>
                  <a:pt x="12685" y="15126"/>
                  <a:pt x="12687" y="15126"/>
                </a:cubicBezTo>
                <a:cubicBezTo>
                  <a:pt x="12688" y="15126"/>
                  <a:pt x="12689" y="15125"/>
                  <a:pt x="12690" y="15121"/>
                </a:cubicBezTo>
                <a:lnTo>
                  <a:pt x="12690" y="15121"/>
                </a:lnTo>
                <a:cubicBezTo>
                  <a:pt x="12619" y="15276"/>
                  <a:pt x="12536" y="15443"/>
                  <a:pt x="12500" y="15621"/>
                </a:cubicBezTo>
                <a:cubicBezTo>
                  <a:pt x="12452" y="15776"/>
                  <a:pt x="12405" y="15919"/>
                  <a:pt x="12357" y="16086"/>
                </a:cubicBezTo>
                <a:cubicBezTo>
                  <a:pt x="12286" y="16407"/>
                  <a:pt x="12226" y="16741"/>
                  <a:pt x="12214" y="17062"/>
                </a:cubicBezTo>
                <a:cubicBezTo>
                  <a:pt x="12155" y="17705"/>
                  <a:pt x="12178" y="18360"/>
                  <a:pt x="12286" y="18991"/>
                </a:cubicBezTo>
                <a:cubicBezTo>
                  <a:pt x="12286" y="19015"/>
                  <a:pt x="12297" y="19062"/>
                  <a:pt x="12297" y="19086"/>
                </a:cubicBezTo>
                <a:cubicBezTo>
                  <a:pt x="12214" y="18967"/>
                  <a:pt x="12107" y="18848"/>
                  <a:pt x="12024" y="18729"/>
                </a:cubicBezTo>
                <a:cubicBezTo>
                  <a:pt x="12024" y="18693"/>
                  <a:pt x="12000" y="18646"/>
                  <a:pt x="12000" y="18598"/>
                </a:cubicBezTo>
                <a:cubicBezTo>
                  <a:pt x="11964" y="18431"/>
                  <a:pt x="11928" y="18253"/>
                  <a:pt x="11916" y="18098"/>
                </a:cubicBezTo>
                <a:cubicBezTo>
                  <a:pt x="11905" y="18015"/>
                  <a:pt x="11881" y="17931"/>
                  <a:pt x="11881" y="17860"/>
                </a:cubicBezTo>
                <a:lnTo>
                  <a:pt x="11881" y="17824"/>
                </a:lnTo>
                <a:lnTo>
                  <a:pt x="11881" y="17776"/>
                </a:lnTo>
                <a:cubicBezTo>
                  <a:pt x="11881" y="17741"/>
                  <a:pt x="11869" y="17693"/>
                  <a:pt x="11869" y="17645"/>
                </a:cubicBezTo>
                <a:cubicBezTo>
                  <a:pt x="11857" y="17479"/>
                  <a:pt x="11857" y="17300"/>
                  <a:pt x="11857" y="17145"/>
                </a:cubicBezTo>
                <a:cubicBezTo>
                  <a:pt x="11857" y="16967"/>
                  <a:pt x="11857" y="16800"/>
                  <a:pt x="11869" y="16622"/>
                </a:cubicBezTo>
                <a:cubicBezTo>
                  <a:pt x="11869" y="16550"/>
                  <a:pt x="11881" y="16455"/>
                  <a:pt x="11905" y="16383"/>
                </a:cubicBezTo>
                <a:cubicBezTo>
                  <a:pt x="11905" y="16336"/>
                  <a:pt x="11916" y="16312"/>
                  <a:pt x="11916" y="16264"/>
                </a:cubicBezTo>
                <a:lnTo>
                  <a:pt x="11916" y="16217"/>
                </a:lnTo>
                <a:lnTo>
                  <a:pt x="11916" y="16205"/>
                </a:lnTo>
                <a:lnTo>
                  <a:pt x="11916" y="16169"/>
                </a:lnTo>
                <a:cubicBezTo>
                  <a:pt x="11976" y="15848"/>
                  <a:pt x="12047" y="15514"/>
                  <a:pt x="12155" y="15193"/>
                </a:cubicBezTo>
                <a:cubicBezTo>
                  <a:pt x="12214" y="15026"/>
                  <a:pt x="12274" y="14883"/>
                  <a:pt x="12333" y="14717"/>
                </a:cubicBezTo>
                <a:cubicBezTo>
                  <a:pt x="12342" y="14708"/>
                  <a:pt x="12368" y="14645"/>
                  <a:pt x="12370" y="14636"/>
                </a:cubicBezTo>
                <a:lnTo>
                  <a:pt x="12370" y="14636"/>
                </a:lnTo>
                <a:cubicBezTo>
                  <a:pt x="12386" y="14607"/>
                  <a:pt x="12395" y="14578"/>
                  <a:pt x="12405" y="14550"/>
                </a:cubicBezTo>
                <a:cubicBezTo>
                  <a:pt x="12452" y="14478"/>
                  <a:pt x="12476" y="14383"/>
                  <a:pt x="12524" y="14312"/>
                </a:cubicBezTo>
                <a:cubicBezTo>
                  <a:pt x="12678" y="14026"/>
                  <a:pt x="12833" y="13776"/>
                  <a:pt x="13012" y="13526"/>
                </a:cubicBezTo>
                <a:cubicBezTo>
                  <a:pt x="13107" y="13407"/>
                  <a:pt x="13190" y="13276"/>
                  <a:pt x="13286" y="13157"/>
                </a:cubicBezTo>
                <a:cubicBezTo>
                  <a:pt x="13298" y="13133"/>
                  <a:pt x="13310" y="13121"/>
                  <a:pt x="13310" y="13109"/>
                </a:cubicBezTo>
                <a:cubicBezTo>
                  <a:pt x="13345" y="13073"/>
                  <a:pt x="13357" y="13050"/>
                  <a:pt x="13393" y="13014"/>
                </a:cubicBezTo>
                <a:cubicBezTo>
                  <a:pt x="13417" y="12978"/>
                  <a:pt x="13452" y="12943"/>
                  <a:pt x="13476" y="12895"/>
                </a:cubicBezTo>
                <a:lnTo>
                  <a:pt x="13476" y="12895"/>
                </a:lnTo>
                <a:cubicBezTo>
                  <a:pt x="13470" y="12908"/>
                  <a:pt x="13468" y="12913"/>
                  <a:pt x="13468" y="12913"/>
                </a:cubicBezTo>
                <a:cubicBezTo>
                  <a:pt x="13469" y="12913"/>
                  <a:pt x="13488" y="12880"/>
                  <a:pt x="13488" y="12871"/>
                </a:cubicBezTo>
                <a:lnTo>
                  <a:pt x="13536" y="12823"/>
                </a:lnTo>
                <a:cubicBezTo>
                  <a:pt x="13750" y="12585"/>
                  <a:pt x="13952" y="12359"/>
                  <a:pt x="14191" y="12157"/>
                </a:cubicBezTo>
                <a:cubicBezTo>
                  <a:pt x="14262" y="12097"/>
                  <a:pt x="14322" y="12038"/>
                  <a:pt x="14405" y="11990"/>
                </a:cubicBezTo>
                <a:cubicBezTo>
                  <a:pt x="14476" y="11930"/>
                  <a:pt x="14536" y="11871"/>
                  <a:pt x="14607" y="11823"/>
                </a:cubicBezTo>
                <a:cubicBezTo>
                  <a:pt x="14738" y="11728"/>
                  <a:pt x="14893" y="11633"/>
                  <a:pt x="15036" y="11561"/>
                </a:cubicBezTo>
                <a:cubicBezTo>
                  <a:pt x="15357" y="11383"/>
                  <a:pt x="15679" y="11228"/>
                  <a:pt x="16024" y="11109"/>
                </a:cubicBezTo>
                <a:cubicBezTo>
                  <a:pt x="16036" y="11109"/>
                  <a:pt x="16036" y="11085"/>
                  <a:pt x="16024" y="11085"/>
                </a:cubicBezTo>
                <a:cubicBezTo>
                  <a:pt x="15715" y="11157"/>
                  <a:pt x="15393" y="11264"/>
                  <a:pt x="15095" y="11383"/>
                </a:cubicBezTo>
                <a:cubicBezTo>
                  <a:pt x="14953" y="11442"/>
                  <a:pt x="14822" y="11502"/>
                  <a:pt x="14667" y="11573"/>
                </a:cubicBezTo>
                <a:cubicBezTo>
                  <a:pt x="14524" y="11645"/>
                  <a:pt x="14369" y="11704"/>
                  <a:pt x="14238" y="11799"/>
                </a:cubicBezTo>
                <a:cubicBezTo>
                  <a:pt x="13952" y="11966"/>
                  <a:pt x="13691" y="12145"/>
                  <a:pt x="13417" y="12347"/>
                </a:cubicBezTo>
                <a:cubicBezTo>
                  <a:pt x="13167" y="12538"/>
                  <a:pt x="12917" y="12764"/>
                  <a:pt x="12702" y="13002"/>
                </a:cubicBezTo>
                <a:cubicBezTo>
                  <a:pt x="12238" y="13526"/>
                  <a:pt x="11905" y="14145"/>
                  <a:pt x="11666" y="14788"/>
                </a:cubicBezTo>
                <a:cubicBezTo>
                  <a:pt x="11405" y="15455"/>
                  <a:pt x="11274" y="16157"/>
                  <a:pt x="11250" y="16872"/>
                </a:cubicBezTo>
                <a:cubicBezTo>
                  <a:pt x="11226" y="17169"/>
                  <a:pt x="11250" y="17467"/>
                  <a:pt x="11274" y="17753"/>
                </a:cubicBezTo>
                <a:lnTo>
                  <a:pt x="11047" y="17419"/>
                </a:lnTo>
                <a:lnTo>
                  <a:pt x="10952" y="17276"/>
                </a:lnTo>
                <a:lnTo>
                  <a:pt x="10857" y="17110"/>
                </a:lnTo>
                <a:lnTo>
                  <a:pt x="10809" y="17038"/>
                </a:lnTo>
                <a:cubicBezTo>
                  <a:pt x="10809" y="16824"/>
                  <a:pt x="10833" y="16622"/>
                  <a:pt x="10845" y="16407"/>
                </a:cubicBezTo>
                <a:cubicBezTo>
                  <a:pt x="10857" y="16217"/>
                  <a:pt x="10893" y="16014"/>
                  <a:pt x="10904" y="15812"/>
                </a:cubicBezTo>
                <a:cubicBezTo>
                  <a:pt x="10904" y="15788"/>
                  <a:pt x="10904" y="15776"/>
                  <a:pt x="10916" y="15740"/>
                </a:cubicBezTo>
                <a:lnTo>
                  <a:pt x="10916" y="15693"/>
                </a:lnTo>
                <a:cubicBezTo>
                  <a:pt x="10916" y="15657"/>
                  <a:pt x="10928" y="15609"/>
                  <a:pt x="10928" y="15574"/>
                </a:cubicBezTo>
                <a:cubicBezTo>
                  <a:pt x="10952" y="15479"/>
                  <a:pt x="10976" y="15371"/>
                  <a:pt x="10988" y="15252"/>
                </a:cubicBezTo>
                <a:cubicBezTo>
                  <a:pt x="11083" y="14847"/>
                  <a:pt x="11190" y="14443"/>
                  <a:pt x="11321" y="14062"/>
                </a:cubicBezTo>
                <a:lnTo>
                  <a:pt x="11547" y="13478"/>
                </a:lnTo>
                <a:cubicBezTo>
                  <a:pt x="11559" y="13431"/>
                  <a:pt x="11571" y="13407"/>
                  <a:pt x="11583" y="13359"/>
                </a:cubicBezTo>
                <a:cubicBezTo>
                  <a:pt x="11607" y="13335"/>
                  <a:pt x="11607" y="13312"/>
                  <a:pt x="11619" y="13288"/>
                </a:cubicBezTo>
                <a:lnTo>
                  <a:pt x="11619" y="13276"/>
                </a:lnTo>
                <a:lnTo>
                  <a:pt x="11619" y="13252"/>
                </a:lnTo>
                <a:cubicBezTo>
                  <a:pt x="11666" y="13169"/>
                  <a:pt x="11702" y="13062"/>
                  <a:pt x="11750" y="12978"/>
                </a:cubicBezTo>
                <a:cubicBezTo>
                  <a:pt x="11928" y="12621"/>
                  <a:pt x="12119" y="12264"/>
                  <a:pt x="12345" y="11930"/>
                </a:cubicBezTo>
                <a:cubicBezTo>
                  <a:pt x="12536" y="11621"/>
                  <a:pt x="12750" y="11311"/>
                  <a:pt x="12976" y="11026"/>
                </a:cubicBezTo>
                <a:cubicBezTo>
                  <a:pt x="13036" y="10954"/>
                  <a:pt x="13071" y="10895"/>
                  <a:pt x="13131" y="10811"/>
                </a:cubicBezTo>
                <a:lnTo>
                  <a:pt x="13179" y="10776"/>
                </a:lnTo>
                <a:lnTo>
                  <a:pt x="13190" y="10752"/>
                </a:lnTo>
                <a:cubicBezTo>
                  <a:pt x="13226" y="10716"/>
                  <a:pt x="13274" y="10668"/>
                  <a:pt x="13298" y="10633"/>
                </a:cubicBezTo>
                <a:cubicBezTo>
                  <a:pt x="13417" y="10502"/>
                  <a:pt x="13548" y="10371"/>
                  <a:pt x="13667" y="10216"/>
                </a:cubicBezTo>
                <a:cubicBezTo>
                  <a:pt x="13905" y="9954"/>
                  <a:pt x="14179" y="9704"/>
                  <a:pt x="14464" y="9478"/>
                </a:cubicBezTo>
                <a:cubicBezTo>
                  <a:pt x="15095" y="8954"/>
                  <a:pt x="15786" y="8513"/>
                  <a:pt x="16524" y="8168"/>
                </a:cubicBezTo>
                <a:cubicBezTo>
                  <a:pt x="16545" y="8158"/>
                  <a:pt x="16530" y="8130"/>
                  <a:pt x="16518" y="8130"/>
                </a:cubicBezTo>
                <a:cubicBezTo>
                  <a:pt x="16516" y="8130"/>
                  <a:pt x="16514" y="8131"/>
                  <a:pt x="16512" y="8132"/>
                </a:cubicBezTo>
                <a:cubicBezTo>
                  <a:pt x="15119" y="8656"/>
                  <a:pt x="13821" y="9478"/>
                  <a:pt x="12774" y="10549"/>
                </a:cubicBezTo>
                <a:cubicBezTo>
                  <a:pt x="12643" y="10680"/>
                  <a:pt x="12524" y="10811"/>
                  <a:pt x="12405" y="10954"/>
                </a:cubicBezTo>
                <a:cubicBezTo>
                  <a:pt x="12381" y="10978"/>
                  <a:pt x="12357" y="11014"/>
                  <a:pt x="12333" y="11037"/>
                </a:cubicBezTo>
                <a:cubicBezTo>
                  <a:pt x="12321" y="11073"/>
                  <a:pt x="12286" y="11097"/>
                  <a:pt x="12274" y="11109"/>
                </a:cubicBezTo>
                <a:cubicBezTo>
                  <a:pt x="12262" y="11133"/>
                  <a:pt x="12226" y="11168"/>
                  <a:pt x="12226" y="11168"/>
                </a:cubicBezTo>
                <a:cubicBezTo>
                  <a:pt x="12167" y="11252"/>
                  <a:pt x="12107" y="11335"/>
                  <a:pt x="12036" y="11407"/>
                </a:cubicBezTo>
                <a:cubicBezTo>
                  <a:pt x="11797" y="11728"/>
                  <a:pt x="11583" y="12061"/>
                  <a:pt x="11405" y="12419"/>
                </a:cubicBezTo>
                <a:cubicBezTo>
                  <a:pt x="11012" y="13181"/>
                  <a:pt x="10714" y="13990"/>
                  <a:pt x="10500" y="14824"/>
                </a:cubicBezTo>
                <a:cubicBezTo>
                  <a:pt x="10392" y="15264"/>
                  <a:pt x="10321" y="15729"/>
                  <a:pt x="10273" y="16169"/>
                </a:cubicBezTo>
                <a:cubicBezTo>
                  <a:pt x="10238" y="16098"/>
                  <a:pt x="10190" y="16026"/>
                  <a:pt x="10154" y="15931"/>
                </a:cubicBezTo>
                <a:cubicBezTo>
                  <a:pt x="10178" y="15860"/>
                  <a:pt x="10190" y="15776"/>
                  <a:pt x="10190" y="15693"/>
                </a:cubicBezTo>
                <a:cubicBezTo>
                  <a:pt x="10202" y="15538"/>
                  <a:pt x="10214" y="15359"/>
                  <a:pt x="10238" y="15193"/>
                </a:cubicBezTo>
                <a:cubicBezTo>
                  <a:pt x="10262" y="14847"/>
                  <a:pt x="10297" y="14502"/>
                  <a:pt x="10333" y="14169"/>
                </a:cubicBezTo>
                <a:cubicBezTo>
                  <a:pt x="10357" y="14074"/>
                  <a:pt x="10357" y="14002"/>
                  <a:pt x="10369" y="13907"/>
                </a:cubicBezTo>
                <a:cubicBezTo>
                  <a:pt x="10369" y="13883"/>
                  <a:pt x="10381" y="13847"/>
                  <a:pt x="10381" y="13824"/>
                </a:cubicBezTo>
                <a:lnTo>
                  <a:pt x="10381" y="13788"/>
                </a:lnTo>
                <a:cubicBezTo>
                  <a:pt x="10381" y="13764"/>
                  <a:pt x="10392" y="13752"/>
                  <a:pt x="10392" y="13716"/>
                </a:cubicBezTo>
                <a:cubicBezTo>
                  <a:pt x="10428" y="13538"/>
                  <a:pt x="10452" y="13371"/>
                  <a:pt x="10500" y="13193"/>
                </a:cubicBezTo>
                <a:cubicBezTo>
                  <a:pt x="10571" y="12871"/>
                  <a:pt x="10666" y="12538"/>
                  <a:pt x="10785" y="12228"/>
                </a:cubicBezTo>
                <a:cubicBezTo>
                  <a:pt x="10845" y="12061"/>
                  <a:pt x="10904" y="11907"/>
                  <a:pt x="10976" y="11752"/>
                </a:cubicBezTo>
                <a:cubicBezTo>
                  <a:pt x="10976" y="11740"/>
                  <a:pt x="10988" y="11728"/>
                  <a:pt x="10988" y="11704"/>
                </a:cubicBezTo>
                <a:lnTo>
                  <a:pt x="11035" y="11621"/>
                </a:lnTo>
                <a:lnTo>
                  <a:pt x="11131" y="11442"/>
                </a:lnTo>
                <a:cubicBezTo>
                  <a:pt x="11250" y="11204"/>
                  <a:pt x="11369" y="10966"/>
                  <a:pt x="11512" y="10740"/>
                </a:cubicBezTo>
                <a:cubicBezTo>
                  <a:pt x="11797" y="10299"/>
                  <a:pt x="12107" y="9894"/>
                  <a:pt x="12524" y="9549"/>
                </a:cubicBezTo>
                <a:cubicBezTo>
                  <a:pt x="12750" y="9371"/>
                  <a:pt x="12988" y="9192"/>
                  <a:pt x="13238" y="9061"/>
                </a:cubicBezTo>
                <a:cubicBezTo>
                  <a:pt x="13512" y="8930"/>
                  <a:pt x="13786" y="8823"/>
                  <a:pt x="14083" y="8763"/>
                </a:cubicBezTo>
                <a:cubicBezTo>
                  <a:pt x="14101" y="8763"/>
                  <a:pt x="14106" y="8743"/>
                  <a:pt x="14097" y="8743"/>
                </a:cubicBezTo>
                <a:cubicBezTo>
                  <a:pt x="14094" y="8743"/>
                  <a:pt x="14089" y="8746"/>
                  <a:pt x="14083" y="8751"/>
                </a:cubicBezTo>
                <a:cubicBezTo>
                  <a:pt x="13548" y="8823"/>
                  <a:pt x="13048" y="9002"/>
                  <a:pt x="12571" y="9252"/>
                </a:cubicBezTo>
                <a:cubicBezTo>
                  <a:pt x="12333" y="9383"/>
                  <a:pt x="12107" y="9549"/>
                  <a:pt x="11881" y="9716"/>
                </a:cubicBezTo>
                <a:cubicBezTo>
                  <a:pt x="11666" y="9883"/>
                  <a:pt x="11464" y="10073"/>
                  <a:pt x="11285" y="10264"/>
                </a:cubicBezTo>
                <a:cubicBezTo>
                  <a:pt x="11250" y="10323"/>
                  <a:pt x="11190" y="10371"/>
                  <a:pt x="11143" y="10430"/>
                </a:cubicBezTo>
                <a:cubicBezTo>
                  <a:pt x="11107" y="10454"/>
                  <a:pt x="11095" y="10490"/>
                  <a:pt x="11071" y="10514"/>
                </a:cubicBezTo>
                <a:lnTo>
                  <a:pt x="11012" y="10573"/>
                </a:lnTo>
                <a:cubicBezTo>
                  <a:pt x="10916" y="10680"/>
                  <a:pt x="10833" y="10799"/>
                  <a:pt x="10773" y="10918"/>
                </a:cubicBezTo>
                <a:cubicBezTo>
                  <a:pt x="10607" y="11192"/>
                  <a:pt x="10476" y="11454"/>
                  <a:pt x="10357" y="11752"/>
                </a:cubicBezTo>
                <a:cubicBezTo>
                  <a:pt x="10083" y="12419"/>
                  <a:pt x="9916" y="13121"/>
                  <a:pt x="9821" y="13835"/>
                </a:cubicBezTo>
                <a:cubicBezTo>
                  <a:pt x="9761" y="14205"/>
                  <a:pt x="9726" y="14586"/>
                  <a:pt x="9702" y="14955"/>
                </a:cubicBezTo>
                <a:cubicBezTo>
                  <a:pt x="9607" y="14764"/>
                  <a:pt x="9523" y="14550"/>
                  <a:pt x="9440" y="14347"/>
                </a:cubicBezTo>
                <a:cubicBezTo>
                  <a:pt x="9440" y="14312"/>
                  <a:pt x="9464" y="14300"/>
                  <a:pt x="9464" y="14264"/>
                </a:cubicBezTo>
                <a:cubicBezTo>
                  <a:pt x="9464" y="14228"/>
                  <a:pt x="9476" y="14181"/>
                  <a:pt x="9476" y="14133"/>
                </a:cubicBezTo>
                <a:cubicBezTo>
                  <a:pt x="9476" y="14085"/>
                  <a:pt x="9488" y="14050"/>
                  <a:pt x="9488" y="14002"/>
                </a:cubicBezTo>
                <a:cubicBezTo>
                  <a:pt x="9488" y="13991"/>
                  <a:pt x="9488" y="13961"/>
                  <a:pt x="9496" y="13947"/>
                </a:cubicBezTo>
                <a:lnTo>
                  <a:pt x="9496" y="13947"/>
                </a:lnTo>
                <a:cubicBezTo>
                  <a:pt x="9495" y="13960"/>
                  <a:pt x="9494" y="13971"/>
                  <a:pt x="9494" y="13971"/>
                </a:cubicBezTo>
                <a:cubicBezTo>
                  <a:pt x="9495" y="13971"/>
                  <a:pt x="9496" y="13963"/>
                  <a:pt x="9500" y="13943"/>
                </a:cubicBezTo>
                <a:lnTo>
                  <a:pt x="9500" y="13943"/>
                </a:lnTo>
                <a:cubicBezTo>
                  <a:pt x="9498" y="13944"/>
                  <a:pt x="9497" y="13945"/>
                  <a:pt x="9496" y="13947"/>
                </a:cubicBezTo>
                <a:lnTo>
                  <a:pt x="9496" y="13947"/>
                </a:lnTo>
                <a:cubicBezTo>
                  <a:pt x="9498" y="13932"/>
                  <a:pt x="9500" y="13916"/>
                  <a:pt x="9500" y="13907"/>
                </a:cubicBezTo>
                <a:cubicBezTo>
                  <a:pt x="9535" y="13728"/>
                  <a:pt x="9559" y="13550"/>
                  <a:pt x="9607" y="13371"/>
                </a:cubicBezTo>
                <a:cubicBezTo>
                  <a:pt x="9678" y="13014"/>
                  <a:pt x="9773" y="12657"/>
                  <a:pt x="9892" y="12323"/>
                </a:cubicBezTo>
                <a:cubicBezTo>
                  <a:pt x="10000" y="11978"/>
                  <a:pt x="10131" y="11633"/>
                  <a:pt x="10273" y="11288"/>
                </a:cubicBezTo>
                <a:cubicBezTo>
                  <a:pt x="10297" y="11276"/>
                  <a:pt x="10297" y="11252"/>
                  <a:pt x="10309" y="11228"/>
                </a:cubicBezTo>
                <a:cubicBezTo>
                  <a:pt x="10321" y="11192"/>
                  <a:pt x="10333" y="11157"/>
                  <a:pt x="10369" y="11109"/>
                </a:cubicBezTo>
                <a:cubicBezTo>
                  <a:pt x="10416" y="11026"/>
                  <a:pt x="10440" y="10930"/>
                  <a:pt x="10488" y="10859"/>
                </a:cubicBezTo>
                <a:cubicBezTo>
                  <a:pt x="10559" y="10692"/>
                  <a:pt x="10654" y="10537"/>
                  <a:pt x="10738" y="10383"/>
                </a:cubicBezTo>
                <a:cubicBezTo>
                  <a:pt x="10916" y="10073"/>
                  <a:pt x="11107" y="9764"/>
                  <a:pt x="11321" y="9466"/>
                </a:cubicBezTo>
                <a:cubicBezTo>
                  <a:pt x="11428" y="9311"/>
                  <a:pt x="11524" y="9180"/>
                  <a:pt x="11631" y="9049"/>
                </a:cubicBezTo>
                <a:cubicBezTo>
                  <a:pt x="11690" y="8966"/>
                  <a:pt x="11738" y="8906"/>
                  <a:pt x="11797" y="8835"/>
                </a:cubicBezTo>
                <a:cubicBezTo>
                  <a:pt x="11797" y="8835"/>
                  <a:pt x="11797" y="8823"/>
                  <a:pt x="11809" y="8823"/>
                </a:cubicBezTo>
                <a:lnTo>
                  <a:pt x="11857" y="8775"/>
                </a:lnTo>
                <a:cubicBezTo>
                  <a:pt x="11881" y="8728"/>
                  <a:pt x="11916" y="8704"/>
                  <a:pt x="11964" y="8656"/>
                </a:cubicBezTo>
                <a:cubicBezTo>
                  <a:pt x="12440" y="8109"/>
                  <a:pt x="12952" y="7597"/>
                  <a:pt x="13524" y="7144"/>
                </a:cubicBezTo>
                <a:cubicBezTo>
                  <a:pt x="13691" y="7001"/>
                  <a:pt x="13845" y="6882"/>
                  <a:pt x="14000" y="6751"/>
                </a:cubicBezTo>
                <a:cubicBezTo>
                  <a:pt x="14072" y="6692"/>
                  <a:pt x="14143" y="6620"/>
                  <a:pt x="14226" y="6561"/>
                </a:cubicBezTo>
                <a:cubicBezTo>
                  <a:pt x="14262" y="6525"/>
                  <a:pt x="14298" y="6501"/>
                  <a:pt x="14345" y="6465"/>
                </a:cubicBezTo>
                <a:cubicBezTo>
                  <a:pt x="14381" y="6442"/>
                  <a:pt x="14417" y="6430"/>
                  <a:pt x="14464" y="6382"/>
                </a:cubicBezTo>
                <a:cubicBezTo>
                  <a:pt x="14774" y="6144"/>
                  <a:pt x="15131" y="5954"/>
                  <a:pt x="15429" y="5692"/>
                </a:cubicBezTo>
                <a:cubicBezTo>
                  <a:pt x="15448" y="5682"/>
                  <a:pt x="15436" y="5649"/>
                  <a:pt x="15412" y="5649"/>
                </a:cubicBezTo>
                <a:cubicBezTo>
                  <a:pt x="15407" y="5649"/>
                  <a:pt x="15400" y="5651"/>
                  <a:pt x="15393" y="5656"/>
                </a:cubicBezTo>
                <a:cubicBezTo>
                  <a:pt x="15036" y="5715"/>
                  <a:pt x="14703" y="5870"/>
                  <a:pt x="14357" y="6025"/>
                </a:cubicBezTo>
                <a:cubicBezTo>
                  <a:pt x="14191" y="6096"/>
                  <a:pt x="14024" y="6192"/>
                  <a:pt x="13869" y="6275"/>
                </a:cubicBezTo>
                <a:cubicBezTo>
                  <a:pt x="13845" y="6287"/>
                  <a:pt x="13821" y="6287"/>
                  <a:pt x="13810" y="6311"/>
                </a:cubicBezTo>
                <a:cubicBezTo>
                  <a:pt x="13810" y="6311"/>
                  <a:pt x="13829" y="6303"/>
                  <a:pt x="13830" y="6303"/>
                </a:cubicBezTo>
                <a:lnTo>
                  <a:pt x="13830" y="6303"/>
                </a:lnTo>
                <a:cubicBezTo>
                  <a:pt x="13831" y="6303"/>
                  <a:pt x="13821" y="6307"/>
                  <a:pt x="13786" y="6323"/>
                </a:cubicBezTo>
                <a:cubicBezTo>
                  <a:pt x="13774" y="6323"/>
                  <a:pt x="13762" y="6335"/>
                  <a:pt x="13750" y="6335"/>
                </a:cubicBezTo>
                <a:cubicBezTo>
                  <a:pt x="13702" y="6346"/>
                  <a:pt x="13655" y="6382"/>
                  <a:pt x="13631" y="6406"/>
                </a:cubicBezTo>
                <a:cubicBezTo>
                  <a:pt x="13548" y="6454"/>
                  <a:pt x="13464" y="6513"/>
                  <a:pt x="13393" y="6561"/>
                </a:cubicBezTo>
                <a:cubicBezTo>
                  <a:pt x="12762" y="6977"/>
                  <a:pt x="12214" y="7501"/>
                  <a:pt x="11702" y="8061"/>
                </a:cubicBezTo>
                <a:cubicBezTo>
                  <a:pt x="11202" y="8632"/>
                  <a:pt x="10750" y="9240"/>
                  <a:pt x="10369" y="9894"/>
                </a:cubicBezTo>
                <a:cubicBezTo>
                  <a:pt x="9976" y="10549"/>
                  <a:pt x="9666" y="11228"/>
                  <a:pt x="9416" y="11942"/>
                </a:cubicBezTo>
                <a:cubicBezTo>
                  <a:pt x="9300" y="12282"/>
                  <a:pt x="9197" y="12629"/>
                  <a:pt x="9118" y="12972"/>
                </a:cubicBezTo>
                <a:lnTo>
                  <a:pt x="9118" y="12972"/>
                </a:lnTo>
                <a:cubicBezTo>
                  <a:pt x="9121" y="12946"/>
                  <a:pt x="9124" y="12920"/>
                  <a:pt x="9130" y="12895"/>
                </a:cubicBezTo>
                <a:cubicBezTo>
                  <a:pt x="9202" y="12561"/>
                  <a:pt x="9261" y="12204"/>
                  <a:pt x="9357" y="11859"/>
                </a:cubicBezTo>
                <a:cubicBezTo>
                  <a:pt x="9440" y="11514"/>
                  <a:pt x="9547" y="11168"/>
                  <a:pt x="9666" y="10835"/>
                </a:cubicBezTo>
                <a:cubicBezTo>
                  <a:pt x="9726" y="10668"/>
                  <a:pt x="9785" y="10502"/>
                  <a:pt x="9857" y="10323"/>
                </a:cubicBezTo>
                <a:cubicBezTo>
                  <a:pt x="9892" y="10240"/>
                  <a:pt x="9940" y="10156"/>
                  <a:pt x="9964" y="10073"/>
                </a:cubicBezTo>
                <a:cubicBezTo>
                  <a:pt x="9976" y="10061"/>
                  <a:pt x="9976" y="10025"/>
                  <a:pt x="10000" y="10014"/>
                </a:cubicBezTo>
                <a:lnTo>
                  <a:pt x="10000" y="10002"/>
                </a:lnTo>
                <a:cubicBezTo>
                  <a:pt x="10011" y="9954"/>
                  <a:pt x="10023" y="9918"/>
                  <a:pt x="10059" y="9883"/>
                </a:cubicBezTo>
                <a:cubicBezTo>
                  <a:pt x="10357" y="9228"/>
                  <a:pt x="10726" y="8632"/>
                  <a:pt x="11143" y="8037"/>
                </a:cubicBezTo>
                <a:cubicBezTo>
                  <a:pt x="11250" y="7882"/>
                  <a:pt x="11345" y="7751"/>
                  <a:pt x="11452" y="7597"/>
                </a:cubicBezTo>
                <a:cubicBezTo>
                  <a:pt x="11512" y="7525"/>
                  <a:pt x="11559" y="7466"/>
                  <a:pt x="11619" y="7394"/>
                </a:cubicBezTo>
                <a:cubicBezTo>
                  <a:pt x="11628" y="7365"/>
                  <a:pt x="11654" y="7344"/>
                  <a:pt x="11669" y="7318"/>
                </a:cubicBezTo>
                <a:lnTo>
                  <a:pt x="11669" y="7318"/>
                </a:lnTo>
                <a:cubicBezTo>
                  <a:pt x="11678" y="7309"/>
                  <a:pt x="11710" y="7263"/>
                  <a:pt x="11726" y="7239"/>
                </a:cubicBezTo>
                <a:cubicBezTo>
                  <a:pt x="11726" y="7227"/>
                  <a:pt x="11738" y="7227"/>
                  <a:pt x="11738" y="7227"/>
                </a:cubicBezTo>
                <a:cubicBezTo>
                  <a:pt x="11738" y="7216"/>
                  <a:pt x="11750" y="7216"/>
                  <a:pt x="11750" y="7204"/>
                </a:cubicBezTo>
                <a:cubicBezTo>
                  <a:pt x="11797" y="7156"/>
                  <a:pt x="11821" y="7108"/>
                  <a:pt x="11857" y="7061"/>
                </a:cubicBezTo>
                <a:cubicBezTo>
                  <a:pt x="11857" y="7061"/>
                  <a:pt x="11869" y="7037"/>
                  <a:pt x="11881" y="7037"/>
                </a:cubicBezTo>
                <a:cubicBezTo>
                  <a:pt x="11905" y="7025"/>
                  <a:pt x="11916" y="7001"/>
                  <a:pt x="11916" y="6989"/>
                </a:cubicBezTo>
                <a:cubicBezTo>
                  <a:pt x="11976" y="6918"/>
                  <a:pt x="12036" y="6858"/>
                  <a:pt x="12095" y="6787"/>
                </a:cubicBezTo>
                <a:cubicBezTo>
                  <a:pt x="12214" y="6644"/>
                  <a:pt x="12333" y="6513"/>
                  <a:pt x="12452" y="6394"/>
                </a:cubicBezTo>
                <a:cubicBezTo>
                  <a:pt x="12583" y="6251"/>
                  <a:pt x="12714" y="6096"/>
                  <a:pt x="12869" y="5965"/>
                </a:cubicBezTo>
                <a:cubicBezTo>
                  <a:pt x="13012" y="5834"/>
                  <a:pt x="13167" y="5692"/>
                  <a:pt x="13310" y="5573"/>
                </a:cubicBezTo>
                <a:cubicBezTo>
                  <a:pt x="13464" y="5442"/>
                  <a:pt x="13631" y="5322"/>
                  <a:pt x="13774" y="5203"/>
                </a:cubicBezTo>
                <a:cubicBezTo>
                  <a:pt x="13941" y="5084"/>
                  <a:pt x="14107" y="4977"/>
                  <a:pt x="14250" y="4858"/>
                </a:cubicBezTo>
                <a:cubicBezTo>
                  <a:pt x="14259" y="4850"/>
                  <a:pt x="14255" y="4841"/>
                  <a:pt x="14248" y="4841"/>
                </a:cubicBezTo>
                <a:cubicBezTo>
                  <a:pt x="14245" y="4841"/>
                  <a:pt x="14242" y="4843"/>
                  <a:pt x="14238" y="4846"/>
                </a:cubicBezTo>
                <a:cubicBezTo>
                  <a:pt x="13905" y="4977"/>
                  <a:pt x="13583" y="5180"/>
                  <a:pt x="13274" y="5358"/>
                </a:cubicBezTo>
                <a:cubicBezTo>
                  <a:pt x="12952" y="5537"/>
                  <a:pt x="12655" y="5751"/>
                  <a:pt x="12357" y="5977"/>
                </a:cubicBezTo>
                <a:cubicBezTo>
                  <a:pt x="12083" y="6192"/>
                  <a:pt x="11809" y="6430"/>
                  <a:pt x="11559" y="6680"/>
                </a:cubicBezTo>
                <a:cubicBezTo>
                  <a:pt x="11428" y="6811"/>
                  <a:pt x="11285" y="6930"/>
                  <a:pt x="11166" y="7061"/>
                </a:cubicBezTo>
                <a:cubicBezTo>
                  <a:pt x="11035" y="7216"/>
                  <a:pt x="10916" y="7358"/>
                  <a:pt x="10797" y="7513"/>
                </a:cubicBezTo>
                <a:cubicBezTo>
                  <a:pt x="9892" y="8656"/>
                  <a:pt x="9238" y="10025"/>
                  <a:pt x="8880" y="11442"/>
                </a:cubicBezTo>
                <a:cubicBezTo>
                  <a:pt x="8821" y="11692"/>
                  <a:pt x="8761" y="11942"/>
                  <a:pt x="8714" y="12204"/>
                </a:cubicBezTo>
                <a:cubicBezTo>
                  <a:pt x="8690" y="12061"/>
                  <a:pt x="8642" y="11930"/>
                  <a:pt x="8607" y="11799"/>
                </a:cubicBezTo>
                <a:cubicBezTo>
                  <a:pt x="8642" y="11633"/>
                  <a:pt x="8654" y="11490"/>
                  <a:pt x="8690" y="11323"/>
                </a:cubicBezTo>
                <a:cubicBezTo>
                  <a:pt x="8690" y="11311"/>
                  <a:pt x="8690" y="11276"/>
                  <a:pt x="8702" y="11264"/>
                </a:cubicBezTo>
                <a:cubicBezTo>
                  <a:pt x="8702" y="11256"/>
                  <a:pt x="8707" y="11215"/>
                  <a:pt x="8707" y="11215"/>
                </a:cubicBezTo>
                <a:lnTo>
                  <a:pt x="8707" y="11215"/>
                </a:lnTo>
                <a:cubicBezTo>
                  <a:pt x="8707" y="11215"/>
                  <a:pt x="8706" y="11225"/>
                  <a:pt x="8702" y="11252"/>
                </a:cubicBezTo>
                <a:cubicBezTo>
                  <a:pt x="8702" y="11204"/>
                  <a:pt x="8714" y="11157"/>
                  <a:pt x="8714" y="11109"/>
                </a:cubicBezTo>
                <a:cubicBezTo>
                  <a:pt x="8726" y="11026"/>
                  <a:pt x="8749" y="10918"/>
                  <a:pt x="8761" y="10835"/>
                </a:cubicBezTo>
                <a:cubicBezTo>
                  <a:pt x="8785" y="10656"/>
                  <a:pt x="8833" y="10478"/>
                  <a:pt x="8880" y="10299"/>
                </a:cubicBezTo>
                <a:cubicBezTo>
                  <a:pt x="8964" y="9942"/>
                  <a:pt x="9071" y="9597"/>
                  <a:pt x="9190" y="9252"/>
                </a:cubicBezTo>
                <a:cubicBezTo>
                  <a:pt x="9249" y="9073"/>
                  <a:pt x="9309" y="8906"/>
                  <a:pt x="9380" y="8751"/>
                </a:cubicBezTo>
                <a:cubicBezTo>
                  <a:pt x="9416" y="8668"/>
                  <a:pt x="9464" y="8585"/>
                  <a:pt x="9488" y="8513"/>
                </a:cubicBezTo>
                <a:cubicBezTo>
                  <a:pt x="9500" y="8490"/>
                  <a:pt x="9500" y="8466"/>
                  <a:pt x="9523" y="8454"/>
                </a:cubicBezTo>
                <a:lnTo>
                  <a:pt x="9523" y="8466"/>
                </a:lnTo>
                <a:cubicBezTo>
                  <a:pt x="9523" y="8454"/>
                  <a:pt x="9535" y="8454"/>
                  <a:pt x="9535" y="8430"/>
                </a:cubicBezTo>
                <a:cubicBezTo>
                  <a:pt x="9547" y="8394"/>
                  <a:pt x="9583" y="8347"/>
                  <a:pt x="9595" y="8299"/>
                </a:cubicBezTo>
                <a:cubicBezTo>
                  <a:pt x="9904" y="7644"/>
                  <a:pt x="10273" y="7025"/>
                  <a:pt x="10714" y="6442"/>
                </a:cubicBezTo>
                <a:cubicBezTo>
                  <a:pt x="10809" y="6287"/>
                  <a:pt x="10928" y="6144"/>
                  <a:pt x="11035" y="6013"/>
                </a:cubicBezTo>
                <a:cubicBezTo>
                  <a:pt x="11095" y="5930"/>
                  <a:pt x="11143" y="5870"/>
                  <a:pt x="11202" y="5799"/>
                </a:cubicBezTo>
                <a:lnTo>
                  <a:pt x="11250" y="5751"/>
                </a:lnTo>
                <a:lnTo>
                  <a:pt x="11274" y="5727"/>
                </a:lnTo>
                <a:cubicBezTo>
                  <a:pt x="11309" y="5692"/>
                  <a:pt x="11333" y="5656"/>
                  <a:pt x="11369" y="5620"/>
                </a:cubicBezTo>
                <a:cubicBezTo>
                  <a:pt x="11428" y="5549"/>
                  <a:pt x="11500" y="5477"/>
                  <a:pt x="11559" y="5382"/>
                </a:cubicBezTo>
                <a:cubicBezTo>
                  <a:pt x="11571" y="5370"/>
                  <a:pt x="11571" y="5358"/>
                  <a:pt x="11583" y="5334"/>
                </a:cubicBezTo>
                <a:lnTo>
                  <a:pt x="11619" y="5311"/>
                </a:lnTo>
                <a:cubicBezTo>
                  <a:pt x="11643" y="5263"/>
                  <a:pt x="11690" y="5239"/>
                  <a:pt x="11726" y="5192"/>
                </a:cubicBezTo>
                <a:cubicBezTo>
                  <a:pt x="11738" y="5180"/>
                  <a:pt x="11750" y="5156"/>
                  <a:pt x="11750" y="5144"/>
                </a:cubicBezTo>
                <a:lnTo>
                  <a:pt x="11750" y="5144"/>
                </a:lnTo>
                <a:cubicBezTo>
                  <a:pt x="11745" y="5149"/>
                  <a:pt x="11742" y="5152"/>
                  <a:pt x="11741" y="5152"/>
                </a:cubicBezTo>
                <a:cubicBezTo>
                  <a:pt x="11740" y="5152"/>
                  <a:pt x="11743" y="5146"/>
                  <a:pt x="11750" y="5132"/>
                </a:cubicBezTo>
                <a:cubicBezTo>
                  <a:pt x="11750" y="5122"/>
                  <a:pt x="11800" y="5079"/>
                  <a:pt x="11802" y="5079"/>
                </a:cubicBezTo>
                <a:lnTo>
                  <a:pt x="11802" y="5079"/>
                </a:lnTo>
                <a:cubicBezTo>
                  <a:pt x="11803" y="5079"/>
                  <a:pt x="11801" y="5080"/>
                  <a:pt x="11797" y="5084"/>
                </a:cubicBezTo>
                <a:lnTo>
                  <a:pt x="11881" y="5001"/>
                </a:lnTo>
                <a:cubicBezTo>
                  <a:pt x="11964" y="4918"/>
                  <a:pt x="12024" y="4858"/>
                  <a:pt x="12083" y="4787"/>
                </a:cubicBezTo>
                <a:cubicBezTo>
                  <a:pt x="12381" y="4501"/>
                  <a:pt x="12655" y="4227"/>
                  <a:pt x="12988" y="3965"/>
                </a:cubicBezTo>
                <a:cubicBezTo>
                  <a:pt x="13155" y="3834"/>
                  <a:pt x="13310" y="3715"/>
                  <a:pt x="13476" y="3596"/>
                </a:cubicBezTo>
                <a:cubicBezTo>
                  <a:pt x="13643" y="3477"/>
                  <a:pt x="13821" y="3370"/>
                  <a:pt x="14000" y="3275"/>
                </a:cubicBezTo>
                <a:cubicBezTo>
                  <a:pt x="14012" y="3251"/>
                  <a:pt x="14000" y="3239"/>
                  <a:pt x="13988" y="3239"/>
                </a:cubicBezTo>
                <a:cubicBezTo>
                  <a:pt x="13643" y="3394"/>
                  <a:pt x="13333" y="3572"/>
                  <a:pt x="13000" y="3751"/>
                </a:cubicBezTo>
                <a:cubicBezTo>
                  <a:pt x="12833" y="3834"/>
                  <a:pt x="12690" y="3941"/>
                  <a:pt x="12524" y="4049"/>
                </a:cubicBezTo>
                <a:cubicBezTo>
                  <a:pt x="12357" y="4144"/>
                  <a:pt x="12202" y="4251"/>
                  <a:pt x="12047" y="4358"/>
                </a:cubicBezTo>
                <a:cubicBezTo>
                  <a:pt x="11905" y="4477"/>
                  <a:pt x="11750" y="4584"/>
                  <a:pt x="11619" y="4703"/>
                </a:cubicBezTo>
                <a:cubicBezTo>
                  <a:pt x="11464" y="4822"/>
                  <a:pt x="11333" y="4942"/>
                  <a:pt x="11190" y="5061"/>
                </a:cubicBezTo>
                <a:cubicBezTo>
                  <a:pt x="11047" y="5180"/>
                  <a:pt x="10916" y="5311"/>
                  <a:pt x="10797" y="5442"/>
                </a:cubicBezTo>
                <a:cubicBezTo>
                  <a:pt x="10666" y="5573"/>
                  <a:pt x="10547" y="5715"/>
                  <a:pt x="10428" y="5858"/>
                </a:cubicBezTo>
                <a:cubicBezTo>
                  <a:pt x="9940" y="6442"/>
                  <a:pt x="9535" y="7097"/>
                  <a:pt x="9202" y="7763"/>
                </a:cubicBezTo>
                <a:cubicBezTo>
                  <a:pt x="8892" y="8370"/>
                  <a:pt x="8654" y="9025"/>
                  <a:pt x="8464" y="9680"/>
                </a:cubicBezTo>
                <a:cubicBezTo>
                  <a:pt x="8464" y="9525"/>
                  <a:pt x="8476" y="9359"/>
                  <a:pt x="8487" y="9192"/>
                </a:cubicBezTo>
                <a:cubicBezTo>
                  <a:pt x="8511" y="9013"/>
                  <a:pt x="8535" y="8823"/>
                  <a:pt x="8547" y="8644"/>
                </a:cubicBezTo>
                <a:lnTo>
                  <a:pt x="8547" y="8597"/>
                </a:lnTo>
                <a:cubicBezTo>
                  <a:pt x="8547" y="8585"/>
                  <a:pt x="8547" y="8573"/>
                  <a:pt x="8571" y="8549"/>
                </a:cubicBezTo>
                <a:cubicBezTo>
                  <a:pt x="8583" y="8513"/>
                  <a:pt x="8583" y="8466"/>
                  <a:pt x="8595" y="8418"/>
                </a:cubicBezTo>
                <a:cubicBezTo>
                  <a:pt x="8607" y="8311"/>
                  <a:pt x="8642" y="8228"/>
                  <a:pt x="8654" y="8120"/>
                </a:cubicBezTo>
                <a:cubicBezTo>
                  <a:pt x="8749" y="7751"/>
                  <a:pt x="8845" y="7382"/>
                  <a:pt x="8964" y="7025"/>
                </a:cubicBezTo>
                <a:cubicBezTo>
                  <a:pt x="8999" y="6930"/>
                  <a:pt x="9023" y="6846"/>
                  <a:pt x="9071" y="6751"/>
                </a:cubicBezTo>
                <a:cubicBezTo>
                  <a:pt x="9083" y="6704"/>
                  <a:pt x="9107" y="6680"/>
                  <a:pt x="9119" y="6632"/>
                </a:cubicBezTo>
                <a:cubicBezTo>
                  <a:pt x="9130" y="6608"/>
                  <a:pt x="9130" y="6585"/>
                  <a:pt x="9142" y="6561"/>
                </a:cubicBezTo>
                <a:cubicBezTo>
                  <a:pt x="9142" y="6561"/>
                  <a:pt x="9166" y="6513"/>
                  <a:pt x="9178" y="6501"/>
                </a:cubicBezTo>
                <a:cubicBezTo>
                  <a:pt x="9249" y="6335"/>
                  <a:pt x="9345" y="6156"/>
                  <a:pt x="9428" y="5989"/>
                </a:cubicBezTo>
                <a:cubicBezTo>
                  <a:pt x="9607" y="5668"/>
                  <a:pt x="9797" y="5358"/>
                  <a:pt x="10023" y="5037"/>
                </a:cubicBezTo>
                <a:cubicBezTo>
                  <a:pt x="10119" y="4906"/>
                  <a:pt x="10214" y="4775"/>
                  <a:pt x="10321" y="4644"/>
                </a:cubicBezTo>
                <a:cubicBezTo>
                  <a:pt x="10369" y="4584"/>
                  <a:pt x="10428" y="4501"/>
                  <a:pt x="10476" y="4441"/>
                </a:cubicBezTo>
                <a:lnTo>
                  <a:pt x="10500" y="4418"/>
                </a:lnTo>
                <a:lnTo>
                  <a:pt x="10512" y="4406"/>
                </a:lnTo>
                <a:cubicBezTo>
                  <a:pt x="10547" y="4358"/>
                  <a:pt x="10571" y="4322"/>
                  <a:pt x="10607" y="4287"/>
                </a:cubicBezTo>
                <a:cubicBezTo>
                  <a:pt x="10833" y="4025"/>
                  <a:pt x="11047" y="3775"/>
                  <a:pt x="11309" y="3537"/>
                </a:cubicBezTo>
                <a:cubicBezTo>
                  <a:pt x="11428" y="3418"/>
                  <a:pt x="11547" y="3298"/>
                  <a:pt x="11678" y="3191"/>
                </a:cubicBezTo>
                <a:cubicBezTo>
                  <a:pt x="11809" y="3096"/>
                  <a:pt x="11940" y="2989"/>
                  <a:pt x="12059" y="2882"/>
                </a:cubicBezTo>
                <a:cubicBezTo>
                  <a:pt x="12357" y="2656"/>
                  <a:pt x="12690" y="2453"/>
                  <a:pt x="13036" y="2275"/>
                </a:cubicBezTo>
                <a:cubicBezTo>
                  <a:pt x="13369" y="2096"/>
                  <a:pt x="13726" y="1929"/>
                  <a:pt x="14083" y="1798"/>
                </a:cubicBezTo>
                <a:cubicBezTo>
                  <a:pt x="14107" y="1798"/>
                  <a:pt x="14107" y="1763"/>
                  <a:pt x="14083" y="1763"/>
                </a:cubicBezTo>
                <a:cubicBezTo>
                  <a:pt x="13762" y="1858"/>
                  <a:pt x="13417" y="1965"/>
                  <a:pt x="13107" y="2096"/>
                </a:cubicBezTo>
                <a:cubicBezTo>
                  <a:pt x="12798" y="2227"/>
                  <a:pt x="12464" y="2358"/>
                  <a:pt x="12167" y="2536"/>
                </a:cubicBezTo>
                <a:cubicBezTo>
                  <a:pt x="11559" y="2894"/>
                  <a:pt x="10964" y="3275"/>
                  <a:pt x="10440" y="3727"/>
                </a:cubicBezTo>
                <a:cubicBezTo>
                  <a:pt x="9892" y="4227"/>
                  <a:pt x="9428" y="4822"/>
                  <a:pt x="9071" y="5453"/>
                </a:cubicBezTo>
                <a:cubicBezTo>
                  <a:pt x="8666" y="6156"/>
                  <a:pt x="8368" y="6918"/>
                  <a:pt x="8166" y="7692"/>
                </a:cubicBezTo>
                <a:cubicBezTo>
                  <a:pt x="8154" y="7763"/>
                  <a:pt x="8130" y="7835"/>
                  <a:pt x="8106" y="7930"/>
                </a:cubicBezTo>
                <a:cubicBezTo>
                  <a:pt x="8071" y="7859"/>
                  <a:pt x="8047" y="7763"/>
                  <a:pt x="8011" y="7692"/>
                </a:cubicBezTo>
                <a:cubicBezTo>
                  <a:pt x="7999" y="7406"/>
                  <a:pt x="7999" y="7144"/>
                  <a:pt x="7999" y="6858"/>
                </a:cubicBezTo>
                <a:cubicBezTo>
                  <a:pt x="8011" y="6846"/>
                  <a:pt x="8011" y="6823"/>
                  <a:pt x="8011" y="6811"/>
                </a:cubicBezTo>
                <a:cubicBezTo>
                  <a:pt x="8035" y="6787"/>
                  <a:pt x="8035" y="6763"/>
                  <a:pt x="8047" y="6739"/>
                </a:cubicBezTo>
                <a:lnTo>
                  <a:pt x="8095" y="6644"/>
                </a:lnTo>
                <a:cubicBezTo>
                  <a:pt x="8130" y="6549"/>
                  <a:pt x="8166" y="6430"/>
                  <a:pt x="8214" y="6311"/>
                </a:cubicBezTo>
                <a:cubicBezTo>
                  <a:pt x="8249" y="6204"/>
                  <a:pt x="8285" y="6084"/>
                  <a:pt x="8333" y="5965"/>
                </a:cubicBezTo>
                <a:cubicBezTo>
                  <a:pt x="8345" y="5906"/>
                  <a:pt x="8368" y="5858"/>
                  <a:pt x="8392" y="5799"/>
                </a:cubicBezTo>
                <a:cubicBezTo>
                  <a:pt x="8392" y="5790"/>
                  <a:pt x="8405" y="5762"/>
                  <a:pt x="8407" y="5762"/>
                </a:cubicBezTo>
                <a:lnTo>
                  <a:pt x="8407" y="5762"/>
                </a:lnTo>
                <a:cubicBezTo>
                  <a:pt x="8407" y="5762"/>
                  <a:pt x="8408" y="5762"/>
                  <a:pt x="8407" y="5764"/>
                </a:cubicBezTo>
                <a:lnTo>
                  <a:pt x="8407" y="5764"/>
                </a:lnTo>
                <a:cubicBezTo>
                  <a:pt x="8421" y="5720"/>
                  <a:pt x="8453" y="5676"/>
                  <a:pt x="8464" y="5632"/>
                </a:cubicBezTo>
                <a:cubicBezTo>
                  <a:pt x="8464" y="5620"/>
                  <a:pt x="8476" y="5608"/>
                  <a:pt x="8476" y="5596"/>
                </a:cubicBezTo>
                <a:cubicBezTo>
                  <a:pt x="8476" y="5596"/>
                  <a:pt x="8476" y="5573"/>
                  <a:pt x="8487" y="5573"/>
                </a:cubicBezTo>
                <a:lnTo>
                  <a:pt x="8511" y="5561"/>
                </a:lnTo>
                <a:cubicBezTo>
                  <a:pt x="8511" y="5549"/>
                  <a:pt x="8523" y="5537"/>
                  <a:pt x="8523" y="5513"/>
                </a:cubicBezTo>
                <a:cubicBezTo>
                  <a:pt x="8547" y="5453"/>
                  <a:pt x="8571" y="5418"/>
                  <a:pt x="8595" y="5358"/>
                </a:cubicBezTo>
                <a:cubicBezTo>
                  <a:pt x="8654" y="5251"/>
                  <a:pt x="8702" y="5144"/>
                  <a:pt x="8761" y="5037"/>
                </a:cubicBezTo>
                <a:cubicBezTo>
                  <a:pt x="8880" y="4834"/>
                  <a:pt x="9011" y="4620"/>
                  <a:pt x="9166" y="4430"/>
                </a:cubicBezTo>
                <a:cubicBezTo>
                  <a:pt x="9238" y="4346"/>
                  <a:pt x="9309" y="4239"/>
                  <a:pt x="9380" y="4144"/>
                </a:cubicBezTo>
                <a:cubicBezTo>
                  <a:pt x="9404" y="4132"/>
                  <a:pt x="9404" y="4120"/>
                  <a:pt x="9416" y="4120"/>
                </a:cubicBezTo>
                <a:cubicBezTo>
                  <a:pt x="9428" y="4108"/>
                  <a:pt x="9440" y="4072"/>
                  <a:pt x="9464" y="4060"/>
                </a:cubicBezTo>
                <a:cubicBezTo>
                  <a:pt x="9500" y="4013"/>
                  <a:pt x="9535" y="3965"/>
                  <a:pt x="9583" y="3929"/>
                </a:cubicBezTo>
                <a:cubicBezTo>
                  <a:pt x="9726" y="3763"/>
                  <a:pt x="9857" y="3608"/>
                  <a:pt x="10023" y="3465"/>
                </a:cubicBezTo>
                <a:cubicBezTo>
                  <a:pt x="10178" y="3310"/>
                  <a:pt x="10333" y="3179"/>
                  <a:pt x="10500" y="3048"/>
                </a:cubicBezTo>
                <a:cubicBezTo>
                  <a:pt x="10666" y="2929"/>
                  <a:pt x="10833" y="2798"/>
                  <a:pt x="11024" y="2691"/>
                </a:cubicBezTo>
                <a:cubicBezTo>
                  <a:pt x="11452" y="2453"/>
                  <a:pt x="11905" y="2263"/>
                  <a:pt x="12381" y="2144"/>
                </a:cubicBezTo>
                <a:cubicBezTo>
                  <a:pt x="12393" y="2144"/>
                  <a:pt x="12393" y="2108"/>
                  <a:pt x="12381" y="2108"/>
                </a:cubicBezTo>
                <a:cubicBezTo>
                  <a:pt x="11940" y="2167"/>
                  <a:pt x="11512" y="2286"/>
                  <a:pt x="11095" y="2441"/>
                </a:cubicBezTo>
                <a:cubicBezTo>
                  <a:pt x="10893" y="2513"/>
                  <a:pt x="10678" y="2596"/>
                  <a:pt x="10488" y="2691"/>
                </a:cubicBezTo>
                <a:cubicBezTo>
                  <a:pt x="10297" y="2798"/>
                  <a:pt x="10095" y="2917"/>
                  <a:pt x="9916" y="3013"/>
                </a:cubicBezTo>
                <a:cubicBezTo>
                  <a:pt x="9797" y="3096"/>
                  <a:pt x="9714" y="3156"/>
                  <a:pt x="9619" y="3227"/>
                </a:cubicBezTo>
                <a:cubicBezTo>
                  <a:pt x="9535" y="3287"/>
                  <a:pt x="9440" y="3358"/>
                  <a:pt x="9369" y="3429"/>
                </a:cubicBezTo>
                <a:cubicBezTo>
                  <a:pt x="9178" y="3596"/>
                  <a:pt x="9011" y="3787"/>
                  <a:pt x="8868" y="3989"/>
                </a:cubicBezTo>
                <a:cubicBezTo>
                  <a:pt x="8547" y="4382"/>
                  <a:pt x="8309" y="4822"/>
                  <a:pt x="8118" y="5275"/>
                </a:cubicBezTo>
                <a:cubicBezTo>
                  <a:pt x="8106" y="5299"/>
                  <a:pt x="8106" y="5322"/>
                  <a:pt x="8095" y="5358"/>
                </a:cubicBezTo>
                <a:cubicBezTo>
                  <a:pt x="8130" y="4822"/>
                  <a:pt x="8190" y="4263"/>
                  <a:pt x="8285" y="3727"/>
                </a:cubicBezTo>
                <a:lnTo>
                  <a:pt x="8178" y="3703"/>
                </a:lnTo>
                <a:cubicBezTo>
                  <a:pt x="8059" y="4144"/>
                  <a:pt x="7976" y="4608"/>
                  <a:pt x="7880" y="5072"/>
                </a:cubicBezTo>
                <a:lnTo>
                  <a:pt x="7880" y="5061"/>
                </a:lnTo>
                <a:cubicBezTo>
                  <a:pt x="7809" y="4822"/>
                  <a:pt x="7702" y="4584"/>
                  <a:pt x="7618" y="4346"/>
                </a:cubicBezTo>
                <a:cubicBezTo>
                  <a:pt x="7416" y="3894"/>
                  <a:pt x="7202" y="3465"/>
                  <a:pt x="6928" y="3060"/>
                </a:cubicBezTo>
                <a:cubicBezTo>
                  <a:pt x="6642" y="2644"/>
                  <a:pt x="6332" y="2263"/>
                  <a:pt x="5987" y="1882"/>
                </a:cubicBezTo>
                <a:cubicBezTo>
                  <a:pt x="5904" y="1786"/>
                  <a:pt x="5832" y="1727"/>
                  <a:pt x="5737" y="1632"/>
                </a:cubicBezTo>
                <a:cubicBezTo>
                  <a:pt x="5654" y="1548"/>
                  <a:pt x="5559" y="1465"/>
                  <a:pt x="5475" y="1382"/>
                </a:cubicBezTo>
                <a:cubicBezTo>
                  <a:pt x="5297" y="1215"/>
                  <a:pt x="5094" y="1048"/>
                  <a:pt x="4904" y="905"/>
                </a:cubicBezTo>
                <a:cubicBezTo>
                  <a:pt x="4475" y="560"/>
                  <a:pt x="4011" y="262"/>
                  <a:pt x="35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1716" y="331310"/>
            <a:ext cx="8440568" cy="4480879"/>
          </a:xfrm>
          <a:custGeom>
            <a:avLst/>
            <a:gdLst/>
            <a:ahLst/>
            <a:cxnLst/>
            <a:rect l="l" t="t" r="r" b="b"/>
            <a:pathLst>
              <a:path w="262987" h="139613" extrusionOk="0">
                <a:moveTo>
                  <a:pt x="245698" y="1501"/>
                </a:moveTo>
                <a:cubicBezTo>
                  <a:pt x="245567" y="2298"/>
                  <a:pt x="245484" y="3132"/>
                  <a:pt x="245484" y="3953"/>
                </a:cubicBezTo>
                <a:cubicBezTo>
                  <a:pt x="245484" y="12121"/>
                  <a:pt x="252128" y="18765"/>
                  <a:pt x="260295" y="18765"/>
                </a:cubicBezTo>
                <a:cubicBezTo>
                  <a:pt x="260700" y="18765"/>
                  <a:pt x="261081" y="18753"/>
                  <a:pt x="261486" y="18717"/>
                </a:cubicBezTo>
                <a:lnTo>
                  <a:pt x="261486" y="121349"/>
                </a:lnTo>
                <a:cubicBezTo>
                  <a:pt x="261081" y="121325"/>
                  <a:pt x="260700" y="121313"/>
                  <a:pt x="260295" y="121313"/>
                </a:cubicBezTo>
                <a:cubicBezTo>
                  <a:pt x="252128" y="121313"/>
                  <a:pt x="245484" y="127945"/>
                  <a:pt x="245484" y="136112"/>
                </a:cubicBezTo>
                <a:cubicBezTo>
                  <a:pt x="245484" y="136791"/>
                  <a:pt x="245532" y="137458"/>
                  <a:pt x="245627" y="138125"/>
                </a:cubicBezTo>
                <a:lnTo>
                  <a:pt x="17348" y="138125"/>
                </a:lnTo>
                <a:cubicBezTo>
                  <a:pt x="17443" y="137458"/>
                  <a:pt x="17479" y="136791"/>
                  <a:pt x="17479" y="136112"/>
                </a:cubicBezTo>
                <a:cubicBezTo>
                  <a:pt x="17479" y="127945"/>
                  <a:pt x="10847" y="121301"/>
                  <a:pt x="2680" y="121301"/>
                </a:cubicBezTo>
                <a:cubicBezTo>
                  <a:pt x="2275" y="121301"/>
                  <a:pt x="1882" y="121325"/>
                  <a:pt x="1489" y="121349"/>
                </a:cubicBezTo>
                <a:lnTo>
                  <a:pt x="1489" y="18717"/>
                </a:lnTo>
                <a:cubicBezTo>
                  <a:pt x="1882" y="18753"/>
                  <a:pt x="2275" y="18765"/>
                  <a:pt x="2680" y="18765"/>
                </a:cubicBezTo>
                <a:cubicBezTo>
                  <a:pt x="10847" y="18765"/>
                  <a:pt x="17479" y="12121"/>
                  <a:pt x="17479" y="3953"/>
                </a:cubicBezTo>
                <a:cubicBezTo>
                  <a:pt x="17479" y="3132"/>
                  <a:pt x="17408" y="2298"/>
                  <a:pt x="17277" y="1501"/>
                </a:cubicBezTo>
                <a:close/>
                <a:moveTo>
                  <a:pt x="15443" y="0"/>
                </a:moveTo>
                <a:lnTo>
                  <a:pt x="15658" y="905"/>
                </a:lnTo>
                <a:cubicBezTo>
                  <a:pt x="15872" y="1905"/>
                  <a:pt x="15991" y="2917"/>
                  <a:pt x="15991" y="3941"/>
                </a:cubicBezTo>
                <a:cubicBezTo>
                  <a:pt x="15991" y="11299"/>
                  <a:pt x="10026" y="17264"/>
                  <a:pt x="2680" y="17264"/>
                </a:cubicBezTo>
                <a:cubicBezTo>
                  <a:pt x="2061" y="17264"/>
                  <a:pt x="1453" y="17229"/>
                  <a:pt x="846" y="17145"/>
                </a:cubicBezTo>
                <a:lnTo>
                  <a:pt x="1" y="17026"/>
                </a:lnTo>
                <a:lnTo>
                  <a:pt x="1" y="123039"/>
                </a:lnTo>
                <a:lnTo>
                  <a:pt x="846" y="122920"/>
                </a:lnTo>
                <a:cubicBezTo>
                  <a:pt x="1453" y="122837"/>
                  <a:pt x="2061" y="122801"/>
                  <a:pt x="2680" y="122801"/>
                </a:cubicBezTo>
                <a:cubicBezTo>
                  <a:pt x="10026" y="122801"/>
                  <a:pt x="15991" y="128766"/>
                  <a:pt x="15991" y="136112"/>
                </a:cubicBezTo>
                <a:cubicBezTo>
                  <a:pt x="15991" y="136993"/>
                  <a:pt x="15908" y="137851"/>
                  <a:pt x="15741" y="138720"/>
                </a:cubicBezTo>
                <a:lnTo>
                  <a:pt x="15562" y="139613"/>
                </a:lnTo>
                <a:lnTo>
                  <a:pt x="247413" y="139613"/>
                </a:lnTo>
                <a:lnTo>
                  <a:pt x="247246" y="138720"/>
                </a:lnTo>
                <a:cubicBezTo>
                  <a:pt x="247079" y="137875"/>
                  <a:pt x="246996" y="136993"/>
                  <a:pt x="246996" y="136112"/>
                </a:cubicBezTo>
                <a:cubicBezTo>
                  <a:pt x="246996" y="128766"/>
                  <a:pt x="252961" y="122801"/>
                  <a:pt x="260307" y="122801"/>
                </a:cubicBezTo>
                <a:cubicBezTo>
                  <a:pt x="260926" y="122801"/>
                  <a:pt x="261534" y="122825"/>
                  <a:pt x="262141" y="122920"/>
                </a:cubicBezTo>
                <a:lnTo>
                  <a:pt x="262986" y="123039"/>
                </a:lnTo>
                <a:lnTo>
                  <a:pt x="262986" y="17026"/>
                </a:lnTo>
                <a:lnTo>
                  <a:pt x="262141" y="17145"/>
                </a:lnTo>
                <a:cubicBezTo>
                  <a:pt x="261534" y="17217"/>
                  <a:pt x="260914" y="17264"/>
                  <a:pt x="260307" y="17264"/>
                </a:cubicBezTo>
                <a:cubicBezTo>
                  <a:pt x="252961" y="17264"/>
                  <a:pt x="246996" y="11299"/>
                  <a:pt x="246996" y="3941"/>
                </a:cubicBezTo>
                <a:cubicBezTo>
                  <a:pt x="246996" y="2917"/>
                  <a:pt x="247115" y="1882"/>
                  <a:pt x="247329" y="905"/>
                </a:cubicBezTo>
                <a:lnTo>
                  <a:pt x="247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5"/>
          <p:cNvSpPr txBox="1">
            <a:spLocks noGrp="1"/>
          </p:cNvSpPr>
          <p:nvPr>
            <p:ph type="title"/>
          </p:nvPr>
        </p:nvSpPr>
        <p:spPr>
          <a:xfrm>
            <a:off x="721325" y="2009463"/>
            <a:ext cx="40992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25"/>
          <p:cNvSpPr txBox="1">
            <a:spLocks noGrp="1"/>
          </p:cNvSpPr>
          <p:nvPr>
            <p:ph type="subTitle" idx="1"/>
          </p:nvPr>
        </p:nvSpPr>
        <p:spPr>
          <a:xfrm>
            <a:off x="5537000" y="539400"/>
            <a:ext cx="28833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25"/>
          <p:cNvSpPr txBox="1"/>
          <p:nvPr/>
        </p:nvSpPr>
        <p:spPr>
          <a:xfrm>
            <a:off x="5537050" y="3274700"/>
            <a:ext cx="2883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2" name="Google Shape;1622;p25"/>
          <p:cNvSpPr/>
          <p:nvPr/>
        </p:nvSpPr>
        <p:spPr>
          <a:xfrm>
            <a:off x="8581526" y="256259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5"/>
          <p:cNvSpPr/>
          <p:nvPr/>
        </p:nvSpPr>
        <p:spPr>
          <a:xfrm>
            <a:off x="6567926" y="4780621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4" name="Google Shape;1624;p25"/>
          <p:cNvGrpSpPr/>
          <p:nvPr/>
        </p:nvGrpSpPr>
        <p:grpSpPr>
          <a:xfrm>
            <a:off x="-240931" y="-195118"/>
            <a:ext cx="2232649" cy="2078804"/>
            <a:chOff x="-240931" y="-195118"/>
            <a:chExt cx="2232649" cy="2078804"/>
          </a:xfrm>
        </p:grpSpPr>
        <p:sp>
          <p:nvSpPr>
            <p:cNvPr id="1625" name="Google Shape;1625;p25"/>
            <p:cNvSpPr/>
            <p:nvPr/>
          </p:nvSpPr>
          <p:spPr>
            <a:xfrm>
              <a:off x="-240931" y="-96943"/>
              <a:ext cx="2173949" cy="1980629"/>
            </a:xfrm>
            <a:custGeom>
              <a:avLst/>
              <a:gdLst/>
              <a:ahLst/>
              <a:cxnLst/>
              <a:rect l="l" t="t" r="r" b="b"/>
              <a:pathLst>
                <a:path w="51650" h="47057" extrusionOk="0">
                  <a:moveTo>
                    <a:pt x="25825" y="0"/>
                  </a:moveTo>
                  <a:cubicBezTo>
                    <a:pt x="19804" y="0"/>
                    <a:pt x="13782" y="2298"/>
                    <a:pt x="9192" y="6894"/>
                  </a:cubicBezTo>
                  <a:cubicBezTo>
                    <a:pt x="1" y="16086"/>
                    <a:pt x="1" y="30980"/>
                    <a:pt x="9192" y="40172"/>
                  </a:cubicBezTo>
                  <a:cubicBezTo>
                    <a:pt x="13782" y="44762"/>
                    <a:pt x="19804" y="47057"/>
                    <a:pt x="25825" y="47057"/>
                  </a:cubicBezTo>
                  <a:cubicBezTo>
                    <a:pt x="31847" y="47057"/>
                    <a:pt x="37868" y="44762"/>
                    <a:pt x="42458" y="40172"/>
                  </a:cubicBezTo>
                  <a:cubicBezTo>
                    <a:pt x="51650" y="30980"/>
                    <a:pt x="51650" y="16086"/>
                    <a:pt x="42458" y="6894"/>
                  </a:cubicBezTo>
                  <a:cubicBezTo>
                    <a:pt x="37868" y="2298"/>
                    <a:pt x="31847" y="0"/>
                    <a:pt x="2582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-182231" y="-195118"/>
              <a:ext cx="2173949" cy="1980629"/>
            </a:xfrm>
            <a:custGeom>
              <a:avLst/>
              <a:gdLst/>
              <a:ahLst/>
              <a:cxnLst/>
              <a:rect l="l" t="t" r="r" b="b"/>
              <a:pathLst>
                <a:path w="51650" h="47057" extrusionOk="0">
                  <a:moveTo>
                    <a:pt x="25825" y="0"/>
                  </a:moveTo>
                  <a:cubicBezTo>
                    <a:pt x="19804" y="0"/>
                    <a:pt x="13782" y="2298"/>
                    <a:pt x="9192" y="6894"/>
                  </a:cubicBezTo>
                  <a:cubicBezTo>
                    <a:pt x="1" y="16086"/>
                    <a:pt x="1" y="30980"/>
                    <a:pt x="9192" y="40172"/>
                  </a:cubicBezTo>
                  <a:cubicBezTo>
                    <a:pt x="13782" y="44762"/>
                    <a:pt x="19804" y="47057"/>
                    <a:pt x="25825" y="47057"/>
                  </a:cubicBezTo>
                  <a:cubicBezTo>
                    <a:pt x="31847" y="47057"/>
                    <a:pt x="37868" y="44762"/>
                    <a:pt x="42458" y="40172"/>
                  </a:cubicBezTo>
                  <a:cubicBezTo>
                    <a:pt x="51650" y="30980"/>
                    <a:pt x="51650" y="16086"/>
                    <a:pt x="42458" y="6894"/>
                  </a:cubicBezTo>
                  <a:cubicBezTo>
                    <a:pt x="37868" y="2298"/>
                    <a:pt x="31847" y="0"/>
                    <a:pt x="25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1432477" y="388685"/>
              <a:ext cx="414502" cy="300228"/>
            </a:xfrm>
            <a:custGeom>
              <a:avLst/>
              <a:gdLst/>
              <a:ahLst/>
              <a:cxnLst/>
              <a:rect l="l" t="t" r="r" b="b"/>
              <a:pathLst>
                <a:path w="9848" h="7133" extrusionOk="0">
                  <a:moveTo>
                    <a:pt x="7673" y="0"/>
                  </a:moveTo>
                  <a:cubicBezTo>
                    <a:pt x="7487" y="0"/>
                    <a:pt x="7299" y="39"/>
                    <a:pt x="7121" y="120"/>
                  </a:cubicBezTo>
                  <a:lnTo>
                    <a:pt x="2477" y="2156"/>
                  </a:lnTo>
                  <a:lnTo>
                    <a:pt x="1" y="3239"/>
                  </a:lnTo>
                  <a:lnTo>
                    <a:pt x="1715" y="7133"/>
                  </a:lnTo>
                  <a:lnTo>
                    <a:pt x="4525" y="5894"/>
                  </a:lnTo>
                  <a:lnTo>
                    <a:pt x="8811" y="4013"/>
                  </a:lnTo>
                  <a:cubicBezTo>
                    <a:pt x="9538" y="3704"/>
                    <a:pt x="9847" y="2882"/>
                    <a:pt x="9538" y="2203"/>
                  </a:cubicBezTo>
                  <a:lnTo>
                    <a:pt x="8919" y="822"/>
                  </a:lnTo>
                  <a:cubicBezTo>
                    <a:pt x="8699" y="304"/>
                    <a:pt x="8195" y="0"/>
                    <a:pt x="7673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-116570" y="57801"/>
              <a:ext cx="1861767" cy="1704561"/>
            </a:xfrm>
            <a:custGeom>
              <a:avLst/>
              <a:gdLst/>
              <a:ahLst/>
              <a:cxnLst/>
              <a:rect l="l" t="t" r="r" b="b"/>
              <a:pathLst>
                <a:path w="44233" h="40498" extrusionOk="0">
                  <a:moveTo>
                    <a:pt x="22075" y="0"/>
                  </a:moveTo>
                  <a:cubicBezTo>
                    <a:pt x="17390" y="0"/>
                    <a:pt x="12330" y="1202"/>
                    <a:pt x="7501" y="3707"/>
                  </a:cubicBezTo>
                  <a:cubicBezTo>
                    <a:pt x="6192" y="4386"/>
                    <a:pt x="4965" y="5124"/>
                    <a:pt x="3810" y="5933"/>
                  </a:cubicBezTo>
                  <a:cubicBezTo>
                    <a:pt x="1024" y="10827"/>
                    <a:pt x="0" y="16732"/>
                    <a:pt x="1322" y="22662"/>
                  </a:cubicBezTo>
                  <a:cubicBezTo>
                    <a:pt x="3370" y="31853"/>
                    <a:pt x="10561" y="38580"/>
                    <a:pt x="19193" y="40497"/>
                  </a:cubicBezTo>
                  <a:cubicBezTo>
                    <a:pt x="21229" y="39902"/>
                    <a:pt x="23277" y="39092"/>
                    <a:pt x="25301" y="38044"/>
                  </a:cubicBezTo>
                  <a:cubicBezTo>
                    <a:pt x="37946" y="31484"/>
                    <a:pt x="44232" y="18494"/>
                    <a:pt x="39303" y="9005"/>
                  </a:cubicBezTo>
                  <a:cubicBezTo>
                    <a:pt x="36256" y="3147"/>
                    <a:pt x="29657" y="0"/>
                    <a:pt x="2207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1469002" y="272923"/>
              <a:ext cx="414502" cy="300228"/>
            </a:xfrm>
            <a:custGeom>
              <a:avLst/>
              <a:gdLst/>
              <a:ahLst/>
              <a:cxnLst/>
              <a:rect l="l" t="t" r="r" b="b"/>
              <a:pathLst>
                <a:path w="9848" h="7133" extrusionOk="0">
                  <a:moveTo>
                    <a:pt x="7673" y="0"/>
                  </a:moveTo>
                  <a:cubicBezTo>
                    <a:pt x="7487" y="0"/>
                    <a:pt x="7299" y="39"/>
                    <a:pt x="7121" y="120"/>
                  </a:cubicBezTo>
                  <a:lnTo>
                    <a:pt x="2477" y="2156"/>
                  </a:lnTo>
                  <a:lnTo>
                    <a:pt x="1" y="3239"/>
                  </a:lnTo>
                  <a:lnTo>
                    <a:pt x="1715" y="7133"/>
                  </a:lnTo>
                  <a:lnTo>
                    <a:pt x="4525" y="5894"/>
                  </a:lnTo>
                  <a:lnTo>
                    <a:pt x="8811" y="4013"/>
                  </a:lnTo>
                  <a:cubicBezTo>
                    <a:pt x="9538" y="3704"/>
                    <a:pt x="9847" y="2882"/>
                    <a:pt x="9538" y="2203"/>
                  </a:cubicBezTo>
                  <a:lnTo>
                    <a:pt x="8919" y="822"/>
                  </a:lnTo>
                  <a:cubicBezTo>
                    <a:pt x="8699" y="304"/>
                    <a:pt x="8195" y="0"/>
                    <a:pt x="7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179112" y="98670"/>
              <a:ext cx="1479884" cy="1347848"/>
            </a:xfrm>
            <a:custGeom>
              <a:avLst/>
              <a:gdLst/>
              <a:ahLst/>
              <a:cxnLst/>
              <a:rect l="l" t="t" r="r" b="b"/>
              <a:pathLst>
                <a:path w="35160" h="32023" extrusionOk="0">
                  <a:moveTo>
                    <a:pt x="17586" y="0"/>
                  </a:moveTo>
                  <a:cubicBezTo>
                    <a:pt x="13487" y="0"/>
                    <a:pt x="9388" y="1563"/>
                    <a:pt x="6263" y="4689"/>
                  </a:cubicBezTo>
                  <a:cubicBezTo>
                    <a:pt x="0" y="10939"/>
                    <a:pt x="0" y="21083"/>
                    <a:pt x="6263" y="27334"/>
                  </a:cubicBezTo>
                  <a:cubicBezTo>
                    <a:pt x="9388" y="30460"/>
                    <a:pt x="13487" y="32022"/>
                    <a:pt x="17586" y="32022"/>
                  </a:cubicBezTo>
                  <a:cubicBezTo>
                    <a:pt x="21684" y="32022"/>
                    <a:pt x="25783" y="30460"/>
                    <a:pt x="28908" y="27334"/>
                  </a:cubicBezTo>
                  <a:cubicBezTo>
                    <a:pt x="35159" y="21083"/>
                    <a:pt x="35159" y="10939"/>
                    <a:pt x="28908" y="4689"/>
                  </a:cubicBezTo>
                  <a:cubicBezTo>
                    <a:pt x="25783" y="1563"/>
                    <a:pt x="21684" y="0"/>
                    <a:pt x="17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245235" y="147579"/>
              <a:ext cx="1359633" cy="1249568"/>
            </a:xfrm>
            <a:custGeom>
              <a:avLst/>
              <a:gdLst/>
              <a:ahLst/>
              <a:cxnLst/>
              <a:rect l="l" t="t" r="r" b="b"/>
              <a:pathLst>
                <a:path w="32303" h="29688" extrusionOk="0">
                  <a:moveTo>
                    <a:pt x="16032" y="0"/>
                  </a:moveTo>
                  <a:cubicBezTo>
                    <a:pt x="14957" y="0"/>
                    <a:pt x="13866" y="117"/>
                    <a:pt x="12776" y="359"/>
                  </a:cubicBezTo>
                  <a:cubicBezTo>
                    <a:pt x="11526" y="645"/>
                    <a:pt x="10347" y="1074"/>
                    <a:pt x="9240" y="1622"/>
                  </a:cubicBezTo>
                  <a:cubicBezTo>
                    <a:pt x="3346" y="4622"/>
                    <a:pt x="1" y="11337"/>
                    <a:pt x="1525" y="18088"/>
                  </a:cubicBezTo>
                  <a:cubicBezTo>
                    <a:pt x="3067" y="24998"/>
                    <a:pt x="9201" y="29688"/>
                    <a:pt x="15991" y="29688"/>
                  </a:cubicBezTo>
                  <a:cubicBezTo>
                    <a:pt x="17063" y="29688"/>
                    <a:pt x="18152" y="29571"/>
                    <a:pt x="19241" y="29327"/>
                  </a:cubicBezTo>
                  <a:cubicBezTo>
                    <a:pt x="27254" y="27565"/>
                    <a:pt x="32302" y="19612"/>
                    <a:pt x="30516" y="11611"/>
                  </a:cubicBezTo>
                  <a:cubicBezTo>
                    <a:pt x="29385" y="6551"/>
                    <a:pt x="25790" y="2681"/>
                    <a:pt x="21289" y="967"/>
                  </a:cubicBezTo>
                  <a:cubicBezTo>
                    <a:pt x="19640" y="337"/>
                    <a:pt x="17859" y="0"/>
                    <a:pt x="16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61025" y="333575"/>
              <a:ext cx="838938" cy="943910"/>
            </a:xfrm>
            <a:custGeom>
              <a:avLst/>
              <a:gdLst/>
              <a:ahLst/>
              <a:cxnLst/>
              <a:rect l="l" t="t" r="r" b="b"/>
              <a:pathLst>
                <a:path w="19932" h="22426" extrusionOk="0">
                  <a:moveTo>
                    <a:pt x="7275" y="0"/>
                  </a:moveTo>
                  <a:lnTo>
                    <a:pt x="7275" y="0"/>
                  </a:lnTo>
                  <a:cubicBezTo>
                    <a:pt x="2631" y="2441"/>
                    <a:pt x="0" y="7775"/>
                    <a:pt x="1191" y="13133"/>
                  </a:cubicBezTo>
                  <a:cubicBezTo>
                    <a:pt x="2424" y="18662"/>
                    <a:pt x="7339" y="22426"/>
                    <a:pt x="12780" y="22426"/>
                  </a:cubicBezTo>
                  <a:cubicBezTo>
                    <a:pt x="13642" y="22426"/>
                    <a:pt x="14518" y="22331"/>
                    <a:pt x="15395" y="22134"/>
                  </a:cubicBezTo>
                  <a:cubicBezTo>
                    <a:pt x="17085" y="21741"/>
                    <a:pt x="18621" y="21027"/>
                    <a:pt x="19931" y="20039"/>
                  </a:cubicBezTo>
                  <a:lnTo>
                    <a:pt x="19931" y="20039"/>
                  </a:lnTo>
                  <a:cubicBezTo>
                    <a:pt x="19026" y="20515"/>
                    <a:pt x="18038" y="20872"/>
                    <a:pt x="17002" y="21110"/>
                  </a:cubicBezTo>
                  <a:cubicBezTo>
                    <a:pt x="16120" y="21310"/>
                    <a:pt x="15239" y="21406"/>
                    <a:pt x="14372" y="21406"/>
                  </a:cubicBezTo>
                  <a:cubicBezTo>
                    <a:pt x="8942" y="21406"/>
                    <a:pt x="4054" y="17644"/>
                    <a:pt x="2822" y="12121"/>
                  </a:cubicBezTo>
                  <a:cubicBezTo>
                    <a:pt x="1762" y="7418"/>
                    <a:pt x="3667" y="2727"/>
                    <a:pt x="7275" y="0"/>
                  </a:cubicBezTo>
                  <a:close/>
                </a:path>
              </a:pathLst>
            </a:custGeom>
            <a:solidFill>
              <a:srgbClr val="38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435188" y="276711"/>
              <a:ext cx="997786" cy="958726"/>
            </a:xfrm>
            <a:custGeom>
              <a:avLst/>
              <a:gdLst/>
              <a:ahLst/>
              <a:cxnLst/>
              <a:rect l="l" t="t" r="r" b="b"/>
              <a:pathLst>
                <a:path w="23706" h="22778" extrusionOk="0">
                  <a:moveTo>
                    <a:pt x="11064" y="0"/>
                  </a:moveTo>
                  <a:cubicBezTo>
                    <a:pt x="10203" y="0"/>
                    <a:pt x="9328" y="95"/>
                    <a:pt x="8454" y="292"/>
                  </a:cubicBezTo>
                  <a:cubicBezTo>
                    <a:pt x="7406" y="530"/>
                    <a:pt x="6430" y="887"/>
                    <a:pt x="5525" y="1363"/>
                  </a:cubicBezTo>
                  <a:cubicBezTo>
                    <a:pt x="1905" y="4090"/>
                    <a:pt x="0" y="8769"/>
                    <a:pt x="1060" y="13484"/>
                  </a:cubicBezTo>
                  <a:cubicBezTo>
                    <a:pt x="2293" y="19022"/>
                    <a:pt x="7205" y="22777"/>
                    <a:pt x="12637" y="22777"/>
                  </a:cubicBezTo>
                  <a:cubicBezTo>
                    <a:pt x="13499" y="22777"/>
                    <a:pt x="14376" y="22683"/>
                    <a:pt x="15252" y="22485"/>
                  </a:cubicBezTo>
                  <a:cubicBezTo>
                    <a:pt x="16300" y="22247"/>
                    <a:pt x="17276" y="21890"/>
                    <a:pt x="18181" y="21413"/>
                  </a:cubicBezTo>
                  <a:cubicBezTo>
                    <a:pt x="21800" y="18675"/>
                    <a:pt x="23705" y="14008"/>
                    <a:pt x="22646" y="9305"/>
                  </a:cubicBezTo>
                  <a:cubicBezTo>
                    <a:pt x="21413" y="3765"/>
                    <a:pt x="16498" y="0"/>
                    <a:pt x="1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361025" y="276374"/>
              <a:ext cx="1071443" cy="1001111"/>
            </a:xfrm>
            <a:custGeom>
              <a:avLst/>
              <a:gdLst/>
              <a:ahLst/>
              <a:cxnLst/>
              <a:rect l="l" t="t" r="r" b="b"/>
              <a:pathLst>
                <a:path w="25456" h="23785" extrusionOk="0">
                  <a:moveTo>
                    <a:pt x="13507" y="1334"/>
                  </a:moveTo>
                  <a:cubicBezTo>
                    <a:pt x="18611" y="1334"/>
                    <a:pt x="22903" y="4719"/>
                    <a:pt x="24074" y="9908"/>
                  </a:cubicBezTo>
                  <a:cubicBezTo>
                    <a:pt x="25015" y="14135"/>
                    <a:pt x="23324" y="18314"/>
                    <a:pt x="20086" y="20755"/>
                  </a:cubicBezTo>
                  <a:cubicBezTo>
                    <a:pt x="18907" y="21624"/>
                    <a:pt x="17538" y="22291"/>
                    <a:pt x="16002" y="22624"/>
                  </a:cubicBezTo>
                  <a:cubicBezTo>
                    <a:pt x="15175" y="22809"/>
                    <a:pt x="14366" y="22896"/>
                    <a:pt x="13583" y="22896"/>
                  </a:cubicBezTo>
                  <a:cubicBezTo>
                    <a:pt x="8934" y="22896"/>
                    <a:pt x="5207" y="19831"/>
                    <a:pt x="4096" y="16111"/>
                  </a:cubicBezTo>
                  <a:cubicBezTo>
                    <a:pt x="2691" y="11396"/>
                    <a:pt x="10180" y="11242"/>
                    <a:pt x="9596" y="5777"/>
                  </a:cubicBezTo>
                  <a:cubicBezTo>
                    <a:pt x="9215" y="2193"/>
                    <a:pt x="10358" y="1657"/>
                    <a:pt x="11823" y="1455"/>
                  </a:cubicBezTo>
                  <a:cubicBezTo>
                    <a:pt x="12392" y="1373"/>
                    <a:pt x="12954" y="1334"/>
                    <a:pt x="13507" y="1334"/>
                  </a:cubicBezTo>
                  <a:close/>
                  <a:moveTo>
                    <a:pt x="12810" y="0"/>
                  </a:moveTo>
                  <a:cubicBezTo>
                    <a:pt x="11954" y="0"/>
                    <a:pt x="11085" y="94"/>
                    <a:pt x="10216" y="288"/>
                  </a:cubicBezTo>
                  <a:cubicBezTo>
                    <a:pt x="9168" y="526"/>
                    <a:pt x="8192" y="883"/>
                    <a:pt x="7287" y="1359"/>
                  </a:cubicBezTo>
                  <a:cubicBezTo>
                    <a:pt x="2643" y="3800"/>
                    <a:pt x="0" y="9134"/>
                    <a:pt x="1191" y="14492"/>
                  </a:cubicBezTo>
                  <a:cubicBezTo>
                    <a:pt x="2424" y="20021"/>
                    <a:pt x="7339" y="23785"/>
                    <a:pt x="12780" y="23785"/>
                  </a:cubicBezTo>
                  <a:cubicBezTo>
                    <a:pt x="13642" y="23785"/>
                    <a:pt x="14518" y="23690"/>
                    <a:pt x="15395" y="23493"/>
                  </a:cubicBezTo>
                  <a:cubicBezTo>
                    <a:pt x="17085" y="23100"/>
                    <a:pt x="18621" y="22386"/>
                    <a:pt x="19931" y="21398"/>
                  </a:cubicBezTo>
                  <a:cubicBezTo>
                    <a:pt x="23551" y="18671"/>
                    <a:pt x="25456" y="13992"/>
                    <a:pt x="24396" y="9277"/>
                  </a:cubicBezTo>
                  <a:cubicBezTo>
                    <a:pt x="23172" y="3763"/>
                    <a:pt x="18250" y="0"/>
                    <a:pt x="12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600559" y="430508"/>
              <a:ext cx="125302" cy="114527"/>
            </a:xfrm>
            <a:custGeom>
              <a:avLst/>
              <a:gdLst/>
              <a:ahLst/>
              <a:cxnLst/>
              <a:rect l="l" t="t" r="r" b="b"/>
              <a:pathLst>
                <a:path w="2977" h="2721" extrusionOk="0">
                  <a:moveTo>
                    <a:pt x="1477" y="1"/>
                  </a:moveTo>
                  <a:cubicBezTo>
                    <a:pt x="1383" y="1"/>
                    <a:pt x="1287" y="11"/>
                    <a:pt x="1191" y="31"/>
                  </a:cubicBezTo>
                  <a:cubicBezTo>
                    <a:pt x="465" y="198"/>
                    <a:pt x="0" y="924"/>
                    <a:pt x="167" y="1662"/>
                  </a:cubicBezTo>
                  <a:cubicBezTo>
                    <a:pt x="300" y="2289"/>
                    <a:pt x="868" y="2720"/>
                    <a:pt x="1487" y="2720"/>
                  </a:cubicBezTo>
                  <a:cubicBezTo>
                    <a:pt x="1586" y="2720"/>
                    <a:pt x="1686" y="2709"/>
                    <a:pt x="1786" y="2686"/>
                  </a:cubicBezTo>
                  <a:cubicBezTo>
                    <a:pt x="2512" y="2520"/>
                    <a:pt x="2977" y="1793"/>
                    <a:pt x="2810" y="1067"/>
                  </a:cubicBezTo>
                  <a:cubicBezTo>
                    <a:pt x="2665" y="426"/>
                    <a:pt x="2099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595045" y="427646"/>
              <a:ext cx="121303" cy="110402"/>
            </a:xfrm>
            <a:custGeom>
              <a:avLst/>
              <a:gdLst/>
              <a:ahLst/>
              <a:cxnLst/>
              <a:rect l="l" t="t" r="r" b="b"/>
              <a:pathLst>
                <a:path w="2882" h="2623" extrusionOk="0">
                  <a:moveTo>
                    <a:pt x="1425" y="1"/>
                  </a:moveTo>
                  <a:cubicBezTo>
                    <a:pt x="1336" y="1"/>
                    <a:pt x="1246" y="10"/>
                    <a:pt x="1155" y="28"/>
                  </a:cubicBezTo>
                  <a:cubicBezTo>
                    <a:pt x="441" y="194"/>
                    <a:pt x="0" y="897"/>
                    <a:pt x="155" y="1587"/>
                  </a:cubicBezTo>
                  <a:cubicBezTo>
                    <a:pt x="298" y="2202"/>
                    <a:pt x="838" y="2622"/>
                    <a:pt x="1432" y="2622"/>
                  </a:cubicBezTo>
                  <a:cubicBezTo>
                    <a:pt x="1530" y="2622"/>
                    <a:pt x="1628" y="2611"/>
                    <a:pt x="1727" y="2588"/>
                  </a:cubicBezTo>
                  <a:cubicBezTo>
                    <a:pt x="2441" y="2421"/>
                    <a:pt x="2882" y="1730"/>
                    <a:pt x="2715" y="1028"/>
                  </a:cubicBezTo>
                  <a:cubicBezTo>
                    <a:pt x="2590" y="414"/>
                    <a:pt x="2039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617606" y="466284"/>
              <a:ext cx="12038" cy="11743"/>
            </a:xfrm>
            <a:custGeom>
              <a:avLst/>
              <a:gdLst/>
              <a:ahLst/>
              <a:cxnLst/>
              <a:rect l="l" t="t" r="r" b="b"/>
              <a:pathLst>
                <a:path w="286" h="279" extrusionOk="0">
                  <a:moveTo>
                    <a:pt x="138" y="1"/>
                  </a:moveTo>
                  <a:cubicBezTo>
                    <a:pt x="132" y="1"/>
                    <a:pt x="125" y="1"/>
                    <a:pt x="119" y="3"/>
                  </a:cubicBezTo>
                  <a:cubicBezTo>
                    <a:pt x="36" y="15"/>
                    <a:pt x="0" y="98"/>
                    <a:pt x="12" y="169"/>
                  </a:cubicBezTo>
                  <a:cubicBezTo>
                    <a:pt x="23" y="233"/>
                    <a:pt x="81" y="278"/>
                    <a:pt x="153" y="278"/>
                  </a:cubicBezTo>
                  <a:cubicBezTo>
                    <a:pt x="162" y="278"/>
                    <a:pt x="170" y="278"/>
                    <a:pt x="179" y="276"/>
                  </a:cubicBezTo>
                  <a:cubicBezTo>
                    <a:pt x="250" y="253"/>
                    <a:pt x="286" y="181"/>
                    <a:pt x="274" y="110"/>
                  </a:cubicBezTo>
                  <a:cubicBezTo>
                    <a:pt x="263" y="46"/>
                    <a:pt x="19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630022" y="439178"/>
              <a:ext cx="54254" cy="18730"/>
            </a:xfrm>
            <a:custGeom>
              <a:avLst/>
              <a:gdLst/>
              <a:ahLst/>
              <a:cxnLst/>
              <a:rect l="l" t="t" r="r" b="b"/>
              <a:pathLst>
                <a:path w="1289" h="445" extrusionOk="0">
                  <a:moveTo>
                    <a:pt x="826" y="1"/>
                  </a:moveTo>
                  <a:cubicBezTo>
                    <a:pt x="802" y="1"/>
                    <a:pt x="777" y="2"/>
                    <a:pt x="753" y="4"/>
                  </a:cubicBezTo>
                  <a:cubicBezTo>
                    <a:pt x="658" y="4"/>
                    <a:pt x="550" y="39"/>
                    <a:pt x="443" y="63"/>
                  </a:cubicBezTo>
                  <a:cubicBezTo>
                    <a:pt x="360" y="99"/>
                    <a:pt x="253" y="123"/>
                    <a:pt x="181" y="182"/>
                  </a:cubicBezTo>
                  <a:cubicBezTo>
                    <a:pt x="122" y="218"/>
                    <a:pt x="38" y="278"/>
                    <a:pt x="26" y="337"/>
                  </a:cubicBezTo>
                  <a:cubicBezTo>
                    <a:pt x="1" y="397"/>
                    <a:pt x="6" y="445"/>
                    <a:pt x="46" y="445"/>
                  </a:cubicBezTo>
                  <a:cubicBezTo>
                    <a:pt x="62" y="445"/>
                    <a:pt x="83" y="437"/>
                    <a:pt x="110" y="420"/>
                  </a:cubicBezTo>
                  <a:cubicBezTo>
                    <a:pt x="288" y="301"/>
                    <a:pt x="491" y="230"/>
                    <a:pt x="693" y="170"/>
                  </a:cubicBezTo>
                  <a:cubicBezTo>
                    <a:pt x="765" y="158"/>
                    <a:pt x="848" y="135"/>
                    <a:pt x="919" y="135"/>
                  </a:cubicBezTo>
                  <a:cubicBezTo>
                    <a:pt x="1008" y="135"/>
                    <a:pt x="1122" y="200"/>
                    <a:pt x="1200" y="200"/>
                  </a:cubicBezTo>
                  <a:cubicBezTo>
                    <a:pt x="1227" y="200"/>
                    <a:pt x="1249" y="192"/>
                    <a:pt x="1265" y="170"/>
                  </a:cubicBezTo>
                  <a:cubicBezTo>
                    <a:pt x="1289" y="123"/>
                    <a:pt x="1205" y="75"/>
                    <a:pt x="1158" y="63"/>
                  </a:cubicBezTo>
                  <a:cubicBezTo>
                    <a:pt x="1059" y="24"/>
                    <a:pt x="944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450719" y="730652"/>
              <a:ext cx="75720" cy="67344"/>
            </a:xfrm>
            <a:custGeom>
              <a:avLst/>
              <a:gdLst/>
              <a:ahLst/>
              <a:cxnLst/>
              <a:rect l="l" t="t" r="r" b="b"/>
              <a:pathLst>
                <a:path w="1799" h="1600" extrusionOk="0">
                  <a:moveTo>
                    <a:pt x="900" y="0"/>
                  </a:moveTo>
                  <a:cubicBezTo>
                    <a:pt x="675" y="0"/>
                    <a:pt x="454" y="94"/>
                    <a:pt x="298" y="270"/>
                  </a:cubicBezTo>
                  <a:cubicBezTo>
                    <a:pt x="0" y="603"/>
                    <a:pt x="48" y="1104"/>
                    <a:pt x="369" y="1401"/>
                  </a:cubicBezTo>
                  <a:cubicBezTo>
                    <a:pt x="520" y="1536"/>
                    <a:pt x="705" y="1600"/>
                    <a:pt x="890" y="1600"/>
                  </a:cubicBezTo>
                  <a:cubicBezTo>
                    <a:pt x="1114" y="1600"/>
                    <a:pt x="1337" y="1506"/>
                    <a:pt x="1500" y="1330"/>
                  </a:cubicBezTo>
                  <a:cubicBezTo>
                    <a:pt x="1798" y="996"/>
                    <a:pt x="1762" y="496"/>
                    <a:pt x="1429" y="199"/>
                  </a:cubicBezTo>
                  <a:cubicBezTo>
                    <a:pt x="1273" y="64"/>
                    <a:pt x="1085" y="0"/>
                    <a:pt x="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447183" y="732083"/>
              <a:ext cx="72732" cy="65239"/>
            </a:xfrm>
            <a:custGeom>
              <a:avLst/>
              <a:gdLst/>
              <a:ahLst/>
              <a:cxnLst/>
              <a:rect l="l" t="t" r="r" b="b"/>
              <a:pathLst>
                <a:path w="1728" h="1550" extrusionOk="0">
                  <a:moveTo>
                    <a:pt x="862" y="1"/>
                  </a:moveTo>
                  <a:cubicBezTo>
                    <a:pt x="646" y="1"/>
                    <a:pt x="430" y="90"/>
                    <a:pt x="275" y="272"/>
                  </a:cubicBezTo>
                  <a:cubicBezTo>
                    <a:pt x="1" y="581"/>
                    <a:pt x="25" y="1070"/>
                    <a:pt x="358" y="1355"/>
                  </a:cubicBezTo>
                  <a:cubicBezTo>
                    <a:pt x="499" y="1486"/>
                    <a:pt x="678" y="1549"/>
                    <a:pt x="857" y="1549"/>
                  </a:cubicBezTo>
                  <a:cubicBezTo>
                    <a:pt x="1071" y="1549"/>
                    <a:pt x="1286" y="1459"/>
                    <a:pt x="1442" y="1284"/>
                  </a:cubicBezTo>
                  <a:cubicBezTo>
                    <a:pt x="1727" y="962"/>
                    <a:pt x="1692" y="474"/>
                    <a:pt x="1370" y="188"/>
                  </a:cubicBezTo>
                  <a:cubicBezTo>
                    <a:pt x="1224" y="64"/>
                    <a:pt x="1042" y="1"/>
                    <a:pt x="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460231" y="767480"/>
              <a:ext cx="8039" cy="7197"/>
            </a:xfrm>
            <a:custGeom>
              <a:avLst/>
              <a:gdLst/>
              <a:ahLst/>
              <a:cxnLst/>
              <a:rect l="l" t="t" r="r" b="b"/>
              <a:pathLst>
                <a:path w="191" h="171" extrusionOk="0">
                  <a:moveTo>
                    <a:pt x="93" y="1"/>
                  </a:moveTo>
                  <a:cubicBezTo>
                    <a:pt x="69" y="1"/>
                    <a:pt x="43" y="12"/>
                    <a:pt x="24" y="38"/>
                  </a:cubicBezTo>
                  <a:cubicBezTo>
                    <a:pt x="0" y="62"/>
                    <a:pt x="12" y="121"/>
                    <a:pt x="48" y="157"/>
                  </a:cubicBezTo>
                  <a:cubicBezTo>
                    <a:pt x="57" y="166"/>
                    <a:pt x="71" y="170"/>
                    <a:pt x="87" y="170"/>
                  </a:cubicBezTo>
                  <a:cubicBezTo>
                    <a:pt x="112" y="170"/>
                    <a:pt x="141" y="160"/>
                    <a:pt x="155" y="145"/>
                  </a:cubicBezTo>
                  <a:cubicBezTo>
                    <a:pt x="191" y="109"/>
                    <a:pt x="179" y="50"/>
                    <a:pt x="143" y="26"/>
                  </a:cubicBezTo>
                  <a:cubicBezTo>
                    <a:pt x="132" y="10"/>
                    <a:pt x="114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460736" y="736670"/>
              <a:ext cx="22602" cy="24623"/>
            </a:xfrm>
            <a:custGeom>
              <a:avLst/>
              <a:gdLst/>
              <a:ahLst/>
              <a:cxnLst/>
              <a:rect l="l" t="t" r="r" b="b"/>
              <a:pathLst>
                <a:path w="537" h="585" extrusionOk="0">
                  <a:moveTo>
                    <a:pt x="494" y="0"/>
                  </a:moveTo>
                  <a:cubicBezTo>
                    <a:pt x="479" y="0"/>
                    <a:pt x="463" y="3"/>
                    <a:pt x="453" y="8"/>
                  </a:cubicBezTo>
                  <a:cubicBezTo>
                    <a:pt x="369" y="44"/>
                    <a:pt x="298" y="68"/>
                    <a:pt x="238" y="127"/>
                  </a:cubicBezTo>
                  <a:cubicBezTo>
                    <a:pt x="191" y="163"/>
                    <a:pt x="155" y="222"/>
                    <a:pt x="119" y="258"/>
                  </a:cubicBezTo>
                  <a:cubicBezTo>
                    <a:pt x="72" y="306"/>
                    <a:pt x="48" y="353"/>
                    <a:pt x="36" y="413"/>
                  </a:cubicBezTo>
                  <a:cubicBezTo>
                    <a:pt x="12" y="437"/>
                    <a:pt x="0" y="496"/>
                    <a:pt x="0" y="544"/>
                  </a:cubicBezTo>
                  <a:cubicBezTo>
                    <a:pt x="7" y="569"/>
                    <a:pt x="20" y="584"/>
                    <a:pt x="34" y="584"/>
                  </a:cubicBezTo>
                  <a:cubicBezTo>
                    <a:pt x="47" y="584"/>
                    <a:pt x="61" y="572"/>
                    <a:pt x="72" y="544"/>
                  </a:cubicBezTo>
                  <a:cubicBezTo>
                    <a:pt x="119" y="425"/>
                    <a:pt x="191" y="318"/>
                    <a:pt x="274" y="210"/>
                  </a:cubicBezTo>
                  <a:lnTo>
                    <a:pt x="358" y="127"/>
                  </a:lnTo>
                  <a:cubicBezTo>
                    <a:pt x="417" y="79"/>
                    <a:pt x="536" y="91"/>
                    <a:pt x="536" y="20"/>
                  </a:cubicBezTo>
                  <a:cubicBezTo>
                    <a:pt x="536" y="6"/>
                    <a:pt x="516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428158" y="864456"/>
              <a:ext cx="65197" cy="57832"/>
            </a:xfrm>
            <a:custGeom>
              <a:avLst/>
              <a:gdLst/>
              <a:ahLst/>
              <a:cxnLst/>
              <a:rect l="l" t="t" r="r" b="b"/>
              <a:pathLst>
                <a:path w="1549" h="1374" extrusionOk="0">
                  <a:moveTo>
                    <a:pt x="782" y="0"/>
                  </a:moveTo>
                  <a:cubicBezTo>
                    <a:pt x="528" y="0"/>
                    <a:pt x="288" y="151"/>
                    <a:pt x="167" y="401"/>
                  </a:cubicBezTo>
                  <a:cubicBezTo>
                    <a:pt x="0" y="734"/>
                    <a:pt x="155" y="1139"/>
                    <a:pt x="489" y="1306"/>
                  </a:cubicBezTo>
                  <a:cubicBezTo>
                    <a:pt x="583" y="1352"/>
                    <a:pt x="683" y="1373"/>
                    <a:pt x="780" y="1373"/>
                  </a:cubicBezTo>
                  <a:cubicBezTo>
                    <a:pt x="1038" y="1373"/>
                    <a:pt x="1284" y="1223"/>
                    <a:pt x="1405" y="972"/>
                  </a:cubicBezTo>
                  <a:cubicBezTo>
                    <a:pt x="1548" y="651"/>
                    <a:pt x="1405" y="234"/>
                    <a:pt x="1072" y="68"/>
                  </a:cubicBezTo>
                  <a:cubicBezTo>
                    <a:pt x="977" y="22"/>
                    <a:pt x="879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428664" y="862351"/>
              <a:ext cx="62167" cy="54507"/>
            </a:xfrm>
            <a:custGeom>
              <a:avLst/>
              <a:gdLst/>
              <a:ahLst/>
              <a:cxnLst/>
              <a:rect l="l" t="t" r="r" b="b"/>
              <a:pathLst>
                <a:path w="1477" h="1295" extrusionOk="0">
                  <a:moveTo>
                    <a:pt x="746" y="1"/>
                  </a:moveTo>
                  <a:cubicBezTo>
                    <a:pt x="502" y="1"/>
                    <a:pt x="259" y="134"/>
                    <a:pt x="155" y="368"/>
                  </a:cubicBezTo>
                  <a:cubicBezTo>
                    <a:pt x="0" y="689"/>
                    <a:pt x="143" y="1082"/>
                    <a:pt x="465" y="1237"/>
                  </a:cubicBezTo>
                  <a:cubicBezTo>
                    <a:pt x="549" y="1276"/>
                    <a:pt x="640" y="1294"/>
                    <a:pt x="732" y="1294"/>
                  </a:cubicBezTo>
                  <a:cubicBezTo>
                    <a:pt x="976" y="1294"/>
                    <a:pt x="1221" y="1161"/>
                    <a:pt x="1334" y="927"/>
                  </a:cubicBezTo>
                  <a:cubicBezTo>
                    <a:pt x="1477" y="594"/>
                    <a:pt x="1346" y="213"/>
                    <a:pt x="1012" y="58"/>
                  </a:cubicBezTo>
                  <a:cubicBezTo>
                    <a:pt x="928" y="19"/>
                    <a:pt x="837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447183" y="872621"/>
              <a:ext cx="6061" cy="5640"/>
            </a:xfrm>
            <a:custGeom>
              <a:avLst/>
              <a:gdLst/>
              <a:ahLst/>
              <a:cxnLst/>
              <a:rect l="l" t="t" r="r" b="b"/>
              <a:pathLst>
                <a:path w="144" h="134" extrusionOk="0">
                  <a:moveTo>
                    <a:pt x="75" y="0"/>
                  </a:moveTo>
                  <a:cubicBezTo>
                    <a:pt x="51" y="0"/>
                    <a:pt x="22" y="14"/>
                    <a:pt x="13" y="40"/>
                  </a:cubicBezTo>
                  <a:cubicBezTo>
                    <a:pt x="1" y="64"/>
                    <a:pt x="13" y="112"/>
                    <a:pt x="37" y="124"/>
                  </a:cubicBezTo>
                  <a:cubicBezTo>
                    <a:pt x="47" y="131"/>
                    <a:pt x="59" y="134"/>
                    <a:pt x="70" y="134"/>
                  </a:cubicBezTo>
                  <a:cubicBezTo>
                    <a:pt x="97" y="134"/>
                    <a:pt x="123" y="117"/>
                    <a:pt x="132" y="100"/>
                  </a:cubicBezTo>
                  <a:cubicBezTo>
                    <a:pt x="144" y="64"/>
                    <a:pt x="132" y="28"/>
                    <a:pt x="96" y="5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456233" y="869801"/>
              <a:ext cx="25086" cy="14100"/>
            </a:xfrm>
            <a:custGeom>
              <a:avLst/>
              <a:gdLst/>
              <a:ahLst/>
              <a:cxnLst/>
              <a:rect l="l" t="t" r="r" b="b"/>
              <a:pathLst>
                <a:path w="596" h="335" extrusionOk="0">
                  <a:moveTo>
                    <a:pt x="167" y="0"/>
                  </a:moveTo>
                  <a:cubicBezTo>
                    <a:pt x="143" y="0"/>
                    <a:pt x="95" y="0"/>
                    <a:pt x="48" y="12"/>
                  </a:cubicBezTo>
                  <a:cubicBezTo>
                    <a:pt x="24" y="24"/>
                    <a:pt x="0" y="72"/>
                    <a:pt x="60" y="72"/>
                  </a:cubicBezTo>
                  <a:cubicBezTo>
                    <a:pt x="167" y="72"/>
                    <a:pt x="274" y="107"/>
                    <a:pt x="381" y="143"/>
                  </a:cubicBezTo>
                  <a:cubicBezTo>
                    <a:pt x="405" y="167"/>
                    <a:pt x="441" y="179"/>
                    <a:pt x="465" y="203"/>
                  </a:cubicBezTo>
                  <a:cubicBezTo>
                    <a:pt x="509" y="247"/>
                    <a:pt x="523" y="335"/>
                    <a:pt x="574" y="335"/>
                  </a:cubicBezTo>
                  <a:cubicBezTo>
                    <a:pt x="577" y="335"/>
                    <a:pt x="580" y="334"/>
                    <a:pt x="584" y="334"/>
                  </a:cubicBezTo>
                  <a:cubicBezTo>
                    <a:pt x="596" y="334"/>
                    <a:pt x="584" y="286"/>
                    <a:pt x="572" y="250"/>
                  </a:cubicBezTo>
                  <a:cubicBezTo>
                    <a:pt x="536" y="191"/>
                    <a:pt x="500" y="155"/>
                    <a:pt x="441" y="107"/>
                  </a:cubicBezTo>
                  <a:cubicBezTo>
                    <a:pt x="393" y="72"/>
                    <a:pt x="345" y="48"/>
                    <a:pt x="298" y="36"/>
                  </a:cubicBezTo>
                  <a:cubicBezTo>
                    <a:pt x="250" y="12"/>
                    <a:pt x="215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526397" y="1047547"/>
              <a:ext cx="47646" cy="41922"/>
            </a:xfrm>
            <a:custGeom>
              <a:avLst/>
              <a:gdLst/>
              <a:ahLst/>
              <a:cxnLst/>
              <a:rect l="l" t="t" r="r" b="b"/>
              <a:pathLst>
                <a:path w="1132" h="996" extrusionOk="0">
                  <a:moveTo>
                    <a:pt x="566" y="0"/>
                  </a:moveTo>
                  <a:cubicBezTo>
                    <a:pt x="419" y="0"/>
                    <a:pt x="275" y="66"/>
                    <a:pt x="179" y="182"/>
                  </a:cubicBezTo>
                  <a:cubicBezTo>
                    <a:pt x="0" y="385"/>
                    <a:pt x="48" y="706"/>
                    <a:pt x="262" y="885"/>
                  </a:cubicBezTo>
                  <a:cubicBezTo>
                    <a:pt x="348" y="960"/>
                    <a:pt x="452" y="996"/>
                    <a:pt x="558" y="996"/>
                  </a:cubicBezTo>
                  <a:cubicBezTo>
                    <a:pt x="703" y="996"/>
                    <a:pt x="850" y="930"/>
                    <a:pt x="953" y="813"/>
                  </a:cubicBezTo>
                  <a:cubicBezTo>
                    <a:pt x="1131" y="599"/>
                    <a:pt x="1095" y="290"/>
                    <a:pt x="881" y="111"/>
                  </a:cubicBezTo>
                  <a:cubicBezTo>
                    <a:pt x="785" y="35"/>
                    <a:pt x="675" y="0"/>
                    <a:pt x="566" y="0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524881" y="1048431"/>
              <a:ext cx="45120" cy="40070"/>
            </a:xfrm>
            <a:custGeom>
              <a:avLst/>
              <a:gdLst/>
              <a:ahLst/>
              <a:cxnLst/>
              <a:rect l="l" t="t" r="r" b="b"/>
              <a:pathLst>
                <a:path w="1072" h="952" extrusionOk="0">
                  <a:moveTo>
                    <a:pt x="537" y="0"/>
                  </a:moveTo>
                  <a:cubicBezTo>
                    <a:pt x="394" y="0"/>
                    <a:pt x="252" y="62"/>
                    <a:pt x="155" y="173"/>
                  </a:cubicBezTo>
                  <a:cubicBezTo>
                    <a:pt x="0" y="388"/>
                    <a:pt x="24" y="685"/>
                    <a:pt x="238" y="852"/>
                  </a:cubicBezTo>
                  <a:cubicBezTo>
                    <a:pt x="325" y="918"/>
                    <a:pt x="429" y="952"/>
                    <a:pt x="532" y="952"/>
                  </a:cubicBezTo>
                  <a:cubicBezTo>
                    <a:pt x="671" y="952"/>
                    <a:pt x="810" y="891"/>
                    <a:pt x="905" y="769"/>
                  </a:cubicBezTo>
                  <a:cubicBezTo>
                    <a:pt x="1072" y="566"/>
                    <a:pt x="1036" y="269"/>
                    <a:pt x="834" y="102"/>
                  </a:cubicBezTo>
                  <a:cubicBezTo>
                    <a:pt x="744" y="32"/>
                    <a:pt x="640" y="0"/>
                    <a:pt x="537" y="0"/>
                  </a:cubicBezTo>
                  <a:close/>
                </a:path>
              </a:pathLst>
            </a:custGeom>
            <a:solidFill>
              <a:srgbClr val="36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532878" y="1071033"/>
              <a:ext cx="5051" cy="4588"/>
            </a:xfrm>
            <a:custGeom>
              <a:avLst/>
              <a:gdLst/>
              <a:ahLst/>
              <a:cxnLst/>
              <a:rect l="l" t="t" r="r" b="b"/>
              <a:pathLst>
                <a:path w="120" h="109" extrusionOk="0">
                  <a:moveTo>
                    <a:pt x="61" y="1"/>
                  </a:moveTo>
                  <a:cubicBezTo>
                    <a:pt x="48" y="1"/>
                    <a:pt x="32" y="10"/>
                    <a:pt x="13" y="29"/>
                  </a:cubicBezTo>
                  <a:cubicBezTo>
                    <a:pt x="1" y="53"/>
                    <a:pt x="13" y="89"/>
                    <a:pt x="25" y="101"/>
                  </a:cubicBezTo>
                  <a:cubicBezTo>
                    <a:pt x="39" y="106"/>
                    <a:pt x="52" y="109"/>
                    <a:pt x="64" y="109"/>
                  </a:cubicBezTo>
                  <a:cubicBezTo>
                    <a:pt x="80" y="109"/>
                    <a:pt x="94" y="103"/>
                    <a:pt x="108" y="89"/>
                  </a:cubicBezTo>
                  <a:cubicBezTo>
                    <a:pt x="120" y="53"/>
                    <a:pt x="120" y="29"/>
                    <a:pt x="84" y="17"/>
                  </a:cubicBezTo>
                  <a:cubicBezTo>
                    <a:pt x="79" y="7"/>
                    <a:pt x="71" y="1"/>
                    <a:pt x="61" y="1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532878" y="1051967"/>
              <a:ext cx="13595" cy="15742"/>
            </a:xfrm>
            <a:custGeom>
              <a:avLst/>
              <a:gdLst/>
              <a:ahLst/>
              <a:cxnLst/>
              <a:rect l="l" t="t" r="r" b="b"/>
              <a:pathLst>
                <a:path w="323" h="374" extrusionOk="0">
                  <a:moveTo>
                    <a:pt x="312" y="1"/>
                  </a:moveTo>
                  <a:cubicBezTo>
                    <a:pt x="300" y="1"/>
                    <a:pt x="279" y="6"/>
                    <a:pt x="263" y="6"/>
                  </a:cubicBezTo>
                  <a:cubicBezTo>
                    <a:pt x="215" y="18"/>
                    <a:pt x="168" y="54"/>
                    <a:pt x="132" y="77"/>
                  </a:cubicBezTo>
                  <a:cubicBezTo>
                    <a:pt x="108" y="113"/>
                    <a:pt x="72" y="137"/>
                    <a:pt x="60" y="173"/>
                  </a:cubicBezTo>
                  <a:lnTo>
                    <a:pt x="13" y="256"/>
                  </a:lnTo>
                  <a:cubicBezTo>
                    <a:pt x="13" y="292"/>
                    <a:pt x="1" y="316"/>
                    <a:pt x="13" y="351"/>
                  </a:cubicBezTo>
                  <a:cubicBezTo>
                    <a:pt x="19" y="364"/>
                    <a:pt x="29" y="374"/>
                    <a:pt x="39" y="374"/>
                  </a:cubicBezTo>
                  <a:cubicBezTo>
                    <a:pt x="47" y="374"/>
                    <a:pt x="55" y="367"/>
                    <a:pt x="60" y="351"/>
                  </a:cubicBezTo>
                  <a:cubicBezTo>
                    <a:pt x="72" y="268"/>
                    <a:pt x="120" y="197"/>
                    <a:pt x="168" y="137"/>
                  </a:cubicBezTo>
                  <a:cubicBezTo>
                    <a:pt x="179" y="113"/>
                    <a:pt x="203" y="89"/>
                    <a:pt x="227" y="77"/>
                  </a:cubicBezTo>
                  <a:cubicBezTo>
                    <a:pt x="251" y="54"/>
                    <a:pt x="322" y="54"/>
                    <a:pt x="322" y="6"/>
                  </a:cubicBezTo>
                  <a:cubicBezTo>
                    <a:pt x="322" y="2"/>
                    <a:pt x="318" y="1"/>
                    <a:pt x="312" y="1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711298" y="342119"/>
              <a:ext cx="45626" cy="42090"/>
            </a:xfrm>
            <a:custGeom>
              <a:avLst/>
              <a:gdLst/>
              <a:ahLst/>
              <a:cxnLst/>
              <a:rect l="l" t="t" r="r" b="b"/>
              <a:pathLst>
                <a:path w="1084" h="1000" extrusionOk="0">
                  <a:moveTo>
                    <a:pt x="546" y="0"/>
                  </a:moveTo>
                  <a:cubicBezTo>
                    <a:pt x="308" y="0"/>
                    <a:pt x="112" y="165"/>
                    <a:pt x="60" y="393"/>
                  </a:cubicBezTo>
                  <a:cubicBezTo>
                    <a:pt x="0" y="679"/>
                    <a:pt x="179" y="929"/>
                    <a:pt x="441" y="988"/>
                  </a:cubicBezTo>
                  <a:cubicBezTo>
                    <a:pt x="478" y="996"/>
                    <a:pt x="515" y="1000"/>
                    <a:pt x="551" y="1000"/>
                  </a:cubicBezTo>
                  <a:cubicBezTo>
                    <a:pt x="789" y="1000"/>
                    <a:pt x="985" y="835"/>
                    <a:pt x="1036" y="607"/>
                  </a:cubicBezTo>
                  <a:cubicBezTo>
                    <a:pt x="1084" y="333"/>
                    <a:pt x="929" y="59"/>
                    <a:pt x="655" y="12"/>
                  </a:cubicBezTo>
                  <a:cubicBezTo>
                    <a:pt x="618" y="4"/>
                    <a:pt x="581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710793" y="340604"/>
              <a:ext cx="44152" cy="40617"/>
            </a:xfrm>
            <a:custGeom>
              <a:avLst/>
              <a:gdLst/>
              <a:ahLst/>
              <a:cxnLst/>
              <a:rect l="l" t="t" r="r" b="b"/>
              <a:pathLst>
                <a:path w="1049" h="965" extrusionOk="0">
                  <a:moveTo>
                    <a:pt x="517" y="0"/>
                  </a:moveTo>
                  <a:cubicBezTo>
                    <a:pt x="305" y="0"/>
                    <a:pt x="111" y="155"/>
                    <a:pt x="60" y="381"/>
                  </a:cubicBezTo>
                  <a:cubicBezTo>
                    <a:pt x="1" y="643"/>
                    <a:pt x="155" y="893"/>
                    <a:pt x="429" y="953"/>
                  </a:cubicBezTo>
                  <a:cubicBezTo>
                    <a:pt x="463" y="961"/>
                    <a:pt x="498" y="965"/>
                    <a:pt x="532" y="965"/>
                  </a:cubicBezTo>
                  <a:cubicBezTo>
                    <a:pt x="747" y="965"/>
                    <a:pt x="949" y="810"/>
                    <a:pt x="1001" y="584"/>
                  </a:cubicBezTo>
                  <a:cubicBezTo>
                    <a:pt x="1048" y="310"/>
                    <a:pt x="882" y="60"/>
                    <a:pt x="620" y="12"/>
                  </a:cubicBezTo>
                  <a:cubicBezTo>
                    <a:pt x="585" y="4"/>
                    <a:pt x="551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721315" y="350116"/>
              <a:ext cx="4546" cy="4041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60" y="0"/>
                  </a:moveTo>
                  <a:cubicBezTo>
                    <a:pt x="24" y="0"/>
                    <a:pt x="1" y="12"/>
                    <a:pt x="1" y="36"/>
                  </a:cubicBezTo>
                  <a:cubicBezTo>
                    <a:pt x="1" y="72"/>
                    <a:pt x="13" y="96"/>
                    <a:pt x="48" y="96"/>
                  </a:cubicBezTo>
                  <a:cubicBezTo>
                    <a:pt x="72" y="96"/>
                    <a:pt x="108" y="84"/>
                    <a:pt x="108" y="60"/>
                  </a:cubicBezTo>
                  <a:cubicBezTo>
                    <a:pt x="108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727839" y="345612"/>
              <a:ext cx="20582" cy="7113"/>
            </a:xfrm>
            <a:custGeom>
              <a:avLst/>
              <a:gdLst/>
              <a:ahLst/>
              <a:cxnLst/>
              <a:rect l="l" t="t" r="r" b="b"/>
              <a:pathLst>
                <a:path w="489" h="169" extrusionOk="0">
                  <a:moveTo>
                    <a:pt x="96" y="0"/>
                  </a:moveTo>
                  <a:cubicBezTo>
                    <a:pt x="72" y="0"/>
                    <a:pt x="36" y="12"/>
                    <a:pt x="24" y="24"/>
                  </a:cubicBezTo>
                  <a:cubicBezTo>
                    <a:pt x="0" y="60"/>
                    <a:pt x="0" y="72"/>
                    <a:pt x="36" y="72"/>
                  </a:cubicBezTo>
                  <a:cubicBezTo>
                    <a:pt x="78" y="66"/>
                    <a:pt x="119" y="63"/>
                    <a:pt x="160" y="63"/>
                  </a:cubicBezTo>
                  <a:cubicBezTo>
                    <a:pt x="200" y="63"/>
                    <a:pt x="239" y="66"/>
                    <a:pt x="274" y="72"/>
                  </a:cubicBezTo>
                  <a:cubicBezTo>
                    <a:pt x="310" y="84"/>
                    <a:pt x="322" y="84"/>
                    <a:pt x="358" y="107"/>
                  </a:cubicBezTo>
                  <a:cubicBezTo>
                    <a:pt x="379" y="118"/>
                    <a:pt x="421" y="168"/>
                    <a:pt x="446" y="168"/>
                  </a:cubicBezTo>
                  <a:cubicBezTo>
                    <a:pt x="448" y="168"/>
                    <a:pt x="451" y="168"/>
                    <a:pt x="453" y="167"/>
                  </a:cubicBezTo>
                  <a:cubicBezTo>
                    <a:pt x="489" y="167"/>
                    <a:pt x="453" y="131"/>
                    <a:pt x="441" y="119"/>
                  </a:cubicBezTo>
                  <a:cubicBezTo>
                    <a:pt x="417" y="72"/>
                    <a:pt x="369" y="48"/>
                    <a:pt x="322" y="24"/>
                  </a:cubicBezTo>
                  <a:cubicBezTo>
                    <a:pt x="274" y="12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577999" y="612505"/>
              <a:ext cx="103289" cy="90536"/>
            </a:xfrm>
            <a:custGeom>
              <a:avLst/>
              <a:gdLst/>
              <a:ahLst/>
              <a:cxnLst/>
              <a:rect l="l" t="t" r="r" b="b"/>
              <a:pathLst>
                <a:path w="2454" h="2151" extrusionOk="0">
                  <a:moveTo>
                    <a:pt x="1231" y="1"/>
                  </a:moveTo>
                  <a:cubicBezTo>
                    <a:pt x="1045" y="1"/>
                    <a:pt x="855" y="48"/>
                    <a:pt x="679" y="148"/>
                  </a:cubicBezTo>
                  <a:cubicBezTo>
                    <a:pt x="179" y="446"/>
                    <a:pt x="0" y="1101"/>
                    <a:pt x="298" y="1625"/>
                  </a:cubicBezTo>
                  <a:cubicBezTo>
                    <a:pt x="497" y="1959"/>
                    <a:pt x="857" y="2150"/>
                    <a:pt x="1230" y="2150"/>
                  </a:cubicBezTo>
                  <a:cubicBezTo>
                    <a:pt x="1414" y="2150"/>
                    <a:pt x="1601" y="2104"/>
                    <a:pt x="1774" y="2006"/>
                  </a:cubicBezTo>
                  <a:cubicBezTo>
                    <a:pt x="2275" y="1708"/>
                    <a:pt x="2453" y="1053"/>
                    <a:pt x="2155" y="529"/>
                  </a:cubicBezTo>
                  <a:cubicBezTo>
                    <a:pt x="1957" y="189"/>
                    <a:pt x="1601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573495" y="612337"/>
              <a:ext cx="99753" cy="87421"/>
            </a:xfrm>
            <a:custGeom>
              <a:avLst/>
              <a:gdLst/>
              <a:ahLst/>
              <a:cxnLst/>
              <a:rect l="l" t="t" r="r" b="b"/>
              <a:pathLst>
                <a:path w="2370" h="2077" extrusionOk="0">
                  <a:moveTo>
                    <a:pt x="1188" y="1"/>
                  </a:moveTo>
                  <a:cubicBezTo>
                    <a:pt x="1011" y="1"/>
                    <a:pt x="832" y="46"/>
                    <a:pt x="667" y="140"/>
                  </a:cubicBezTo>
                  <a:cubicBezTo>
                    <a:pt x="167" y="414"/>
                    <a:pt x="0" y="1045"/>
                    <a:pt x="286" y="1545"/>
                  </a:cubicBezTo>
                  <a:cubicBezTo>
                    <a:pt x="478" y="1889"/>
                    <a:pt x="825" y="2077"/>
                    <a:pt x="1184" y="2077"/>
                  </a:cubicBezTo>
                  <a:cubicBezTo>
                    <a:pt x="1360" y="2077"/>
                    <a:pt x="1539" y="2032"/>
                    <a:pt x="1703" y="1938"/>
                  </a:cubicBezTo>
                  <a:cubicBezTo>
                    <a:pt x="2203" y="1652"/>
                    <a:pt x="2370" y="1009"/>
                    <a:pt x="2084" y="521"/>
                  </a:cubicBezTo>
                  <a:cubicBezTo>
                    <a:pt x="1892" y="186"/>
                    <a:pt x="154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590542" y="650596"/>
              <a:ext cx="10565" cy="9470"/>
            </a:xfrm>
            <a:custGeom>
              <a:avLst/>
              <a:gdLst/>
              <a:ahLst/>
              <a:cxnLst/>
              <a:rect l="l" t="t" r="r" b="b"/>
              <a:pathLst>
                <a:path w="251" h="225" extrusionOk="0">
                  <a:moveTo>
                    <a:pt x="128" y="0"/>
                  </a:moveTo>
                  <a:cubicBezTo>
                    <a:pt x="110" y="0"/>
                    <a:pt x="91" y="6"/>
                    <a:pt x="72" y="17"/>
                  </a:cubicBezTo>
                  <a:cubicBezTo>
                    <a:pt x="12" y="41"/>
                    <a:pt x="0" y="100"/>
                    <a:pt x="24" y="160"/>
                  </a:cubicBezTo>
                  <a:cubicBezTo>
                    <a:pt x="48" y="200"/>
                    <a:pt x="83" y="224"/>
                    <a:pt x="122" y="224"/>
                  </a:cubicBezTo>
                  <a:cubicBezTo>
                    <a:pt x="140" y="224"/>
                    <a:pt x="160" y="219"/>
                    <a:pt x="179" y="208"/>
                  </a:cubicBezTo>
                  <a:cubicBezTo>
                    <a:pt x="238" y="184"/>
                    <a:pt x="250" y="124"/>
                    <a:pt x="226" y="65"/>
                  </a:cubicBezTo>
                  <a:cubicBezTo>
                    <a:pt x="202" y="24"/>
                    <a:pt x="16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597024" y="619534"/>
              <a:ext cx="39144" cy="23781"/>
            </a:xfrm>
            <a:custGeom>
              <a:avLst/>
              <a:gdLst/>
              <a:ahLst/>
              <a:cxnLst/>
              <a:rect l="l" t="t" r="r" b="b"/>
              <a:pathLst>
                <a:path w="930" h="565" extrusionOk="0">
                  <a:moveTo>
                    <a:pt x="728" y="1"/>
                  </a:moveTo>
                  <a:cubicBezTo>
                    <a:pt x="641" y="1"/>
                    <a:pt x="559" y="16"/>
                    <a:pt x="477" y="53"/>
                  </a:cubicBezTo>
                  <a:cubicBezTo>
                    <a:pt x="394" y="88"/>
                    <a:pt x="334" y="124"/>
                    <a:pt x="263" y="172"/>
                  </a:cubicBezTo>
                  <a:cubicBezTo>
                    <a:pt x="179" y="219"/>
                    <a:pt x="132" y="267"/>
                    <a:pt x="84" y="326"/>
                  </a:cubicBezTo>
                  <a:cubicBezTo>
                    <a:pt x="48" y="350"/>
                    <a:pt x="13" y="422"/>
                    <a:pt x="1" y="481"/>
                  </a:cubicBezTo>
                  <a:cubicBezTo>
                    <a:pt x="1" y="528"/>
                    <a:pt x="16" y="564"/>
                    <a:pt x="43" y="564"/>
                  </a:cubicBezTo>
                  <a:cubicBezTo>
                    <a:pt x="57" y="564"/>
                    <a:pt x="75" y="554"/>
                    <a:pt x="96" y="529"/>
                  </a:cubicBezTo>
                  <a:cubicBezTo>
                    <a:pt x="215" y="410"/>
                    <a:pt x="334" y="291"/>
                    <a:pt x="477" y="195"/>
                  </a:cubicBezTo>
                  <a:cubicBezTo>
                    <a:pt x="537" y="172"/>
                    <a:pt x="584" y="136"/>
                    <a:pt x="644" y="124"/>
                  </a:cubicBezTo>
                  <a:cubicBezTo>
                    <a:pt x="663" y="119"/>
                    <a:pt x="684" y="118"/>
                    <a:pt x="705" y="118"/>
                  </a:cubicBezTo>
                  <a:cubicBezTo>
                    <a:pt x="738" y="118"/>
                    <a:pt x="772" y="121"/>
                    <a:pt x="803" y="121"/>
                  </a:cubicBezTo>
                  <a:cubicBezTo>
                    <a:pt x="855" y="121"/>
                    <a:pt x="900" y="112"/>
                    <a:pt x="918" y="64"/>
                  </a:cubicBezTo>
                  <a:cubicBezTo>
                    <a:pt x="930" y="17"/>
                    <a:pt x="858" y="5"/>
                    <a:pt x="810" y="5"/>
                  </a:cubicBezTo>
                  <a:cubicBezTo>
                    <a:pt x="782" y="2"/>
                    <a:pt x="755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498323" y="495789"/>
              <a:ext cx="103247" cy="90956"/>
            </a:xfrm>
            <a:custGeom>
              <a:avLst/>
              <a:gdLst/>
              <a:ahLst/>
              <a:cxnLst/>
              <a:rect l="l" t="t" r="r" b="b"/>
              <a:pathLst>
                <a:path w="2453" h="2161" extrusionOk="0">
                  <a:moveTo>
                    <a:pt x="1228" y="0"/>
                  </a:moveTo>
                  <a:cubicBezTo>
                    <a:pt x="1043" y="0"/>
                    <a:pt x="854" y="48"/>
                    <a:pt x="679" y="147"/>
                  </a:cubicBezTo>
                  <a:cubicBezTo>
                    <a:pt x="179" y="445"/>
                    <a:pt x="0" y="1099"/>
                    <a:pt x="298" y="1623"/>
                  </a:cubicBezTo>
                  <a:cubicBezTo>
                    <a:pt x="498" y="1967"/>
                    <a:pt x="859" y="2160"/>
                    <a:pt x="1233" y="2160"/>
                  </a:cubicBezTo>
                  <a:cubicBezTo>
                    <a:pt x="1416" y="2160"/>
                    <a:pt x="1602" y="2114"/>
                    <a:pt x="1774" y="2016"/>
                  </a:cubicBezTo>
                  <a:cubicBezTo>
                    <a:pt x="2274" y="1719"/>
                    <a:pt x="2453" y="1064"/>
                    <a:pt x="2155" y="540"/>
                  </a:cubicBezTo>
                  <a:cubicBezTo>
                    <a:pt x="1957" y="191"/>
                    <a:pt x="1600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493314" y="495621"/>
              <a:ext cx="99753" cy="87421"/>
            </a:xfrm>
            <a:custGeom>
              <a:avLst/>
              <a:gdLst/>
              <a:ahLst/>
              <a:cxnLst/>
              <a:rect l="l" t="t" r="r" b="b"/>
              <a:pathLst>
                <a:path w="2370" h="2077" extrusionOk="0">
                  <a:moveTo>
                    <a:pt x="1191" y="0"/>
                  </a:moveTo>
                  <a:cubicBezTo>
                    <a:pt x="1015" y="0"/>
                    <a:pt x="835" y="45"/>
                    <a:pt x="667" y="139"/>
                  </a:cubicBezTo>
                  <a:cubicBezTo>
                    <a:pt x="167" y="425"/>
                    <a:pt x="0" y="1068"/>
                    <a:pt x="286" y="1556"/>
                  </a:cubicBezTo>
                  <a:cubicBezTo>
                    <a:pt x="477" y="1891"/>
                    <a:pt x="824" y="2076"/>
                    <a:pt x="1182" y="2076"/>
                  </a:cubicBezTo>
                  <a:cubicBezTo>
                    <a:pt x="1358" y="2076"/>
                    <a:pt x="1538" y="2031"/>
                    <a:pt x="1703" y="1937"/>
                  </a:cubicBezTo>
                  <a:cubicBezTo>
                    <a:pt x="2203" y="1663"/>
                    <a:pt x="2370" y="1020"/>
                    <a:pt x="2084" y="532"/>
                  </a:cubicBezTo>
                  <a:cubicBezTo>
                    <a:pt x="1892" y="188"/>
                    <a:pt x="1550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510823" y="534049"/>
              <a:ext cx="10565" cy="9512"/>
            </a:xfrm>
            <a:custGeom>
              <a:avLst/>
              <a:gdLst/>
              <a:ahLst/>
              <a:cxnLst/>
              <a:rect l="l" t="t" r="r" b="b"/>
              <a:pathLst>
                <a:path w="251" h="226" extrusionOk="0">
                  <a:moveTo>
                    <a:pt x="123" y="0"/>
                  </a:moveTo>
                  <a:cubicBezTo>
                    <a:pt x="105" y="0"/>
                    <a:pt x="87" y="4"/>
                    <a:pt x="72" y="12"/>
                  </a:cubicBezTo>
                  <a:cubicBezTo>
                    <a:pt x="13" y="48"/>
                    <a:pt x="1" y="107"/>
                    <a:pt x="37" y="167"/>
                  </a:cubicBezTo>
                  <a:cubicBezTo>
                    <a:pt x="53" y="207"/>
                    <a:pt x="86" y="226"/>
                    <a:pt x="124" y="226"/>
                  </a:cubicBezTo>
                  <a:cubicBezTo>
                    <a:pt x="142" y="226"/>
                    <a:pt x="161" y="222"/>
                    <a:pt x="180" y="214"/>
                  </a:cubicBezTo>
                  <a:cubicBezTo>
                    <a:pt x="239" y="179"/>
                    <a:pt x="251" y="119"/>
                    <a:pt x="227" y="60"/>
                  </a:cubicBezTo>
                  <a:cubicBezTo>
                    <a:pt x="203" y="19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517852" y="503071"/>
              <a:ext cx="38639" cy="23823"/>
            </a:xfrm>
            <a:custGeom>
              <a:avLst/>
              <a:gdLst/>
              <a:ahLst/>
              <a:cxnLst/>
              <a:rect l="l" t="t" r="r" b="b"/>
              <a:pathLst>
                <a:path w="918" h="566" extrusionOk="0">
                  <a:moveTo>
                    <a:pt x="703" y="0"/>
                  </a:moveTo>
                  <a:cubicBezTo>
                    <a:pt x="625" y="0"/>
                    <a:pt x="554" y="20"/>
                    <a:pt x="477" y="45"/>
                  </a:cubicBezTo>
                  <a:cubicBezTo>
                    <a:pt x="382" y="81"/>
                    <a:pt x="322" y="129"/>
                    <a:pt x="251" y="176"/>
                  </a:cubicBezTo>
                  <a:cubicBezTo>
                    <a:pt x="179" y="212"/>
                    <a:pt x="120" y="260"/>
                    <a:pt x="72" y="319"/>
                  </a:cubicBezTo>
                  <a:cubicBezTo>
                    <a:pt x="48" y="355"/>
                    <a:pt x="1" y="426"/>
                    <a:pt x="13" y="486"/>
                  </a:cubicBezTo>
                  <a:cubicBezTo>
                    <a:pt x="13" y="531"/>
                    <a:pt x="26" y="566"/>
                    <a:pt x="51" y="566"/>
                  </a:cubicBezTo>
                  <a:cubicBezTo>
                    <a:pt x="66" y="566"/>
                    <a:pt x="85" y="553"/>
                    <a:pt x="108" y="522"/>
                  </a:cubicBezTo>
                  <a:cubicBezTo>
                    <a:pt x="203" y="403"/>
                    <a:pt x="322" y="284"/>
                    <a:pt x="477" y="200"/>
                  </a:cubicBezTo>
                  <a:cubicBezTo>
                    <a:pt x="536" y="176"/>
                    <a:pt x="584" y="141"/>
                    <a:pt x="644" y="129"/>
                  </a:cubicBezTo>
                  <a:cubicBezTo>
                    <a:pt x="669" y="118"/>
                    <a:pt x="700" y="116"/>
                    <a:pt x="732" y="116"/>
                  </a:cubicBezTo>
                  <a:cubicBezTo>
                    <a:pt x="754" y="116"/>
                    <a:pt x="776" y="117"/>
                    <a:pt x="797" y="117"/>
                  </a:cubicBezTo>
                  <a:cubicBezTo>
                    <a:pt x="849" y="117"/>
                    <a:pt x="894" y="111"/>
                    <a:pt x="906" y="69"/>
                  </a:cubicBezTo>
                  <a:cubicBezTo>
                    <a:pt x="917" y="22"/>
                    <a:pt x="846" y="10"/>
                    <a:pt x="798" y="10"/>
                  </a:cubicBezTo>
                  <a:cubicBezTo>
                    <a:pt x="765" y="3"/>
                    <a:pt x="734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452697" y="616798"/>
              <a:ext cx="90241" cy="79045"/>
            </a:xfrm>
            <a:custGeom>
              <a:avLst/>
              <a:gdLst/>
              <a:ahLst/>
              <a:cxnLst/>
              <a:rect l="l" t="t" r="r" b="b"/>
              <a:pathLst>
                <a:path w="2144" h="1878" extrusionOk="0">
                  <a:moveTo>
                    <a:pt x="1061" y="1"/>
                  </a:moveTo>
                  <a:cubicBezTo>
                    <a:pt x="907" y="1"/>
                    <a:pt x="752" y="38"/>
                    <a:pt x="608" y="118"/>
                  </a:cubicBezTo>
                  <a:cubicBezTo>
                    <a:pt x="168" y="368"/>
                    <a:pt x="1" y="951"/>
                    <a:pt x="251" y="1403"/>
                  </a:cubicBezTo>
                  <a:cubicBezTo>
                    <a:pt x="422" y="1704"/>
                    <a:pt x="748" y="1877"/>
                    <a:pt x="1081" y="1877"/>
                  </a:cubicBezTo>
                  <a:cubicBezTo>
                    <a:pt x="1236" y="1877"/>
                    <a:pt x="1393" y="1840"/>
                    <a:pt x="1537" y="1761"/>
                  </a:cubicBezTo>
                  <a:cubicBezTo>
                    <a:pt x="1977" y="1523"/>
                    <a:pt x="2144" y="939"/>
                    <a:pt x="1894" y="475"/>
                  </a:cubicBezTo>
                  <a:cubicBezTo>
                    <a:pt x="1715" y="174"/>
                    <a:pt x="1392" y="1"/>
                    <a:pt x="1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455727" y="613389"/>
              <a:ext cx="87210" cy="75846"/>
            </a:xfrm>
            <a:custGeom>
              <a:avLst/>
              <a:gdLst/>
              <a:ahLst/>
              <a:cxnLst/>
              <a:rect l="l" t="t" r="r" b="b"/>
              <a:pathLst>
                <a:path w="2072" h="1802" extrusionOk="0">
                  <a:moveTo>
                    <a:pt x="1026" y="1"/>
                  </a:moveTo>
                  <a:cubicBezTo>
                    <a:pt x="876" y="1"/>
                    <a:pt x="723" y="38"/>
                    <a:pt x="584" y="115"/>
                  </a:cubicBezTo>
                  <a:cubicBezTo>
                    <a:pt x="155" y="365"/>
                    <a:pt x="0" y="913"/>
                    <a:pt x="238" y="1342"/>
                  </a:cubicBezTo>
                  <a:cubicBezTo>
                    <a:pt x="407" y="1639"/>
                    <a:pt x="718" y="1801"/>
                    <a:pt x="1034" y="1801"/>
                  </a:cubicBezTo>
                  <a:cubicBezTo>
                    <a:pt x="1185" y="1801"/>
                    <a:pt x="1338" y="1764"/>
                    <a:pt x="1477" y="1687"/>
                  </a:cubicBezTo>
                  <a:cubicBezTo>
                    <a:pt x="1917" y="1437"/>
                    <a:pt x="2072" y="889"/>
                    <a:pt x="1822" y="449"/>
                  </a:cubicBezTo>
                  <a:cubicBezTo>
                    <a:pt x="1645" y="160"/>
                    <a:pt x="133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495292" y="623743"/>
              <a:ext cx="9597" cy="8039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10" y="0"/>
                  </a:moveTo>
                  <a:cubicBezTo>
                    <a:pt x="93" y="0"/>
                    <a:pt x="76" y="4"/>
                    <a:pt x="60" y="12"/>
                  </a:cubicBezTo>
                  <a:cubicBezTo>
                    <a:pt x="13" y="48"/>
                    <a:pt x="1" y="107"/>
                    <a:pt x="25" y="143"/>
                  </a:cubicBezTo>
                  <a:cubicBezTo>
                    <a:pt x="49" y="175"/>
                    <a:pt x="83" y="191"/>
                    <a:pt x="117" y="191"/>
                  </a:cubicBezTo>
                  <a:cubicBezTo>
                    <a:pt x="134" y="191"/>
                    <a:pt x="152" y="187"/>
                    <a:pt x="168" y="179"/>
                  </a:cubicBezTo>
                  <a:cubicBezTo>
                    <a:pt x="203" y="143"/>
                    <a:pt x="227" y="84"/>
                    <a:pt x="191" y="48"/>
                  </a:cubicBezTo>
                  <a:cubicBezTo>
                    <a:pt x="176" y="16"/>
                    <a:pt x="144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510823" y="629467"/>
              <a:ext cx="20624" cy="32451"/>
            </a:xfrm>
            <a:custGeom>
              <a:avLst/>
              <a:gdLst/>
              <a:ahLst/>
              <a:cxnLst/>
              <a:rect l="l" t="t" r="r" b="b"/>
              <a:pathLst>
                <a:path w="490" h="771" extrusionOk="0">
                  <a:moveTo>
                    <a:pt x="120" y="1"/>
                  </a:moveTo>
                  <a:cubicBezTo>
                    <a:pt x="114" y="1"/>
                    <a:pt x="110" y="3"/>
                    <a:pt x="108" y="7"/>
                  </a:cubicBezTo>
                  <a:cubicBezTo>
                    <a:pt x="49" y="7"/>
                    <a:pt x="1" y="31"/>
                    <a:pt x="61" y="90"/>
                  </a:cubicBezTo>
                  <a:cubicBezTo>
                    <a:pt x="168" y="174"/>
                    <a:pt x="275" y="293"/>
                    <a:pt x="346" y="412"/>
                  </a:cubicBezTo>
                  <a:cubicBezTo>
                    <a:pt x="370" y="460"/>
                    <a:pt x="394" y="507"/>
                    <a:pt x="406" y="543"/>
                  </a:cubicBezTo>
                  <a:cubicBezTo>
                    <a:pt x="418" y="626"/>
                    <a:pt x="370" y="745"/>
                    <a:pt x="453" y="769"/>
                  </a:cubicBezTo>
                  <a:cubicBezTo>
                    <a:pt x="455" y="770"/>
                    <a:pt x="457" y="770"/>
                    <a:pt x="459" y="770"/>
                  </a:cubicBezTo>
                  <a:cubicBezTo>
                    <a:pt x="479" y="770"/>
                    <a:pt x="489" y="708"/>
                    <a:pt x="489" y="686"/>
                  </a:cubicBezTo>
                  <a:cubicBezTo>
                    <a:pt x="489" y="579"/>
                    <a:pt x="477" y="483"/>
                    <a:pt x="453" y="400"/>
                  </a:cubicBezTo>
                  <a:cubicBezTo>
                    <a:pt x="418" y="329"/>
                    <a:pt x="394" y="269"/>
                    <a:pt x="346" y="209"/>
                  </a:cubicBezTo>
                  <a:cubicBezTo>
                    <a:pt x="299" y="162"/>
                    <a:pt x="251" y="102"/>
                    <a:pt x="215" y="55"/>
                  </a:cubicBezTo>
                  <a:cubicBezTo>
                    <a:pt x="186" y="35"/>
                    <a:pt x="14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26"/>
          <p:cNvGrpSpPr/>
          <p:nvPr/>
        </p:nvGrpSpPr>
        <p:grpSpPr>
          <a:xfrm rot="-1738095">
            <a:off x="-253405" y="3961006"/>
            <a:ext cx="1486593" cy="2195421"/>
            <a:chOff x="1393625" y="4070725"/>
            <a:chExt cx="616750" cy="910825"/>
          </a:xfrm>
        </p:grpSpPr>
        <p:sp>
          <p:nvSpPr>
            <p:cNvPr id="1669" name="Google Shape;1669;p2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6"/>
          <p:cNvGrpSpPr/>
          <p:nvPr/>
        </p:nvGrpSpPr>
        <p:grpSpPr>
          <a:xfrm rot="-1732052" flipH="1">
            <a:off x="8239210" y="-283642"/>
            <a:ext cx="1265983" cy="1869622"/>
            <a:chOff x="1393625" y="4070725"/>
            <a:chExt cx="616750" cy="910825"/>
          </a:xfrm>
        </p:grpSpPr>
        <p:sp>
          <p:nvSpPr>
            <p:cNvPr id="1724" name="Google Shape;1724;p2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26"/>
          <p:cNvSpPr/>
          <p:nvPr/>
        </p:nvSpPr>
        <p:spPr>
          <a:xfrm>
            <a:off x="7670474" y="121972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6"/>
          <p:cNvSpPr/>
          <p:nvPr/>
        </p:nvSpPr>
        <p:spPr>
          <a:xfrm>
            <a:off x="1380774" y="4785697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27"/>
          <p:cNvGrpSpPr/>
          <p:nvPr/>
        </p:nvGrpSpPr>
        <p:grpSpPr>
          <a:xfrm rot="-1364477" flipH="1">
            <a:off x="8015765" y="-756967"/>
            <a:ext cx="1421536" cy="2099393"/>
            <a:chOff x="1393625" y="4070725"/>
            <a:chExt cx="616750" cy="910825"/>
          </a:xfrm>
        </p:grpSpPr>
        <p:sp>
          <p:nvSpPr>
            <p:cNvPr id="1782" name="Google Shape;1782;p27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1836;p27"/>
          <p:cNvGrpSpPr/>
          <p:nvPr/>
        </p:nvGrpSpPr>
        <p:grpSpPr>
          <a:xfrm rot="2157026" flipH="1">
            <a:off x="7334831" y="-264475"/>
            <a:ext cx="274713" cy="603756"/>
            <a:chOff x="3101275" y="4342900"/>
            <a:chExt cx="128000" cy="281325"/>
          </a:xfrm>
        </p:grpSpPr>
        <p:sp>
          <p:nvSpPr>
            <p:cNvPr id="1837" name="Google Shape;1837;p27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9" name="Google Shape;1839;p27"/>
          <p:cNvSpPr/>
          <p:nvPr/>
        </p:nvSpPr>
        <p:spPr>
          <a:xfrm>
            <a:off x="7636699" y="445649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7"/>
          <p:cNvSpPr/>
          <p:nvPr/>
        </p:nvSpPr>
        <p:spPr>
          <a:xfrm>
            <a:off x="6164838" y="1184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1" name="Google Shape;1841;p27"/>
          <p:cNvGrpSpPr/>
          <p:nvPr/>
        </p:nvGrpSpPr>
        <p:grpSpPr>
          <a:xfrm rot="-2700000">
            <a:off x="-370095" y="3891536"/>
            <a:ext cx="1523402" cy="1776035"/>
            <a:chOff x="-4063004" y="-63055"/>
            <a:chExt cx="4291665" cy="5003373"/>
          </a:xfrm>
        </p:grpSpPr>
        <p:sp>
          <p:nvSpPr>
            <p:cNvPr id="1842" name="Google Shape;1842;p27"/>
            <p:cNvSpPr/>
            <p:nvPr/>
          </p:nvSpPr>
          <p:spPr>
            <a:xfrm>
              <a:off x="-1940453" y="-63055"/>
              <a:ext cx="2169114" cy="3083221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-2679012" y="116487"/>
              <a:ext cx="1589449" cy="3257835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-4063004" y="1596664"/>
              <a:ext cx="2671117" cy="2106746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-1782664" y="1386024"/>
              <a:ext cx="1439732" cy="2919824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-3274907" y="2434893"/>
              <a:ext cx="2309824" cy="2505425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-1147343" y="24889"/>
              <a:ext cx="280316" cy="1100277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-1094747" y="12824"/>
              <a:ext cx="299519" cy="1006130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-1094747" y="234595"/>
              <a:ext cx="231798" cy="563351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-848929" y="836523"/>
              <a:ext cx="21327" cy="211745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-1175638" y="138579"/>
              <a:ext cx="142665" cy="423660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-1014790" y="585606"/>
              <a:ext cx="135612" cy="372169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-873655" y="764468"/>
              <a:ext cx="1028392" cy="380666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-876544" y="725892"/>
              <a:ext cx="989646" cy="401483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-871531" y="375136"/>
              <a:ext cx="590287" cy="729722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-791999" y="39589"/>
              <a:ext cx="116154" cy="941553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-732265" y="118016"/>
              <a:ext cx="162718" cy="814862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-649589" y="334605"/>
              <a:ext cx="303598" cy="523500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-609143" y="299173"/>
              <a:ext cx="191267" cy="460962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-639478" y="209614"/>
              <a:ext cx="181156" cy="586293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-766933" y="528507"/>
              <a:ext cx="886067" cy="485094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-616196" y="477779"/>
              <a:ext cx="611104" cy="421876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-647125" y="910107"/>
              <a:ext cx="482205" cy="105363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-1043170" y="23360"/>
              <a:ext cx="285414" cy="893375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-1059909" y="94820"/>
              <a:ext cx="187869" cy="413804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-900505" y="38060"/>
              <a:ext cx="180136" cy="793280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-964233" y="71793"/>
              <a:ext cx="160933" cy="403438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>
              <a:off x="-823608" y="33046"/>
              <a:ext cx="105278" cy="527154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>
              <a:off x="-867112" y="8320"/>
              <a:ext cx="86075" cy="329344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-674910" y="102807"/>
              <a:ext cx="22347" cy="400719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-666753" y="514486"/>
              <a:ext cx="22262" cy="251511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-590875" y="218706"/>
              <a:ext cx="70865" cy="300539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-2639247" y="476250"/>
              <a:ext cx="793960" cy="797189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-2606533" y="441752"/>
              <a:ext cx="782489" cy="68800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-2493353" y="635059"/>
              <a:ext cx="505402" cy="343959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-1956682" y="999155"/>
              <a:ext cx="120487" cy="176143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-2614095" y="598267"/>
              <a:ext cx="353985" cy="274538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-2233855" y="881812"/>
              <a:ext cx="318722" cy="236811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-1809005" y="388221"/>
              <a:ext cx="651635" cy="88198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-1820136" y="379724"/>
              <a:ext cx="604052" cy="876975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-1832201" y="303761"/>
              <a:ext cx="138671" cy="931101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-2290785" y="261531"/>
              <a:ext cx="467760" cy="826418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-2119570" y="247001"/>
              <a:ext cx="319827" cy="769743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-1817077" y="304186"/>
              <a:ext cx="53701" cy="603797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-1893975" y="315317"/>
              <a:ext cx="99245" cy="487643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-1979964" y="264675"/>
              <a:ext cx="177162" cy="585868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-1790736" y="210294"/>
              <a:ext cx="472518" cy="890995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-1729048" y="236635"/>
              <a:ext cx="281336" cy="686982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-1692596" y="258642"/>
              <a:ext cx="55655" cy="519931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-1616718" y="219216"/>
              <a:ext cx="36452" cy="386189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-1592501" y="176731"/>
              <a:ext cx="53701" cy="387293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-1733126" y="195934"/>
              <a:ext cx="59819" cy="268165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-1611704" y="391705"/>
              <a:ext cx="317618" cy="460198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7"/>
            <p:cNvSpPr/>
            <p:nvPr/>
          </p:nvSpPr>
          <p:spPr>
            <a:xfrm>
              <a:off x="-1363847" y="356272"/>
              <a:ext cx="134677" cy="236302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7"/>
            <p:cNvSpPr/>
            <p:nvPr/>
          </p:nvSpPr>
          <p:spPr>
            <a:xfrm>
              <a:off x="-1691576" y="685531"/>
              <a:ext cx="345063" cy="353220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-1335467" y="469537"/>
              <a:ext cx="127540" cy="199934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-2566427" y="428752"/>
              <a:ext cx="724114" cy="591731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-2542466" y="497408"/>
              <a:ext cx="385594" cy="242844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-2440927" y="364005"/>
              <a:ext cx="575417" cy="572528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-2475679" y="425523"/>
              <a:ext cx="359253" cy="249982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-2378983" y="316931"/>
              <a:ext cx="380921" cy="38389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-2428096" y="321350"/>
              <a:ext cx="252956" cy="226700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-2208619" y="287362"/>
              <a:ext cx="229759" cy="330533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-1978520" y="628601"/>
              <a:ext cx="135272" cy="211830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-2023469" y="305205"/>
              <a:ext cx="113435" cy="287369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-1506257" y="250825"/>
              <a:ext cx="133403" cy="312690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-3255364" y="1634136"/>
              <a:ext cx="298245" cy="96356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-3295725" y="1644333"/>
              <a:ext cx="213105" cy="910878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-3193931" y="1813593"/>
              <a:ext cx="61773" cy="544318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-3128164" y="2394533"/>
              <a:ext cx="89049" cy="167731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-3167675" y="1702877"/>
              <a:ext cx="75963" cy="395026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-3107941" y="2126197"/>
              <a:ext cx="58714" cy="353135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-3949654" y="2620298"/>
              <a:ext cx="972822" cy="178692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-3932490" y="2586140"/>
              <a:ext cx="950814" cy="143429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-3770622" y="2270646"/>
              <a:ext cx="775351" cy="329004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-3570008" y="1817162"/>
              <a:ext cx="459603" cy="717317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-3652259" y="1945126"/>
              <a:ext cx="475577" cy="57669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-3736209" y="2209128"/>
              <a:ext cx="461387" cy="287538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-3695763" y="2152453"/>
              <a:ext cx="345063" cy="284989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7"/>
            <p:cNvSpPr/>
            <p:nvPr/>
          </p:nvSpPr>
          <p:spPr>
            <a:xfrm>
              <a:off x="-3702816" y="2062470"/>
              <a:ext cx="392137" cy="388738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7"/>
            <p:cNvSpPr/>
            <p:nvPr/>
          </p:nvSpPr>
          <p:spPr>
            <a:xfrm>
              <a:off x="-4025532" y="2556061"/>
              <a:ext cx="907480" cy="51152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-3946680" y="2470156"/>
              <a:ext cx="661746" cy="77917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-3838428" y="2307269"/>
              <a:ext cx="424000" cy="204608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-3895018" y="2343721"/>
              <a:ext cx="310565" cy="154560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-3953138" y="2362584"/>
              <a:ext cx="327304" cy="133913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-3858311" y="2231050"/>
              <a:ext cx="191013" cy="160253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-3887541" y="2603729"/>
              <a:ext cx="496395" cy="62283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7"/>
            <p:cNvSpPr/>
            <p:nvPr/>
          </p:nvSpPr>
          <p:spPr>
            <a:xfrm>
              <a:off x="-3635010" y="2620893"/>
              <a:ext cx="424935" cy="12346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7"/>
            <p:cNvSpPr/>
            <p:nvPr/>
          </p:nvSpPr>
          <p:spPr>
            <a:xfrm>
              <a:off x="-3866723" y="2744269"/>
              <a:ext cx="214549" cy="2736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7"/>
            <p:cNvSpPr/>
            <p:nvPr/>
          </p:nvSpPr>
          <p:spPr>
            <a:xfrm>
              <a:off x="-3322405" y="1669399"/>
              <a:ext cx="162972" cy="825144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7"/>
            <p:cNvSpPr/>
            <p:nvPr/>
          </p:nvSpPr>
          <p:spPr>
            <a:xfrm>
              <a:off x="-3276946" y="1718087"/>
              <a:ext cx="41635" cy="408196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7"/>
            <p:cNvSpPr/>
            <p:nvPr/>
          </p:nvSpPr>
          <p:spPr>
            <a:xfrm>
              <a:off x="-3426663" y="1741283"/>
              <a:ext cx="207497" cy="697604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7"/>
            <p:cNvSpPr/>
            <p:nvPr/>
          </p:nvSpPr>
          <p:spPr>
            <a:xfrm>
              <a:off x="-3362936" y="1740943"/>
              <a:ext cx="48688" cy="3873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7"/>
            <p:cNvSpPr/>
            <p:nvPr/>
          </p:nvSpPr>
          <p:spPr>
            <a:xfrm>
              <a:off x="-3489371" y="1769069"/>
              <a:ext cx="144789" cy="462407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-3465070" y="1731852"/>
              <a:ext cx="72904" cy="297310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-3585472" y="1892870"/>
              <a:ext cx="161953" cy="32042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7"/>
            <p:cNvSpPr/>
            <p:nvPr/>
          </p:nvSpPr>
          <p:spPr>
            <a:xfrm>
              <a:off x="-3413493" y="2220004"/>
              <a:ext cx="112415" cy="195601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7"/>
            <p:cNvSpPr/>
            <p:nvPr/>
          </p:nvSpPr>
          <p:spPr>
            <a:xfrm>
              <a:off x="-3649200" y="2046241"/>
              <a:ext cx="181156" cy="209366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7"/>
            <p:cNvSpPr/>
            <p:nvPr/>
          </p:nvSpPr>
          <p:spPr>
            <a:xfrm>
              <a:off x="-3967922" y="2536942"/>
              <a:ext cx="303598" cy="33563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-1735081" y="1586043"/>
              <a:ext cx="584764" cy="822510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-1701772" y="1560127"/>
              <a:ext cx="594960" cy="723944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-1628868" y="1745787"/>
              <a:ext cx="396640" cy="377437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-1206992" y="2147440"/>
              <a:ext cx="81996" cy="173084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-1731597" y="1696844"/>
              <a:ext cx="274793" cy="294846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-1434627" y="2005370"/>
              <a:ext cx="247942" cy="256439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-1114375" y="1721060"/>
              <a:ext cx="702617" cy="690126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-1125081" y="1704066"/>
              <a:ext cx="666505" cy="693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-1127120" y="1565990"/>
              <a:ext cx="226700" cy="811294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-1397920" y="1446437"/>
              <a:ext cx="308356" cy="799823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-1245484" y="1458758"/>
              <a:ext cx="191267" cy="727088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-1035013" y="1553585"/>
              <a:ext cx="56675" cy="540154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-1055236" y="1553585"/>
              <a:ext cx="24301" cy="445243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-1128140" y="1491896"/>
              <a:ext cx="85055" cy="546867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-1075204" y="1541009"/>
              <a:ext cx="551115" cy="722245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-992018" y="1545767"/>
              <a:ext cx="346593" cy="569554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-938912" y="1532342"/>
              <a:ext cx="104258" cy="459348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-846295" y="1509060"/>
              <a:ext cx="70355" cy="340390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-819529" y="1478981"/>
              <a:ext cx="97206" cy="335122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-891414" y="1470484"/>
              <a:ext cx="23367" cy="247518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-878753" y="1706531"/>
              <a:ext cx="348377" cy="36171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-976384" y="1959231"/>
              <a:ext cx="356194" cy="263152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-1664046" y="1552905"/>
              <a:ext cx="556214" cy="630053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-1651980" y="1618077"/>
              <a:ext cx="306402" cy="27147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-1542454" y="1515008"/>
              <a:ext cx="427569" cy="591051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-1582390" y="1563696"/>
              <a:ext cx="282355" cy="274198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-1480850" y="1481870"/>
              <a:ext cx="279976" cy="39553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-1525715" y="1478726"/>
              <a:ext cx="192287" cy="23885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-1325355" y="1480086"/>
              <a:ext cx="155835" cy="324500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-1172664" y="1816567"/>
              <a:ext cx="90153" cy="207497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-1167566" y="1523250"/>
              <a:ext cx="61518" cy="270544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-743651" y="1569984"/>
              <a:ext cx="162972" cy="258224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-2305739" y="2477973"/>
              <a:ext cx="103324" cy="1006979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-2377539" y="2476869"/>
              <a:ext cx="113435" cy="935265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-2330975" y="2668306"/>
              <a:ext cx="101199" cy="541429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-2329956" y="3245677"/>
              <a:ext cx="49622" cy="185659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-2223743" y="2567532"/>
              <a:ext cx="51662" cy="399444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-2276340" y="2991702"/>
              <a:ext cx="44609" cy="353050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-3211180" y="3397858"/>
              <a:ext cx="975880" cy="112840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-3184669" y="3355204"/>
              <a:ext cx="948180" cy="139521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-2915739" y="2967655"/>
              <a:ext cx="670498" cy="509310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-2612226" y="2577983"/>
              <a:ext cx="270884" cy="80798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-2720478" y="2681561"/>
              <a:ext cx="317703" cy="674917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-2868156" y="2916333"/>
              <a:ext cx="375397" cy="39145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-2814540" y="2870790"/>
              <a:ext cx="264512" cy="3611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-2797376" y="2783780"/>
              <a:ext cx="283375" cy="471499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-3236246" y="3185094"/>
              <a:ext cx="877485" cy="233583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-3136151" y="3115418"/>
              <a:ext cx="624190" cy="239021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-2988558" y="2982015"/>
              <a:ext cx="357299" cy="305042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-3054325" y="3006317"/>
              <a:ext cx="263067" cy="227720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-3117203" y="3011160"/>
              <a:ext cx="285499" cy="208686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-2992637" y="2906902"/>
              <a:ext cx="142750" cy="201719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-3125020" y="3311274"/>
              <a:ext cx="492656" cy="78597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-3190957" y="3335151"/>
              <a:ext cx="237831" cy="54721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-2902569" y="3440428"/>
              <a:ext cx="442184" cy="17164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-3129184" y="3417062"/>
              <a:ext cx="210471" cy="43845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-2427076" y="2496072"/>
              <a:ext cx="103239" cy="839164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-2374480" y="2553682"/>
              <a:ext cx="78937" cy="401143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-2477719" y="2539322"/>
              <a:ext cx="55740" cy="727088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-2440247" y="2553682"/>
              <a:ext cx="55740" cy="388398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-2529295" y="2551387"/>
              <a:ext cx="34498" cy="484329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-2501935" y="2519948"/>
              <a:ext cx="17249" cy="305382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-2643580" y="2646214"/>
              <a:ext cx="78937" cy="351096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-2561669" y="3006232"/>
              <a:ext cx="63812" cy="217693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-2743760" y="2778682"/>
              <a:ext cx="124481" cy="248027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-3173708" y="3174302"/>
              <a:ext cx="287369" cy="105278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27"/>
          <p:cNvGrpSpPr/>
          <p:nvPr/>
        </p:nvGrpSpPr>
        <p:grpSpPr>
          <a:xfrm flipH="1">
            <a:off x="-143293" y="4270635"/>
            <a:ext cx="1069803" cy="1097957"/>
            <a:chOff x="2698250" y="4120275"/>
            <a:chExt cx="531025" cy="545000"/>
          </a:xfrm>
        </p:grpSpPr>
        <p:sp>
          <p:nvSpPr>
            <p:cNvPr id="2007" name="Google Shape;2007;p27"/>
            <p:cNvSpPr/>
            <p:nvPr/>
          </p:nvSpPr>
          <p:spPr>
            <a:xfrm>
              <a:off x="2698250" y="4237700"/>
              <a:ext cx="254225" cy="149850"/>
            </a:xfrm>
            <a:custGeom>
              <a:avLst/>
              <a:gdLst/>
              <a:ahLst/>
              <a:cxnLst/>
              <a:rect l="l" t="t" r="r" b="b"/>
              <a:pathLst>
                <a:path w="10169" h="5994" extrusionOk="0">
                  <a:moveTo>
                    <a:pt x="173" y="0"/>
                  </a:moveTo>
                  <a:cubicBezTo>
                    <a:pt x="67" y="0"/>
                    <a:pt x="0" y="248"/>
                    <a:pt x="0" y="328"/>
                  </a:cubicBezTo>
                  <a:cubicBezTo>
                    <a:pt x="12" y="721"/>
                    <a:pt x="191" y="1269"/>
                    <a:pt x="250" y="1400"/>
                  </a:cubicBezTo>
                  <a:cubicBezTo>
                    <a:pt x="429" y="1888"/>
                    <a:pt x="703" y="2340"/>
                    <a:pt x="1024" y="2757"/>
                  </a:cubicBezTo>
                  <a:cubicBezTo>
                    <a:pt x="2084" y="4090"/>
                    <a:pt x="3405" y="4900"/>
                    <a:pt x="5096" y="5186"/>
                  </a:cubicBezTo>
                  <a:cubicBezTo>
                    <a:pt x="6477" y="5400"/>
                    <a:pt x="7870" y="5269"/>
                    <a:pt x="9263" y="5483"/>
                  </a:cubicBezTo>
                  <a:cubicBezTo>
                    <a:pt x="9454" y="5507"/>
                    <a:pt x="9692" y="5567"/>
                    <a:pt x="9775" y="5745"/>
                  </a:cubicBezTo>
                  <a:cubicBezTo>
                    <a:pt x="9811" y="5805"/>
                    <a:pt x="9823" y="5876"/>
                    <a:pt x="9870" y="5924"/>
                  </a:cubicBezTo>
                  <a:cubicBezTo>
                    <a:pt x="9903" y="5964"/>
                    <a:pt x="9946" y="5994"/>
                    <a:pt x="9989" y="5994"/>
                  </a:cubicBezTo>
                  <a:cubicBezTo>
                    <a:pt x="10009" y="5994"/>
                    <a:pt x="10030" y="5987"/>
                    <a:pt x="10049" y="5972"/>
                  </a:cubicBezTo>
                  <a:cubicBezTo>
                    <a:pt x="10061" y="5948"/>
                    <a:pt x="10073" y="5924"/>
                    <a:pt x="10097" y="5888"/>
                  </a:cubicBezTo>
                  <a:cubicBezTo>
                    <a:pt x="10132" y="5757"/>
                    <a:pt x="10168" y="5591"/>
                    <a:pt x="10120" y="5460"/>
                  </a:cubicBezTo>
                  <a:cubicBezTo>
                    <a:pt x="10049" y="5198"/>
                    <a:pt x="9942" y="4936"/>
                    <a:pt x="9799" y="4698"/>
                  </a:cubicBezTo>
                  <a:cubicBezTo>
                    <a:pt x="9513" y="4221"/>
                    <a:pt x="9108" y="3829"/>
                    <a:pt x="8680" y="3471"/>
                  </a:cubicBezTo>
                  <a:cubicBezTo>
                    <a:pt x="7418" y="2459"/>
                    <a:pt x="5810" y="2305"/>
                    <a:pt x="4275" y="2114"/>
                  </a:cubicBezTo>
                  <a:cubicBezTo>
                    <a:pt x="3191" y="1983"/>
                    <a:pt x="1977" y="1864"/>
                    <a:pt x="1048" y="1221"/>
                  </a:cubicBezTo>
                  <a:cubicBezTo>
                    <a:pt x="703" y="983"/>
                    <a:pt x="405" y="638"/>
                    <a:pt x="310" y="221"/>
                  </a:cubicBezTo>
                  <a:cubicBezTo>
                    <a:pt x="298" y="149"/>
                    <a:pt x="286" y="78"/>
                    <a:pt x="238" y="30"/>
                  </a:cubicBezTo>
                  <a:cubicBezTo>
                    <a:pt x="215" y="9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2698250" y="4239350"/>
              <a:ext cx="248250" cy="147650"/>
            </a:xfrm>
            <a:custGeom>
              <a:avLst/>
              <a:gdLst/>
              <a:ahLst/>
              <a:cxnLst/>
              <a:rect l="l" t="t" r="r" b="b"/>
              <a:pathLst>
                <a:path w="9930" h="5906" extrusionOk="0">
                  <a:moveTo>
                    <a:pt x="95" y="0"/>
                  </a:moveTo>
                  <a:cubicBezTo>
                    <a:pt x="36" y="83"/>
                    <a:pt x="0" y="214"/>
                    <a:pt x="0" y="274"/>
                  </a:cubicBezTo>
                  <a:cubicBezTo>
                    <a:pt x="12" y="655"/>
                    <a:pt x="191" y="1203"/>
                    <a:pt x="250" y="1334"/>
                  </a:cubicBezTo>
                  <a:cubicBezTo>
                    <a:pt x="429" y="1822"/>
                    <a:pt x="703" y="2286"/>
                    <a:pt x="1024" y="2691"/>
                  </a:cubicBezTo>
                  <a:cubicBezTo>
                    <a:pt x="2084" y="4048"/>
                    <a:pt x="3393" y="4834"/>
                    <a:pt x="5096" y="5120"/>
                  </a:cubicBezTo>
                  <a:cubicBezTo>
                    <a:pt x="6477" y="5334"/>
                    <a:pt x="7870" y="5191"/>
                    <a:pt x="9263" y="5417"/>
                  </a:cubicBezTo>
                  <a:cubicBezTo>
                    <a:pt x="9454" y="5441"/>
                    <a:pt x="9692" y="5501"/>
                    <a:pt x="9775" y="5679"/>
                  </a:cubicBezTo>
                  <a:cubicBezTo>
                    <a:pt x="9811" y="5739"/>
                    <a:pt x="9823" y="5798"/>
                    <a:pt x="9870" y="5858"/>
                  </a:cubicBezTo>
                  <a:cubicBezTo>
                    <a:pt x="9882" y="5870"/>
                    <a:pt x="9918" y="5894"/>
                    <a:pt x="9930" y="5906"/>
                  </a:cubicBezTo>
                  <a:cubicBezTo>
                    <a:pt x="9585" y="5144"/>
                    <a:pt x="9120" y="4465"/>
                    <a:pt x="8406" y="4001"/>
                  </a:cubicBezTo>
                  <a:cubicBezTo>
                    <a:pt x="7751" y="3572"/>
                    <a:pt x="6965" y="3417"/>
                    <a:pt x="6191" y="3334"/>
                  </a:cubicBezTo>
                  <a:cubicBezTo>
                    <a:pt x="5394" y="3239"/>
                    <a:pt x="4572" y="3227"/>
                    <a:pt x="3786" y="3048"/>
                  </a:cubicBezTo>
                  <a:cubicBezTo>
                    <a:pt x="2870" y="2858"/>
                    <a:pt x="1893" y="2512"/>
                    <a:pt x="1227" y="1858"/>
                  </a:cubicBezTo>
                  <a:cubicBezTo>
                    <a:pt x="334" y="976"/>
                    <a:pt x="167" y="203"/>
                    <a:pt x="95" y="0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2915275" y="4252975"/>
              <a:ext cx="207150" cy="368275"/>
            </a:xfrm>
            <a:custGeom>
              <a:avLst/>
              <a:gdLst/>
              <a:ahLst/>
              <a:cxnLst/>
              <a:rect l="l" t="t" r="r" b="b"/>
              <a:pathLst>
                <a:path w="8286" h="14731" extrusionOk="0">
                  <a:moveTo>
                    <a:pt x="75" y="1"/>
                  </a:moveTo>
                  <a:cubicBezTo>
                    <a:pt x="53" y="1"/>
                    <a:pt x="0" y="34"/>
                    <a:pt x="11" y="86"/>
                  </a:cubicBezTo>
                  <a:cubicBezTo>
                    <a:pt x="225" y="646"/>
                    <a:pt x="427" y="1182"/>
                    <a:pt x="558" y="1741"/>
                  </a:cubicBezTo>
                  <a:cubicBezTo>
                    <a:pt x="713" y="2325"/>
                    <a:pt x="820" y="2920"/>
                    <a:pt x="939" y="3503"/>
                  </a:cubicBezTo>
                  <a:cubicBezTo>
                    <a:pt x="1178" y="4706"/>
                    <a:pt x="1475" y="5896"/>
                    <a:pt x="1856" y="7039"/>
                  </a:cubicBezTo>
                  <a:cubicBezTo>
                    <a:pt x="2249" y="8182"/>
                    <a:pt x="2725" y="9302"/>
                    <a:pt x="3344" y="10326"/>
                  </a:cubicBezTo>
                  <a:cubicBezTo>
                    <a:pt x="3892" y="11242"/>
                    <a:pt x="4535" y="12100"/>
                    <a:pt x="5297" y="12850"/>
                  </a:cubicBezTo>
                  <a:cubicBezTo>
                    <a:pt x="6059" y="13588"/>
                    <a:pt x="6952" y="14183"/>
                    <a:pt x="7928" y="14600"/>
                  </a:cubicBezTo>
                  <a:cubicBezTo>
                    <a:pt x="8047" y="14647"/>
                    <a:pt x="8155" y="14695"/>
                    <a:pt x="8274" y="14731"/>
                  </a:cubicBezTo>
                  <a:cubicBezTo>
                    <a:pt x="8274" y="14731"/>
                    <a:pt x="8286" y="14719"/>
                    <a:pt x="8274" y="14719"/>
                  </a:cubicBezTo>
                  <a:cubicBezTo>
                    <a:pt x="7809" y="14481"/>
                    <a:pt x="7369" y="14195"/>
                    <a:pt x="6952" y="13885"/>
                  </a:cubicBezTo>
                  <a:cubicBezTo>
                    <a:pt x="6535" y="13552"/>
                    <a:pt x="6131" y="13219"/>
                    <a:pt x="5738" y="12862"/>
                  </a:cubicBezTo>
                  <a:cubicBezTo>
                    <a:pt x="4964" y="12147"/>
                    <a:pt x="4309" y="11326"/>
                    <a:pt x="3749" y="10433"/>
                  </a:cubicBezTo>
                  <a:cubicBezTo>
                    <a:pt x="3118" y="9433"/>
                    <a:pt x="2630" y="8361"/>
                    <a:pt x="2225" y="7254"/>
                  </a:cubicBezTo>
                  <a:cubicBezTo>
                    <a:pt x="1832" y="6099"/>
                    <a:pt x="1511" y="4920"/>
                    <a:pt x="1261" y="3729"/>
                  </a:cubicBezTo>
                  <a:cubicBezTo>
                    <a:pt x="1142" y="3158"/>
                    <a:pt x="1035" y="2575"/>
                    <a:pt x="904" y="1991"/>
                  </a:cubicBezTo>
                  <a:cubicBezTo>
                    <a:pt x="773" y="1443"/>
                    <a:pt x="618" y="848"/>
                    <a:pt x="320" y="360"/>
                  </a:cubicBezTo>
                  <a:cubicBezTo>
                    <a:pt x="249" y="241"/>
                    <a:pt x="177" y="122"/>
                    <a:pt x="82" y="3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3072100" y="4290425"/>
              <a:ext cx="53000" cy="333500"/>
            </a:xfrm>
            <a:custGeom>
              <a:avLst/>
              <a:gdLst/>
              <a:ahLst/>
              <a:cxnLst/>
              <a:rect l="l" t="t" r="r" b="b"/>
              <a:pathLst>
                <a:path w="2120" h="13340" extrusionOk="0">
                  <a:moveTo>
                    <a:pt x="750" y="0"/>
                  </a:moveTo>
                  <a:cubicBezTo>
                    <a:pt x="739" y="0"/>
                    <a:pt x="727" y="9"/>
                    <a:pt x="727" y="17"/>
                  </a:cubicBezTo>
                  <a:cubicBezTo>
                    <a:pt x="929" y="434"/>
                    <a:pt x="977" y="898"/>
                    <a:pt x="1001" y="1339"/>
                  </a:cubicBezTo>
                  <a:cubicBezTo>
                    <a:pt x="1012" y="1791"/>
                    <a:pt x="1012" y="2231"/>
                    <a:pt x="965" y="2684"/>
                  </a:cubicBezTo>
                  <a:cubicBezTo>
                    <a:pt x="929" y="3148"/>
                    <a:pt x="846" y="3613"/>
                    <a:pt x="786" y="4077"/>
                  </a:cubicBezTo>
                  <a:cubicBezTo>
                    <a:pt x="715" y="4589"/>
                    <a:pt x="643" y="5113"/>
                    <a:pt x="572" y="5613"/>
                  </a:cubicBezTo>
                  <a:cubicBezTo>
                    <a:pt x="417" y="6625"/>
                    <a:pt x="239" y="7637"/>
                    <a:pt x="119" y="8661"/>
                  </a:cubicBezTo>
                  <a:cubicBezTo>
                    <a:pt x="12" y="9590"/>
                    <a:pt x="0" y="10566"/>
                    <a:pt x="310" y="11459"/>
                  </a:cubicBezTo>
                  <a:cubicBezTo>
                    <a:pt x="465" y="11876"/>
                    <a:pt x="667" y="12268"/>
                    <a:pt x="953" y="12614"/>
                  </a:cubicBezTo>
                  <a:cubicBezTo>
                    <a:pt x="1084" y="12792"/>
                    <a:pt x="1251" y="12935"/>
                    <a:pt x="1429" y="13066"/>
                  </a:cubicBezTo>
                  <a:cubicBezTo>
                    <a:pt x="1524" y="13126"/>
                    <a:pt x="1608" y="13209"/>
                    <a:pt x="1703" y="13245"/>
                  </a:cubicBezTo>
                  <a:cubicBezTo>
                    <a:pt x="1798" y="13292"/>
                    <a:pt x="1905" y="13328"/>
                    <a:pt x="2013" y="13340"/>
                  </a:cubicBezTo>
                  <a:cubicBezTo>
                    <a:pt x="2084" y="13340"/>
                    <a:pt x="2120" y="13233"/>
                    <a:pt x="2060" y="13197"/>
                  </a:cubicBezTo>
                  <a:cubicBezTo>
                    <a:pt x="1989" y="13138"/>
                    <a:pt x="1929" y="13078"/>
                    <a:pt x="1846" y="13019"/>
                  </a:cubicBezTo>
                  <a:cubicBezTo>
                    <a:pt x="1774" y="12959"/>
                    <a:pt x="1691" y="12911"/>
                    <a:pt x="1608" y="12852"/>
                  </a:cubicBezTo>
                  <a:cubicBezTo>
                    <a:pt x="1465" y="12733"/>
                    <a:pt x="1334" y="12602"/>
                    <a:pt x="1215" y="12459"/>
                  </a:cubicBezTo>
                  <a:cubicBezTo>
                    <a:pt x="977" y="12185"/>
                    <a:pt x="774" y="11852"/>
                    <a:pt x="643" y="11495"/>
                  </a:cubicBezTo>
                  <a:cubicBezTo>
                    <a:pt x="298" y="10637"/>
                    <a:pt x="298" y="9673"/>
                    <a:pt x="405" y="8768"/>
                  </a:cubicBezTo>
                  <a:cubicBezTo>
                    <a:pt x="512" y="7756"/>
                    <a:pt x="691" y="6768"/>
                    <a:pt x="834" y="5768"/>
                  </a:cubicBezTo>
                  <a:cubicBezTo>
                    <a:pt x="989" y="4803"/>
                    <a:pt x="1155" y="3827"/>
                    <a:pt x="1251" y="2863"/>
                  </a:cubicBezTo>
                  <a:cubicBezTo>
                    <a:pt x="1310" y="2362"/>
                    <a:pt x="1322" y="1862"/>
                    <a:pt x="1274" y="1362"/>
                  </a:cubicBezTo>
                  <a:cubicBezTo>
                    <a:pt x="1215" y="874"/>
                    <a:pt x="1001" y="422"/>
                    <a:pt x="762" y="5"/>
                  </a:cubicBezTo>
                  <a:cubicBezTo>
                    <a:pt x="759" y="2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2920400" y="4411475"/>
              <a:ext cx="133175" cy="164275"/>
            </a:xfrm>
            <a:custGeom>
              <a:avLst/>
              <a:gdLst/>
              <a:ahLst/>
              <a:cxnLst/>
              <a:rect l="l" t="t" r="r" b="b"/>
              <a:pathLst>
                <a:path w="5327" h="6571" extrusionOk="0">
                  <a:moveTo>
                    <a:pt x="60" y="0"/>
                  </a:moveTo>
                  <a:cubicBezTo>
                    <a:pt x="9" y="0"/>
                    <a:pt x="0" y="108"/>
                    <a:pt x="49" y="108"/>
                  </a:cubicBezTo>
                  <a:cubicBezTo>
                    <a:pt x="55" y="108"/>
                    <a:pt x="61" y="107"/>
                    <a:pt x="68" y="104"/>
                  </a:cubicBezTo>
                  <a:cubicBezTo>
                    <a:pt x="91" y="97"/>
                    <a:pt x="112" y="95"/>
                    <a:pt x="133" y="95"/>
                  </a:cubicBezTo>
                  <a:cubicBezTo>
                    <a:pt x="186" y="95"/>
                    <a:pt x="234" y="114"/>
                    <a:pt x="294" y="140"/>
                  </a:cubicBezTo>
                  <a:cubicBezTo>
                    <a:pt x="365" y="164"/>
                    <a:pt x="449" y="176"/>
                    <a:pt x="508" y="211"/>
                  </a:cubicBezTo>
                  <a:cubicBezTo>
                    <a:pt x="639" y="271"/>
                    <a:pt x="782" y="330"/>
                    <a:pt x="925" y="390"/>
                  </a:cubicBezTo>
                  <a:cubicBezTo>
                    <a:pt x="1187" y="521"/>
                    <a:pt x="1437" y="652"/>
                    <a:pt x="1699" y="807"/>
                  </a:cubicBezTo>
                  <a:cubicBezTo>
                    <a:pt x="2199" y="1104"/>
                    <a:pt x="2651" y="1473"/>
                    <a:pt x="3032" y="1926"/>
                  </a:cubicBezTo>
                  <a:cubicBezTo>
                    <a:pt x="3425" y="2354"/>
                    <a:pt x="3735" y="2854"/>
                    <a:pt x="3973" y="3390"/>
                  </a:cubicBezTo>
                  <a:cubicBezTo>
                    <a:pt x="4211" y="3914"/>
                    <a:pt x="4318" y="4486"/>
                    <a:pt x="4413" y="5033"/>
                  </a:cubicBezTo>
                  <a:cubicBezTo>
                    <a:pt x="4461" y="5319"/>
                    <a:pt x="4521" y="5617"/>
                    <a:pt x="4640" y="5879"/>
                  </a:cubicBezTo>
                  <a:cubicBezTo>
                    <a:pt x="4747" y="6152"/>
                    <a:pt x="4914" y="6426"/>
                    <a:pt x="5175" y="6569"/>
                  </a:cubicBezTo>
                  <a:cubicBezTo>
                    <a:pt x="5183" y="6570"/>
                    <a:pt x="5190" y="6571"/>
                    <a:pt x="5197" y="6571"/>
                  </a:cubicBezTo>
                  <a:cubicBezTo>
                    <a:pt x="5270" y="6571"/>
                    <a:pt x="5326" y="6515"/>
                    <a:pt x="5283" y="6450"/>
                  </a:cubicBezTo>
                  <a:cubicBezTo>
                    <a:pt x="5152" y="6224"/>
                    <a:pt x="4997" y="6033"/>
                    <a:pt x="4914" y="5771"/>
                  </a:cubicBezTo>
                  <a:cubicBezTo>
                    <a:pt x="4818" y="5521"/>
                    <a:pt x="4759" y="5260"/>
                    <a:pt x="4723" y="4998"/>
                  </a:cubicBezTo>
                  <a:cubicBezTo>
                    <a:pt x="4675" y="4724"/>
                    <a:pt x="4628" y="4450"/>
                    <a:pt x="4568" y="4188"/>
                  </a:cubicBezTo>
                  <a:cubicBezTo>
                    <a:pt x="4497" y="3902"/>
                    <a:pt x="4402" y="3616"/>
                    <a:pt x="4282" y="3343"/>
                  </a:cubicBezTo>
                  <a:cubicBezTo>
                    <a:pt x="3830" y="2247"/>
                    <a:pt x="3020" y="1283"/>
                    <a:pt x="1996" y="664"/>
                  </a:cubicBezTo>
                  <a:cubicBezTo>
                    <a:pt x="1699" y="485"/>
                    <a:pt x="1401" y="354"/>
                    <a:pt x="1092" y="259"/>
                  </a:cubicBezTo>
                  <a:cubicBezTo>
                    <a:pt x="937" y="211"/>
                    <a:pt x="770" y="164"/>
                    <a:pt x="615" y="140"/>
                  </a:cubicBezTo>
                  <a:cubicBezTo>
                    <a:pt x="520" y="116"/>
                    <a:pt x="449" y="104"/>
                    <a:pt x="353" y="92"/>
                  </a:cubicBezTo>
                  <a:cubicBezTo>
                    <a:pt x="270" y="80"/>
                    <a:pt x="175" y="80"/>
                    <a:pt x="103" y="21"/>
                  </a:cubicBezTo>
                  <a:cubicBezTo>
                    <a:pt x="87" y="6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2933100" y="4199400"/>
              <a:ext cx="229800" cy="202775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2984300" y="4250350"/>
              <a:ext cx="117300" cy="103325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3034300" y="4215700"/>
              <a:ext cx="14900" cy="59825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3054250" y="4257025"/>
              <a:ext cx="63250" cy="30850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3056925" y="4316725"/>
              <a:ext cx="82750" cy="23550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3026850" y="4331075"/>
              <a:ext cx="11925" cy="53175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2954525" y="4314350"/>
              <a:ext cx="50325" cy="25625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2955425" y="4249750"/>
              <a:ext cx="56275" cy="36650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30340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3039950" y="42862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3026850" y="42859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3029825" y="430777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3041450" y="4307425"/>
              <a:ext cx="11025" cy="1027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30474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3021200" y="429552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2774450" y="4120275"/>
              <a:ext cx="247675" cy="190275"/>
            </a:xfrm>
            <a:custGeom>
              <a:avLst/>
              <a:gdLst/>
              <a:ahLst/>
              <a:cxnLst/>
              <a:rect l="l" t="t" r="r" b="b"/>
              <a:pathLst>
                <a:path w="9907" h="7611" extrusionOk="0">
                  <a:moveTo>
                    <a:pt x="6659" y="0"/>
                  </a:moveTo>
                  <a:cubicBezTo>
                    <a:pt x="5806" y="0"/>
                    <a:pt x="5330" y="668"/>
                    <a:pt x="5084" y="1406"/>
                  </a:cubicBezTo>
                  <a:cubicBezTo>
                    <a:pt x="5039" y="1553"/>
                    <a:pt x="4841" y="1853"/>
                    <a:pt x="4865" y="2025"/>
                  </a:cubicBezTo>
                  <a:lnTo>
                    <a:pt x="4865" y="2025"/>
                  </a:lnTo>
                  <a:cubicBezTo>
                    <a:pt x="4794" y="1689"/>
                    <a:pt x="4700" y="1375"/>
                    <a:pt x="4584" y="1072"/>
                  </a:cubicBezTo>
                  <a:cubicBezTo>
                    <a:pt x="4395" y="559"/>
                    <a:pt x="3967" y="73"/>
                    <a:pt x="3456" y="73"/>
                  </a:cubicBezTo>
                  <a:cubicBezTo>
                    <a:pt x="3291" y="73"/>
                    <a:pt x="3118" y="123"/>
                    <a:pt x="2941" y="239"/>
                  </a:cubicBezTo>
                  <a:cubicBezTo>
                    <a:pt x="2536" y="501"/>
                    <a:pt x="2322" y="989"/>
                    <a:pt x="2405" y="1465"/>
                  </a:cubicBezTo>
                  <a:cubicBezTo>
                    <a:pt x="2465" y="1822"/>
                    <a:pt x="2643" y="2168"/>
                    <a:pt x="2798" y="2501"/>
                  </a:cubicBezTo>
                  <a:lnTo>
                    <a:pt x="2941" y="2775"/>
                  </a:lnTo>
                  <a:cubicBezTo>
                    <a:pt x="2727" y="2644"/>
                    <a:pt x="2524" y="2525"/>
                    <a:pt x="2286" y="2465"/>
                  </a:cubicBezTo>
                  <a:cubicBezTo>
                    <a:pt x="2165" y="2436"/>
                    <a:pt x="2041" y="2422"/>
                    <a:pt x="1917" y="2422"/>
                  </a:cubicBezTo>
                  <a:cubicBezTo>
                    <a:pt x="1493" y="2422"/>
                    <a:pt x="1065" y="2583"/>
                    <a:pt x="715" y="2822"/>
                  </a:cubicBezTo>
                  <a:cubicBezTo>
                    <a:pt x="322" y="3108"/>
                    <a:pt x="0" y="3573"/>
                    <a:pt x="107" y="4085"/>
                  </a:cubicBezTo>
                  <a:cubicBezTo>
                    <a:pt x="203" y="4537"/>
                    <a:pt x="524" y="4894"/>
                    <a:pt x="941" y="5085"/>
                  </a:cubicBezTo>
                  <a:cubicBezTo>
                    <a:pt x="1155" y="5180"/>
                    <a:pt x="1357" y="5239"/>
                    <a:pt x="1584" y="5251"/>
                  </a:cubicBezTo>
                  <a:cubicBezTo>
                    <a:pt x="1647" y="5257"/>
                    <a:pt x="1787" y="5267"/>
                    <a:pt x="1930" y="5267"/>
                  </a:cubicBezTo>
                  <a:cubicBezTo>
                    <a:pt x="2109" y="5267"/>
                    <a:pt x="2293" y="5251"/>
                    <a:pt x="2346" y="5192"/>
                  </a:cubicBezTo>
                  <a:lnTo>
                    <a:pt x="2346" y="5192"/>
                  </a:lnTo>
                  <a:cubicBezTo>
                    <a:pt x="2191" y="5382"/>
                    <a:pt x="2060" y="5597"/>
                    <a:pt x="1953" y="5799"/>
                  </a:cubicBezTo>
                  <a:cubicBezTo>
                    <a:pt x="1715" y="6263"/>
                    <a:pt x="1703" y="6811"/>
                    <a:pt x="2084" y="7204"/>
                  </a:cubicBezTo>
                  <a:cubicBezTo>
                    <a:pt x="2309" y="7432"/>
                    <a:pt x="2550" y="7525"/>
                    <a:pt x="2794" y="7525"/>
                  </a:cubicBezTo>
                  <a:cubicBezTo>
                    <a:pt x="3503" y="7525"/>
                    <a:pt x="4230" y="6736"/>
                    <a:pt x="4620" y="6204"/>
                  </a:cubicBezTo>
                  <a:cubicBezTo>
                    <a:pt x="4620" y="6192"/>
                    <a:pt x="4632" y="6168"/>
                    <a:pt x="4644" y="6156"/>
                  </a:cubicBezTo>
                  <a:cubicBezTo>
                    <a:pt x="4727" y="6549"/>
                    <a:pt x="4882" y="6918"/>
                    <a:pt x="5179" y="7216"/>
                  </a:cubicBezTo>
                  <a:cubicBezTo>
                    <a:pt x="5416" y="7453"/>
                    <a:pt x="5747" y="7611"/>
                    <a:pt x="6079" y="7611"/>
                  </a:cubicBezTo>
                  <a:cubicBezTo>
                    <a:pt x="6247" y="7611"/>
                    <a:pt x="6416" y="7570"/>
                    <a:pt x="6572" y="7478"/>
                  </a:cubicBezTo>
                  <a:cubicBezTo>
                    <a:pt x="7072" y="7204"/>
                    <a:pt x="7132" y="6561"/>
                    <a:pt x="7025" y="6049"/>
                  </a:cubicBezTo>
                  <a:cubicBezTo>
                    <a:pt x="6965" y="5775"/>
                    <a:pt x="6882" y="5501"/>
                    <a:pt x="6775" y="5251"/>
                  </a:cubicBezTo>
                  <a:cubicBezTo>
                    <a:pt x="7430" y="5251"/>
                    <a:pt x="8096" y="5180"/>
                    <a:pt x="8692" y="4858"/>
                  </a:cubicBezTo>
                  <a:cubicBezTo>
                    <a:pt x="9323" y="4525"/>
                    <a:pt x="9906" y="3846"/>
                    <a:pt x="9739" y="3120"/>
                  </a:cubicBezTo>
                  <a:cubicBezTo>
                    <a:pt x="9593" y="2421"/>
                    <a:pt x="8881" y="2152"/>
                    <a:pt x="8234" y="2152"/>
                  </a:cubicBezTo>
                  <a:cubicBezTo>
                    <a:pt x="8143" y="2152"/>
                    <a:pt x="8053" y="2157"/>
                    <a:pt x="7965" y="2168"/>
                  </a:cubicBezTo>
                  <a:cubicBezTo>
                    <a:pt x="7787" y="2203"/>
                    <a:pt x="7608" y="2227"/>
                    <a:pt x="7430" y="2287"/>
                  </a:cubicBezTo>
                  <a:cubicBezTo>
                    <a:pt x="7489" y="2203"/>
                    <a:pt x="7549" y="2096"/>
                    <a:pt x="7608" y="1989"/>
                  </a:cubicBezTo>
                  <a:cubicBezTo>
                    <a:pt x="8025" y="1167"/>
                    <a:pt x="7787" y="24"/>
                    <a:pt x="6703" y="1"/>
                  </a:cubicBezTo>
                  <a:cubicBezTo>
                    <a:pt x="6688" y="0"/>
                    <a:pt x="6673" y="0"/>
                    <a:pt x="6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2832175" y="4169375"/>
              <a:ext cx="126250" cy="96825"/>
            </a:xfrm>
            <a:custGeom>
              <a:avLst/>
              <a:gdLst/>
              <a:ahLst/>
              <a:cxnLst/>
              <a:rect l="l" t="t" r="r" b="b"/>
              <a:pathLst>
                <a:path w="5050" h="3873" extrusionOk="0">
                  <a:moveTo>
                    <a:pt x="3362" y="0"/>
                  </a:moveTo>
                  <a:cubicBezTo>
                    <a:pt x="2938" y="0"/>
                    <a:pt x="2711" y="336"/>
                    <a:pt x="2573" y="716"/>
                  </a:cubicBezTo>
                  <a:cubicBezTo>
                    <a:pt x="2561" y="785"/>
                    <a:pt x="2458" y="958"/>
                    <a:pt x="2476" y="1032"/>
                  </a:cubicBezTo>
                  <a:lnTo>
                    <a:pt x="2476" y="1032"/>
                  </a:lnTo>
                  <a:cubicBezTo>
                    <a:pt x="2429" y="867"/>
                    <a:pt x="2382" y="714"/>
                    <a:pt x="2323" y="549"/>
                  </a:cubicBezTo>
                  <a:cubicBezTo>
                    <a:pt x="2223" y="296"/>
                    <a:pt x="2001" y="50"/>
                    <a:pt x="1738" y="50"/>
                  </a:cubicBezTo>
                  <a:cubicBezTo>
                    <a:pt x="1654" y="50"/>
                    <a:pt x="1566" y="75"/>
                    <a:pt x="1477" y="132"/>
                  </a:cubicBezTo>
                  <a:cubicBezTo>
                    <a:pt x="1263" y="263"/>
                    <a:pt x="1180" y="513"/>
                    <a:pt x="1204" y="751"/>
                  </a:cubicBezTo>
                  <a:cubicBezTo>
                    <a:pt x="1239" y="930"/>
                    <a:pt x="1323" y="1108"/>
                    <a:pt x="1418" y="1275"/>
                  </a:cubicBezTo>
                  <a:lnTo>
                    <a:pt x="1477" y="1430"/>
                  </a:lnTo>
                  <a:cubicBezTo>
                    <a:pt x="1382" y="1347"/>
                    <a:pt x="1263" y="1287"/>
                    <a:pt x="1144" y="1263"/>
                  </a:cubicBezTo>
                  <a:cubicBezTo>
                    <a:pt x="1080" y="1246"/>
                    <a:pt x="1014" y="1238"/>
                    <a:pt x="947" y="1238"/>
                  </a:cubicBezTo>
                  <a:cubicBezTo>
                    <a:pt x="741" y="1238"/>
                    <a:pt x="529" y="1316"/>
                    <a:pt x="358" y="1442"/>
                  </a:cubicBezTo>
                  <a:cubicBezTo>
                    <a:pt x="156" y="1573"/>
                    <a:pt x="1" y="1811"/>
                    <a:pt x="49" y="2085"/>
                  </a:cubicBezTo>
                  <a:cubicBezTo>
                    <a:pt x="84" y="2299"/>
                    <a:pt x="251" y="2478"/>
                    <a:pt x="465" y="2585"/>
                  </a:cubicBezTo>
                  <a:cubicBezTo>
                    <a:pt x="561" y="2644"/>
                    <a:pt x="668" y="2656"/>
                    <a:pt x="787" y="2680"/>
                  </a:cubicBezTo>
                  <a:cubicBezTo>
                    <a:pt x="819" y="2680"/>
                    <a:pt x="890" y="2685"/>
                    <a:pt x="964" y="2685"/>
                  </a:cubicBezTo>
                  <a:cubicBezTo>
                    <a:pt x="1057" y="2685"/>
                    <a:pt x="1153" y="2677"/>
                    <a:pt x="1180" y="2644"/>
                  </a:cubicBezTo>
                  <a:lnTo>
                    <a:pt x="1180" y="2644"/>
                  </a:lnTo>
                  <a:cubicBezTo>
                    <a:pt x="1096" y="2752"/>
                    <a:pt x="1049" y="2859"/>
                    <a:pt x="989" y="2954"/>
                  </a:cubicBezTo>
                  <a:cubicBezTo>
                    <a:pt x="870" y="3192"/>
                    <a:pt x="870" y="3478"/>
                    <a:pt x="1061" y="3668"/>
                  </a:cubicBezTo>
                  <a:cubicBezTo>
                    <a:pt x="1181" y="3789"/>
                    <a:pt x="1309" y="3838"/>
                    <a:pt x="1436" y="3838"/>
                  </a:cubicBezTo>
                  <a:cubicBezTo>
                    <a:pt x="1797" y="3838"/>
                    <a:pt x="2156" y="3441"/>
                    <a:pt x="2358" y="3168"/>
                  </a:cubicBezTo>
                  <a:cubicBezTo>
                    <a:pt x="2358" y="3156"/>
                    <a:pt x="2370" y="3156"/>
                    <a:pt x="2370" y="3133"/>
                  </a:cubicBezTo>
                  <a:cubicBezTo>
                    <a:pt x="2394" y="3335"/>
                    <a:pt x="2489" y="3525"/>
                    <a:pt x="2632" y="3668"/>
                  </a:cubicBezTo>
                  <a:cubicBezTo>
                    <a:pt x="2769" y="3789"/>
                    <a:pt x="2939" y="3872"/>
                    <a:pt x="3109" y="3872"/>
                  </a:cubicBezTo>
                  <a:cubicBezTo>
                    <a:pt x="3189" y="3872"/>
                    <a:pt x="3270" y="3853"/>
                    <a:pt x="3347" y="3811"/>
                  </a:cubicBezTo>
                  <a:cubicBezTo>
                    <a:pt x="3609" y="3656"/>
                    <a:pt x="3644" y="3335"/>
                    <a:pt x="3585" y="3073"/>
                  </a:cubicBezTo>
                  <a:cubicBezTo>
                    <a:pt x="3561" y="2942"/>
                    <a:pt x="3513" y="2811"/>
                    <a:pt x="3454" y="2680"/>
                  </a:cubicBezTo>
                  <a:cubicBezTo>
                    <a:pt x="3799" y="2680"/>
                    <a:pt x="4144" y="2644"/>
                    <a:pt x="4442" y="2478"/>
                  </a:cubicBezTo>
                  <a:cubicBezTo>
                    <a:pt x="4752" y="2323"/>
                    <a:pt x="5049" y="1978"/>
                    <a:pt x="4954" y="1573"/>
                  </a:cubicBezTo>
                  <a:cubicBezTo>
                    <a:pt x="4882" y="1223"/>
                    <a:pt x="4526" y="1087"/>
                    <a:pt x="4200" y="1087"/>
                  </a:cubicBezTo>
                  <a:cubicBezTo>
                    <a:pt x="4148" y="1087"/>
                    <a:pt x="4098" y="1090"/>
                    <a:pt x="4049" y="1097"/>
                  </a:cubicBezTo>
                  <a:cubicBezTo>
                    <a:pt x="3966" y="1108"/>
                    <a:pt x="3871" y="1120"/>
                    <a:pt x="3787" y="1156"/>
                  </a:cubicBezTo>
                  <a:cubicBezTo>
                    <a:pt x="3811" y="1108"/>
                    <a:pt x="3847" y="1073"/>
                    <a:pt x="3871" y="1013"/>
                  </a:cubicBezTo>
                  <a:cubicBezTo>
                    <a:pt x="4085" y="597"/>
                    <a:pt x="3966" y="13"/>
                    <a:pt x="3406" y="1"/>
                  </a:cubicBezTo>
                  <a:cubicBezTo>
                    <a:pt x="3391" y="0"/>
                    <a:pt x="3377" y="0"/>
                    <a:pt x="3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2856550" y="4138750"/>
              <a:ext cx="19125" cy="58950"/>
            </a:xfrm>
            <a:custGeom>
              <a:avLst/>
              <a:gdLst/>
              <a:ahLst/>
              <a:cxnLst/>
              <a:rect l="l" t="t" r="r" b="b"/>
              <a:pathLst>
                <a:path w="765" h="2358" extrusionOk="0">
                  <a:moveTo>
                    <a:pt x="36" y="0"/>
                  </a:moveTo>
                  <a:cubicBezTo>
                    <a:pt x="15" y="0"/>
                    <a:pt x="0" y="20"/>
                    <a:pt x="14" y="47"/>
                  </a:cubicBezTo>
                  <a:cubicBezTo>
                    <a:pt x="38" y="155"/>
                    <a:pt x="38" y="250"/>
                    <a:pt x="74" y="345"/>
                  </a:cubicBezTo>
                  <a:cubicBezTo>
                    <a:pt x="98" y="452"/>
                    <a:pt x="121" y="536"/>
                    <a:pt x="157" y="643"/>
                  </a:cubicBezTo>
                  <a:lnTo>
                    <a:pt x="336" y="1226"/>
                  </a:lnTo>
                  <a:cubicBezTo>
                    <a:pt x="455" y="1607"/>
                    <a:pt x="610" y="1976"/>
                    <a:pt x="752" y="2357"/>
                  </a:cubicBezTo>
                  <a:lnTo>
                    <a:pt x="764" y="2357"/>
                  </a:lnTo>
                  <a:cubicBezTo>
                    <a:pt x="729" y="1952"/>
                    <a:pt x="645" y="1548"/>
                    <a:pt x="526" y="1167"/>
                  </a:cubicBezTo>
                  <a:cubicBezTo>
                    <a:pt x="467" y="964"/>
                    <a:pt x="407" y="774"/>
                    <a:pt x="336" y="583"/>
                  </a:cubicBezTo>
                  <a:cubicBezTo>
                    <a:pt x="312" y="488"/>
                    <a:pt x="264" y="405"/>
                    <a:pt x="229" y="309"/>
                  </a:cubicBezTo>
                  <a:cubicBezTo>
                    <a:pt x="193" y="214"/>
                    <a:pt x="121" y="119"/>
                    <a:pt x="86" y="36"/>
                  </a:cubicBezTo>
                  <a:cubicBezTo>
                    <a:pt x="71" y="11"/>
                    <a:pt x="51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2899450" y="4139925"/>
              <a:ext cx="38725" cy="58375"/>
            </a:xfrm>
            <a:custGeom>
              <a:avLst/>
              <a:gdLst/>
              <a:ahLst/>
              <a:cxnLst/>
              <a:rect l="l" t="t" r="r" b="b"/>
              <a:pathLst>
                <a:path w="1549" h="2335" extrusionOk="0">
                  <a:moveTo>
                    <a:pt x="1515" y="0"/>
                  </a:moveTo>
                  <a:cubicBezTo>
                    <a:pt x="1506" y="0"/>
                    <a:pt x="1497" y="4"/>
                    <a:pt x="1489" y="12"/>
                  </a:cubicBezTo>
                  <a:cubicBezTo>
                    <a:pt x="1275" y="405"/>
                    <a:pt x="1037" y="786"/>
                    <a:pt x="775" y="1179"/>
                  </a:cubicBezTo>
                  <a:cubicBezTo>
                    <a:pt x="525" y="1560"/>
                    <a:pt x="287" y="1953"/>
                    <a:pt x="1" y="2322"/>
                  </a:cubicBezTo>
                  <a:cubicBezTo>
                    <a:pt x="1" y="2322"/>
                    <a:pt x="1" y="2334"/>
                    <a:pt x="25" y="2334"/>
                  </a:cubicBezTo>
                  <a:cubicBezTo>
                    <a:pt x="346" y="2013"/>
                    <a:pt x="656" y="1667"/>
                    <a:pt x="929" y="1274"/>
                  </a:cubicBezTo>
                  <a:cubicBezTo>
                    <a:pt x="1191" y="893"/>
                    <a:pt x="1394" y="477"/>
                    <a:pt x="1549" y="48"/>
                  </a:cubicBezTo>
                  <a:cubicBezTo>
                    <a:pt x="1549" y="16"/>
                    <a:pt x="1533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2916425" y="4199150"/>
              <a:ext cx="82475" cy="23125"/>
            </a:xfrm>
            <a:custGeom>
              <a:avLst/>
              <a:gdLst/>
              <a:ahLst/>
              <a:cxnLst/>
              <a:rect l="l" t="t" r="r" b="b"/>
              <a:pathLst>
                <a:path w="3299" h="925" extrusionOk="0">
                  <a:moveTo>
                    <a:pt x="3275" y="1"/>
                  </a:moveTo>
                  <a:cubicBezTo>
                    <a:pt x="3001" y="84"/>
                    <a:pt x="2751" y="203"/>
                    <a:pt x="2477" y="298"/>
                  </a:cubicBezTo>
                  <a:cubicBezTo>
                    <a:pt x="2215" y="394"/>
                    <a:pt x="1941" y="489"/>
                    <a:pt x="1667" y="560"/>
                  </a:cubicBezTo>
                  <a:cubicBezTo>
                    <a:pt x="1393" y="632"/>
                    <a:pt x="1132" y="691"/>
                    <a:pt x="846" y="751"/>
                  </a:cubicBezTo>
                  <a:cubicBezTo>
                    <a:pt x="560" y="810"/>
                    <a:pt x="274" y="846"/>
                    <a:pt x="0" y="882"/>
                  </a:cubicBezTo>
                  <a:lnTo>
                    <a:pt x="0" y="906"/>
                  </a:lnTo>
                  <a:cubicBezTo>
                    <a:pt x="124" y="919"/>
                    <a:pt x="250" y="925"/>
                    <a:pt x="377" y="925"/>
                  </a:cubicBezTo>
                  <a:cubicBezTo>
                    <a:pt x="825" y="925"/>
                    <a:pt x="1291" y="848"/>
                    <a:pt x="1727" y="727"/>
                  </a:cubicBezTo>
                  <a:cubicBezTo>
                    <a:pt x="2001" y="644"/>
                    <a:pt x="2275" y="560"/>
                    <a:pt x="2525" y="441"/>
                  </a:cubicBezTo>
                  <a:cubicBezTo>
                    <a:pt x="2787" y="334"/>
                    <a:pt x="3048" y="203"/>
                    <a:pt x="3275" y="25"/>
                  </a:cubicBezTo>
                  <a:cubicBezTo>
                    <a:pt x="3298" y="13"/>
                    <a:pt x="3287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2906000" y="4243975"/>
              <a:ext cx="18775" cy="50600"/>
            </a:xfrm>
            <a:custGeom>
              <a:avLst/>
              <a:gdLst/>
              <a:ahLst/>
              <a:cxnLst/>
              <a:rect l="l" t="t" r="r" b="b"/>
              <a:pathLst>
                <a:path w="751" h="2024" extrusionOk="0">
                  <a:moveTo>
                    <a:pt x="24" y="1"/>
                  </a:moveTo>
                  <a:cubicBezTo>
                    <a:pt x="13" y="1"/>
                    <a:pt x="1" y="9"/>
                    <a:pt x="1" y="18"/>
                  </a:cubicBezTo>
                  <a:cubicBezTo>
                    <a:pt x="13" y="196"/>
                    <a:pt x="96" y="363"/>
                    <a:pt x="156" y="506"/>
                  </a:cubicBezTo>
                  <a:cubicBezTo>
                    <a:pt x="215" y="672"/>
                    <a:pt x="298" y="839"/>
                    <a:pt x="358" y="1018"/>
                  </a:cubicBezTo>
                  <a:cubicBezTo>
                    <a:pt x="477" y="1339"/>
                    <a:pt x="596" y="1684"/>
                    <a:pt x="739" y="2018"/>
                  </a:cubicBezTo>
                  <a:cubicBezTo>
                    <a:pt x="739" y="2022"/>
                    <a:pt x="740" y="2023"/>
                    <a:pt x="742" y="2023"/>
                  </a:cubicBezTo>
                  <a:cubicBezTo>
                    <a:pt x="746" y="2023"/>
                    <a:pt x="751" y="2018"/>
                    <a:pt x="751" y="2018"/>
                  </a:cubicBezTo>
                  <a:cubicBezTo>
                    <a:pt x="727" y="1661"/>
                    <a:pt x="632" y="1303"/>
                    <a:pt x="513" y="958"/>
                  </a:cubicBezTo>
                  <a:cubicBezTo>
                    <a:pt x="453" y="791"/>
                    <a:pt x="382" y="613"/>
                    <a:pt x="310" y="446"/>
                  </a:cubicBezTo>
                  <a:cubicBezTo>
                    <a:pt x="239" y="303"/>
                    <a:pt x="179" y="125"/>
                    <a:pt x="36" y="6"/>
                  </a:cubicBezTo>
                  <a:cubicBezTo>
                    <a:pt x="33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2839625" y="4246075"/>
              <a:ext cx="30975" cy="47400"/>
            </a:xfrm>
            <a:custGeom>
              <a:avLst/>
              <a:gdLst/>
              <a:ahLst/>
              <a:cxnLst/>
              <a:rect l="l" t="t" r="r" b="b"/>
              <a:pathLst>
                <a:path w="1239" h="1896" extrusionOk="0">
                  <a:moveTo>
                    <a:pt x="1203" y="0"/>
                  </a:moveTo>
                  <a:cubicBezTo>
                    <a:pt x="1198" y="0"/>
                    <a:pt x="1194" y="2"/>
                    <a:pt x="1191" y="5"/>
                  </a:cubicBezTo>
                  <a:cubicBezTo>
                    <a:pt x="1048" y="112"/>
                    <a:pt x="953" y="291"/>
                    <a:pt x="870" y="422"/>
                  </a:cubicBezTo>
                  <a:cubicBezTo>
                    <a:pt x="763" y="576"/>
                    <a:pt x="655" y="743"/>
                    <a:pt x="572" y="886"/>
                  </a:cubicBezTo>
                  <a:cubicBezTo>
                    <a:pt x="358" y="1219"/>
                    <a:pt x="179" y="1553"/>
                    <a:pt x="1" y="1886"/>
                  </a:cubicBezTo>
                  <a:cubicBezTo>
                    <a:pt x="1" y="1892"/>
                    <a:pt x="1" y="1895"/>
                    <a:pt x="2" y="1895"/>
                  </a:cubicBezTo>
                  <a:cubicBezTo>
                    <a:pt x="4" y="1895"/>
                    <a:pt x="7" y="1892"/>
                    <a:pt x="13" y="1886"/>
                  </a:cubicBezTo>
                  <a:cubicBezTo>
                    <a:pt x="239" y="1589"/>
                    <a:pt x="477" y="1279"/>
                    <a:pt x="691" y="957"/>
                  </a:cubicBezTo>
                  <a:cubicBezTo>
                    <a:pt x="786" y="815"/>
                    <a:pt x="894" y="648"/>
                    <a:pt x="989" y="505"/>
                  </a:cubicBezTo>
                  <a:cubicBezTo>
                    <a:pt x="1072" y="350"/>
                    <a:pt x="1203" y="184"/>
                    <a:pt x="1239" y="29"/>
                  </a:cubicBezTo>
                  <a:cubicBezTo>
                    <a:pt x="1230" y="11"/>
                    <a:pt x="1215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2794675" y="4214875"/>
              <a:ext cx="66700" cy="8525"/>
            </a:xfrm>
            <a:custGeom>
              <a:avLst/>
              <a:gdLst/>
              <a:ahLst/>
              <a:cxnLst/>
              <a:rect l="l" t="t" r="r" b="b"/>
              <a:pathLst>
                <a:path w="2668" h="341" extrusionOk="0">
                  <a:moveTo>
                    <a:pt x="62" y="0"/>
                  </a:moveTo>
                  <a:cubicBezTo>
                    <a:pt x="46" y="0"/>
                    <a:pt x="29" y="1"/>
                    <a:pt x="13" y="3"/>
                  </a:cubicBezTo>
                  <a:cubicBezTo>
                    <a:pt x="1" y="3"/>
                    <a:pt x="1" y="39"/>
                    <a:pt x="13" y="50"/>
                  </a:cubicBezTo>
                  <a:cubicBezTo>
                    <a:pt x="191" y="170"/>
                    <a:pt x="441" y="217"/>
                    <a:pt x="644" y="265"/>
                  </a:cubicBezTo>
                  <a:cubicBezTo>
                    <a:pt x="858" y="301"/>
                    <a:pt x="1084" y="336"/>
                    <a:pt x="1310" y="336"/>
                  </a:cubicBezTo>
                  <a:cubicBezTo>
                    <a:pt x="1364" y="339"/>
                    <a:pt x="1417" y="340"/>
                    <a:pt x="1469" y="340"/>
                  </a:cubicBezTo>
                  <a:cubicBezTo>
                    <a:pt x="1876" y="340"/>
                    <a:pt x="2267" y="262"/>
                    <a:pt x="2668" y="146"/>
                  </a:cubicBezTo>
                  <a:lnTo>
                    <a:pt x="2668" y="122"/>
                  </a:lnTo>
                  <a:cubicBezTo>
                    <a:pt x="2425" y="154"/>
                    <a:pt x="2186" y="165"/>
                    <a:pt x="1948" y="165"/>
                  </a:cubicBezTo>
                  <a:cubicBezTo>
                    <a:pt x="1743" y="165"/>
                    <a:pt x="1538" y="157"/>
                    <a:pt x="1334" y="146"/>
                  </a:cubicBezTo>
                  <a:cubicBezTo>
                    <a:pt x="1120" y="122"/>
                    <a:pt x="894" y="110"/>
                    <a:pt x="668" y="86"/>
                  </a:cubicBezTo>
                  <a:cubicBezTo>
                    <a:pt x="560" y="62"/>
                    <a:pt x="441" y="50"/>
                    <a:pt x="346" y="39"/>
                  </a:cubicBezTo>
                  <a:cubicBezTo>
                    <a:pt x="254" y="28"/>
                    <a:pt x="1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2887250" y="4212325"/>
              <a:ext cx="11625" cy="10300"/>
            </a:xfrm>
            <a:custGeom>
              <a:avLst/>
              <a:gdLst/>
              <a:ahLst/>
              <a:cxnLst/>
              <a:rect l="l" t="t" r="r" b="b"/>
              <a:pathLst>
                <a:path w="465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19" y="346"/>
                    <a:pt x="429" y="248"/>
                  </a:cubicBezTo>
                  <a:cubicBezTo>
                    <a:pt x="465" y="141"/>
                    <a:pt x="394" y="22"/>
                    <a:pt x="274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2887250" y="420042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78"/>
                    <a:pt x="191" y="402"/>
                  </a:cubicBezTo>
                  <a:cubicBezTo>
                    <a:pt x="210" y="409"/>
                    <a:pt x="229" y="411"/>
                    <a:pt x="248" y="411"/>
                  </a:cubicBezTo>
                  <a:cubicBezTo>
                    <a:pt x="337" y="411"/>
                    <a:pt x="419" y="346"/>
                    <a:pt x="429" y="247"/>
                  </a:cubicBezTo>
                  <a:cubicBezTo>
                    <a:pt x="453" y="140"/>
                    <a:pt x="370" y="33"/>
                    <a:pt x="274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2875650" y="4206700"/>
              <a:ext cx="11625" cy="10450"/>
            </a:xfrm>
            <a:custGeom>
              <a:avLst/>
              <a:gdLst/>
              <a:ahLst/>
              <a:cxnLst/>
              <a:rect l="l" t="t" r="r" b="b"/>
              <a:pathLst>
                <a:path w="465" h="418" extrusionOk="0">
                  <a:moveTo>
                    <a:pt x="223" y="0"/>
                  </a:moveTo>
                  <a:cubicBezTo>
                    <a:pt x="132" y="0"/>
                    <a:pt x="46" y="75"/>
                    <a:pt x="36" y="175"/>
                  </a:cubicBezTo>
                  <a:cubicBezTo>
                    <a:pt x="0" y="270"/>
                    <a:pt x="84" y="389"/>
                    <a:pt x="203" y="413"/>
                  </a:cubicBezTo>
                  <a:cubicBezTo>
                    <a:pt x="215" y="416"/>
                    <a:pt x="228" y="418"/>
                    <a:pt x="241" y="418"/>
                  </a:cubicBezTo>
                  <a:cubicBezTo>
                    <a:pt x="327" y="418"/>
                    <a:pt x="420" y="350"/>
                    <a:pt x="441" y="247"/>
                  </a:cubicBezTo>
                  <a:cubicBezTo>
                    <a:pt x="465" y="127"/>
                    <a:pt x="393" y="20"/>
                    <a:pt x="274" y="8"/>
                  </a:cubicBezTo>
                  <a:cubicBezTo>
                    <a:pt x="257" y="3"/>
                    <a:pt x="240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2889625" y="4224225"/>
              <a:ext cx="11050" cy="10300"/>
            </a:xfrm>
            <a:custGeom>
              <a:avLst/>
              <a:gdLst/>
              <a:ahLst/>
              <a:cxnLst/>
              <a:rect l="l" t="t" r="r" b="b"/>
              <a:pathLst>
                <a:path w="442" h="412" extrusionOk="0">
                  <a:moveTo>
                    <a:pt x="206" y="1"/>
                  </a:moveTo>
                  <a:cubicBezTo>
                    <a:pt x="117" y="1"/>
                    <a:pt x="35" y="66"/>
                    <a:pt x="25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20" y="346"/>
                    <a:pt x="430" y="248"/>
                  </a:cubicBezTo>
                  <a:cubicBezTo>
                    <a:pt x="441" y="141"/>
                    <a:pt x="370" y="34"/>
                    <a:pt x="263" y="10"/>
                  </a:cubicBezTo>
                  <a:cubicBezTo>
                    <a:pt x="244" y="4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2899150" y="421827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7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09" y="408"/>
                    <a:pt x="226" y="411"/>
                    <a:pt x="243" y="411"/>
                  </a:cubicBezTo>
                  <a:cubicBezTo>
                    <a:pt x="334" y="411"/>
                    <a:pt x="420" y="338"/>
                    <a:pt x="430" y="248"/>
                  </a:cubicBezTo>
                  <a:cubicBezTo>
                    <a:pt x="453" y="129"/>
                    <a:pt x="370" y="22"/>
                    <a:pt x="275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2899150" y="4205600"/>
              <a:ext cx="11350" cy="10375"/>
            </a:xfrm>
            <a:custGeom>
              <a:avLst/>
              <a:gdLst/>
              <a:ahLst/>
              <a:cxnLst/>
              <a:rect l="l" t="t" r="r" b="b"/>
              <a:pathLst>
                <a:path w="454" h="415" extrusionOk="0">
                  <a:moveTo>
                    <a:pt x="233" y="0"/>
                  </a:moveTo>
                  <a:cubicBezTo>
                    <a:pt x="139" y="0"/>
                    <a:pt x="47" y="68"/>
                    <a:pt x="37" y="171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4"/>
                    <a:pt x="233" y="414"/>
                  </a:cubicBezTo>
                  <a:cubicBezTo>
                    <a:pt x="328" y="414"/>
                    <a:pt x="419" y="347"/>
                    <a:pt x="430" y="243"/>
                  </a:cubicBezTo>
                  <a:cubicBezTo>
                    <a:pt x="453" y="136"/>
                    <a:pt x="370" y="17"/>
                    <a:pt x="275" y="5"/>
                  </a:cubicBezTo>
                  <a:cubicBezTo>
                    <a:pt x="261" y="2"/>
                    <a:pt x="24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2875650" y="4217800"/>
              <a:ext cx="11625" cy="10475"/>
            </a:xfrm>
            <a:custGeom>
              <a:avLst/>
              <a:gdLst/>
              <a:ahLst/>
              <a:cxnLst/>
              <a:rect l="l" t="t" r="r" b="b"/>
              <a:pathLst>
                <a:path w="465" h="419" extrusionOk="0">
                  <a:moveTo>
                    <a:pt x="232" y="0"/>
                  </a:moveTo>
                  <a:cubicBezTo>
                    <a:pt x="138" y="0"/>
                    <a:pt x="46" y="68"/>
                    <a:pt x="36" y="172"/>
                  </a:cubicBezTo>
                  <a:cubicBezTo>
                    <a:pt x="0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49" y="418"/>
                  </a:cubicBezTo>
                  <a:cubicBezTo>
                    <a:pt x="333" y="418"/>
                    <a:pt x="421" y="343"/>
                    <a:pt x="441" y="243"/>
                  </a:cubicBezTo>
                  <a:cubicBezTo>
                    <a:pt x="465" y="148"/>
                    <a:pt x="393" y="29"/>
                    <a:pt x="274" y="5"/>
                  </a:cubicBezTo>
                  <a:cubicBezTo>
                    <a:pt x="260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2797650" y="4324775"/>
              <a:ext cx="247375" cy="190375"/>
            </a:xfrm>
            <a:custGeom>
              <a:avLst/>
              <a:gdLst/>
              <a:ahLst/>
              <a:cxnLst/>
              <a:rect l="l" t="t" r="r" b="b"/>
              <a:pathLst>
                <a:path w="9895" h="7615" extrusionOk="0">
                  <a:moveTo>
                    <a:pt x="6669" y="0"/>
                  </a:moveTo>
                  <a:cubicBezTo>
                    <a:pt x="5814" y="0"/>
                    <a:pt x="5321" y="662"/>
                    <a:pt x="5073" y="1417"/>
                  </a:cubicBezTo>
                  <a:cubicBezTo>
                    <a:pt x="5027" y="1556"/>
                    <a:pt x="4833" y="1876"/>
                    <a:pt x="4867" y="2047"/>
                  </a:cubicBezTo>
                  <a:lnTo>
                    <a:pt x="4867" y="2047"/>
                  </a:lnTo>
                  <a:cubicBezTo>
                    <a:pt x="4785" y="1706"/>
                    <a:pt x="4702" y="1377"/>
                    <a:pt x="4585" y="1072"/>
                  </a:cubicBezTo>
                  <a:cubicBezTo>
                    <a:pt x="4395" y="566"/>
                    <a:pt x="3959" y="74"/>
                    <a:pt x="3442" y="74"/>
                  </a:cubicBezTo>
                  <a:cubicBezTo>
                    <a:pt x="3277" y="74"/>
                    <a:pt x="3105" y="123"/>
                    <a:pt x="2930" y="238"/>
                  </a:cubicBezTo>
                  <a:cubicBezTo>
                    <a:pt x="2525" y="512"/>
                    <a:pt x="2323" y="1000"/>
                    <a:pt x="2394" y="1477"/>
                  </a:cubicBezTo>
                  <a:cubicBezTo>
                    <a:pt x="2454" y="1834"/>
                    <a:pt x="2632" y="2179"/>
                    <a:pt x="2799" y="2501"/>
                  </a:cubicBezTo>
                  <a:lnTo>
                    <a:pt x="2930" y="2786"/>
                  </a:lnTo>
                  <a:cubicBezTo>
                    <a:pt x="2727" y="2655"/>
                    <a:pt x="2513" y="2536"/>
                    <a:pt x="2275" y="2477"/>
                  </a:cubicBezTo>
                  <a:cubicBezTo>
                    <a:pt x="2147" y="2443"/>
                    <a:pt x="2017" y="2427"/>
                    <a:pt x="1887" y="2427"/>
                  </a:cubicBezTo>
                  <a:cubicBezTo>
                    <a:pt x="1470" y="2427"/>
                    <a:pt x="1051" y="2589"/>
                    <a:pt x="715" y="2834"/>
                  </a:cubicBezTo>
                  <a:cubicBezTo>
                    <a:pt x="310" y="3108"/>
                    <a:pt x="1" y="3572"/>
                    <a:pt x="108" y="4096"/>
                  </a:cubicBezTo>
                  <a:cubicBezTo>
                    <a:pt x="191" y="4537"/>
                    <a:pt x="525" y="4894"/>
                    <a:pt x="941" y="5096"/>
                  </a:cubicBezTo>
                  <a:cubicBezTo>
                    <a:pt x="1144" y="5179"/>
                    <a:pt x="1358" y="5239"/>
                    <a:pt x="1572" y="5251"/>
                  </a:cubicBezTo>
                  <a:cubicBezTo>
                    <a:pt x="1638" y="5261"/>
                    <a:pt x="1772" y="5271"/>
                    <a:pt x="1909" y="5271"/>
                  </a:cubicBezTo>
                  <a:cubicBezTo>
                    <a:pt x="2094" y="5271"/>
                    <a:pt x="2287" y="5253"/>
                    <a:pt x="2334" y="5191"/>
                  </a:cubicBezTo>
                  <a:lnTo>
                    <a:pt x="2334" y="5191"/>
                  </a:lnTo>
                  <a:cubicBezTo>
                    <a:pt x="2192" y="5394"/>
                    <a:pt x="2049" y="5596"/>
                    <a:pt x="1953" y="5810"/>
                  </a:cubicBezTo>
                  <a:cubicBezTo>
                    <a:pt x="1715" y="6263"/>
                    <a:pt x="1692" y="6823"/>
                    <a:pt x="2084" y="7204"/>
                  </a:cubicBezTo>
                  <a:cubicBezTo>
                    <a:pt x="2310" y="7432"/>
                    <a:pt x="2551" y="7525"/>
                    <a:pt x="2794" y="7525"/>
                  </a:cubicBezTo>
                  <a:cubicBezTo>
                    <a:pt x="3503" y="7525"/>
                    <a:pt x="4227" y="6735"/>
                    <a:pt x="4609" y="6203"/>
                  </a:cubicBezTo>
                  <a:cubicBezTo>
                    <a:pt x="4609" y="6191"/>
                    <a:pt x="4632" y="6180"/>
                    <a:pt x="4644" y="6168"/>
                  </a:cubicBezTo>
                  <a:cubicBezTo>
                    <a:pt x="4716" y="6549"/>
                    <a:pt x="4882" y="6918"/>
                    <a:pt x="5180" y="7215"/>
                  </a:cubicBezTo>
                  <a:cubicBezTo>
                    <a:pt x="5420" y="7455"/>
                    <a:pt x="5750" y="7614"/>
                    <a:pt x="6082" y="7614"/>
                  </a:cubicBezTo>
                  <a:cubicBezTo>
                    <a:pt x="6245" y="7614"/>
                    <a:pt x="6408" y="7576"/>
                    <a:pt x="6561" y="7489"/>
                  </a:cubicBezTo>
                  <a:cubicBezTo>
                    <a:pt x="7073" y="7204"/>
                    <a:pt x="7133" y="6561"/>
                    <a:pt x="7026" y="6061"/>
                  </a:cubicBezTo>
                  <a:cubicBezTo>
                    <a:pt x="6966" y="5775"/>
                    <a:pt x="6871" y="5513"/>
                    <a:pt x="6776" y="5251"/>
                  </a:cubicBezTo>
                  <a:cubicBezTo>
                    <a:pt x="7430" y="5251"/>
                    <a:pt x="8097" y="5179"/>
                    <a:pt x="8692" y="4870"/>
                  </a:cubicBezTo>
                  <a:cubicBezTo>
                    <a:pt x="9300" y="4537"/>
                    <a:pt x="9895" y="3858"/>
                    <a:pt x="9728" y="3132"/>
                  </a:cubicBezTo>
                  <a:cubicBezTo>
                    <a:pt x="9595" y="2432"/>
                    <a:pt x="8892" y="2159"/>
                    <a:pt x="8258" y="2159"/>
                  </a:cubicBezTo>
                  <a:cubicBezTo>
                    <a:pt x="8158" y="2159"/>
                    <a:pt x="8060" y="2166"/>
                    <a:pt x="7966" y="2179"/>
                  </a:cubicBezTo>
                  <a:cubicBezTo>
                    <a:pt x="7788" y="2203"/>
                    <a:pt x="7609" y="2239"/>
                    <a:pt x="7430" y="2298"/>
                  </a:cubicBezTo>
                  <a:cubicBezTo>
                    <a:pt x="7490" y="2203"/>
                    <a:pt x="7549" y="2096"/>
                    <a:pt x="7609" y="2000"/>
                  </a:cubicBezTo>
                  <a:cubicBezTo>
                    <a:pt x="8026" y="1179"/>
                    <a:pt x="7788" y="36"/>
                    <a:pt x="6692" y="0"/>
                  </a:cubicBezTo>
                  <a:cubicBezTo>
                    <a:pt x="6685" y="0"/>
                    <a:pt x="6677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2854800" y="4374175"/>
              <a:ext cx="126525" cy="96875"/>
            </a:xfrm>
            <a:custGeom>
              <a:avLst/>
              <a:gdLst/>
              <a:ahLst/>
              <a:cxnLst/>
              <a:rect l="l" t="t" r="r" b="b"/>
              <a:pathLst>
                <a:path w="5061" h="3875" extrusionOk="0">
                  <a:moveTo>
                    <a:pt x="3395" y="0"/>
                  </a:moveTo>
                  <a:cubicBezTo>
                    <a:pt x="2946" y="0"/>
                    <a:pt x="2713" y="340"/>
                    <a:pt x="2585" y="715"/>
                  </a:cubicBezTo>
                  <a:cubicBezTo>
                    <a:pt x="2561" y="786"/>
                    <a:pt x="2465" y="965"/>
                    <a:pt x="2477" y="1048"/>
                  </a:cubicBezTo>
                  <a:cubicBezTo>
                    <a:pt x="2430" y="882"/>
                    <a:pt x="2382" y="715"/>
                    <a:pt x="2323" y="560"/>
                  </a:cubicBezTo>
                  <a:cubicBezTo>
                    <a:pt x="2223" y="307"/>
                    <a:pt x="2000" y="61"/>
                    <a:pt x="1738" y="61"/>
                  </a:cubicBezTo>
                  <a:cubicBezTo>
                    <a:pt x="1654" y="61"/>
                    <a:pt x="1566" y="86"/>
                    <a:pt x="1477" y="144"/>
                  </a:cubicBezTo>
                  <a:cubicBezTo>
                    <a:pt x="1275" y="275"/>
                    <a:pt x="1180" y="525"/>
                    <a:pt x="1215" y="763"/>
                  </a:cubicBezTo>
                  <a:cubicBezTo>
                    <a:pt x="1239" y="941"/>
                    <a:pt x="1334" y="1120"/>
                    <a:pt x="1418" y="1287"/>
                  </a:cubicBezTo>
                  <a:lnTo>
                    <a:pt x="1477" y="1429"/>
                  </a:lnTo>
                  <a:cubicBezTo>
                    <a:pt x="1382" y="1358"/>
                    <a:pt x="1263" y="1298"/>
                    <a:pt x="1144" y="1275"/>
                  </a:cubicBezTo>
                  <a:cubicBezTo>
                    <a:pt x="1078" y="1254"/>
                    <a:pt x="1009" y="1244"/>
                    <a:pt x="940" y="1244"/>
                  </a:cubicBezTo>
                  <a:cubicBezTo>
                    <a:pt x="736" y="1244"/>
                    <a:pt x="527" y="1329"/>
                    <a:pt x="358" y="1453"/>
                  </a:cubicBezTo>
                  <a:cubicBezTo>
                    <a:pt x="156" y="1584"/>
                    <a:pt x="1" y="1822"/>
                    <a:pt x="48" y="2084"/>
                  </a:cubicBezTo>
                  <a:cubicBezTo>
                    <a:pt x="96" y="2310"/>
                    <a:pt x="251" y="2489"/>
                    <a:pt x="465" y="2596"/>
                  </a:cubicBezTo>
                  <a:cubicBezTo>
                    <a:pt x="572" y="2656"/>
                    <a:pt x="680" y="2668"/>
                    <a:pt x="787" y="2680"/>
                  </a:cubicBezTo>
                  <a:cubicBezTo>
                    <a:pt x="832" y="2680"/>
                    <a:pt x="931" y="2690"/>
                    <a:pt x="1019" y="2690"/>
                  </a:cubicBezTo>
                  <a:cubicBezTo>
                    <a:pt x="1092" y="2690"/>
                    <a:pt x="1158" y="2683"/>
                    <a:pt x="1180" y="2656"/>
                  </a:cubicBezTo>
                  <a:lnTo>
                    <a:pt x="1180" y="2656"/>
                  </a:lnTo>
                  <a:cubicBezTo>
                    <a:pt x="1108" y="2763"/>
                    <a:pt x="1049" y="2858"/>
                    <a:pt x="989" y="2965"/>
                  </a:cubicBezTo>
                  <a:cubicBezTo>
                    <a:pt x="870" y="3203"/>
                    <a:pt x="870" y="3489"/>
                    <a:pt x="1061" y="3680"/>
                  </a:cubicBezTo>
                  <a:cubicBezTo>
                    <a:pt x="1181" y="3801"/>
                    <a:pt x="1309" y="3850"/>
                    <a:pt x="1436" y="3850"/>
                  </a:cubicBezTo>
                  <a:cubicBezTo>
                    <a:pt x="1797" y="3850"/>
                    <a:pt x="2156" y="3453"/>
                    <a:pt x="2358" y="3180"/>
                  </a:cubicBezTo>
                  <a:cubicBezTo>
                    <a:pt x="2358" y="3156"/>
                    <a:pt x="2370" y="3156"/>
                    <a:pt x="2370" y="3144"/>
                  </a:cubicBezTo>
                  <a:cubicBezTo>
                    <a:pt x="2406" y="3334"/>
                    <a:pt x="2489" y="3537"/>
                    <a:pt x="2644" y="3680"/>
                  </a:cubicBezTo>
                  <a:cubicBezTo>
                    <a:pt x="2770" y="3798"/>
                    <a:pt x="2938" y="3875"/>
                    <a:pt x="3107" y="3875"/>
                  </a:cubicBezTo>
                  <a:cubicBezTo>
                    <a:pt x="3192" y="3875"/>
                    <a:pt x="3278" y="3855"/>
                    <a:pt x="3358" y="3811"/>
                  </a:cubicBezTo>
                  <a:cubicBezTo>
                    <a:pt x="3608" y="3668"/>
                    <a:pt x="3656" y="3334"/>
                    <a:pt x="3597" y="3084"/>
                  </a:cubicBezTo>
                  <a:cubicBezTo>
                    <a:pt x="3561" y="2953"/>
                    <a:pt x="3513" y="2811"/>
                    <a:pt x="3454" y="2680"/>
                  </a:cubicBezTo>
                  <a:cubicBezTo>
                    <a:pt x="3799" y="2680"/>
                    <a:pt x="4144" y="2656"/>
                    <a:pt x="4442" y="2489"/>
                  </a:cubicBezTo>
                  <a:cubicBezTo>
                    <a:pt x="4751" y="2310"/>
                    <a:pt x="5061" y="1965"/>
                    <a:pt x="4966" y="1584"/>
                  </a:cubicBezTo>
                  <a:cubicBezTo>
                    <a:pt x="4883" y="1235"/>
                    <a:pt x="4526" y="1098"/>
                    <a:pt x="4200" y="1098"/>
                  </a:cubicBezTo>
                  <a:cubicBezTo>
                    <a:pt x="4148" y="1098"/>
                    <a:pt x="4098" y="1101"/>
                    <a:pt x="4049" y="1108"/>
                  </a:cubicBezTo>
                  <a:cubicBezTo>
                    <a:pt x="3966" y="1120"/>
                    <a:pt x="3870" y="1132"/>
                    <a:pt x="3787" y="1167"/>
                  </a:cubicBezTo>
                  <a:cubicBezTo>
                    <a:pt x="3811" y="1120"/>
                    <a:pt x="3847" y="1072"/>
                    <a:pt x="3870" y="1013"/>
                  </a:cubicBezTo>
                  <a:cubicBezTo>
                    <a:pt x="4085" y="596"/>
                    <a:pt x="3966" y="24"/>
                    <a:pt x="3418" y="1"/>
                  </a:cubicBezTo>
                  <a:cubicBezTo>
                    <a:pt x="3410" y="0"/>
                    <a:pt x="3402" y="0"/>
                    <a:pt x="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2879525" y="4343525"/>
              <a:ext cx="19075" cy="58650"/>
            </a:xfrm>
            <a:custGeom>
              <a:avLst/>
              <a:gdLst/>
              <a:ahLst/>
              <a:cxnLst/>
              <a:rect l="l" t="t" r="r" b="b"/>
              <a:pathLst>
                <a:path w="763" h="2346" extrusionOk="0">
                  <a:moveTo>
                    <a:pt x="40" y="1"/>
                  </a:moveTo>
                  <a:cubicBezTo>
                    <a:pt x="20" y="1"/>
                    <a:pt x="0" y="21"/>
                    <a:pt x="0" y="36"/>
                  </a:cubicBezTo>
                  <a:cubicBezTo>
                    <a:pt x="24" y="143"/>
                    <a:pt x="24" y="250"/>
                    <a:pt x="60" y="334"/>
                  </a:cubicBezTo>
                  <a:cubicBezTo>
                    <a:pt x="83" y="441"/>
                    <a:pt x="119" y="536"/>
                    <a:pt x="143" y="631"/>
                  </a:cubicBezTo>
                  <a:lnTo>
                    <a:pt x="322" y="1215"/>
                  </a:lnTo>
                  <a:cubicBezTo>
                    <a:pt x="441" y="1608"/>
                    <a:pt x="595" y="1977"/>
                    <a:pt x="738" y="2346"/>
                  </a:cubicBezTo>
                  <a:lnTo>
                    <a:pt x="762" y="2346"/>
                  </a:lnTo>
                  <a:cubicBezTo>
                    <a:pt x="714" y="1941"/>
                    <a:pt x="643" y="1548"/>
                    <a:pt x="524" y="1155"/>
                  </a:cubicBezTo>
                  <a:cubicBezTo>
                    <a:pt x="464" y="965"/>
                    <a:pt x="405" y="774"/>
                    <a:pt x="322" y="572"/>
                  </a:cubicBezTo>
                  <a:cubicBezTo>
                    <a:pt x="298" y="488"/>
                    <a:pt x="250" y="393"/>
                    <a:pt x="226" y="310"/>
                  </a:cubicBezTo>
                  <a:cubicBezTo>
                    <a:pt x="179" y="203"/>
                    <a:pt x="119" y="119"/>
                    <a:pt x="72" y="24"/>
                  </a:cubicBezTo>
                  <a:cubicBezTo>
                    <a:pt x="63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2922375" y="4344625"/>
              <a:ext cx="38725" cy="58450"/>
            </a:xfrm>
            <a:custGeom>
              <a:avLst/>
              <a:gdLst/>
              <a:ahLst/>
              <a:cxnLst/>
              <a:rect l="l" t="t" r="r" b="b"/>
              <a:pathLst>
                <a:path w="1549" h="2338" extrusionOk="0">
                  <a:moveTo>
                    <a:pt x="1507" y="1"/>
                  </a:moveTo>
                  <a:cubicBezTo>
                    <a:pt x="1499" y="1"/>
                    <a:pt x="1492" y="5"/>
                    <a:pt x="1489" y="16"/>
                  </a:cubicBezTo>
                  <a:cubicBezTo>
                    <a:pt x="1263" y="397"/>
                    <a:pt x="1025" y="790"/>
                    <a:pt x="774" y="1171"/>
                  </a:cubicBezTo>
                  <a:cubicBezTo>
                    <a:pt x="513" y="1564"/>
                    <a:pt x="274" y="1945"/>
                    <a:pt x="1" y="2314"/>
                  </a:cubicBezTo>
                  <a:cubicBezTo>
                    <a:pt x="1" y="2314"/>
                    <a:pt x="1" y="2338"/>
                    <a:pt x="12" y="2338"/>
                  </a:cubicBezTo>
                  <a:cubicBezTo>
                    <a:pt x="334" y="2004"/>
                    <a:pt x="655" y="1659"/>
                    <a:pt x="917" y="1278"/>
                  </a:cubicBezTo>
                  <a:cubicBezTo>
                    <a:pt x="1191" y="885"/>
                    <a:pt x="1382" y="468"/>
                    <a:pt x="1548" y="40"/>
                  </a:cubicBezTo>
                  <a:cubicBezTo>
                    <a:pt x="1548" y="23"/>
                    <a:pt x="1525" y="1"/>
                    <a:pt x="1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2939050" y="4403875"/>
              <a:ext cx="82400" cy="23375"/>
            </a:xfrm>
            <a:custGeom>
              <a:avLst/>
              <a:gdLst/>
              <a:ahLst/>
              <a:cxnLst/>
              <a:rect l="l" t="t" r="r" b="b"/>
              <a:pathLst>
                <a:path w="3296" h="935" extrusionOk="0">
                  <a:moveTo>
                    <a:pt x="3279" y="1"/>
                  </a:moveTo>
                  <a:cubicBezTo>
                    <a:pt x="3278" y="1"/>
                    <a:pt x="3276" y="2"/>
                    <a:pt x="3275" y="3"/>
                  </a:cubicBezTo>
                  <a:cubicBezTo>
                    <a:pt x="3001" y="99"/>
                    <a:pt x="2751" y="218"/>
                    <a:pt x="2489" y="301"/>
                  </a:cubicBezTo>
                  <a:cubicBezTo>
                    <a:pt x="2215" y="408"/>
                    <a:pt x="1953" y="503"/>
                    <a:pt x="1667" y="575"/>
                  </a:cubicBezTo>
                  <a:cubicBezTo>
                    <a:pt x="1393" y="646"/>
                    <a:pt x="1131" y="706"/>
                    <a:pt x="846" y="765"/>
                  </a:cubicBezTo>
                  <a:cubicBezTo>
                    <a:pt x="560" y="825"/>
                    <a:pt x="286" y="861"/>
                    <a:pt x="0" y="896"/>
                  </a:cubicBezTo>
                  <a:lnTo>
                    <a:pt x="0" y="920"/>
                  </a:lnTo>
                  <a:cubicBezTo>
                    <a:pt x="115" y="930"/>
                    <a:pt x="231" y="935"/>
                    <a:pt x="349" y="935"/>
                  </a:cubicBezTo>
                  <a:cubicBezTo>
                    <a:pt x="810" y="935"/>
                    <a:pt x="1291" y="862"/>
                    <a:pt x="1727" y="730"/>
                  </a:cubicBezTo>
                  <a:cubicBezTo>
                    <a:pt x="2012" y="658"/>
                    <a:pt x="2274" y="575"/>
                    <a:pt x="2524" y="456"/>
                  </a:cubicBezTo>
                  <a:cubicBezTo>
                    <a:pt x="2798" y="349"/>
                    <a:pt x="3048" y="218"/>
                    <a:pt x="3275" y="39"/>
                  </a:cubicBezTo>
                  <a:cubicBezTo>
                    <a:pt x="3295" y="29"/>
                    <a:pt x="3289" y="1"/>
                    <a:pt x="3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2928625" y="4448775"/>
              <a:ext cx="19075" cy="50700"/>
            </a:xfrm>
            <a:custGeom>
              <a:avLst/>
              <a:gdLst/>
              <a:ahLst/>
              <a:cxnLst/>
              <a:rect l="l" t="t" r="r" b="b"/>
              <a:pathLst>
                <a:path w="763" h="2028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08"/>
                    <a:pt x="108" y="362"/>
                    <a:pt x="167" y="517"/>
                  </a:cubicBezTo>
                  <a:cubicBezTo>
                    <a:pt x="227" y="684"/>
                    <a:pt x="298" y="850"/>
                    <a:pt x="358" y="1017"/>
                  </a:cubicBezTo>
                  <a:cubicBezTo>
                    <a:pt x="477" y="1351"/>
                    <a:pt x="596" y="1696"/>
                    <a:pt x="739" y="2017"/>
                  </a:cubicBezTo>
                  <a:cubicBezTo>
                    <a:pt x="739" y="2025"/>
                    <a:pt x="741" y="2028"/>
                    <a:pt x="745" y="2028"/>
                  </a:cubicBezTo>
                  <a:cubicBezTo>
                    <a:pt x="752" y="2028"/>
                    <a:pt x="763" y="2017"/>
                    <a:pt x="763" y="2017"/>
                  </a:cubicBezTo>
                  <a:cubicBezTo>
                    <a:pt x="727" y="1660"/>
                    <a:pt x="644" y="1303"/>
                    <a:pt x="524" y="958"/>
                  </a:cubicBezTo>
                  <a:cubicBezTo>
                    <a:pt x="465" y="803"/>
                    <a:pt x="382" y="624"/>
                    <a:pt x="310" y="458"/>
                  </a:cubicBezTo>
                  <a:cubicBezTo>
                    <a:pt x="239" y="315"/>
                    <a:pt x="179" y="124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2862850" y="4450900"/>
              <a:ext cx="30675" cy="47275"/>
            </a:xfrm>
            <a:custGeom>
              <a:avLst/>
              <a:gdLst/>
              <a:ahLst/>
              <a:cxnLst/>
              <a:rect l="l" t="t" r="r" b="b"/>
              <a:pathLst>
                <a:path w="1227" h="1891" extrusionOk="0">
                  <a:moveTo>
                    <a:pt x="1198" y="0"/>
                  </a:moveTo>
                  <a:cubicBezTo>
                    <a:pt x="1196" y="0"/>
                    <a:pt x="1193" y="1"/>
                    <a:pt x="1191" y="3"/>
                  </a:cubicBezTo>
                  <a:cubicBezTo>
                    <a:pt x="1036" y="111"/>
                    <a:pt x="953" y="289"/>
                    <a:pt x="858" y="420"/>
                  </a:cubicBezTo>
                  <a:cubicBezTo>
                    <a:pt x="750" y="563"/>
                    <a:pt x="655" y="730"/>
                    <a:pt x="560" y="885"/>
                  </a:cubicBezTo>
                  <a:cubicBezTo>
                    <a:pt x="358" y="1206"/>
                    <a:pt x="167" y="1551"/>
                    <a:pt x="0" y="1873"/>
                  </a:cubicBezTo>
                  <a:cubicBezTo>
                    <a:pt x="0" y="1885"/>
                    <a:pt x="0" y="1891"/>
                    <a:pt x="2" y="1891"/>
                  </a:cubicBezTo>
                  <a:cubicBezTo>
                    <a:pt x="3" y="1891"/>
                    <a:pt x="6" y="1885"/>
                    <a:pt x="12" y="1873"/>
                  </a:cubicBezTo>
                  <a:cubicBezTo>
                    <a:pt x="238" y="1575"/>
                    <a:pt x="477" y="1266"/>
                    <a:pt x="679" y="956"/>
                  </a:cubicBezTo>
                  <a:cubicBezTo>
                    <a:pt x="786" y="801"/>
                    <a:pt x="893" y="646"/>
                    <a:pt x="977" y="492"/>
                  </a:cubicBezTo>
                  <a:cubicBezTo>
                    <a:pt x="1072" y="349"/>
                    <a:pt x="1203" y="182"/>
                    <a:pt x="1227" y="15"/>
                  </a:cubicBezTo>
                  <a:cubicBezTo>
                    <a:pt x="1217" y="15"/>
                    <a:pt x="1208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2817300" y="4419650"/>
              <a:ext cx="67000" cy="8325"/>
            </a:xfrm>
            <a:custGeom>
              <a:avLst/>
              <a:gdLst/>
              <a:ahLst/>
              <a:cxnLst/>
              <a:rect l="l" t="t" r="r" b="b"/>
              <a:pathLst>
                <a:path w="2680" h="333" extrusionOk="0">
                  <a:moveTo>
                    <a:pt x="102" y="0"/>
                  </a:moveTo>
                  <a:cubicBezTo>
                    <a:pt x="81" y="0"/>
                    <a:pt x="59" y="1"/>
                    <a:pt x="36" y="3"/>
                  </a:cubicBezTo>
                  <a:cubicBezTo>
                    <a:pt x="13" y="15"/>
                    <a:pt x="1" y="51"/>
                    <a:pt x="13" y="51"/>
                  </a:cubicBezTo>
                  <a:cubicBezTo>
                    <a:pt x="191" y="170"/>
                    <a:pt x="453" y="206"/>
                    <a:pt x="644" y="253"/>
                  </a:cubicBezTo>
                  <a:cubicBezTo>
                    <a:pt x="870" y="301"/>
                    <a:pt x="1084" y="325"/>
                    <a:pt x="1322" y="325"/>
                  </a:cubicBezTo>
                  <a:cubicBezTo>
                    <a:pt x="1389" y="330"/>
                    <a:pt x="1456" y="332"/>
                    <a:pt x="1522" y="332"/>
                  </a:cubicBezTo>
                  <a:cubicBezTo>
                    <a:pt x="1917" y="332"/>
                    <a:pt x="2302" y="246"/>
                    <a:pt x="2680" y="134"/>
                  </a:cubicBezTo>
                  <a:lnTo>
                    <a:pt x="2680" y="122"/>
                  </a:lnTo>
                  <a:cubicBezTo>
                    <a:pt x="2459" y="152"/>
                    <a:pt x="2236" y="164"/>
                    <a:pt x="2014" y="164"/>
                  </a:cubicBezTo>
                  <a:cubicBezTo>
                    <a:pt x="1793" y="164"/>
                    <a:pt x="1572" y="152"/>
                    <a:pt x="1358" y="134"/>
                  </a:cubicBezTo>
                  <a:cubicBezTo>
                    <a:pt x="1132" y="122"/>
                    <a:pt x="906" y="110"/>
                    <a:pt x="691" y="75"/>
                  </a:cubicBezTo>
                  <a:cubicBezTo>
                    <a:pt x="584" y="63"/>
                    <a:pt x="465" y="51"/>
                    <a:pt x="358" y="27"/>
                  </a:cubicBezTo>
                  <a:cubicBezTo>
                    <a:pt x="271" y="18"/>
                    <a:pt x="19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2910475" y="441692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220" y="1"/>
                  </a:moveTo>
                  <a:cubicBezTo>
                    <a:pt x="126" y="1"/>
                    <a:pt x="34" y="68"/>
                    <a:pt x="24" y="172"/>
                  </a:cubicBezTo>
                  <a:cubicBezTo>
                    <a:pt x="0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69" y="41"/>
                    <a:pt x="262" y="5"/>
                  </a:cubicBezTo>
                  <a:cubicBezTo>
                    <a:pt x="248" y="2"/>
                    <a:pt x="23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2909875" y="4405325"/>
              <a:ext cx="11325" cy="10450"/>
            </a:xfrm>
            <a:custGeom>
              <a:avLst/>
              <a:gdLst/>
              <a:ahLst/>
              <a:cxnLst/>
              <a:rect l="l" t="t" r="r" b="b"/>
              <a:pathLst>
                <a:path w="453" h="418" extrusionOk="0">
                  <a:moveTo>
                    <a:pt x="232" y="0"/>
                  </a:moveTo>
                  <a:cubicBezTo>
                    <a:pt x="138" y="0"/>
                    <a:pt x="47" y="68"/>
                    <a:pt x="36" y="172"/>
                  </a:cubicBezTo>
                  <a:cubicBezTo>
                    <a:pt x="1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50" y="418"/>
                  </a:cubicBezTo>
                  <a:cubicBezTo>
                    <a:pt x="334" y="418"/>
                    <a:pt x="421" y="343"/>
                    <a:pt x="441" y="243"/>
                  </a:cubicBezTo>
                  <a:cubicBezTo>
                    <a:pt x="453" y="124"/>
                    <a:pt x="382" y="29"/>
                    <a:pt x="274" y="5"/>
                  </a:cubicBezTo>
                  <a:cubicBezTo>
                    <a:pt x="261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2898850" y="4411275"/>
              <a:ext cx="11050" cy="10475"/>
            </a:xfrm>
            <a:custGeom>
              <a:avLst/>
              <a:gdLst/>
              <a:ahLst/>
              <a:cxnLst/>
              <a:rect l="l" t="t" r="r" b="b"/>
              <a:pathLst>
                <a:path w="442" h="419" extrusionOk="0">
                  <a:moveTo>
                    <a:pt x="225" y="0"/>
                  </a:moveTo>
                  <a:cubicBezTo>
                    <a:pt x="138" y="0"/>
                    <a:pt x="46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5"/>
                    <a:pt x="226" y="418"/>
                    <a:pt x="243" y="418"/>
                  </a:cubicBezTo>
                  <a:cubicBezTo>
                    <a:pt x="334" y="418"/>
                    <a:pt x="420" y="343"/>
                    <a:pt x="430" y="243"/>
                  </a:cubicBezTo>
                  <a:cubicBezTo>
                    <a:pt x="442" y="148"/>
                    <a:pt x="370" y="29"/>
                    <a:pt x="263" y="5"/>
                  </a:cubicBezTo>
                  <a:cubicBezTo>
                    <a:pt x="251" y="2"/>
                    <a:pt x="23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2912250" y="4429125"/>
              <a:ext cx="11650" cy="10475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25" y="1"/>
                  </a:moveTo>
                  <a:cubicBezTo>
                    <a:pt x="138" y="1"/>
                    <a:pt x="45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6"/>
                    <a:pt x="226" y="418"/>
                    <a:pt x="243" y="418"/>
                  </a:cubicBezTo>
                  <a:cubicBezTo>
                    <a:pt x="334" y="418"/>
                    <a:pt x="419" y="344"/>
                    <a:pt x="429" y="243"/>
                  </a:cubicBezTo>
                  <a:cubicBezTo>
                    <a:pt x="465" y="124"/>
                    <a:pt x="382" y="29"/>
                    <a:pt x="263" y="5"/>
                  </a:cubicBezTo>
                  <a:cubicBezTo>
                    <a:pt x="250" y="2"/>
                    <a:pt x="23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2922375" y="4422875"/>
              <a:ext cx="11050" cy="10375"/>
            </a:xfrm>
            <a:custGeom>
              <a:avLst/>
              <a:gdLst/>
              <a:ahLst/>
              <a:cxnLst/>
              <a:rect l="l" t="t" r="r" b="b"/>
              <a:pathLst>
                <a:path w="442" h="415" extrusionOk="0">
                  <a:moveTo>
                    <a:pt x="221" y="1"/>
                  </a:moveTo>
                  <a:cubicBezTo>
                    <a:pt x="126" y="1"/>
                    <a:pt x="35" y="68"/>
                    <a:pt x="24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70" y="17"/>
                    <a:pt x="263" y="5"/>
                  </a:cubicBezTo>
                  <a:cubicBezTo>
                    <a:pt x="249" y="2"/>
                    <a:pt x="235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2921775" y="4410275"/>
              <a:ext cx="11650" cy="10300"/>
            </a:xfrm>
            <a:custGeom>
              <a:avLst/>
              <a:gdLst/>
              <a:ahLst/>
              <a:cxnLst/>
              <a:rect l="l" t="t" r="r" b="b"/>
              <a:pathLst>
                <a:path w="466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90"/>
                    <a:pt x="203" y="402"/>
                  </a:cubicBezTo>
                  <a:cubicBezTo>
                    <a:pt x="220" y="408"/>
                    <a:pt x="237" y="411"/>
                    <a:pt x="255" y="411"/>
                  </a:cubicBezTo>
                  <a:cubicBezTo>
                    <a:pt x="337" y="411"/>
                    <a:pt x="422" y="346"/>
                    <a:pt x="441" y="247"/>
                  </a:cubicBezTo>
                  <a:cubicBezTo>
                    <a:pt x="465" y="140"/>
                    <a:pt x="394" y="33"/>
                    <a:pt x="275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2898850" y="4422500"/>
              <a:ext cx="11050" cy="10450"/>
            </a:xfrm>
            <a:custGeom>
              <a:avLst/>
              <a:gdLst/>
              <a:ahLst/>
              <a:cxnLst/>
              <a:rect l="l" t="t" r="r" b="b"/>
              <a:pathLst>
                <a:path w="442" h="418" extrusionOk="0">
                  <a:moveTo>
                    <a:pt x="216" y="0"/>
                  </a:moveTo>
                  <a:cubicBezTo>
                    <a:pt x="132" y="0"/>
                    <a:pt x="45" y="75"/>
                    <a:pt x="25" y="175"/>
                  </a:cubicBezTo>
                  <a:cubicBezTo>
                    <a:pt x="1" y="270"/>
                    <a:pt x="72" y="389"/>
                    <a:pt x="191" y="413"/>
                  </a:cubicBezTo>
                  <a:cubicBezTo>
                    <a:pt x="205" y="416"/>
                    <a:pt x="219" y="418"/>
                    <a:pt x="233" y="418"/>
                  </a:cubicBezTo>
                  <a:cubicBezTo>
                    <a:pt x="328" y="418"/>
                    <a:pt x="419" y="350"/>
                    <a:pt x="430" y="247"/>
                  </a:cubicBezTo>
                  <a:cubicBezTo>
                    <a:pt x="442" y="139"/>
                    <a:pt x="370" y="32"/>
                    <a:pt x="263" y="8"/>
                  </a:cubicBezTo>
                  <a:cubicBezTo>
                    <a:pt x="248" y="3"/>
                    <a:pt x="23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2811650" y="4570600"/>
              <a:ext cx="291725" cy="94575"/>
            </a:xfrm>
            <a:custGeom>
              <a:avLst/>
              <a:gdLst/>
              <a:ahLst/>
              <a:cxnLst/>
              <a:rect l="l" t="t" r="r" b="b"/>
              <a:pathLst>
                <a:path w="11669" h="3783" extrusionOk="0">
                  <a:moveTo>
                    <a:pt x="8531" y="0"/>
                  </a:moveTo>
                  <a:cubicBezTo>
                    <a:pt x="7190" y="0"/>
                    <a:pt x="5929" y="568"/>
                    <a:pt x="4703" y="1109"/>
                  </a:cubicBezTo>
                  <a:cubicBezTo>
                    <a:pt x="3757" y="1510"/>
                    <a:pt x="2738" y="1973"/>
                    <a:pt x="1694" y="1973"/>
                  </a:cubicBezTo>
                  <a:cubicBezTo>
                    <a:pt x="1622" y="1973"/>
                    <a:pt x="1549" y="1971"/>
                    <a:pt x="1477" y="1966"/>
                  </a:cubicBezTo>
                  <a:cubicBezTo>
                    <a:pt x="1060" y="1942"/>
                    <a:pt x="631" y="1788"/>
                    <a:pt x="346" y="1478"/>
                  </a:cubicBezTo>
                  <a:cubicBezTo>
                    <a:pt x="298" y="1431"/>
                    <a:pt x="262" y="1371"/>
                    <a:pt x="179" y="1359"/>
                  </a:cubicBezTo>
                  <a:cubicBezTo>
                    <a:pt x="167" y="1356"/>
                    <a:pt x="156" y="1355"/>
                    <a:pt x="146" y="1355"/>
                  </a:cubicBezTo>
                  <a:cubicBezTo>
                    <a:pt x="1" y="1355"/>
                    <a:pt x="88" y="1663"/>
                    <a:pt x="143" y="1752"/>
                  </a:cubicBezTo>
                  <a:cubicBezTo>
                    <a:pt x="334" y="2050"/>
                    <a:pt x="774" y="2431"/>
                    <a:pt x="893" y="2526"/>
                  </a:cubicBezTo>
                  <a:cubicBezTo>
                    <a:pt x="1298" y="2847"/>
                    <a:pt x="1763" y="3121"/>
                    <a:pt x="2251" y="3300"/>
                  </a:cubicBezTo>
                  <a:cubicBezTo>
                    <a:pt x="3071" y="3618"/>
                    <a:pt x="3880" y="3782"/>
                    <a:pt x="4688" y="3782"/>
                  </a:cubicBezTo>
                  <a:cubicBezTo>
                    <a:pt x="5451" y="3782"/>
                    <a:pt x="6215" y="3636"/>
                    <a:pt x="6989" y="3336"/>
                  </a:cubicBezTo>
                  <a:cubicBezTo>
                    <a:pt x="8299" y="2835"/>
                    <a:pt x="9430" y="2014"/>
                    <a:pt x="10740" y="1490"/>
                  </a:cubicBezTo>
                  <a:cubicBezTo>
                    <a:pt x="10855" y="1447"/>
                    <a:pt x="10984" y="1408"/>
                    <a:pt x="11102" y="1408"/>
                  </a:cubicBezTo>
                  <a:cubicBezTo>
                    <a:pt x="11179" y="1408"/>
                    <a:pt x="11251" y="1424"/>
                    <a:pt x="11311" y="1466"/>
                  </a:cubicBezTo>
                  <a:cubicBezTo>
                    <a:pt x="11371" y="1490"/>
                    <a:pt x="11419" y="1550"/>
                    <a:pt x="11478" y="1585"/>
                  </a:cubicBezTo>
                  <a:cubicBezTo>
                    <a:pt x="11497" y="1593"/>
                    <a:pt x="11519" y="1597"/>
                    <a:pt x="11542" y="1597"/>
                  </a:cubicBezTo>
                  <a:cubicBezTo>
                    <a:pt x="11591" y="1597"/>
                    <a:pt x="11640" y="1578"/>
                    <a:pt x="11657" y="1538"/>
                  </a:cubicBezTo>
                  <a:cubicBezTo>
                    <a:pt x="11669" y="1502"/>
                    <a:pt x="11669" y="1478"/>
                    <a:pt x="11657" y="1442"/>
                  </a:cubicBezTo>
                  <a:cubicBezTo>
                    <a:pt x="11645" y="1311"/>
                    <a:pt x="11573" y="1145"/>
                    <a:pt x="11466" y="1050"/>
                  </a:cubicBezTo>
                  <a:cubicBezTo>
                    <a:pt x="11276" y="847"/>
                    <a:pt x="11049" y="692"/>
                    <a:pt x="10799" y="549"/>
                  </a:cubicBezTo>
                  <a:cubicBezTo>
                    <a:pt x="10299" y="288"/>
                    <a:pt x="9752" y="145"/>
                    <a:pt x="9204" y="49"/>
                  </a:cubicBezTo>
                  <a:cubicBezTo>
                    <a:pt x="8977" y="16"/>
                    <a:pt x="8753" y="0"/>
                    <a:pt x="8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2813125" y="4588450"/>
              <a:ext cx="286675" cy="76825"/>
            </a:xfrm>
            <a:custGeom>
              <a:avLst/>
              <a:gdLst/>
              <a:ahLst/>
              <a:cxnLst/>
              <a:rect l="l" t="t" r="r" b="b"/>
              <a:pathLst>
                <a:path w="11467" h="3073" extrusionOk="0">
                  <a:moveTo>
                    <a:pt x="9103" y="1"/>
                  </a:moveTo>
                  <a:cubicBezTo>
                    <a:pt x="8344" y="1"/>
                    <a:pt x="7638" y="254"/>
                    <a:pt x="6954" y="562"/>
                  </a:cubicBezTo>
                  <a:cubicBezTo>
                    <a:pt x="6228" y="883"/>
                    <a:pt x="5514" y="1276"/>
                    <a:pt x="4740" y="1526"/>
                  </a:cubicBezTo>
                  <a:cubicBezTo>
                    <a:pt x="4123" y="1726"/>
                    <a:pt x="3442" y="1885"/>
                    <a:pt x="2775" y="1885"/>
                  </a:cubicBezTo>
                  <a:cubicBezTo>
                    <a:pt x="2489" y="1885"/>
                    <a:pt x="2205" y="1856"/>
                    <a:pt x="1930" y="1788"/>
                  </a:cubicBezTo>
                  <a:cubicBezTo>
                    <a:pt x="703" y="1479"/>
                    <a:pt x="180" y="895"/>
                    <a:pt x="1" y="752"/>
                  </a:cubicBezTo>
                  <a:lnTo>
                    <a:pt x="1" y="752"/>
                  </a:lnTo>
                  <a:cubicBezTo>
                    <a:pt x="1" y="836"/>
                    <a:pt x="49" y="990"/>
                    <a:pt x="84" y="1038"/>
                  </a:cubicBezTo>
                  <a:cubicBezTo>
                    <a:pt x="275" y="1336"/>
                    <a:pt x="715" y="1717"/>
                    <a:pt x="811" y="1812"/>
                  </a:cubicBezTo>
                  <a:cubicBezTo>
                    <a:pt x="1215" y="2133"/>
                    <a:pt x="1668" y="2383"/>
                    <a:pt x="2168" y="2586"/>
                  </a:cubicBezTo>
                  <a:cubicBezTo>
                    <a:pt x="2979" y="2909"/>
                    <a:pt x="3777" y="3073"/>
                    <a:pt x="4578" y="3073"/>
                  </a:cubicBezTo>
                  <a:cubicBezTo>
                    <a:pt x="5343" y="3073"/>
                    <a:pt x="6110" y="2924"/>
                    <a:pt x="6895" y="2622"/>
                  </a:cubicBezTo>
                  <a:cubicBezTo>
                    <a:pt x="8204" y="2121"/>
                    <a:pt x="9347" y="1288"/>
                    <a:pt x="10645" y="776"/>
                  </a:cubicBezTo>
                  <a:cubicBezTo>
                    <a:pt x="10754" y="733"/>
                    <a:pt x="10879" y="694"/>
                    <a:pt x="11002" y="694"/>
                  </a:cubicBezTo>
                  <a:cubicBezTo>
                    <a:pt x="11081" y="694"/>
                    <a:pt x="11158" y="710"/>
                    <a:pt x="11229" y="752"/>
                  </a:cubicBezTo>
                  <a:cubicBezTo>
                    <a:pt x="11288" y="800"/>
                    <a:pt x="11336" y="836"/>
                    <a:pt x="11395" y="871"/>
                  </a:cubicBezTo>
                  <a:cubicBezTo>
                    <a:pt x="11419" y="883"/>
                    <a:pt x="11431" y="883"/>
                    <a:pt x="11467" y="883"/>
                  </a:cubicBezTo>
                  <a:cubicBezTo>
                    <a:pt x="10800" y="395"/>
                    <a:pt x="10050" y="50"/>
                    <a:pt x="9205" y="2"/>
                  </a:cubicBezTo>
                  <a:cubicBezTo>
                    <a:pt x="9171" y="1"/>
                    <a:pt x="9137" y="1"/>
                    <a:pt x="9103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1" name="Google Shape;2061;p27"/>
          <p:cNvSpPr/>
          <p:nvPr/>
        </p:nvSpPr>
        <p:spPr>
          <a:xfrm>
            <a:off x="193099" y="3352574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7"/>
          <p:cNvSpPr/>
          <p:nvPr/>
        </p:nvSpPr>
        <p:spPr>
          <a:xfrm>
            <a:off x="8683688" y="46575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3" name="Google Shape;2063;p27"/>
          <p:cNvGrpSpPr/>
          <p:nvPr/>
        </p:nvGrpSpPr>
        <p:grpSpPr>
          <a:xfrm rot="3384914" flipH="1">
            <a:off x="-422202" y="-67151"/>
            <a:ext cx="1087814" cy="1041419"/>
            <a:chOff x="6179347" y="-1591524"/>
            <a:chExt cx="3432663" cy="3286262"/>
          </a:xfrm>
        </p:grpSpPr>
        <p:sp>
          <p:nvSpPr>
            <p:cNvPr id="2064" name="Google Shape;2064;p27"/>
            <p:cNvSpPr/>
            <p:nvPr/>
          </p:nvSpPr>
          <p:spPr>
            <a:xfrm rot="-238445">
              <a:off x="6279179" y="-1388328"/>
              <a:ext cx="2967455" cy="2983823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 flipH="1">
            <a:off x="-397371" y="4030676"/>
            <a:ext cx="1117383" cy="1146843"/>
            <a:chOff x="2698250" y="4120275"/>
            <a:chExt cx="531025" cy="545000"/>
          </a:xfrm>
        </p:grpSpPr>
        <p:sp>
          <p:nvSpPr>
            <p:cNvPr id="187" name="Google Shape;187;p4"/>
            <p:cNvSpPr/>
            <p:nvPr/>
          </p:nvSpPr>
          <p:spPr>
            <a:xfrm>
              <a:off x="2698250" y="4237700"/>
              <a:ext cx="254225" cy="149850"/>
            </a:xfrm>
            <a:custGeom>
              <a:avLst/>
              <a:gdLst/>
              <a:ahLst/>
              <a:cxnLst/>
              <a:rect l="l" t="t" r="r" b="b"/>
              <a:pathLst>
                <a:path w="10169" h="5994" extrusionOk="0">
                  <a:moveTo>
                    <a:pt x="173" y="0"/>
                  </a:moveTo>
                  <a:cubicBezTo>
                    <a:pt x="67" y="0"/>
                    <a:pt x="0" y="248"/>
                    <a:pt x="0" y="328"/>
                  </a:cubicBezTo>
                  <a:cubicBezTo>
                    <a:pt x="12" y="721"/>
                    <a:pt x="191" y="1269"/>
                    <a:pt x="250" y="1400"/>
                  </a:cubicBezTo>
                  <a:cubicBezTo>
                    <a:pt x="429" y="1888"/>
                    <a:pt x="703" y="2340"/>
                    <a:pt x="1024" y="2757"/>
                  </a:cubicBezTo>
                  <a:cubicBezTo>
                    <a:pt x="2084" y="4090"/>
                    <a:pt x="3405" y="4900"/>
                    <a:pt x="5096" y="5186"/>
                  </a:cubicBezTo>
                  <a:cubicBezTo>
                    <a:pt x="6477" y="5400"/>
                    <a:pt x="7870" y="5269"/>
                    <a:pt x="9263" y="5483"/>
                  </a:cubicBezTo>
                  <a:cubicBezTo>
                    <a:pt x="9454" y="5507"/>
                    <a:pt x="9692" y="5567"/>
                    <a:pt x="9775" y="5745"/>
                  </a:cubicBezTo>
                  <a:cubicBezTo>
                    <a:pt x="9811" y="5805"/>
                    <a:pt x="9823" y="5876"/>
                    <a:pt x="9870" y="5924"/>
                  </a:cubicBezTo>
                  <a:cubicBezTo>
                    <a:pt x="9903" y="5964"/>
                    <a:pt x="9946" y="5994"/>
                    <a:pt x="9989" y="5994"/>
                  </a:cubicBezTo>
                  <a:cubicBezTo>
                    <a:pt x="10009" y="5994"/>
                    <a:pt x="10030" y="5987"/>
                    <a:pt x="10049" y="5972"/>
                  </a:cubicBezTo>
                  <a:cubicBezTo>
                    <a:pt x="10061" y="5948"/>
                    <a:pt x="10073" y="5924"/>
                    <a:pt x="10097" y="5888"/>
                  </a:cubicBezTo>
                  <a:cubicBezTo>
                    <a:pt x="10132" y="5757"/>
                    <a:pt x="10168" y="5591"/>
                    <a:pt x="10120" y="5460"/>
                  </a:cubicBezTo>
                  <a:cubicBezTo>
                    <a:pt x="10049" y="5198"/>
                    <a:pt x="9942" y="4936"/>
                    <a:pt x="9799" y="4698"/>
                  </a:cubicBezTo>
                  <a:cubicBezTo>
                    <a:pt x="9513" y="4221"/>
                    <a:pt x="9108" y="3829"/>
                    <a:pt x="8680" y="3471"/>
                  </a:cubicBezTo>
                  <a:cubicBezTo>
                    <a:pt x="7418" y="2459"/>
                    <a:pt x="5810" y="2305"/>
                    <a:pt x="4275" y="2114"/>
                  </a:cubicBezTo>
                  <a:cubicBezTo>
                    <a:pt x="3191" y="1983"/>
                    <a:pt x="1977" y="1864"/>
                    <a:pt x="1048" y="1221"/>
                  </a:cubicBezTo>
                  <a:cubicBezTo>
                    <a:pt x="703" y="983"/>
                    <a:pt x="405" y="638"/>
                    <a:pt x="310" y="221"/>
                  </a:cubicBezTo>
                  <a:cubicBezTo>
                    <a:pt x="298" y="149"/>
                    <a:pt x="286" y="78"/>
                    <a:pt x="238" y="30"/>
                  </a:cubicBezTo>
                  <a:cubicBezTo>
                    <a:pt x="215" y="9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698250" y="4239350"/>
              <a:ext cx="248250" cy="147650"/>
            </a:xfrm>
            <a:custGeom>
              <a:avLst/>
              <a:gdLst/>
              <a:ahLst/>
              <a:cxnLst/>
              <a:rect l="l" t="t" r="r" b="b"/>
              <a:pathLst>
                <a:path w="9930" h="5906" extrusionOk="0">
                  <a:moveTo>
                    <a:pt x="95" y="0"/>
                  </a:moveTo>
                  <a:cubicBezTo>
                    <a:pt x="36" y="83"/>
                    <a:pt x="0" y="214"/>
                    <a:pt x="0" y="274"/>
                  </a:cubicBezTo>
                  <a:cubicBezTo>
                    <a:pt x="12" y="655"/>
                    <a:pt x="191" y="1203"/>
                    <a:pt x="250" y="1334"/>
                  </a:cubicBezTo>
                  <a:cubicBezTo>
                    <a:pt x="429" y="1822"/>
                    <a:pt x="703" y="2286"/>
                    <a:pt x="1024" y="2691"/>
                  </a:cubicBezTo>
                  <a:cubicBezTo>
                    <a:pt x="2084" y="4048"/>
                    <a:pt x="3393" y="4834"/>
                    <a:pt x="5096" y="5120"/>
                  </a:cubicBezTo>
                  <a:cubicBezTo>
                    <a:pt x="6477" y="5334"/>
                    <a:pt x="7870" y="5191"/>
                    <a:pt x="9263" y="5417"/>
                  </a:cubicBezTo>
                  <a:cubicBezTo>
                    <a:pt x="9454" y="5441"/>
                    <a:pt x="9692" y="5501"/>
                    <a:pt x="9775" y="5679"/>
                  </a:cubicBezTo>
                  <a:cubicBezTo>
                    <a:pt x="9811" y="5739"/>
                    <a:pt x="9823" y="5798"/>
                    <a:pt x="9870" y="5858"/>
                  </a:cubicBezTo>
                  <a:cubicBezTo>
                    <a:pt x="9882" y="5870"/>
                    <a:pt x="9918" y="5894"/>
                    <a:pt x="9930" y="5906"/>
                  </a:cubicBezTo>
                  <a:cubicBezTo>
                    <a:pt x="9585" y="5144"/>
                    <a:pt x="9120" y="4465"/>
                    <a:pt x="8406" y="4001"/>
                  </a:cubicBezTo>
                  <a:cubicBezTo>
                    <a:pt x="7751" y="3572"/>
                    <a:pt x="6965" y="3417"/>
                    <a:pt x="6191" y="3334"/>
                  </a:cubicBezTo>
                  <a:cubicBezTo>
                    <a:pt x="5394" y="3239"/>
                    <a:pt x="4572" y="3227"/>
                    <a:pt x="3786" y="3048"/>
                  </a:cubicBezTo>
                  <a:cubicBezTo>
                    <a:pt x="2870" y="2858"/>
                    <a:pt x="1893" y="2512"/>
                    <a:pt x="1227" y="1858"/>
                  </a:cubicBezTo>
                  <a:cubicBezTo>
                    <a:pt x="334" y="976"/>
                    <a:pt x="167" y="203"/>
                    <a:pt x="95" y="0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915275" y="4252975"/>
              <a:ext cx="207150" cy="368275"/>
            </a:xfrm>
            <a:custGeom>
              <a:avLst/>
              <a:gdLst/>
              <a:ahLst/>
              <a:cxnLst/>
              <a:rect l="l" t="t" r="r" b="b"/>
              <a:pathLst>
                <a:path w="8286" h="14731" extrusionOk="0">
                  <a:moveTo>
                    <a:pt x="75" y="1"/>
                  </a:moveTo>
                  <a:cubicBezTo>
                    <a:pt x="53" y="1"/>
                    <a:pt x="0" y="34"/>
                    <a:pt x="11" y="86"/>
                  </a:cubicBezTo>
                  <a:cubicBezTo>
                    <a:pt x="225" y="646"/>
                    <a:pt x="427" y="1182"/>
                    <a:pt x="558" y="1741"/>
                  </a:cubicBezTo>
                  <a:cubicBezTo>
                    <a:pt x="713" y="2325"/>
                    <a:pt x="820" y="2920"/>
                    <a:pt x="939" y="3503"/>
                  </a:cubicBezTo>
                  <a:cubicBezTo>
                    <a:pt x="1178" y="4706"/>
                    <a:pt x="1475" y="5896"/>
                    <a:pt x="1856" y="7039"/>
                  </a:cubicBezTo>
                  <a:cubicBezTo>
                    <a:pt x="2249" y="8182"/>
                    <a:pt x="2725" y="9302"/>
                    <a:pt x="3344" y="10326"/>
                  </a:cubicBezTo>
                  <a:cubicBezTo>
                    <a:pt x="3892" y="11242"/>
                    <a:pt x="4535" y="12100"/>
                    <a:pt x="5297" y="12850"/>
                  </a:cubicBezTo>
                  <a:cubicBezTo>
                    <a:pt x="6059" y="13588"/>
                    <a:pt x="6952" y="14183"/>
                    <a:pt x="7928" y="14600"/>
                  </a:cubicBezTo>
                  <a:cubicBezTo>
                    <a:pt x="8047" y="14647"/>
                    <a:pt x="8155" y="14695"/>
                    <a:pt x="8274" y="14731"/>
                  </a:cubicBezTo>
                  <a:cubicBezTo>
                    <a:pt x="8274" y="14731"/>
                    <a:pt x="8286" y="14719"/>
                    <a:pt x="8274" y="14719"/>
                  </a:cubicBezTo>
                  <a:cubicBezTo>
                    <a:pt x="7809" y="14481"/>
                    <a:pt x="7369" y="14195"/>
                    <a:pt x="6952" y="13885"/>
                  </a:cubicBezTo>
                  <a:cubicBezTo>
                    <a:pt x="6535" y="13552"/>
                    <a:pt x="6131" y="13219"/>
                    <a:pt x="5738" y="12862"/>
                  </a:cubicBezTo>
                  <a:cubicBezTo>
                    <a:pt x="4964" y="12147"/>
                    <a:pt x="4309" y="11326"/>
                    <a:pt x="3749" y="10433"/>
                  </a:cubicBezTo>
                  <a:cubicBezTo>
                    <a:pt x="3118" y="9433"/>
                    <a:pt x="2630" y="8361"/>
                    <a:pt x="2225" y="7254"/>
                  </a:cubicBezTo>
                  <a:cubicBezTo>
                    <a:pt x="1832" y="6099"/>
                    <a:pt x="1511" y="4920"/>
                    <a:pt x="1261" y="3729"/>
                  </a:cubicBezTo>
                  <a:cubicBezTo>
                    <a:pt x="1142" y="3158"/>
                    <a:pt x="1035" y="2575"/>
                    <a:pt x="904" y="1991"/>
                  </a:cubicBezTo>
                  <a:cubicBezTo>
                    <a:pt x="773" y="1443"/>
                    <a:pt x="618" y="848"/>
                    <a:pt x="320" y="360"/>
                  </a:cubicBezTo>
                  <a:cubicBezTo>
                    <a:pt x="249" y="241"/>
                    <a:pt x="177" y="122"/>
                    <a:pt x="82" y="3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72100" y="4290425"/>
              <a:ext cx="53000" cy="333500"/>
            </a:xfrm>
            <a:custGeom>
              <a:avLst/>
              <a:gdLst/>
              <a:ahLst/>
              <a:cxnLst/>
              <a:rect l="l" t="t" r="r" b="b"/>
              <a:pathLst>
                <a:path w="2120" h="13340" extrusionOk="0">
                  <a:moveTo>
                    <a:pt x="750" y="0"/>
                  </a:moveTo>
                  <a:cubicBezTo>
                    <a:pt x="739" y="0"/>
                    <a:pt x="727" y="9"/>
                    <a:pt x="727" y="17"/>
                  </a:cubicBezTo>
                  <a:cubicBezTo>
                    <a:pt x="929" y="434"/>
                    <a:pt x="977" y="898"/>
                    <a:pt x="1001" y="1339"/>
                  </a:cubicBezTo>
                  <a:cubicBezTo>
                    <a:pt x="1012" y="1791"/>
                    <a:pt x="1012" y="2231"/>
                    <a:pt x="965" y="2684"/>
                  </a:cubicBezTo>
                  <a:cubicBezTo>
                    <a:pt x="929" y="3148"/>
                    <a:pt x="846" y="3613"/>
                    <a:pt x="786" y="4077"/>
                  </a:cubicBezTo>
                  <a:cubicBezTo>
                    <a:pt x="715" y="4589"/>
                    <a:pt x="643" y="5113"/>
                    <a:pt x="572" y="5613"/>
                  </a:cubicBezTo>
                  <a:cubicBezTo>
                    <a:pt x="417" y="6625"/>
                    <a:pt x="239" y="7637"/>
                    <a:pt x="119" y="8661"/>
                  </a:cubicBezTo>
                  <a:cubicBezTo>
                    <a:pt x="12" y="9590"/>
                    <a:pt x="0" y="10566"/>
                    <a:pt x="310" y="11459"/>
                  </a:cubicBezTo>
                  <a:cubicBezTo>
                    <a:pt x="465" y="11876"/>
                    <a:pt x="667" y="12268"/>
                    <a:pt x="953" y="12614"/>
                  </a:cubicBezTo>
                  <a:cubicBezTo>
                    <a:pt x="1084" y="12792"/>
                    <a:pt x="1251" y="12935"/>
                    <a:pt x="1429" y="13066"/>
                  </a:cubicBezTo>
                  <a:cubicBezTo>
                    <a:pt x="1524" y="13126"/>
                    <a:pt x="1608" y="13209"/>
                    <a:pt x="1703" y="13245"/>
                  </a:cubicBezTo>
                  <a:cubicBezTo>
                    <a:pt x="1798" y="13292"/>
                    <a:pt x="1905" y="13328"/>
                    <a:pt x="2013" y="13340"/>
                  </a:cubicBezTo>
                  <a:cubicBezTo>
                    <a:pt x="2084" y="13340"/>
                    <a:pt x="2120" y="13233"/>
                    <a:pt x="2060" y="13197"/>
                  </a:cubicBezTo>
                  <a:cubicBezTo>
                    <a:pt x="1989" y="13138"/>
                    <a:pt x="1929" y="13078"/>
                    <a:pt x="1846" y="13019"/>
                  </a:cubicBezTo>
                  <a:cubicBezTo>
                    <a:pt x="1774" y="12959"/>
                    <a:pt x="1691" y="12911"/>
                    <a:pt x="1608" y="12852"/>
                  </a:cubicBezTo>
                  <a:cubicBezTo>
                    <a:pt x="1465" y="12733"/>
                    <a:pt x="1334" y="12602"/>
                    <a:pt x="1215" y="12459"/>
                  </a:cubicBezTo>
                  <a:cubicBezTo>
                    <a:pt x="977" y="12185"/>
                    <a:pt x="774" y="11852"/>
                    <a:pt x="643" y="11495"/>
                  </a:cubicBezTo>
                  <a:cubicBezTo>
                    <a:pt x="298" y="10637"/>
                    <a:pt x="298" y="9673"/>
                    <a:pt x="405" y="8768"/>
                  </a:cubicBezTo>
                  <a:cubicBezTo>
                    <a:pt x="512" y="7756"/>
                    <a:pt x="691" y="6768"/>
                    <a:pt x="834" y="5768"/>
                  </a:cubicBezTo>
                  <a:cubicBezTo>
                    <a:pt x="989" y="4803"/>
                    <a:pt x="1155" y="3827"/>
                    <a:pt x="1251" y="2863"/>
                  </a:cubicBezTo>
                  <a:cubicBezTo>
                    <a:pt x="1310" y="2362"/>
                    <a:pt x="1322" y="1862"/>
                    <a:pt x="1274" y="1362"/>
                  </a:cubicBezTo>
                  <a:cubicBezTo>
                    <a:pt x="1215" y="874"/>
                    <a:pt x="1001" y="422"/>
                    <a:pt x="762" y="5"/>
                  </a:cubicBezTo>
                  <a:cubicBezTo>
                    <a:pt x="759" y="2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920400" y="4411475"/>
              <a:ext cx="133175" cy="164275"/>
            </a:xfrm>
            <a:custGeom>
              <a:avLst/>
              <a:gdLst/>
              <a:ahLst/>
              <a:cxnLst/>
              <a:rect l="l" t="t" r="r" b="b"/>
              <a:pathLst>
                <a:path w="5327" h="6571" extrusionOk="0">
                  <a:moveTo>
                    <a:pt x="60" y="0"/>
                  </a:moveTo>
                  <a:cubicBezTo>
                    <a:pt x="9" y="0"/>
                    <a:pt x="0" y="108"/>
                    <a:pt x="49" y="108"/>
                  </a:cubicBezTo>
                  <a:cubicBezTo>
                    <a:pt x="55" y="108"/>
                    <a:pt x="61" y="107"/>
                    <a:pt x="68" y="104"/>
                  </a:cubicBezTo>
                  <a:cubicBezTo>
                    <a:pt x="91" y="97"/>
                    <a:pt x="112" y="95"/>
                    <a:pt x="133" y="95"/>
                  </a:cubicBezTo>
                  <a:cubicBezTo>
                    <a:pt x="186" y="95"/>
                    <a:pt x="234" y="114"/>
                    <a:pt x="294" y="140"/>
                  </a:cubicBezTo>
                  <a:cubicBezTo>
                    <a:pt x="365" y="164"/>
                    <a:pt x="449" y="176"/>
                    <a:pt x="508" y="211"/>
                  </a:cubicBezTo>
                  <a:cubicBezTo>
                    <a:pt x="639" y="271"/>
                    <a:pt x="782" y="330"/>
                    <a:pt x="925" y="390"/>
                  </a:cubicBezTo>
                  <a:cubicBezTo>
                    <a:pt x="1187" y="521"/>
                    <a:pt x="1437" y="652"/>
                    <a:pt x="1699" y="807"/>
                  </a:cubicBezTo>
                  <a:cubicBezTo>
                    <a:pt x="2199" y="1104"/>
                    <a:pt x="2651" y="1473"/>
                    <a:pt x="3032" y="1926"/>
                  </a:cubicBezTo>
                  <a:cubicBezTo>
                    <a:pt x="3425" y="2354"/>
                    <a:pt x="3735" y="2854"/>
                    <a:pt x="3973" y="3390"/>
                  </a:cubicBezTo>
                  <a:cubicBezTo>
                    <a:pt x="4211" y="3914"/>
                    <a:pt x="4318" y="4486"/>
                    <a:pt x="4413" y="5033"/>
                  </a:cubicBezTo>
                  <a:cubicBezTo>
                    <a:pt x="4461" y="5319"/>
                    <a:pt x="4521" y="5617"/>
                    <a:pt x="4640" y="5879"/>
                  </a:cubicBezTo>
                  <a:cubicBezTo>
                    <a:pt x="4747" y="6152"/>
                    <a:pt x="4914" y="6426"/>
                    <a:pt x="5175" y="6569"/>
                  </a:cubicBezTo>
                  <a:cubicBezTo>
                    <a:pt x="5183" y="6570"/>
                    <a:pt x="5190" y="6571"/>
                    <a:pt x="5197" y="6571"/>
                  </a:cubicBezTo>
                  <a:cubicBezTo>
                    <a:pt x="5270" y="6571"/>
                    <a:pt x="5326" y="6515"/>
                    <a:pt x="5283" y="6450"/>
                  </a:cubicBezTo>
                  <a:cubicBezTo>
                    <a:pt x="5152" y="6224"/>
                    <a:pt x="4997" y="6033"/>
                    <a:pt x="4914" y="5771"/>
                  </a:cubicBezTo>
                  <a:cubicBezTo>
                    <a:pt x="4818" y="5521"/>
                    <a:pt x="4759" y="5260"/>
                    <a:pt x="4723" y="4998"/>
                  </a:cubicBezTo>
                  <a:cubicBezTo>
                    <a:pt x="4675" y="4724"/>
                    <a:pt x="4628" y="4450"/>
                    <a:pt x="4568" y="4188"/>
                  </a:cubicBezTo>
                  <a:cubicBezTo>
                    <a:pt x="4497" y="3902"/>
                    <a:pt x="4402" y="3616"/>
                    <a:pt x="4282" y="3343"/>
                  </a:cubicBezTo>
                  <a:cubicBezTo>
                    <a:pt x="3830" y="2247"/>
                    <a:pt x="3020" y="1283"/>
                    <a:pt x="1996" y="664"/>
                  </a:cubicBezTo>
                  <a:cubicBezTo>
                    <a:pt x="1699" y="485"/>
                    <a:pt x="1401" y="354"/>
                    <a:pt x="1092" y="259"/>
                  </a:cubicBezTo>
                  <a:cubicBezTo>
                    <a:pt x="937" y="211"/>
                    <a:pt x="770" y="164"/>
                    <a:pt x="615" y="140"/>
                  </a:cubicBezTo>
                  <a:cubicBezTo>
                    <a:pt x="520" y="116"/>
                    <a:pt x="449" y="104"/>
                    <a:pt x="353" y="92"/>
                  </a:cubicBezTo>
                  <a:cubicBezTo>
                    <a:pt x="270" y="80"/>
                    <a:pt x="175" y="80"/>
                    <a:pt x="103" y="21"/>
                  </a:cubicBezTo>
                  <a:cubicBezTo>
                    <a:pt x="87" y="6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33100" y="4199400"/>
              <a:ext cx="229800" cy="202775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84300" y="4250350"/>
              <a:ext cx="117300" cy="103325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34300" y="4215700"/>
              <a:ext cx="14900" cy="59825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054250" y="4257025"/>
              <a:ext cx="63250" cy="30850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56925" y="4316725"/>
              <a:ext cx="82750" cy="23550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026850" y="4331075"/>
              <a:ext cx="11925" cy="53175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954525" y="4314350"/>
              <a:ext cx="50325" cy="25625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955425" y="4249750"/>
              <a:ext cx="56275" cy="36650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0340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039950" y="42862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26850" y="42859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029825" y="430777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41450" y="4307425"/>
              <a:ext cx="11025" cy="1027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0474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021200" y="429552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774450" y="4120275"/>
              <a:ext cx="247675" cy="190275"/>
            </a:xfrm>
            <a:custGeom>
              <a:avLst/>
              <a:gdLst/>
              <a:ahLst/>
              <a:cxnLst/>
              <a:rect l="l" t="t" r="r" b="b"/>
              <a:pathLst>
                <a:path w="9907" h="7611" extrusionOk="0">
                  <a:moveTo>
                    <a:pt x="6659" y="0"/>
                  </a:moveTo>
                  <a:cubicBezTo>
                    <a:pt x="5806" y="0"/>
                    <a:pt x="5330" y="668"/>
                    <a:pt x="5084" y="1406"/>
                  </a:cubicBezTo>
                  <a:cubicBezTo>
                    <a:pt x="5039" y="1553"/>
                    <a:pt x="4841" y="1853"/>
                    <a:pt x="4865" y="2025"/>
                  </a:cubicBezTo>
                  <a:lnTo>
                    <a:pt x="4865" y="2025"/>
                  </a:lnTo>
                  <a:cubicBezTo>
                    <a:pt x="4794" y="1689"/>
                    <a:pt x="4700" y="1375"/>
                    <a:pt x="4584" y="1072"/>
                  </a:cubicBezTo>
                  <a:cubicBezTo>
                    <a:pt x="4395" y="559"/>
                    <a:pt x="3967" y="73"/>
                    <a:pt x="3456" y="73"/>
                  </a:cubicBezTo>
                  <a:cubicBezTo>
                    <a:pt x="3291" y="73"/>
                    <a:pt x="3118" y="123"/>
                    <a:pt x="2941" y="239"/>
                  </a:cubicBezTo>
                  <a:cubicBezTo>
                    <a:pt x="2536" y="501"/>
                    <a:pt x="2322" y="989"/>
                    <a:pt x="2405" y="1465"/>
                  </a:cubicBezTo>
                  <a:cubicBezTo>
                    <a:pt x="2465" y="1822"/>
                    <a:pt x="2643" y="2168"/>
                    <a:pt x="2798" y="2501"/>
                  </a:cubicBezTo>
                  <a:lnTo>
                    <a:pt x="2941" y="2775"/>
                  </a:lnTo>
                  <a:cubicBezTo>
                    <a:pt x="2727" y="2644"/>
                    <a:pt x="2524" y="2525"/>
                    <a:pt x="2286" y="2465"/>
                  </a:cubicBezTo>
                  <a:cubicBezTo>
                    <a:pt x="2165" y="2436"/>
                    <a:pt x="2041" y="2422"/>
                    <a:pt x="1917" y="2422"/>
                  </a:cubicBezTo>
                  <a:cubicBezTo>
                    <a:pt x="1493" y="2422"/>
                    <a:pt x="1065" y="2583"/>
                    <a:pt x="715" y="2822"/>
                  </a:cubicBezTo>
                  <a:cubicBezTo>
                    <a:pt x="322" y="3108"/>
                    <a:pt x="0" y="3573"/>
                    <a:pt x="107" y="4085"/>
                  </a:cubicBezTo>
                  <a:cubicBezTo>
                    <a:pt x="203" y="4537"/>
                    <a:pt x="524" y="4894"/>
                    <a:pt x="941" y="5085"/>
                  </a:cubicBezTo>
                  <a:cubicBezTo>
                    <a:pt x="1155" y="5180"/>
                    <a:pt x="1357" y="5239"/>
                    <a:pt x="1584" y="5251"/>
                  </a:cubicBezTo>
                  <a:cubicBezTo>
                    <a:pt x="1647" y="5257"/>
                    <a:pt x="1787" y="5267"/>
                    <a:pt x="1930" y="5267"/>
                  </a:cubicBezTo>
                  <a:cubicBezTo>
                    <a:pt x="2109" y="5267"/>
                    <a:pt x="2293" y="5251"/>
                    <a:pt x="2346" y="5192"/>
                  </a:cubicBezTo>
                  <a:lnTo>
                    <a:pt x="2346" y="5192"/>
                  </a:lnTo>
                  <a:cubicBezTo>
                    <a:pt x="2191" y="5382"/>
                    <a:pt x="2060" y="5597"/>
                    <a:pt x="1953" y="5799"/>
                  </a:cubicBezTo>
                  <a:cubicBezTo>
                    <a:pt x="1715" y="6263"/>
                    <a:pt x="1703" y="6811"/>
                    <a:pt x="2084" y="7204"/>
                  </a:cubicBezTo>
                  <a:cubicBezTo>
                    <a:pt x="2309" y="7432"/>
                    <a:pt x="2550" y="7525"/>
                    <a:pt x="2794" y="7525"/>
                  </a:cubicBezTo>
                  <a:cubicBezTo>
                    <a:pt x="3503" y="7525"/>
                    <a:pt x="4230" y="6736"/>
                    <a:pt x="4620" y="6204"/>
                  </a:cubicBezTo>
                  <a:cubicBezTo>
                    <a:pt x="4620" y="6192"/>
                    <a:pt x="4632" y="6168"/>
                    <a:pt x="4644" y="6156"/>
                  </a:cubicBezTo>
                  <a:cubicBezTo>
                    <a:pt x="4727" y="6549"/>
                    <a:pt x="4882" y="6918"/>
                    <a:pt x="5179" y="7216"/>
                  </a:cubicBezTo>
                  <a:cubicBezTo>
                    <a:pt x="5416" y="7453"/>
                    <a:pt x="5747" y="7611"/>
                    <a:pt x="6079" y="7611"/>
                  </a:cubicBezTo>
                  <a:cubicBezTo>
                    <a:pt x="6247" y="7611"/>
                    <a:pt x="6416" y="7570"/>
                    <a:pt x="6572" y="7478"/>
                  </a:cubicBezTo>
                  <a:cubicBezTo>
                    <a:pt x="7072" y="7204"/>
                    <a:pt x="7132" y="6561"/>
                    <a:pt x="7025" y="6049"/>
                  </a:cubicBezTo>
                  <a:cubicBezTo>
                    <a:pt x="6965" y="5775"/>
                    <a:pt x="6882" y="5501"/>
                    <a:pt x="6775" y="5251"/>
                  </a:cubicBezTo>
                  <a:cubicBezTo>
                    <a:pt x="7430" y="5251"/>
                    <a:pt x="8096" y="5180"/>
                    <a:pt x="8692" y="4858"/>
                  </a:cubicBezTo>
                  <a:cubicBezTo>
                    <a:pt x="9323" y="4525"/>
                    <a:pt x="9906" y="3846"/>
                    <a:pt x="9739" y="3120"/>
                  </a:cubicBezTo>
                  <a:cubicBezTo>
                    <a:pt x="9593" y="2421"/>
                    <a:pt x="8881" y="2152"/>
                    <a:pt x="8234" y="2152"/>
                  </a:cubicBezTo>
                  <a:cubicBezTo>
                    <a:pt x="8143" y="2152"/>
                    <a:pt x="8053" y="2157"/>
                    <a:pt x="7965" y="2168"/>
                  </a:cubicBezTo>
                  <a:cubicBezTo>
                    <a:pt x="7787" y="2203"/>
                    <a:pt x="7608" y="2227"/>
                    <a:pt x="7430" y="2287"/>
                  </a:cubicBezTo>
                  <a:cubicBezTo>
                    <a:pt x="7489" y="2203"/>
                    <a:pt x="7549" y="2096"/>
                    <a:pt x="7608" y="1989"/>
                  </a:cubicBezTo>
                  <a:cubicBezTo>
                    <a:pt x="8025" y="1167"/>
                    <a:pt x="7787" y="24"/>
                    <a:pt x="6703" y="1"/>
                  </a:cubicBezTo>
                  <a:cubicBezTo>
                    <a:pt x="6688" y="0"/>
                    <a:pt x="6673" y="0"/>
                    <a:pt x="6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832175" y="4169375"/>
              <a:ext cx="126250" cy="96825"/>
            </a:xfrm>
            <a:custGeom>
              <a:avLst/>
              <a:gdLst/>
              <a:ahLst/>
              <a:cxnLst/>
              <a:rect l="l" t="t" r="r" b="b"/>
              <a:pathLst>
                <a:path w="5050" h="3873" extrusionOk="0">
                  <a:moveTo>
                    <a:pt x="3362" y="0"/>
                  </a:moveTo>
                  <a:cubicBezTo>
                    <a:pt x="2938" y="0"/>
                    <a:pt x="2711" y="336"/>
                    <a:pt x="2573" y="716"/>
                  </a:cubicBezTo>
                  <a:cubicBezTo>
                    <a:pt x="2561" y="785"/>
                    <a:pt x="2458" y="958"/>
                    <a:pt x="2476" y="1032"/>
                  </a:cubicBezTo>
                  <a:lnTo>
                    <a:pt x="2476" y="1032"/>
                  </a:lnTo>
                  <a:cubicBezTo>
                    <a:pt x="2429" y="867"/>
                    <a:pt x="2382" y="714"/>
                    <a:pt x="2323" y="549"/>
                  </a:cubicBezTo>
                  <a:cubicBezTo>
                    <a:pt x="2223" y="296"/>
                    <a:pt x="2001" y="50"/>
                    <a:pt x="1738" y="50"/>
                  </a:cubicBezTo>
                  <a:cubicBezTo>
                    <a:pt x="1654" y="50"/>
                    <a:pt x="1566" y="75"/>
                    <a:pt x="1477" y="132"/>
                  </a:cubicBezTo>
                  <a:cubicBezTo>
                    <a:pt x="1263" y="263"/>
                    <a:pt x="1180" y="513"/>
                    <a:pt x="1204" y="751"/>
                  </a:cubicBezTo>
                  <a:cubicBezTo>
                    <a:pt x="1239" y="930"/>
                    <a:pt x="1323" y="1108"/>
                    <a:pt x="1418" y="1275"/>
                  </a:cubicBezTo>
                  <a:lnTo>
                    <a:pt x="1477" y="1430"/>
                  </a:lnTo>
                  <a:cubicBezTo>
                    <a:pt x="1382" y="1347"/>
                    <a:pt x="1263" y="1287"/>
                    <a:pt x="1144" y="1263"/>
                  </a:cubicBezTo>
                  <a:cubicBezTo>
                    <a:pt x="1080" y="1246"/>
                    <a:pt x="1014" y="1238"/>
                    <a:pt x="947" y="1238"/>
                  </a:cubicBezTo>
                  <a:cubicBezTo>
                    <a:pt x="741" y="1238"/>
                    <a:pt x="529" y="1316"/>
                    <a:pt x="358" y="1442"/>
                  </a:cubicBezTo>
                  <a:cubicBezTo>
                    <a:pt x="156" y="1573"/>
                    <a:pt x="1" y="1811"/>
                    <a:pt x="49" y="2085"/>
                  </a:cubicBezTo>
                  <a:cubicBezTo>
                    <a:pt x="84" y="2299"/>
                    <a:pt x="251" y="2478"/>
                    <a:pt x="465" y="2585"/>
                  </a:cubicBezTo>
                  <a:cubicBezTo>
                    <a:pt x="561" y="2644"/>
                    <a:pt x="668" y="2656"/>
                    <a:pt x="787" y="2680"/>
                  </a:cubicBezTo>
                  <a:cubicBezTo>
                    <a:pt x="819" y="2680"/>
                    <a:pt x="890" y="2685"/>
                    <a:pt x="964" y="2685"/>
                  </a:cubicBezTo>
                  <a:cubicBezTo>
                    <a:pt x="1057" y="2685"/>
                    <a:pt x="1153" y="2677"/>
                    <a:pt x="1180" y="2644"/>
                  </a:cubicBezTo>
                  <a:lnTo>
                    <a:pt x="1180" y="2644"/>
                  </a:lnTo>
                  <a:cubicBezTo>
                    <a:pt x="1096" y="2752"/>
                    <a:pt x="1049" y="2859"/>
                    <a:pt x="989" y="2954"/>
                  </a:cubicBezTo>
                  <a:cubicBezTo>
                    <a:pt x="870" y="3192"/>
                    <a:pt x="870" y="3478"/>
                    <a:pt x="1061" y="3668"/>
                  </a:cubicBezTo>
                  <a:cubicBezTo>
                    <a:pt x="1181" y="3789"/>
                    <a:pt x="1309" y="3838"/>
                    <a:pt x="1436" y="3838"/>
                  </a:cubicBezTo>
                  <a:cubicBezTo>
                    <a:pt x="1797" y="3838"/>
                    <a:pt x="2156" y="3441"/>
                    <a:pt x="2358" y="3168"/>
                  </a:cubicBezTo>
                  <a:cubicBezTo>
                    <a:pt x="2358" y="3156"/>
                    <a:pt x="2370" y="3156"/>
                    <a:pt x="2370" y="3133"/>
                  </a:cubicBezTo>
                  <a:cubicBezTo>
                    <a:pt x="2394" y="3335"/>
                    <a:pt x="2489" y="3525"/>
                    <a:pt x="2632" y="3668"/>
                  </a:cubicBezTo>
                  <a:cubicBezTo>
                    <a:pt x="2769" y="3789"/>
                    <a:pt x="2939" y="3872"/>
                    <a:pt x="3109" y="3872"/>
                  </a:cubicBezTo>
                  <a:cubicBezTo>
                    <a:pt x="3189" y="3872"/>
                    <a:pt x="3270" y="3853"/>
                    <a:pt x="3347" y="3811"/>
                  </a:cubicBezTo>
                  <a:cubicBezTo>
                    <a:pt x="3609" y="3656"/>
                    <a:pt x="3644" y="3335"/>
                    <a:pt x="3585" y="3073"/>
                  </a:cubicBezTo>
                  <a:cubicBezTo>
                    <a:pt x="3561" y="2942"/>
                    <a:pt x="3513" y="2811"/>
                    <a:pt x="3454" y="2680"/>
                  </a:cubicBezTo>
                  <a:cubicBezTo>
                    <a:pt x="3799" y="2680"/>
                    <a:pt x="4144" y="2644"/>
                    <a:pt x="4442" y="2478"/>
                  </a:cubicBezTo>
                  <a:cubicBezTo>
                    <a:pt x="4752" y="2323"/>
                    <a:pt x="5049" y="1978"/>
                    <a:pt x="4954" y="1573"/>
                  </a:cubicBezTo>
                  <a:cubicBezTo>
                    <a:pt x="4882" y="1223"/>
                    <a:pt x="4526" y="1087"/>
                    <a:pt x="4200" y="1087"/>
                  </a:cubicBezTo>
                  <a:cubicBezTo>
                    <a:pt x="4148" y="1087"/>
                    <a:pt x="4098" y="1090"/>
                    <a:pt x="4049" y="1097"/>
                  </a:cubicBezTo>
                  <a:cubicBezTo>
                    <a:pt x="3966" y="1108"/>
                    <a:pt x="3871" y="1120"/>
                    <a:pt x="3787" y="1156"/>
                  </a:cubicBezTo>
                  <a:cubicBezTo>
                    <a:pt x="3811" y="1108"/>
                    <a:pt x="3847" y="1073"/>
                    <a:pt x="3871" y="1013"/>
                  </a:cubicBezTo>
                  <a:cubicBezTo>
                    <a:pt x="4085" y="597"/>
                    <a:pt x="3966" y="13"/>
                    <a:pt x="3406" y="1"/>
                  </a:cubicBezTo>
                  <a:cubicBezTo>
                    <a:pt x="3391" y="0"/>
                    <a:pt x="3377" y="0"/>
                    <a:pt x="3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856550" y="4138750"/>
              <a:ext cx="19125" cy="58950"/>
            </a:xfrm>
            <a:custGeom>
              <a:avLst/>
              <a:gdLst/>
              <a:ahLst/>
              <a:cxnLst/>
              <a:rect l="l" t="t" r="r" b="b"/>
              <a:pathLst>
                <a:path w="765" h="2358" extrusionOk="0">
                  <a:moveTo>
                    <a:pt x="36" y="0"/>
                  </a:moveTo>
                  <a:cubicBezTo>
                    <a:pt x="15" y="0"/>
                    <a:pt x="0" y="20"/>
                    <a:pt x="14" y="47"/>
                  </a:cubicBezTo>
                  <a:cubicBezTo>
                    <a:pt x="38" y="155"/>
                    <a:pt x="38" y="250"/>
                    <a:pt x="74" y="345"/>
                  </a:cubicBezTo>
                  <a:cubicBezTo>
                    <a:pt x="98" y="452"/>
                    <a:pt x="121" y="536"/>
                    <a:pt x="157" y="643"/>
                  </a:cubicBezTo>
                  <a:lnTo>
                    <a:pt x="336" y="1226"/>
                  </a:lnTo>
                  <a:cubicBezTo>
                    <a:pt x="455" y="1607"/>
                    <a:pt x="610" y="1976"/>
                    <a:pt x="752" y="2357"/>
                  </a:cubicBezTo>
                  <a:lnTo>
                    <a:pt x="764" y="2357"/>
                  </a:lnTo>
                  <a:cubicBezTo>
                    <a:pt x="729" y="1952"/>
                    <a:pt x="645" y="1548"/>
                    <a:pt x="526" y="1167"/>
                  </a:cubicBezTo>
                  <a:cubicBezTo>
                    <a:pt x="467" y="964"/>
                    <a:pt x="407" y="774"/>
                    <a:pt x="336" y="583"/>
                  </a:cubicBezTo>
                  <a:cubicBezTo>
                    <a:pt x="312" y="488"/>
                    <a:pt x="264" y="405"/>
                    <a:pt x="229" y="309"/>
                  </a:cubicBezTo>
                  <a:cubicBezTo>
                    <a:pt x="193" y="214"/>
                    <a:pt x="121" y="119"/>
                    <a:pt x="86" y="36"/>
                  </a:cubicBezTo>
                  <a:cubicBezTo>
                    <a:pt x="71" y="11"/>
                    <a:pt x="51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899450" y="4139925"/>
              <a:ext cx="38725" cy="58375"/>
            </a:xfrm>
            <a:custGeom>
              <a:avLst/>
              <a:gdLst/>
              <a:ahLst/>
              <a:cxnLst/>
              <a:rect l="l" t="t" r="r" b="b"/>
              <a:pathLst>
                <a:path w="1549" h="2335" extrusionOk="0">
                  <a:moveTo>
                    <a:pt x="1515" y="0"/>
                  </a:moveTo>
                  <a:cubicBezTo>
                    <a:pt x="1506" y="0"/>
                    <a:pt x="1497" y="4"/>
                    <a:pt x="1489" y="12"/>
                  </a:cubicBezTo>
                  <a:cubicBezTo>
                    <a:pt x="1275" y="405"/>
                    <a:pt x="1037" y="786"/>
                    <a:pt x="775" y="1179"/>
                  </a:cubicBezTo>
                  <a:cubicBezTo>
                    <a:pt x="525" y="1560"/>
                    <a:pt x="287" y="1953"/>
                    <a:pt x="1" y="2322"/>
                  </a:cubicBezTo>
                  <a:cubicBezTo>
                    <a:pt x="1" y="2322"/>
                    <a:pt x="1" y="2334"/>
                    <a:pt x="25" y="2334"/>
                  </a:cubicBezTo>
                  <a:cubicBezTo>
                    <a:pt x="346" y="2013"/>
                    <a:pt x="656" y="1667"/>
                    <a:pt x="929" y="1274"/>
                  </a:cubicBezTo>
                  <a:cubicBezTo>
                    <a:pt x="1191" y="893"/>
                    <a:pt x="1394" y="477"/>
                    <a:pt x="1549" y="48"/>
                  </a:cubicBezTo>
                  <a:cubicBezTo>
                    <a:pt x="1549" y="16"/>
                    <a:pt x="1533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916425" y="4199150"/>
              <a:ext cx="82475" cy="23125"/>
            </a:xfrm>
            <a:custGeom>
              <a:avLst/>
              <a:gdLst/>
              <a:ahLst/>
              <a:cxnLst/>
              <a:rect l="l" t="t" r="r" b="b"/>
              <a:pathLst>
                <a:path w="3299" h="925" extrusionOk="0">
                  <a:moveTo>
                    <a:pt x="3275" y="1"/>
                  </a:moveTo>
                  <a:cubicBezTo>
                    <a:pt x="3001" y="84"/>
                    <a:pt x="2751" y="203"/>
                    <a:pt x="2477" y="298"/>
                  </a:cubicBezTo>
                  <a:cubicBezTo>
                    <a:pt x="2215" y="394"/>
                    <a:pt x="1941" y="489"/>
                    <a:pt x="1667" y="560"/>
                  </a:cubicBezTo>
                  <a:cubicBezTo>
                    <a:pt x="1393" y="632"/>
                    <a:pt x="1132" y="691"/>
                    <a:pt x="846" y="751"/>
                  </a:cubicBezTo>
                  <a:cubicBezTo>
                    <a:pt x="560" y="810"/>
                    <a:pt x="274" y="846"/>
                    <a:pt x="0" y="882"/>
                  </a:cubicBezTo>
                  <a:lnTo>
                    <a:pt x="0" y="906"/>
                  </a:lnTo>
                  <a:cubicBezTo>
                    <a:pt x="124" y="919"/>
                    <a:pt x="250" y="925"/>
                    <a:pt x="377" y="925"/>
                  </a:cubicBezTo>
                  <a:cubicBezTo>
                    <a:pt x="825" y="925"/>
                    <a:pt x="1291" y="848"/>
                    <a:pt x="1727" y="727"/>
                  </a:cubicBezTo>
                  <a:cubicBezTo>
                    <a:pt x="2001" y="644"/>
                    <a:pt x="2275" y="560"/>
                    <a:pt x="2525" y="441"/>
                  </a:cubicBezTo>
                  <a:cubicBezTo>
                    <a:pt x="2787" y="334"/>
                    <a:pt x="3048" y="203"/>
                    <a:pt x="3275" y="25"/>
                  </a:cubicBezTo>
                  <a:cubicBezTo>
                    <a:pt x="3298" y="13"/>
                    <a:pt x="3287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06000" y="4243975"/>
              <a:ext cx="18775" cy="50600"/>
            </a:xfrm>
            <a:custGeom>
              <a:avLst/>
              <a:gdLst/>
              <a:ahLst/>
              <a:cxnLst/>
              <a:rect l="l" t="t" r="r" b="b"/>
              <a:pathLst>
                <a:path w="751" h="2024" extrusionOk="0">
                  <a:moveTo>
                    <a:pt x="24" y="1"/>
                  </a:moveTo>
                  <a:cubicBezTo>
                    <a:pt x="13" y="1"/>
                    <a:pt x="1" y="9"/>
                    <a:pt x="1" y="18"/>
                  </a:cubicBezTo>
                  <a:cubicBezTo>
                    <a:pt x="13" y="196"/>
                    <a:pt x="96" y="363"/>
                    <a:pt x="156" y="506"/>
                  </a:cubicBezTo>
                  <a:cubicBezTo>
                    <a:pt x="215" y="672"/>
                    <a:pt x="298" y="839"/>
                    <a:pt x="358" y="1018"/>
                  </a:cubicBezTo>
                  <a:cubicBezTo>
                    <a:pt x="477" y="1339"/>
                    <a:pt x="596" y="1684"/>
                    <a:pt x="739" y="2018"/>
                  </a:cubicBezTo>
                  <a:cubicBezTo>
                    <a:pt x="739" y="2022"/>
                    <a:pt x="740" y="2023"/>
                    <a:pt x="742" y="2023"/>
                  </a:cubicBezTo>
                  <a:cubicBezTo>
                    <a:pt x="746" y="2023"/>
                    <a:pt x="751" y="2018"/>
                    <a:pt x="751" y="2018"/>
                  </a:cubicBezTo>
                  <a:cubicBezTo>
                    <a:pt x="727" y="1661"/>
                    <a:pt x="632" y="1303"/>
                    <a:pt x="513" y="958"/>
                  </a:cubicBezTo>
                  <a:cubicBezTo>
                    <a:pt x="453" y="791"/>
                    <a:pt x="382" y="613"/>
                    <a:pt x="310" y="446"/>
                  </a:cubicBezTo>
                  <a:cubicBezTo>
                    <a:pt x="239" y="303"/>
                    <a:pt x="179" y="125"/>
                    <a:pt x="36" y="6"/>
                  </a:cubicBezTo>
                  <a:cubicBezTo>
                    <a:pt x="33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39625" y="4246075"/>
              <a:ext cx="30975" cy="47400"/>
            </a:xfrm>
            <a:custGeom>
              <a:avLst/>
              <a:gdLst/>
              <a:ahLst/>
              <a:cxnLst/>
              <a:rect l="l" t="t" r="r" b="b"/>
              <a:pathLst>
                <a:path w="1239" h="1896" extrusionOk="0">
                  <a:moveTo>
                    <a:pt x="1203" y="0"/>
                  </a:moveTo>
                  <a:cubicBezTo>
                    <a:pt x="1198" y="0"/>
                    <a:pt x="1194" y="2"/>
                    <a:pt x="1191" y="5"/>
                  </a:cubicBezTo>
                  <a:cubicBezTo>
                    <a:pt x="1048" y="112"/>
                    <a:pt x="953" y="291"/>
                    <a:pt x="870" y="422"/>
                  </a:cubicBezTo>
                  <a:cubicBezTo>
                    <a:pt x="763" y="576"/>
                    <a:pt x="655" y="743"/>
                    <a:pt x="572" y="886"/>
                  </a:cubicBezTo>
                  <a:cubicBezTo>
                    <a:pt x="358" y="1219"/>
                    <a:pt x="179" y="1553"/>
                    <a:pt x="1" y="1886"/>
                  </a:cubicBezTo>
                  <a:cubicBezTo>
                    <a:pt x="1" y="1892"/>
                    <a:pt x="1" y="1895"/>
                    <a:pt x="2" y="1895"/>
                  </a:cubicBezTo>
                  <a:cubicBezTo>
                    <a:pt x="4" y="1895"/>
                    <a:pt x="7" y="1892"/>
                    <a:pt x="13" y="1886"/>
                  </a:cubicBezTo>
                  <a:cubicBezTo>
                    <a:pt x="239" y="1589"/>
                    <a:pt x="477" y="1279"/>
                    <a:pt x="691" y="957"/>
                  </a:cubicBezTo>
                  <a:cubicBezTo>
                    <a:pt x="786" y="815"/>
                    <a:pt x="894" y="648"/>
                    <a:pt x="989" y="505"/>
                  </a:cubicBezTo>
                  <a:cubicBezTo>
                    <a:pt x="1072" y="350"/>
                    <a:pt x="1203" y="184"/>
                    <a:pt x="1239" y="29"/>
                  </a:cubicBezTo>
                  <a:cubicBezTo>
                    <a:pt x="1230" y="11"/>
                    <a:pt x="1215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794675" y="4214875"/>
              <a:ext cx="66700" cy="8525"/>
            </a:xfrm>
            <a:custGeom>
              <a:avLst/>
              <a:gdLst/>
              <a:ahLst/>
              <a:cxnLst/>
              <a:rect l="l" t="t" r="r" b="b"/>
              <a:pathLst>
                <a:path w="2668" h="341" extrusionOk="0">
                  <a:moveTo>
                    <a:pt x="62" y="0"/>
                  </a:moveTo>
                  <a:cubicBezTo>
                    <a:pt x="46" y="0"/>
                    <a:pt x="29" y="1"/>
                    <a:pt x="13" y="3"/>
                  </a:cubicBezTo>
                  <a:cubicBezTo>
                    <a:pt x="1" y="3"/>
                    <a:pt x="1" y="39"/>
                    <a:pt x="13" y="50"/>
                  </a:cubicBezTo>
                  <a:cubicBezTo>
                    <a:pt x="191" y="170"/>
                    <a:pt x="441" y="217"/>
                    <a:pt x="644" y="265"/>
                  </a:cubicBezTo>
                  <a:cubicBezTo>
                    <a:pt x="858" y="301"/>
                    <a:pt x="1084" y="336"/>
                    <a:pt x="1310" y="336"/>
                  </a:cubicBezTo>
                  <a:cubicBezTo>
                    <a:pt x="1364" y="339"/>
                    <a:pt x="1417" y="340"/>
                    <a:pt x="1469" y="340"/>
                  </a:cubicBezTo>
                  <a:cubicBezTo>
                    <a:pt x="1876" y="340"/>
                    <a:pt x="2267" y="262"/>
                    <a:pt x="2668" y="146"/>
                  </a:cubicBezTo>
                  <a:lnTo>
                    <a:pt x="2668" y="122"/>
                  </a:lnTo>
                  <a:cubicBezTo>
                    <a:pt x="2425" y="154"/>
                    <a:pt x="2186" y="165"/>
                    <a:pt x="1948" y="165"/>
                  </a:cubicBezTo>
                  <a:cubicBezTo>
                    <a:pt x="1743" y="165"/>
                    <a:pt x="1538" y="157"/>
                    <a:pt x="1334" y="146"/>
                  </a:cubicBezTo>
                  <a:cubicBezTo>
                    <a:pt x="1120" y="122"/>
                    <a:pt x="894" y="110"/>
                    <a:pt x="668" y="86"/>
                  </a:cubicBezTo>
                  <a:cubicBezTo>
                    <a:pt x="560" y="62"/>
                    <a:pt x="441" y="50"/>
                    <a:pt x="346" y="39"/>
                  </a:cubicBezTo>
                  <a:cubicBezTo>
                    <a:pt x="254" y="28"/>
                    <a:pt x="1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887250" y="4212325"/>
              <a:ext cx="11625" cy="10300"/>
            </a:xfrm>
            <a:custGeom>
              <a:avLst/>
              <a:gdLst/>
              <a:ahLst/>
              <a:cxnLst/>
              <a:rect l="l" t="t" r="r" b="b"/>
              <a:pathLst>
                <a:path w="465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19" y="346"/>
                    <a:pt x="429" y="248"/>
                  </a:cubicBezTo>
                  <a:cubicBezTo>
                    <a:pt x="465" y="141"/>
                    <a:pt x="394" y="22"/>
                    <a:pt x="274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887250" y="420042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78"/>
                    <a:pt x="191" y="402"/>
                  </a:cubicBezTo>
                  <a:cubicBezTo>
                    <a:pt x="210" y="409"/>
                    <a:pt x="229" y="411"/>
                    <a:pt x="248" y="411"/>
                  </a:cubicBezTo>
                  <a:cubicBezTo>
                    <a:pt x="337" y="411"/>
                    <a:pt x="419" y="346"/>
                    <a:pt x="429" y="247"/>
                  </a:cubicBezTo>
                  <a:cubicBezTo>
                    <a:pt x="453" y="140"/>
                    <a:pt x="370" y="33"/>
                    <a:pt x="274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875650" y="4206700"/>
              <a:ext cx="11625" cy="10450"/>
            </a:xfrm>
            <a:custGeom>
              <a:avLst/>
              <a:gdLst/>
              <a:ahLst/>
              <a:cxnLst/>
              <a:rect l="l" t="t" r="r" b="b"/>
              <a:pathLst>
                <a:path w="465" h="418" extrusionOk="0">
                  <a:moveTo>
                    <a:pt x="223" y="0"/>
                  </a:moveTo>
                  <a:cubicBezTo>
                    <a:pt x="132" y="0"/>
                    <a:pt x="46" y="75"/>
                    <a:pt x="36" y="175"/>
                  </a:cubicBezTo>
                  <a:cubicBezTo>
                    <a:pt x="0" y="270"/>
                    <a:pt x="84" y="389"/>
                    <a:pt x="203" y="413"/>
                  </a:cubicBezTo>
                  <a:cubicBezTo>
                    <a:pt x="215" y="416"/>
                    <a:pt x="228" y="418"/>
                    <a:pt x="241" y="418"/>
                  </a:cubicBezTo>
                  <a:cubicBezTo>
                    <a:pt x="327" y="418"/>
                    <a:pt x="420" y="350"/>
                    <a:pt x="441" y="247"/>
                  </a:cubicBezTo>
                  <a:cubicBezTo>
                    <a:pt x="465" y="127"/>
                    <a:pt x="393" y="20"/>
                    <a:pt x="274" y="8"/>
                  </a:cubicBezTo>
                  <a:cubicBezTo>
                    <a:pt x="257" y="3"/>
                    <a:pt x="240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2889625" y="4224225"/>
              <a:ext cx="11050" cy="10300"/>
            </a:xfrm>
            <a:custGeom>
              <a:avLst/>
              <a:gdLst/>
              <a:ahLst/>
              <a:cxnLst/>
              <a:rect l="l" t="t" r="r" b="b"/>
              <a:pathLst>
                <a:path w="442" h="412" extrusionOk="0">
                  <a:moveTo>
                    <a:pt x="206" y="1"/>
                  </a:moveTo>
                  <a:cubicBezTo>
                    <a:pt x="117" y="1"/>
                    <a:pt x="35" y="66"/>
                    <a:pt x="25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20" y="346"/>
                    <a:pt x="430" y="248"/>
                  </a:cubicBezTo>
                  <a:cubicBezTo>
                    <a:pt x="441" y="141"/>
                    <a:pt x="370" y="34"/>
                    <a:pt x="263" y="10"/>
                  </a:cubicBezTo>
                  <a:cubicBezTo>
                    <a:pt x="244" y="4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899150" y="421827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7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09" y="408"/>
                    <a:pt x="226" y="411"/>
                    <a:pt x="243" y="411"/>
                  </a:cubicBezTo>
                  <a:cubicBezTo>
                    <a:pt x="334" y="411"/>
                    <a:pt x="420" y="338"/>
                    <a:pt x="430" y="248"/>
                  </a:cubicBezTo>
                  <a:cubicBezTo>
                    <a:pt x="453" y="129"/>
                    <a:pt x="370" y="22"/>
                    <a:pt x="275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899150" y="4205600"/>
              <a:ext cx="11350" cy="10375"/>
            </a:xfrm>
            <a:custGeom>
              <a:avLst/>
              <a:gdLst/>
              <a:ahLst/>
              <a:cxnLst/>
              <a:rect l="l" t="t" r="r" b="b"/>
              <a:pathLst>
                <a:path w="454" h="415" extrusionOk="0">
                  <a:moveTo>
                    <a:pt x="233" y="0"/>
                  </a:moveTo>
                  <a:cubicBezTo>
                    <a:pt x="139" y="0"/>
                    <a:pt x="47" y="68"/>
                    <a:pt x="37" y="171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4"/>
                    <a:pt x="233" y="414"/>
                  </a:cubicBezTo>
                  <a:cubicBezTo>
                    <a:pt x="328" y="414"/>
                    <a:pt x="419" y="347"/>
                    <a:pt x="430" y="243"/>
                  </a:cubicBezTo>
                  <a:cubicBezTo>
                    <a:pt x="453" y="136"/>
                    <a:pt x="370" y="17"/>
                    <a:pt x="275" y="5"/>
                  </a:cubicBezTo>
                  <a:cubicBezTo>
                    <a:pt x="261" y="2"/>
                    <a:pt x="24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875650" y="4217800"/>
              <a:ext cx="11625" cy="10475"/>
            </a:xfrm>
            <a:custGeom>
              <a:avLst/>
              <a:gdLst/>
              <a:ahLst/>
              <a:cxnLst/>
              <a:rect l="l" t="t" r="r" b="b"/>
              <a:pathLst>
                <a:path w="465" h="419" extrusionOk="0">
                  <a:moveTo>
                    <a:pt x="232" y="0"/>
                  </a:moveTo>
                  <a:cubicBezTo>
                    <a:pt x="138" y="0"/>
                    <a:pt x="46" y="68"/>
                    <a:pt x="36" y="172"/>
                  </a:cubicBezTo>
                  <a:cubicBezTo>
                    <a:pt x="0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49" y="418"/>
                  </a:cubicBezTo>
                  <a:cubicBezTo>
                    <a:pt x="333" y="418"/>
                    <a:pt x="421" y="343"/>
                    <a:pt x="441" y="243"/>
                  </a:cubicBezTo>
                  <a:cubicBezTo>
                    <a:pt x="465" y="148"/>
                    <a:pt x="393" y="29"/>
                    <a:pt x="274" y="5"/>
                  </a:cubicBezTo>
                  <a:cubicBezTo>
                    <a:pt x="260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797650" y="4324775"/>
              <a:ext cx="247375" cy="190375"/>
            </a:xfrm>
            <a:custGeom>
              <a:avLst/>
              <a:gdLst/>
              <a:ahLst/>
              <a:cxnLst/>
              <a:rect l="l" t="t" r="r" b="b"/>
              <a:pathLst>
                <a:path w="9895" h="7615" extrusionOk="0">
                  <a:moveTo>
                    <a:pt x="6669" y="0"/>
                  </a:moveTo>
                  <a:cubicBezTo>
                    <a:pt x="5814" y="0"/>
                    <a:pt x="5321" y="662"/>
                    <a:pt x="5073" y="1417"/>
                  </a:cubicBezTo>
                  <a:cubicBezTo>
                    <a:pt x="5027" y="1556"/>
                    <a:pt x="4833" y="1876"/>
                    <a:pt x="4867" y="2047"/>
                  </a:cubicBezTo>
                  <a:lnTo>
                    <a:pt x="4867" y="2047"/>
                  </a:lnTo>
                  <a:cubicBezTo>
                    <a:pt x="4785" y="1706"/>
                    <a:pt x="4702" y="1377"/>
                    <a:pt x="4585" y="1072"/>
                  </a:cubicBezTo>
                  <a:cubicBezTo>
                    <a:pt x="4395" y="566"/>
                    <a:pt x="3959" y="74"/>
                    <a:pt x="3442" y="74"/>
                  </a:cubicBezTo>
                  <a:cubicBezTo>
                    <a:pt x="3277" y="74"/>
                    <a:pt x="3105" y="123"/>
                    <a:pt x="2930" y="238"/>
                  </a:cubicBezTo>
                  <a:cubicBezTo>
                    <a:pt x="2525" y="512"/>
                    <a:pt x="2323" y="1000"/>
                    <a:pt x="2394" y="1477"/>
                  </a:cubicBezTo>
                  <a:cubicBezTo>
                    <a:pt x="2454" y="1834"/>
                    <a:pt x="2632" y="2179"/>
                    <a:pt x="2799" y="2501"/>
                  </a:cubicBezTo>
                  <a:lnTo>
                    <a:pt x="2930" y="2786"/>
                  </a:lnTo>
                  <a:cubicBezTo>
                    <a:pt x="2727" y="2655"/>
                    <a:pt x="2513" y="2536"/>
                    <a:pt x="2275" y="2477"/>
                  </a:cubicBezTo>
                  <a:cubicBezTo>
                    <a:pt x="2147" y="2443"/>
                    <a:pt x="2017" y="2427"/>
                    <a:pt x="1887" y="2427"/>
                  </a:cubicBezTo>
                  <a:cubicBezTo>
                    <a:pt x="1470" y="2427"/>
                    <a:pt x="1051" y="2589"/>
                    <a:pt x="715" y="2834"/>
                  </a:cubicBezTo>
                  <a:cubicBezTo>
                    <a:pt x="310" y="3108"/>
                    <a:pt x="1" y="3572"/>
                    <a:pt x="108" y="4096"/>
                  </a:cubicBezTo>
                  <a:cubicBezTo>
                    <a:pt x="191" y="4537"/>
                    <a:pt x="525" y="4894"/>
                    <a:pt x="941" y="5096"/>
                  </a:cubicBezTo>
                  <a:cubicBezTo>
                    <a:pt x="1144" y="5179"/>
                    <a:pt x="1358" y="5239"/>
                    <a:pt x="1572" y="5251"/>
                  </a:cubicBezTo>
                  <a:cubicBezTo>
                    <a:pt x="1638" y="5261"/>
                    <a:pt x="1772" y="5271"/>
                    <a:pt x="1909" y="5271"/>
                  </a:cubicBezTo>
                  <a:cubicBezTo>
                    <a:pt x="2094" y="5271"/>
                    <a:pt x="2287" y="5253"/>
                    <a:pt x="2334" y="5191"/>
                  </a:cubicBezTo>
                  <a:lnTo>
                    <a:pt x="2334" y="5191"/>
                  </a:lnTo>
                  <a:cubicBezTo>
                    <a:pt x="2192" y="5394"/>
                    <a:pt x="2049" y="5596"/>
                    <a:pt x="1953" y="5810"/>
                  </a:cubicBezTo>
                  <a:cubicBezTo>
                    <a:pt x="1715" y="6263"/>
                    <a:pt x="1692" y="6823"/>
                    <a:pt x="2084" y="7204"/>
                  </a:cubicBezTo>
                  <a:cubicBezTo>
                    <a:pt x="2310" y="7432"/>
                    <a:pt x="2551" y="7525"/>
                    <a:pt x="2794" y="7525"/>
                  </a:cubicBezTo>
                  <a:cubicBezTo>
                    <a:pt x="3503" y="7525"/>
                    <a:pt x="4227" y="6735"/>
                    <a:pt x="4609" y="6203"/>
                  </a:cubicBezTo>
                  <a:cubicBezTo>
                    <a:pt x="4609" y="6191"/>
                    <a:pt x="4632" y="6180"/>
                    <a:pt x="4644" y="6168"/>
                  </a:cubicBezTo>
                  <a:cubicBezTo>
                    <a:pt x="4716" y="6549"/>
                    <a:pt x="4882" y="6918"/>
                    <a:pt x="5180" y="7215"/>
                  </a:cubicBezTo>
                  <a:cubicBezTo>
                    <a:pt x="5420" y="7455"/>
                    <a:pt x="5750" y="7614"/>
                    <a:pt x="6082" y="7614"/>
                  </a:cubicBezTo>
                  <a:cubicBezTo>
                    <a:pt x="6245" y="7614"/>
                    <a:pt x="6408" y="7576"/>
                    <a:pt x="6561" y="7489"/>
                  </a:cubicBezTo>
                  <a:cubicBezTo>
                    <a:pt x="7073" y="7204"/>
                    <a:pt x="7133" y="6561"/>
                    <a:pt x="7026" y="6061"/>
                  </a:cubicBezTo>
                  <a:cubicBezTo>
                    <a:pt x="6966" y="5775"/>
                    <a:pt x="6871" y="5513"/>
                    <a:pt x="6776" y="5251"/>
                  </a:cubicBezTo>
                  <a:cubicBezTo>
                    <a:pt x="7430" y="5251"/>
                    <a:pt x="8097" y="5179"/>
                    <a:pt x="8692" y="4870"/>
                  </a:cubicBezTo>
                  <a:cubicBezTo>
                    <a:pt x="9300" y="4537"/>
                    <a:pt x="9895" y="3858"/>
                    <a:pt x="9728" y="3132"/>
                  </a:cubicBezTo>
                  <a:cubicBezTo>
                    <a:pt x="9595" y="2432"/>
                    <a:pt x="8892" y="2159"/>
                    <a:pt x="8258" y="2159"/>
                  </a:cubicBezTo>
                  <a:cubicBezTo>
                    <a:pt x="8158" y="2159"/>
                    <a:pt x="8060" y="2166"/>
                    <a:pt x="7966" y="2179"/>
                  </a:cubicBezTo>
                  <a:cubicBezTo>
                    <a:pt x="7788" y="2203"/>
                    <a:pt x="7609" y="2239"/>
                    <a:pt x="7430" y="2298"/>
                  </a:cubicBezTo>
                  <a:cubicBezTo>
                    <a:pt x="7490" y="2203"/>
                    <a:pt x="7549" y="2096"/>
                    <a:pt x="7609" y="2000"/>
                  </a:cubicBezTo>
                  <a:cubicBezTo>
                    <a:pt x="8026" y="1179"/>
                    <a:pt x="7788" y="36"/>
                    <a:pt x="6692" y="0"/>
                  </a:cubicBezTo>
                  <a:cubicBezTo>
                    <a:pt x="6685" y="0"/>
                    <a:pt x="6677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854800" y="4374175"/>
              <a:ext cx="126525" cy="96875"/>
            </a:xfrm>
            <a:custGeom>
              <a:avLst/>
              <a:gdLst/>
              <a:ahLst/>
              <a:cxnLst/>
              <a:rect l="l" t="t" r="r" b="b"/>
              <a:pathLst>
                <a:path w="5061" h="3875" extrusionOk="0">
                  <a:moveTo>
                    <a:pt x="3395" y="0"/>
                  </a:moveTo>
                  <a:cubicBezTo>
                    <a:pt x="2946" y="0"/>
                    <a:pt x="2713" y="340"/>
                    <a:pt x="2585" y="715"/>
                  </a:cubicBezTo>
                  <a:cubicBezTo>
                    <a:pt x="2561" y="786"/>
                    <a:pt x="2465" y="965"/>
                    <a:pt x="2477" y="1048"/>
                  </a:cubicBezTo>
                  <a:cubicBezTo>
                    <a:pt x="2430" y="882"/>
                    <a:pt x="2382" y="715"/>
                    <a:pt x="2323" y="560"/>
                  </a:cubicBezTo>
                  <a:cubicBezTo>
                    <a:pt x="2223" y="307"/>
                    <a:pt x="2000" y="61"/>
                    <a:pt x="1738" y="61"/>
                  </a:cubicBezTo>
                  <a:cubicBezTo>
                    <a:pt x="1654" y="61"/>
                    <a:pt x="1566" y="86"/>
                    <a:pt x="1477" y="144"/>
                  </a:cubicBezTo>
                  <a:cubicBezTo>
                    <a:pt x="1275" y="275"/>
                    <a:pt x="1180" y="525"/>
                    <a:pt x="1215" y="763"/>
                  </a:cubicBezTo>
                  <a:cubicBezTo>
                    <a:pt x="1239" y="941"/>
                    <a:pt x="1334" y="1120"/>
                    <a:pt x="1418" y="1287"/>
                  </a:cubicBezTo>
                  <a:lnTo>
                    <a:pt x="1477" y="1429"/>
                  </a:lnTo>
                  <a:cubicBezTo>
                    <a:pt x="1382" y="1358"/>
                    <a:pt x="1263" y="1298"/>
                    <a:pt x="1144" y="1275"/>
                  </a:cubicBezTo>
                  <a:cubicBezTo>
                    <a:pt x="1078" y="1254"/>
                    <a:pt x="1009" y="1244"/>
                    <a:pt x="940" y="1244"/>
                  </a:cubicBezTo>
                  <a:cubicBezTo>
                    <a:pt x="736" y="1244"/>
                    <a:pt x="527" y="1329"/>
                    <a:pt x="358" y="1453"/>
                  </a:cubicBezTo>
                  <a:cubicBezTo>
                    <a:pt x="156" y="1584"/>
                    <a:pt x="1" y="1822"/>
                    <a:pt x="48" y="2084"/>
                  </a:cubicBezTo>
                  <a:cubicBezTo>
                    <a:pt x="96" y="2310"/>
                    <a:pt x="251" y="2489"/>
                    <a:pt x="465" y="2596"/>
                  </a:cubicBezTo>
                  <a:cubicBezTo>
                    <a:pt x="572" y="2656"/>
                    <a:pt x="680" y="2668"/>
                    <a:pt x="787" y="2680"/>
                  </a:cubicBezTo>
                  <a:cubicBezTo>
                    <a:pt x="832" y="2680"/>
                    <a:pt x="931" y="2690"/>
                    <a:pt x="1019" y="2690"/>
                  </a:cubicBezTo>
                  <a:cubicBezTo>
                    <a:pt x="1092" y="2690"/>
                    <a:pt x="1158" y="2683"/>
                    <a:pt x="1180" y="2656"/>
                  </a:cubicBezTo>
                  <a:lnTo>
                    <a:pt x="1180" y="2656"/>
                  </a:lnTo>
                  <a:cubicBezTo>
                    <a:pt x="1108" y="2763"/>
                    <a:pt x="1049" y="2858"/>
                    <a:pt x="989" y="2965"/>
                  </a:cubicBezTo>
                  <a:cubicBezTo>
                    <a:pt x="870" y="3203"/>
                    <a:pt x="870" y="3489"/>
                    <a:pt x="1061" y="3680"/>
                  </a:cubicBezTo>
                  <a:cubicBezTo>
                    <a:pt x="1181" y="3801"/>
                    <a:pt x="1309" y="3850"/>
                    <a:pt x="1436" y="3850"/>
                  </a:cubicBezTo>
                  <a:cubicBezTo>
                    <a:pt x="1797" y="3850"/>
                    <a:pt x="2156" y="3453"/>
                    <a:pt x="2358" y="3180"/>
                  </a:cubicBezTo>
                  <a:cubicBezTo>
                    <a:pt x="2358" y="3156"/>
                    <a:pt x="2370" y="3156"/>
                    <a:pt x="2370" y="3144"/>
                  </a:cubicBezTo>
                  <a:cubicBezTo>
                    <a:pt x="2406" y="3334"/>
                    <a:pt x="2489" y="3537"/>
                    <a:pt x="2644" y="3680"/>
                  </a:cubicBezTo>
                  <a:cubicBezTo>
                    <a:pt x="2770" y="3798"/>
                    <a:pt x="2938" y="3875"/>
                    <a:pt x="3107" y="3875"/>
                  </a:cubicBezTo>
                  <a:cubicBezTo>
                    <a:pt x="3192" y="3875"/>
                    <a:pt x="3278" y="3855"/>
                    <a:pt x="3358" y="3811"/>
                  </a:cubicBezTo>
                  <a:cubicBezTo>
                    <a:pt x="3608" y="3668"/>
                    <a:pt x="3656" y="3334"/>
                    <a:pt x="3597" y="3084"/>
                  </a:cubicBezTo>
                  <a:cubicBezTo>
                    <a:pt x="3561" y="2953"/>
                    <a:pt x="3513" y="2811"/>
                    <a:pt x="3454" y="2680"/>
                  </a:cubicBezTo>
                  <a:cubicBezTo>
                    <a:pt x="3799" y="2680"/>
                    <a:pt x="4144" y="2656"/>
                    <a:pt x="4442" y="2489"/>
                  </a:cubicBezTo>
                  <a:cubicBezTo>
                    <a:pt x="4751" y="2310"/>
                    <a:pt x="5061" y="1965"/>
                    <a:pt x="4966" y="1584"/>
                  </a:cubicBezTo>
                  <a:cubicBezTo>
                    <a:pt x="4883" y="1235"/>
                    <a:pt x="4526" y="1098"/>
                    <a:pt x="4200" y="1098"/>
                  </a:cubicBezTo>
                  <a:cubicBezTo>
                    <a:pt x="4148" y="1098"/>
                    <a:pt x="4098" y="1101"/>
                    <a:pt x="4049" y="1108"/>
                  </a:cubicBezTo>
                  <a:cubicBezTo>
                    <a:pt x="3966" y="1120"/>
                    <a:pt x="3870" y="1132"/>
                    <a:pt x="3787" y="1167"/>
                  </a:cubicBezTo>
                  <a:cubicBezTo>
                    <a:pt x="3811" y="1120"/>
                    <a:pt x="3847" y="1072"/>
                    <a:pt x="3870" y="1013"/>
                  </a:cubicBezTo>
                  <a:cubicBezTo>
                    <a:pt x="4085" y="596"/>
                    <a:pt x="3966" y="24"/>
                    <a:pt x="3418" y="1"/>
                  </a:cubicBezTo>
                  <a:cubicBezTo>
                    <a:pt x="3410" y="0"/>
                    <a:pt x="3402" y="0"/>
                    <a:pt x="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879525" y="4343525"/>
              <a:ext cx="19075" cy="58650"/>
            </a:xfrm>
            <a:custGeom>
              <a:avLst/>
              <a:gdLst/>
              <a:ahLst/>
              <a:cxnLst/>
              <a:rect l="l" t="t" r="r" b="b"/>
              <a:pathLst>
                <a:path w="763" h="2346" extrusionOk="0">
                  <a:moveTo>
                    <a:pt x="40" y="1"/>
                  </a:moveTo>
                  <a:cubicBezTo>
                    <a:pt x="20" y="1"/>
                    <a:pt x="0" y="21"/>
                    <a:pt x="0" y="36"/>
                  </a:cubicBezTo>
                  <a:cubicBezTo>
                    <a:pt x="24" y="143"/>
                    <a:pt x="24" y="250"/>
                    <a:pt x="60" y="334"/>
                  </a:cubicBezTo>
                  <a:cubicBezTo>
                    <a:pt x="83" y="441"/>
                    <a:pt x="119" y="536"/>
                    <a:pt x="143" y="631"/>
                  </a:cubicBezTo>
                  <a:lnTo>
                    <a:pt x="322" y="1215"/>
                  </a:lnTo>
                  <a:cubicBezTo>
                    <a:pt x="441" y="1608"/>
                    <a:pt x="595" y="1977"/>
                    <a:pt x="738" y="2346"/>
                  </a:cubicBezTo>
                  <a:lnTo>
                    <a:pt x="762" y="2346"/>
                  </a:lnTo>
                  <a:cubicBezTo>
                    <a:pt x="714" y="1941"/>
                    <a:pt x="643" y="1548"/>
                    <a:pt x="524" y="1155"/>
                  </a:cubicBezTo>
                  <a:cubicBezTo>
                    <a:pt x="464" y="965"/>
                    <a:pt x="405" y="774"/>
                    <a:pt x="322" y="572"/>
                  </a:cubicBezTo>
                  <a:cubicBezTo>
                    <a:pt x="298" y="488"/>
                    <a:pt x="250" y="393"/>
                    <a:pt x="226" y="310"/>
                  </a:cubicBezTo>
                  <a:cubicBezTo>
                    <a:pt x="179" y="203"/>
                    <a:pt x="119" y="119"/>
                    <a:pt x="72" y="24"/>
                  </a:cubicBezTo>
                  <a:cubicBezTo>
                    <a:pt x="63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922375" y="4344625"/>
              <a:ext cx="38725" cy="58450"/>
            </a:xfrm>
            <a:custGeom>
              <a:avLst/>
              <a:gdLst/>
              <a:ahLst/>
              <a:cxnLst/>
              <a:rect l="l" t="t" r="r" b="b"/>
              <a:pathLst>
                <a:path w="1549" h="2338" extrusionOk="0">
                  <a:moveTo>
                    <a:pt x="1507" y="1"/>
                  </a:moveTo>
                  <a:cubicBezTo>
                    <a:pt x="1499" y="1"/>
                    <a:pt x="1492" y="5"/>
                    <a:pt x="1489" y="16"/>
                  </a:cubicBezTo>
                  <a:cubicBezTo>
                    <a:pt x="1263" y="397"/>
                    <a:pt x="1025" y="790"/>
                    <a:pt x="774" y="1171"/>
                  </a:cubicBezTo>
                  <a:cubicBezTo>
                    <a:pt x="513" y="1564"/>
                    <a:pt x="274" y="1945"/>
                    <a:pt x="1" y="2314"/>
                  </a:cubicBezTo>
                  <a:cubicBezTo>
                    <a:pt x="1" y="2314"/>
                    <a:pt x="1" y="2338"/>
                    <a:pt x="12" y="2338"/>
                  </a:cubicBezTo>
                  <a:cubicBezTo>
                    <a:pt x="334" y="2004"/>
                    <a:pt x="655" y="1659"/>
                    <a:pt x="917" y="1278"/>
                  </a:cubicBezTo>
                  <a:cubicBezTo>
                    <a:pt x="1191" y="885"/>
                    <a:pt x="1382" y="468"/>
                    <a:pt x="1548" y="40"/>
                  </a:cubicBezTo>
                  <a:cubicBezTo>
                    <a:pt x="1548" y="23"/>
                    <a:pt x="1525" y="1"/>
                    <a:pt x="1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39050" y="4403875"/>
              <a:ext cx="82400" cy="23375"/>
            </a:xfrm>
            <a:custGeom>
              <a:avLst/>
              <a:gdLst/>
              <a:ahLst/>
              <a:cxnLst/>
              <a:rect l="l" t="t" r="r" b="b"/>
              <a:pathLst>
                <a:path w="3296" h="935" extrusionOk="0">
                  <a:moveTo>
                    <a:pt x="3279" y="1"/>
                  </a:moveTo>
                  <a:cubicBezTo>
                    <a:pt x="3278" y="1"/>
                    <a:pt x="3276" y="2"/>
                    <a:pt x="3275" y="3"/>
                  </a:cubicBezTo>
                  <a:cubicBezTo>
                    <a:pt x="3001" y="99"/>
                    <a:pt x="2751" y="218"/>
                    <a:pt x="2489" y="301"/>
                  </a:cubicBezTo>
                  <a:cubicBezTo>
                    <a:pt x="2215" y="408"/>
                    <a:pt x="1953" y="503"/>
                    <a:pt x="1667" y="575"/>
                  </a:cubicBezTo>
                  <a:cubicBezTo>
                    <a:pt x="1393" y="646"/>
                    <a:pt x="1131" y="706"/>
                    <a:pt x="846" y="765"/>
                  </a:cubicBezTo>
                  <a:cubicBezTo>
                    <a:pt x="560" y="825"/>
                    <a:pt x="286" y="861"/>
                    <a:pt x="0" y="896"/>
                  </a:cubicBezTo>
                  <a:lnTo>
                    <a:pt x="0" y="920"/>
                  </a:lnTo>
                  <a:cubicBezTo>
                    <a:pt x="115" y="930"/>
                    <a:pt x="231" y="935"/>
                    <a:pt x="349" y="935"/>
                  </a:cubicBezTo>
                  <a:cubicBezTo>
                    <a:pt x="810" y="935"/>
                    <a:pt x="1291" y="862"/>
                    <a:pt x="1727" y="730"/>
                  </a:cubicBezTo>
                  <a:cubicBezTo>
                    <a:pt x="2012" y="658"/>
                    <a:pt x="2274" y="575"/>
                    <a:pt x="2524" y="456"/>
                  </a:cubicBezTo>
                  <a:cubicBezTo>
                    <a:pt x="2798" y="349"/>
                    <a:pt x="3048" y="218"/>
                    <a:pt x="3275" y="39"/>
                  </a:cubicBezTo>
                  <a:cubicBezTo>
                    <a:pt x="3295" y="29"/>
                    <a:pt x="3289" y="1"/>
                    <a:pt x="3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928625" y="4448775"/>
              <a:ext cx="19075" cy="50700"/>
            </a:xfrm>
            <a:custGeom>
              <a:avLst/>
              <a:gdLst/>
              <a:ahLst/>
              <a:cxnLst/>
              <a:rect l="l" t="t" r="r" b="b"/>
              <a:pathLst>
                <a:path w="763" h="2028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08"/>
                    <a:pt x="108" y="362"/>
                    <a:pt x="167" y="517"/>
                  </a:cubicBezTo>
                  <a:cubicBezTo>
                    <a:pt x="227" y="684"/>
                    <a:pt x="298" y="850"/>
                    <a:pt x="358" y="1017"/>
                  </a:cubicBezTo>
                  <a:cubicBezTo>
                    <a:pt x="477" y="1351"/>
                    <a:pt x="596" y="1696"/>
                    <a:pt x="739" y="2017"/>
                  </a:cubicBezTo>
                  <a:cubicBezTo>
                    <a:pt x="739" y="2025"/>
                    <a:pt x="741" y="2028"/>
                    <a:pt x="745" y="2028"/>
                  </a:cubicBezTo>
                  <a:cubicBezTo>
                    <a:pt x="752" y="2028"/>
                    <a:pt x="763" y="2017"/>
                    <a:pt x="763" y="2017"/>
                  </a:cubicBezTo>
                  <a:cubicBezTo>
                    <a:pt x="727" y="1660"/>
                    <a:pt x="644" y="1303"/>
                    <a:pt x="524" y="958"/>
                  </a:cubicBezTo>
                  <a:cubicBezTo>
                    <a:pt x="465" y="803"/>
                    <a:pt x="382" y="624"/>
                    <a:pt x="310" y="458"/>
                  </a:cubicBezTo>
                  <a:cubicBezTo>
                    <a:pt x="239" y="315"/>
                    <a:pt x="179" y="124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862850" y="4450900"/>
              <a:ext cx="30675" cy="47275"/>
            </a:xfrm>
            <a:custGeom>
              <a:avLst/>
              <a:gdLst/>
              <a:ahLst/>
              <a:cxnLst/>
              <a:rect l="l" t="t" r="r" b="b"/>
              <a:pathLst>
                <a:path w="1227" h="1891" extrusionOk="0">
                  <a:moveTo>
                    <a:pt x="1198" y="0"/>
                  </a:moveTo>
                  <a:cubicBezTo>
                    <a:pt x="1196" y="0"/>
                    <a:pt x="1193" y="1"/>
                    <a:pt x="1191" y="3"/>
                  </a:cubicBezTo>
                  <a:cubicBezTo>
                    <a:pt x="1036" y="111"/>
                    <a:pt x="953" y="289"/>
                    <a:pt x="858" y="420"/>
                  </a:cubicBezTo>
                  <a:cubicBezTo>
                    <a:pt x="750" y="563"/>
                    <a:pt x="655" y="730"/>
                    <a:pt x="560" y="885"/>
                  </a:cubicBezTo>
                  <a:cubicBezTo>
                    <a:pt x="358" y="1206"/>
                    <a:pt x="167" y="1551"/>
                    <a:pt x="0" y="1873"/>
                  </a:cubicBezTo>
                  <a:cubicBezTo>
                    <a:pt x="0" y="1885"/>
                    <a:pt x="0" y="1891"/>
                    <a:pt x="2" y="1891"/>
                  </a:cubicBezTo>
                  <a:cubicBezTo>
                    <a:pt x="3" y="1891"/>
                    <a:pt x="6" y="1885"/>
                    <a:pt x="12" y="1873"/>
                  </a:cubicBezTo>
                  <a:cubicBezTo>
                    <a:pt x="238" y="1575"/>
                    <a:pt x="477" y="1266"/>
                    <a:pt x="679" y="956"/>
                  </a:cubicBezTo>
                  <a:cubicBezTo>
                    <a:pt x="786" y="801"/>
                    <a:pt x="893" y="646"/>
                    <a:pt x="977" y="492"/>
                  </a:cubicBezTo>
                  <a:cubicBezTo>
                    <a:pt x="1072" y="349"/>
                    <a:pt x="1203" y="182"/>
                    <a:pt x="1227" y="15"/>
                  </a:cubicBezTo>
                  <a:cubicBezTo>
                    <a:pt x="1217" y="15"/>
                    <a:pt x="1208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817300" y="4419650"/>
              <a:ext cx="67000" cy="8325"/>
            </a:xfrm>
            <a:custGeom>
              <a:avLst/>
              <a:gdLst/>
              <a:ahLst/>
              <a:cxnLst/>
              <a:rect l="l" t="t" r="r" b="b"/>
              <a:pathLst>
                <a:path w="2680" h="333" extrusionOk="0">
                  <a:moveTo>
                    <a:pt x="102" y="0"/>
                  </a:moveTo>
                  <a:cubicBezTo>
                    <a:pt x="81" y="0"/>
                    <a:pt x="59" y="1"/>
                    <a:pt x="36" y="3"/>
                  </a:cubicBezTo>
                  <a:cubicBezTo>
                    <a:pt x="13" y="15"/>
                    <a:pt x="1" y="51"/>
                    <a:pt x="13" y="51"/>
                  </a:cubicBezTo>
                  <a:cubicBezTo>
                    <a:pt x="191" y="170"/>
                    <a:pt x="453" y="206"/>
                    <a:pt x="644" y="253"/>
                  </a:cubicBezTo>
                  <a:cubicBezTo>
                    <a:pt x="870" y="301"/>
                    <a:pt x="1084" y="325"/>
                    <a:pt x="1322" y="325"/>
                  </a:cubicBezTo>
                  <a:cubicBezTo>
                    <a:pt x="1389" y="330"/>
                    <a:pt x="1456" y="332"/>
                    <a:pt x="1522" y="332"/>
                  </a:cubicBezTo>
                  <a:cubicBezTo>
                    <a:pt x="1917" y="332"/>
                    <a:pt x="2302" y="246"/>
                    <a:pt x="2680" y="134"/>
                  </a:cubicBezTo>
                  <a:lnTo>
                    <a:pt x="2680" y="122"/>
                  </a:lnTo>
                  <a:cubicBezTo>
                    <a:pt x="2459" y="152"/>
                    <a:pt x="2236" y="164"/>
                    <a:pt x="2014" y="164"/>
                  </a:cubicBezTo>
                  <a:cubicBezTo>
                    <a:pt x="1793" y="164"/>
                    <a:pt x="1572" y="152"/>
                    <a:pt x="1358" y="134"/>
                  </a:cubicBezTo>
                  <a:cubicBezTo>
                    <a:pt x="1132" y="122"/>
                    <a:pt x="906" y="110"/>
                    <a:pt x="691" y="75"/>
                  </a:cubicBezTo>
                  <a:cubicBezTo>
                    <a:pt x="584" y="63"/>
                    <a:pt x="465" y="51"/>
                    <a:pt x="358" y="27"/>
                  </a:cubicBezTo>
                  <a:cubicBezTo>
                    <a:pt x="271" y="18"/>
                    <a:pt x="19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910475" y="441692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220" y="1"/>
                  </a:moveTo>
                  <a:cubicBezTo>
                    <a:pt x="126" y="1"/>
                    <a:pt x="34" y="68"/>
                    <a:pt x="24" y="172"/>
                  </a:cubicBezTo>
                  <a:cubicBezTo>
                    <a:pt x="0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69" y="41"/>
                    <a:pt x="262" y="5"/>
                  </a:cubicBezTo>
                  <a:cubicBezTo>
                    <a:pt x="248" y="2"/>
                    <a:pt x="23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909875" y="4405325"/>
              <a:ext cx="11325" cy="10450"/>
            </a:xfrm>
            <a:custGeom>
              <a:avLst/>
              <a:gdLst/>
              <a:ahLst/>
              <a:cxnLst/>
              <a:rect l="l" t="t" r="r" b="b"/>
              <a:pathLst>
                <a:path w="453" h="418" extrusionOk="0">
                  <a:moveTo>
                    <a:pt x="232" y="0"/>
                  </a:moveTo>
                  <a:cubicBezTo>
                    <a:pt x="138" y="0"/>
                    <a:pt x="47" y="68"/>
                    <a:pt x="36" y="172"/>
                  </a:cubicBezTo>
                  <a:cubicBezTo>
                    <a:pt x="1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50" y="418"/>
                  </a:cubicBezTo>
                  <a:cubicBezTo>
                    <a:pt x="334" y="418"/>
                    <a:pt x="421" y="343"/>
                    <a:pt x="441" y="243"/>
                  </a:cubicBezTo>
                  <a:cubicBezTo>
                    <a:pt x="453" y="124"/>
                    <a:pt x="382" y="29"/>
                    <a:pt x="274" y="5"/>
                  </a:cubicBezTo>
                  <a:cubicBezTo>
                    <a:pt x="261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898850" y="4411275"/>
              <a:ext cx="11050" cy="10475"/>
            </a:xfrm>
            <a:custGeom>
              <a:avLst/>
              <a:gdLst/>
              <a:ahLst/>
              <a:cxnLst/>
              <a:rect l="l" t="t" r="r" b="b"/>
              <a:pathLst>
                <a:path w="442" h="419" extrusionOk="0">
                  <a:moveTo>
                    <a:pt x="225" y="0"/>
                  </a:moveTo>
                  <a:cubicBezTo>
                    <a:pt x="138" y="0"/>
                    <a:pt x="46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5"/>
                    <a:pt x="226" y="418"/>
                    <a:pt x="243" y="418"/>
                  </a:cubicBezTo>
                  <a:cubicBezTo>
                    <a:pt x="334" y="418"/>
                    <a:pt x="420" y="343"/>
                    <a:pt x="430" y="243"/>
                  </a:cubicBezTo>
                  <a:cubicBezTo>
                    <a:pt x="442" y="148"/>
                    <a:pt x="370" y="29"/>
                    <a:pt x="263" y="5"/>
                  </a:cubicBezTo>
                  <a:cubicBezTo>
                    <a:pt x="251" y="2"/>
                    <a:pt x="23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912250" y="4429125"/>
              <a:ext cx="11650" cy="10475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25" y="1"/>
                  </a:moveTo>
                  <a:cubicBezTo>
                    <a:pt x="138" y="1"/>
                    <a:pt x="45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6"/>
                    <a:pt x="226" y="418"/>
                    <a:pt x="243" y="418"/>
                  </a:cubicBezTo>
                  <a:cubicBezTo>
                    <a:pt x="334" y="418"/>
                    <a:pt x="419" y="344"/>
                    <a:pt x="429" y="243"/>
                  </a:cubicBezTo>
                  <a:cubicBezTo>
                    <a:pt x="465" y="124"/>
                    <a:pt x="382" y="29"/>
                    <a:pt x="263" y="5"/>
                  </a:cubicBezTo>
                  <a:cubicBezTo>
                    <a:pt x="250" y="2"/>
                    <a:pt x="23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22375" y="4422875"/>
              <a:ext cx="11050" cy="10375"/>
            </a:xfrm>
            <a:custGeom>
              <a:avLst/>
              <a:gdLst/>
              <a:ahLst/>
              <a:cxnLst/>
              <a:rect l="l" t="t" r="r" b="b"/>
              <a:pathLst>
                <a:path w="442" h="415" extrusionOk="0">
                  <a:moveTo>
                    <a:pt x="221" y="1"/>
                  </a:moveTo>
                  <a:cubicBezTo>
                    <a:pt x="126" y="1"/>
                    <a:pt x="35" y="68"/>
                    <a:pt x="24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70" y="17"/>
                    <a:pt x="263" y="5"/>
                  </a:cubicBezTo>
                  <a:cubicBezTo>
                    <a:pt x="249" y="2"/>
                    <a:pt x="235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21775" y="4410275"/>
              <a:ext cx="11650" cy="10300"/>
            </a:xfrm>
            <a:custGeom>
              <a:avLst/>
              <a:gdLst/>
              <a:ahLst/>
              <a:cxnLst/>
              <a:rect l="l" t="t" r="r" b="b"/>
              <a:pathLst>
                <a:path w="466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90"/>
                    <a:pt x="203" y="402"/>
                  </a:cubicBezTo>
                  <a:cubicBezTo>
                    <a:pt x="220" y="408"/>
                    <a:pt x="237" y="411"/>
                    <a:pt x="255" y="411"/>
                  </a:cubicBezTo>
                  <a:cubicBezTo>
                    <a:pt x="337" y="411"/>
                    <a:pt x="422" y="346"/>
                    <a:pt x="441" y="247"/>
                  </a:cubicBezTo>
                  <a:cubicBezTo>
                    <a:pt x="465" y="140"/>
                    <a:pt x="394" y="33"/>
                    <a:pt x="275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898850" y="4422500"/>
              <a:ext cx="11050" cy="10450"/>
            </a:xfrm>
            <a:custGeom>
              <a:avLst/>
              <a:gdLst/>
              <a:ahLst/>
              <a:cxnLst/>
              <a:rect l="l" t="t" r="r" b="b"/>
              <a:pathLst>
                <a:path w="442" h="418" extrusionOk="0">
                  <a:moveTo>
                    <a:pt x="216" y="0"/>
                  </a:moveTo>
                  <a:cubicBezTo>
                    <a:pt x="132" y="0"/>
                    <a:pt x="45" y="75"/>
                    <a:pt x="25" y="175"/>
                  </a:cubicBezTo>
                  <a:cubicBezTo>
                    <a:pt x="1" y="270"/>
                    <a:pt x="72" y="389"/>
                    <a:pt x="191" y="413"/>
                  </a:cubicBezTo>
                  <a:cubicBezTo>
                    <a:pt x="205" y="416"/>
                    <a:pt x="219" y="418"/>
                    <a:pt x="233" y="418"/>
                  </a:cubicBezTo>
                  <a:cubicBezTo>
                    <a:pt x="328" y="418"/>
                    <a:pt x="419" y="350"/>
                    <a:pt x="430" y="247"/>
                  </a:cubicBezTo>
                  <a:cubicBezTo>
                    <a:pt x="442" y="139"/>
                    <a:pt x="370" y="32"/>
                    <a:pt x="263" y="8"/>
                  </a:cubicBezTo>
                  <a:cubicBezTo>
                    <a:pt x="248" y="3"/>
                    <a:pt x="23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811650" y="4570600"/>
              <a:ext cx="291725" cy="94575"/>
            </a:xfrm>
            <a:custGeom>
              <a:avLst/>
              <a:gdLst/>
              <a:ahLst/>
              <a:cxnLst/>
              <a:rect l="l" t="t" r="r" b="b"/>
              <a:pathLst>
                <a:path w="11669" h="3783" extrusionOk="0">
                  <a:moveTo>
                    <a:pt x="8531" y="0"/>
                  </a:moveTo>
                  <a:cubicBezTo>
                    <a:pt x="7190" y="0"/>
                    <a:pt x="5929" y="568"/>
                    <a:pt x="4703" y="1109"/>
                  </a:cubicBezTo>
                  <a:cubicBezTo>
                    <a:pt x="3757" y="1510"/>
                    <a:pt x="2738" y="1973"/>
                    <a:pt x="1694" y="1973"/>
                  </a:cubicBezTo>
                  <a:cubicBezTo>
                    <a:pt x="1622" y="1973"/>
                    <a:pt x="1549" y="1971"/>
                    <a:pt x="1477" y="1966"/>
                  </a:cubicBezTo>
                  <a:cubicBezTo>
                    <a:pt x="1060" y="1942"/>
                    <a:pt x="631" y="1788"/>
                    <a:pt x="346" y="1478"/>
                  </a:cubicBezTo>
                  <a:cubicBezTo>
                    <a:pt x="298" y="1431"/>
                    <a:pt x="262" y="1371"/>
                    <a:pt x="179" y="1359"/>
                  </a:cubicBezTo>
                  <a:cubicBezTo>
                    <a:pt x="167" y="1356"/>
                    <a:pt x="156" y="1355"/>
                    <a:pt x="146" y="1355"/>
                  </a:cubicBezTo>
                  <a:cubicBezTo>
                    <a:pt x="1" y="1355"/>
                    <a:pt x="88" y="1663"/>
                    <a:pt x="143" y="1752"/>
                  </a:cubicBezTo>
                  <a:cubicBezTo>
                    <a:pt x="334" y="2050"/>
                    <a:pt x="774" y="2431"/>
                    <a:pt x="893" y="2526"/>
                  </a:cubicBezTo>
                  <a:cubicBezTo>
                    <a:pt x="1298" y="2847"/>
                    <a:pt x="1763" y="3121"/>
                    <a:pt x="2251" y="3300"/>
                  </a:cubicBezTo>
                  <a:cubicBezTo>
                    <a:pt x="3071" y="3618"/>
                    <a:pt x="3880" y="3782"/>
                    <a:pt x="4688" y="3782"/>
                  </a:cubicBezTo>
                  <a:cubicBezTo>
                    <a:pt x="5451" y="3782"/>
                    <a:pt x="6215" y="3636"/>
                    <a:pt x="6989" y="3336"/>
                  </a:cubicBezTo>
                  <a:cubicBezTo>
                    <a:pt x="8299" y="2835"/>
                    <a:pt x="9430" y="2014"/>
                    <a:pt x="10740" y="1490"/>
                  </a:cubicBezTo>
                  <a:cubicBezTo>
                    <a:pt x="10855" y="1447"/>
                    <a:pt x="10984" y="1408"/>
                    <a:pt x="11102" y="1408"/>
                  </a:cubicBezTo>
                  <a:cubicBezTo>
                    <a:pt x="11179" y="1408"/>
                    <a:pt x="11251" y="1424"/>
                    <a:pt x="11311" y="1466"/>
                  </a:cubicBezTo>
                  <a:cubicBezTo>
                    <a:pt x="11371" y="1490"/>
                    <a:pt x="11419" y="1550"/>
                    <a:pt x="11478" y="1585"/>
                  </a:cubicBezTo>
                  <a:cubicBezTo>
                    <a:pt x="11497" y="1593"/>
                    <a:pt x="11519" y="1597"/>
                    <a:pt x="11542" y="1597"/>
                  </a:cubicBezTo>
                  <a:cubicBezTo>
                    <a:pt x="11591" y="1597"/>
                    <a:pt x="11640" y="1578"/>
                    <a:pt x="11657" y="1538"/>
                  </a:cubicBezTo>
                  <a:cubicBezTo>
                    <a:pt x="11669" y="1502"/>
                    <a:pt x="11669" y="1478"/>
                    <a:pt x="11657" y="1442"/>
                  </a:cubicBezTo>
                  <a:cubicBezTo>
                    <a:pt x="11645" y="1311"/>
                    <a:pt x="11573" y="1145"/>
                    <a:pt x="11466" y="1050"/>
                  </a:cubicBezTo>
                  <a:cubicBezTo>
                    <a:pt x="11276" y="847"/>
                    <a:pt x="11049" y="692"/>
                    <a:pt x="10799" y="549"/>
                  </a:cubicBezTo>
                  <a:cubicBezTo>
                    <a:pt x="10299" y="288"/>
                    <a:pt x="9752" y="145"/>
                    <a:pt x="9204" y="49"/>
                  </a:cubicBezTo>
                  <a:cubicBezTo>
                    <a:pt x="8977" y="16"/>
                    <a:pt x="8753" y="0"/>
                    <a:pt x="8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813125" y="4588450"/>
              <a:ext cx="286675" cy="76825"/>
            </a:xfrm>
            <a:custGeom>
              <a:avLst/>
              <a:gdLst/>
              <a:ahLst/>
              <a:cxnLst/>
              <a:rect l="l" t="t" r="r" b="b"/>
              <a:pathLst>
                <a:path w="11467" h="3073" extrusionOk="0">
                  <a:moveTo>
                    <a:pt x="9103" y="1"/>
                  </a:moveTo>
                  <a:cubicBezTo>
                    <a:pt x="8344" y="1"/>
                    <a:pt x="7638" y="254"/>
                    <a:pt x="6954" y="562"/>
                  </a:cubicBezTo>
                  <a:cubicBezTo>
                    <a:pt x="6228" y="883"/>
                    <a:pt x="5514" y="1276"/>
                    <a:pt x="4740" y="1526"/>
                  </a:cubicBezTo>
                  <a:cubicBezTo>
                    <a:pt x="4123" y="1726"/>
                    <a:pt x="3442" y="1885"/>
                    <a:pt x="2775" y="1885"/>
                  </a:cubicBezTo>
                  <a:cubicBezTo>
                    <a:pt x="2489" y="1885"/>
                    <a:pt x="2205" y="1856"/>
                    <a:pt x="1930" y="1788"/>
                  </a:cubicBezTo>
                  <a:cubicBezTo>
                    <a:pt x="703" y="1479"/>
                    <a:pt x="180" y="895"/>
                    <a:pt x="1" y="752"/>
                  </a:cubicBezTo>
                  <a:lnTo>
                    <a:pt x="1" y="752"/>
                  </a:lnTo>
                  <a:cubicBezTo>
                    <a:pt x="1" y="836"/>
                    <a:pt x="49" y="990"/>
                    <a:pt x="84" y="1038"/>
                  </a:cubicBezTo>
                  <a:cubicBezTo>
                    <a:pt x="275" y="1336"/>
                    <a:pt x="715" y="1717"/>
                    <a:pt x="811" y="1812"/>
                  </a:cubicBezTo>
                  <a:cubicBezTo>
                    <a:pt x="1215" y="2133"/>
                    <a:pt x="1668" y="2383"/>
                    <a:pt x="2168" y="2586"/>
                  </a:cubicBezTo>
                  <a:cubicBezTo>
                    <a:pt x="2979" y="2909"/>
                    <a:pt x="3777" y="3073"/>
                    <a:pt x="4578" y="3073"/>
                  </a:cubicBezTo>
                  <a:cubicBezTo>
                    <a:pt x="5343" y="3073"/>
                    <a:pt x="6110" y="2924"/>
                    <a:pt x="6895" y="2622"/>
                  </a:cubicBezTo>
                  <a:cubicBezTo>
                    <a:pt x="8204" y="2121"/>
                    <a:pt x="9347" y="1288"/>
                    <a:pt x="10645" y="776"/>
                  </a:cubicBezTo>
                  <a:cubicBezTo>
                    <a:pt x="10754" y="733"/>
                    <a:pt x="10879" y="694"/>
                    <a:pt x="11002" y="694"/>
                  </a:cubicBezTo>
                  <a:cubicBezTo>
                    <a:pt x="11081" y="694"/>
                    <a:pt x="11158" y="710"/>
                    <a:pt x="11229" y="752"/>
                  </a:cubicBezTo>
                  <a:cubicBezTo>
                    <a:pt x="11288" y="800"/>
                    <a:pt x="11336" y="836"/>
                    <a:pt x="11395" y="871"/>
                  </a:cubicBezTo>
                  <a:cubicBezTo>
                    <a:pt x="11419" y="883"/>
                    <a:pt x="11431" y="883"/>
                    <a:pt x="11467" y="883"/>
                  </a:cubicBezTo>
                  <a:cubicBezTo>
                    <a:pt x="10800" y="395"/>
                    <a:pt x="10050" y="50"/>
                    <a:pt x="9205" y="2"/>
                  </a:cubicBezTo>
                  <a:cubicBezTo>
                    <a:pt x="9171" y="1"/>
                    <a:pt x="9137" y="1"/>
                    <a:pt x="9103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4"/>
          <p:cNvGrpSpPr/>
          <p:nvPr/>
        </p:nvGrpSpPr>
        <p:grpSpPr>
          <a:xfrm rot="-1738262">
            <a:off x="8199954" y="-375925"/>
            <a:ext cx="1211555" cy="1789241"/>
            <a:chOff x="1393625" y="4070725"/>
            <a:chExt cx="616750" cy="910825"/>
          </a:xfrm>
        </p:grpSpPr>
        <p:sp>
          <p:nvSpPr>
            <p:cNvPr id="242" name="Google Shape;242;p4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7920350" y="16140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33375" y="3528448"/>
            <a:ext cx="183493" cy="18349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862175" y="4830173"/>
            <a:ext cx="183493" cy="18349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title" idx="2"/>
          </p:nvPr>
        </p:nvSpPr>
        <p:spPr>
          <a:xfrm>
            <a:off x="1438213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title" idx="3"/>
          </p:nvPr>
        </p:nvSpPr>
        <p:spPr>
          <a:xfrm>
            <a:off x="5048365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1"/>
          </p:nvPr>
        </p:nvSpPr>
        <p:spPr>
          <a:xfrm>
            <a:off x="5048363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ubTitle" idx="4"/>
          </p:nvPr>
        </p:nvSpPr>
        <p:spPr>
          <a:xfrm>
            <a:off x="1438398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5" name="Google Shape;305;p5"/>
          <p:cNvGrpSpPr/>
          <p:nvPr/>
        </p:nvGrpSpPr>
        <p:grpSpPr>
          <a:xfrm rot="-1738095">
            <a:off x="-253405" y="3961006"/>
            <a:ext cx="1486593" cy="2195421"/>
            <a:chOff x="1393625" y="4070725"/>
            <a:chExt cx="616750" cy="910825"/>
          </a:xfrm>
        </p:grpSpPr>
        <p:sp>
          <p:nvSpPr>
            <p:cNvPr id="306" name="Google Shape;306;p5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rot="-1732052" flipH="1">
            <a:off x="8239210" y="-283642"/>
            <a:ext cx="1265983" cy="1869622"/>
            <a:chOff x="1393625" y="4070725"/>
            <a:chExt cx="616750" cy="910825"/>
          </a:xfrm>
        </p:grpSpPr>
        <p:sp>
          <p:nvSpPr>
            <p:cNvPr id="361" name="Google Shape;361;p5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5"/>
          <p:cNvSpPr/>
          <p:nvPr/>
        </p:nvSpPr>
        <p:spPr>
          <a:xfrm>
            <a:off x="7670474" y="121972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"/>
          <p:cNvSpPr/>
          <p:nvPr/>
        </p:nvSpPr>
        <p:spPr>
          <a:xfrm>
            <a:off x="1380774" y="4785697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"/>
          <p:cNvSpPr/>
          <p:nvPr/>
        </p:nvSpPr>
        <p:spPr>
          <a:xfrm>
            <a:off x="2162700" y="529900"/>
            <a:ext cx="4818600" cy="461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"/>
          <p:cNvSpPr txBox="1">
            <a:spLocks noGrp="1"/>
          </p:cNvSpPr>
          <p:nvPr>
            <p:ph type="title"/>
          </p:nvPr>
        </p:nvSpPr>
        <p:spPr>
          <a:xfrm>
            <a:off x="2799525" y="1095150"/>
            <a:ext cx="354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3" name="Google Shape;883;p9"/>
          <p:cNvSpPr txBox="1">
            <a:spLocks noGrp="1"/>
          </p:cNvSpPr>
          <p:nvPr>
            <p:ph type="subTitle" idx="1"/>
          </p:nvPr>
        </p:nvSpPr>
        <p:spPr>
          <a:xfrm>
            <a:off x="2799601" y="1977550"/>
            <a:ext cx="3545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200602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1"/>
          </p:nvPr>
        </p:nvSpPr>
        <p:spPr>
          <a:xfrm>
            <a:off x="200602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3"/>
          </p:nvPr>
        </p:nvSpPr>
        <p:spPr>
          <a:xfrm>
            <a:off x="58074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4"/>
          </p:nvPr>
        </p:nvSpPr>
        <p:spPr>
          <a:xfrm>
            <a:off x="580747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5"/>
          </p:nvPr>
        </p:nvSpPr>
        <p:spPr>
          <a:xfrm>
            <a:off x="2006025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6"/>
          </p:nvPr>
        </p:nvSpPr>
        <p:spPr>
          <a:xfrm>
            <a:off x="200602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7"/>
          </p:nvPr>
        </p:nvSpPr>
        <p:spPr>
          <a:xfrm>
            <a:off x="5807469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13"/>
          <p:cNvSpPr txBox="1">
            <a:spLocks noGrp="1"/>
          </p:cNvSpPr>
          <p:nvPr>
            <p:ph type="subTitle" idx="8"/>
          </p:nvPr>
        </p:nvSpPr>
        <p:spPr>
          <a:xfrm>
            <a:off x="580747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9" hasCustomPrompt="1"/>
          </p:nvPr>
        </p:nvSpPr>
        <p:spPr>
          <a:xfrm>
            <a:off x="200602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3" hasCustomPrompt="1"/>
          </p:nvPr>
        </p:nvSpPr>
        <p:spPr>
          <a:xfrm>
            <a:off x="580747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4" hasCustomPrompt="1"/>
          </p:nvPr>
        </p:nvSpPr>
        <p:spPr>
          <a:xfrm>
            <a:off x="200602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8" name="Google Shape;908;p13"/>
          <p:cNvSpPr txBox="1">
            <a:spLocks noGrp="1"/>
          </p:cNvSpPr>
          <p:nvPr>
            <p:ph type="title" idx="15" hasCustomPrompt="1"/>
          </p:nvPr>
        </p:nvSpPr>
        <p:spPr>
          <a:xfrm>
            <a:off x="580747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9" name="Google Shape;909;p13"/>
          <p:cNvSpPr/>
          <p:nvPr/>
        </p:nvSpPr>
        <p:spPr>
          <a:xfrm>
            <a:off x="350550" y="303750"/>
            <a:ext cx="8442900" cy="45360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4"/>
          <p:cNvSpPr/>
          <p:nvPr/>
        </p:nvSpPr>
        <p:spPr>
          <a:xfrm rot="3403343">
            <a:off x="2208126" y="3497031"/>
            <a:ext cx="1615069" cy="1856087"/>
          </a:xfrm>
          <a:custGeom>
            <a:avLst/>
            <a:gdLst/>
            <a:ahLst/>
            <a:cxnLst/>
            <a:rect l="l" t="t" r="r" b="b"/>
            <a:pathLst>
              <a:path w="16169" h="16515" extrusionOk="0">
                <a:moveTo>
                  <a:pt x="15514" y="1"/>
                </a:moveTo>
                <a:cubicBezTo>
                  <a:pt x="15514" y="1"/>
                  <a:pt x="10299" y="2025"/>
                  <a:pt x="5156" y="8192"/>
                </a:cubicBezTo>
                <a:cubicBezTo>
                  <a:pt x="0" y="14348"/>
                  <a:pt x="405" y="16515"/>
                  <a:pt x="405" y="16515"/>
                </a:cubicBezTo>
                <a:lnTo>
                  <a:pt x="16169" y="2715"/>
                </a:lnTo>
                <a:lnTo>
                  <a:pt x="15514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4"/>
          <p:cNvSpPr/>
          <p:nvPr/>
        </p:nvSpPr>
        <p:spPr>
          <a:xfrm rot="1372732" flipH="1">
            <a:off x="931776" y="2544549"/>
            <a:ext cx="1615094" cy="1856054"/>
          </a:xfrm>
          <a:custGeom>
            <a:avLst/>
            <a:gdLst/>
            <a:ahLst/>
            <a:cxnLst/>
            <a:rect l="l" t="t" r="r" b="b"/>
            <a:pathLst>
              <a:path w="16169" h="16515" extrusionOk="0">
                <a:moveTo>
                  <a:pt x="15514" y="1"/>
                </a:moveTo>
                <a:cubicBezTo>
                  <a:pt x="15514" y="1"/>
                  <a:pt x="10299" y="2025"/>
                  <a:pt x="5156" y="8192"/>
                </a:cubicBezTo>
                <a:cubicBezTo>
                  <a:pt x="0" y="14348"/>
                  <a:pt x="405" y="16515"/>
                  <a:pt x="405" y="16515"/>
                </a:cubicBezTo>
                <a:lnTo>
                  <a:pt x="16169" y="2715"/>
                </a:lnTo>
                <a:lnTo>
                  <a:pt x="15514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4"/>
          <p:cNvSpPr/>
          <p:nvPr/>
        </p:nvSpPr>
        <p:spPr>
          <a:xfrm>
            <a:off x="7945563" y="3127293"/>
            <a:ext cx="2581317" cy="259554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14"/>
          <p:cNvGrpSpPr/>
          <p:nvPr/>
        </p:nvGrpSpPr>
        <p:grpSpPr>
          <a:xfrm rot="1047026">
            <a:off x="-807909" y="2618366"/>
            <a:ext cx="4854786" cy="4068180"/>
            <a:chOff x="-552164" y="2844197"/>
            <a:chExt cx="4200393" cy="3519816"/>
          </a:xfrm>
        </p:grpSpPr>
        <p:sp>
          <p:nvSpPr>
            <p:cNvPr id="915" name="Google Shape;915;p14"/>
            <p:cNvSpPr/>
            <p:nvPr/>
          </p:nvSpPr>
          <p:spPr>
            <a:xfrm flipH="1">
              <a:off x="1716772" y="3986530"/>
              <a:ext cx="1931456" cy="336356"/>
            </a:xfrm>
            <a:custGeom>
              <a:avLst/>
              <a:gdLst/>
              <a:ahLst/>
              <a:cxnLst/>
              <a:rect l="l" t="t" r="r" b="b"/>
              <a:pathLst>
                <a:path w="22349" h="3892" extrusionOk="0">
                  <a:moveTo>
                    <a:pt x="9320" y="0"/>
                  </a:moveTo>
                  <a:cubicBezTo>
                    <a:pt x="3540" y="0"/>
                    <a:pt x="1" y="1475"/>
                    <a:pt x="1" y="1475"/>
                  </a:cubicBezTo>
                  <a:lnTo>
                    <a:pt x="1418" y="3892"/>
                  </a:lnTo>
                  <a:lnTo>
                    <a:pt x="22349" y="2916"/>
                  </a:lnTo>
                  <a:cubicBezTo>
                    <a:pt x="22349" y="2916"/>
                    <a:pt x="21146" y="1082"/>
                    <a:pt x="13157" y="213"/>
                  </a:cubicBezTo>
                  <a:cubicBezTo>
                    <a:pt x="11791" y="63"/>
                    <a:pt x="10508" y="0"/>
                    <a:pt x="9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 flipH="1">
              <a:off x="432620" y="2844197"/>
              <a:ext cx="1397365" cy="1427268"/>
            </a:xfrm>
            <a:custGeom>
              <a:avLst/>
              <a:gdLst/>
              <a:ahLst/>
              <a:cxnLst/>
              <a:rect l="l" t="t" r="r" b="b"/>
              <a:pathLst>
                <a:path w="16169" h="16515" extrusionOk="0">
                  <a:moveTo>
                    <a:pt x="15514" y="1"/>
                  </a:moveTo>
                  <a:cubicBezTo>
                    <a:pt x="15514" y="1"/>
                    <a:pt x="10299" y="2025"/>
                    <a:pt x="5156" y="8192"/>
                  </a:cubicBezTo>
                  <a:cubicBezTo>
                    <a:pt x="0" y="14348"/>
                    <a:pt x="405" y="16515"/>
                    <a:pt x="405" y="16515"/>
                  </a:cubicBezTo>
                  <a:lnTo>
                    <a:pt x="16169" y="2715"/>
                  </a:lnTo>
                  <a:lnTo>
                    <a:pt x="15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 flipH="1">
              <a:off x="1649597" y="4121430"/>
              <a:ext cx="1931456" cy="336356"/>
            </a:xfrm>
            <a:custGeom>
              <a:avLst/>
              <a:gdLst/>
              <a:ahLst/>
              <a:cxnLst/>
              <a:rect l="l" t="t" r="r" b="b"/>
              <a:pathLst>
                <a:path w="22349" h="3892" extrusionOk="0">
                  <a:moveTo>
                    <a:pt x="9320" y="0"/>
                  </a:moveTo>
                  <a:cubicBezTo>
                    <a:pt x="3540" y="0"/>
                    <a:pt x="1" y="1475"/>
                    <a:pt x="1" y="1475"/>
                  </a:cubicBezTo>
                  <a:lnTo>
                    <a:pt x="1418" y="3892"/>
                  </a:lnTo>
                  <a:lnTo>
                    <a:pt x="22349" y="2916"/>
                  </a:lnTo>
                  <a:cubicBezTo>
                    <a:pt x="22349" y="2916"/>
                    <a:pt x="21146" y="1082"/>
                    <a:pt x="13157" y="213"/>
                  </a:cubicBezTo>
                  <a:cubicBezTo>
                    <a:pt x="11791" y="63"/>
                    <a:pt x="10508" y="0"/>
                    <a:pt x="9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 flipH="1">
              <a:off x="374440" y="2970239"/>
              <a:ext cx="1397365" cy="1427268"/>
            </a:xfrm>
            <a:custGeom>
              <a:avLst/>
              <a:gdLst/>
              <a:ahLst/>
              <a:cxnLst/>
              <a:rect l="l" t="t" r="r" b="b"/>
              <a:pathLst>
                <a:path w="16169" h="16515" extrusionOk="0">
                  <a:moveTo>
                    <a:pt x="15514" y="1"/>
                  </a:moveTo>
                  <a:cubicBezTo>
                    <a:pt x="15514" y="1"/>
                    <a:pt x="10299" y="2025"/>
                    <a:pt x="5156" y="8192"/>
                  </a:cubicBezTo>
                  <a:cubicBezTo>
                    <a:pt x="0" y="14348"/>
                    <a:pt x="405" y="16515"/>
                    <a:pt x="405" y="16515"/>
                  </a:cubicBezTo>
                  <a:lnTo>
                    <a:pt x="16169" y="2715"/>
                  </a:lnTo>
                  <a:lnTo>
                    <a:pt x="15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 flipH="1">
              <a:off x="1761021" y="4161622"/>
              <a:ext cx="1870701" cy="341369"/>
            </a:xfrm>
            <a:custGeom>
              <a:avLst/>
              <a:gdLst/>
              <a:ahLst/>
              <a:cxnLst/>
              <a:rect l="l" t="t" r="r" b="b"/>
              <a:pathLst>
                <a:path w="21646" h="3950" extrusionOk="0">
                  <a:moveTo>
                    <a:pt x="11559" y="0"/>
                  </a:moveTo>
                  <a:cubicBezTo>
                    <a:pt x="7623" y="0"/>
                    <a:pt x="3554" y="255"/>
                    <a:pt x="1441" y="1151"/>
                  </a:cubicBezTo>
                  <a:cubicBezTo>
                    <a:pt x="1108" y="1294"/>
                    <a:pt x="0" y="1640"/>
                    <a:pt x="0" y="1640"/>
                  </a:cubicBezTo>
                  <a:lnTo>
                    <a:pt x="1286" y="3949"/>
                  </a:lnTo>
                  <a:lnTo>
                    <a:pt x="21646" y="437"/>
                  </a:lnTo>
                  <a:cubicBezTo>
                    <a:pt x="21646" y="437"/>
                    <a:pt x="16717" y="0"/>
                    <a:pt x="11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 flipH="1">
              <a:off x="303937" y="2992412"/>
              <a:ext cx="1486986" cy="1219335"/>
            </a:xfrm>
            <a:custGeom>
              <a:avLst/>
              <a:gdLst/>
              <a:ahLst/>
              <a:cxnLst/>
              <a:rect l="l" t="t" r="r" b="b"/>
              <a:pathLst>
                <a:path w="17206" h="14109" extrusionOk="0">
                  <a:moveTo>
                    <a:pt x="16443" y="0"/>
                  </a:moveTo>
                  <a:cubicBezTo>
                    <a:pt x="13395" y="1524"/>
                    <a:pt x="10740" y="3310"/>
                    <a:pt x="8240" y="5608"/>
                  </a:cubicBezTo>
                  <a:cubicBezTo>
                    <a:pt x="5346" y="8275"/>
                    <a:pt x="2584" y="11132"/>
                    <a:pt x="1" y="14109"/>
                  </a:cubicBezTo>
                  <a:lnTo>
                    <a:pt x="17205" y="2500"/>
                  </a:lnTo>
                  <a:lnTo>
                    <a:pt x="164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 flipH="1">
              <a:off x="-552164" y="3180554"/>
              <a:ext cx="4142749" cy="3183459"/>
            </a:xfrm>
            <a:custGeom>
              <a:avLst/>
              <a:gdLst/>
              <a:ahLst/>
              <a:cxnLst/>
              <a:rect l="l" t="t" r="r" b="b"/>
              <a:pathLst>
                <a:path w="47936" h="36836" extrusionOk="0">
                  <a:moveTo>
                    <a:pt x="38065" y="0"/>
                  </a:moveTo>
                  <a:cubicBezTo>
                    <a:pt x="37910" y="0"/>
                    <a:pt x="37752" y="46"/>
                    <a:pt x="37612" y="145"/>
                  </a:cubicBezTo>
                  <a:cubicBezTo>
                    <a:pt x="34160" y="2597"/>
                    <a:pt x="22741" y="10670"/>
                    <a:pt x="21301" y="11682"/>
                  </a:cubicBezTo>
                  <a:cubicBezTo>
                    <a:pt x="21206" y="11753"/>
                    <a:pt x="21086" y="11801"/>
                    <a:pt x="20967" y="11813"/>
                  </a:cubicBezTo>
                  <a:lnTo>
                    <a:pt x="822" y="14897"/>
                  </a:lnTo>
                  <a:cubicBezTo>
                    <a:pt x="298" y="14980"/>
                    <a:pt x="1" y="15563"/>
                    <a:pt x="251" y="16016"/>
                  </a:cubicBezTo>
                  <a:lnTo>
                    <a:pt x="11502" y="36435"/>
                  </a:lnTo>
                  <a:cubicBezTo>
                    <a:pt x="11639" y="36678"/>
                    <a:pt x="11907" y="36836"/>
                    <a:pt x="12181" y="36836"/>
                  </a:cubicBezTo>
                  <a:cubicBezTo>
                    <a:pt x="12217" y="36836"/>
                    <a:pt x="12252" y="36833"/>
                    <a:pt x="12288" y="36828"/>
                  </a:cubicBezTo>
                  <a:lnTo>
                    <a:pt x="30671" y="34304"/>
                  </a:lnTo>
                  <a:cubicBezTo>
                    <a:pt x="30766" y="34280"/>
                    <a:pt x="30850" y="34268"/>
                    <a:pt x="30921" y="34232"/>
                  </a:cubicBezTo>
                  <a:lnTo>
                    <a:pt x="34421" y="32446"/>
                  </a:lnTo>
                  <a:lnTo>
                    <a:pt x="34564" y="32351"/>
                  </a:lnTo>
                  <a:lnTo>
                    <a:pt x="47566" y="21707"/>
                  </a:lnTo>
                  <a:cubicBezTo>
                    <a:pt x="47852" y="21481"/>
                    <a:pt x="47935" y="21112"/>
                    <a:pt x="47792" y="20790"/>
                  </a:cubicBezTo>
                  <a:lnTo>
                    <a:pt x="38767" y="454"/>
                  </a:lnTo>
                  <a:cubicBezTo>
                    <a:pt x="38643" y="166"/>
                    <a:pt x="38360" y="0"/>
                    <a:pt x="38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4"/>
            <p:cNvSpPr/>
            <p:nvPr/>
          </p:nvSpPr>
          <p:spPr>
            <a:xfrm flipH="1">
              <a:off x="899734" y="4209500"/>
              <a:ext cx="1065071" cy="1952198"/>
            </a:xfrm>
            <a:custGeom>
              <a:avLst/>
              <a:gdLst/>
              <a:ahLst/>
              <a:cxnLst/>
              <a:rect l="l" t="t" r="r" b="b"/>
              <a:pathLst>
                <a:path w="12324" h="22589" extrusionOk="0">
                  <a:moveTo>
                    <a:pt x="381" y="0"/>
                  </a:moveTo>
                  <a:cubicBezTo>
                    <a:pt x="330" y="0"/>
                    <a:pt x="277" y="13"/>
                    <a:pt x="227" y="38"/>
                  </a:cubicBezTo>
                  <a:cubicBezTo>
                    <a:pt x="60" y="133"/>
                    <a:pt x="0" y="324"/>
                    <a:pt x="96" y="490"/>
                  </a:cubicBezTo>
                  <a:lnTo>
                    <a:pt x="11657" y="22410"/>
                  </a:lnTo>
                  <a:cubicBezTo>
                    <a:pt x="11704" y="22529"/>
                    <a:pt x="11823" y="22588"/>
                    <a:pt x="11942" y="22588"/>
                  </a:cubicBezTo>
                  <a:cubicBezTo>
                    <a:pt x="12002" y="22588"/>
                    <a:pt x="12038" y="22576"/>
                    <a:pt x="12097" y="22541"/>
                  </a:cubicBezTo>
                  <a:cubicBezTo>
                    <a:pt x="12264" y="22457"/>
                    <a:pt x="12323" y="22267"/>
                    <a:pt x="12240" y="22100"/>
                  </a:cubicBezTo>
                  <a:lnTo>
                    <a:pt x="667" y="181"/>
                  </a:lnTo>
                  <a:cubicBezTo>
                    <a:pt x="609" y="65"/>
                    <a:pt x="499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 flipH="1">
              <a:off x="579711" y="4065607"/>
              <a:ext cx="1049688" cy="1931456"/>
            </a:xfrm>
            <a:custGeom>
              <a:avLst/>
              <a:gdLst/>
              <a:ahLst/>
              <a:cxnLst/>
              <a:rect l="l" t="t" r="r" b="b"/>
              <a:pathLst>
                <a:path w="12146" h="22349" extrusionOk="0">
                  <a:moveTo>
                    <a:pt x="374" y="1"/>
                  </a:moveTo>
                  <a:cubicBezTo>
                    <a:pt x="325" y="1"/>
                    <a:pt x="275" y="12"/>
                    <a:pt x="227" y="36"/>
                  </a:cubicBezTo>
                  <a:cubicBezTo>
                    <a:pt x="60" y="131"/>
                    <a:pt x="1" y="322"/>
                    <a:pt x="96" y="488"/>
                  </a:cubicBezTo>
                  <a:lnTo>
                    <a:pt x="11478" y="22170"/>
                  </a:lnTo>
                  <a:cubicBezTo>
                    <a:pt x="11526" y="22289"/>
                    <a:pt x="11645" y="22348"/>
                    <a:pt x="11764" y="22348"/>
                  </a:cubicBezTo>
                  <a:cubicBezTo>
                    <a:pt x="11812" y="22348"/>
                    <a:pt x="11871" y="22336"/>
                    <a:pt x="11931" y="22301"/>
                  </a:cubicBezTo>
                  <a:cubicBezTo>
                    <a:pt x="12086" y="22217"/>
                    <a:pt x="12145" y="22027"/>
                    <a:pt x="12062" y="21860"/>
                  </a:cubicBezTo>
                  <a:lnTo>
                    <a:pt x="679" y="179"/>
                  </a:lnTo>
                  <a:cubicBezTo>
                    <a:pt x="612" y="69"/>
                    <a:pt x="496" y="1"/>
                    <a:pt x="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14"/>
          <p:cNvGrpSpPr/>
          <p:nvPr/>
        </p:nvGrpSpPr>
        <p:grpSpPr>
          <a:xfrm flipH="1">
            <a:off x="-559962" y="-962831"/>
            <a:ext cx="2992917" cy="3004455"/>
            <a:chOff x="6227134" y="-1779706"/>
            <a:chExt cx="3440530" cy="3453794"/>
          </a:xfrm>
        </p:grpSpPr>
        <p:sp>
          <p:nvSpPr>
            <p:cNvPr id="925" name="Google Shape;925;p14"/>
            <p:cNvSpPr/>
            <p:nvPr/>
          </p:nvSpPr>
          <p:spPr>
            <a:xfrm rot="599967">
              <a:off x="6463657" y="-1544735"/>
              <a:ext cx="2967483" cy="29838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14"/>
          <p:cNvSpPr/>
          <p:nvPr/>
        </p:nvSpPr>
        <p:spPr>
          <a:xfrm>
            <a:off x="7612188" y="3306318"/>
            <a:ext cx="2581317" cy="259554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14"/>
          <p:cNvGrpSpPr/>
          <p:nvPr/>
        </p:nvGrpSpPr>
        <p:grpSpPr>
          <a:xfrm rot="-6817344" flipH="1">
            <a:off x="6160772" y="-188172"/>
            <a:ext cx="433090" cy="951868"/>
            <a:chOff x="3101275" y="4342900"/>
            <a:chExt cx="128000" cy="281325"/>
          </a:xfrm>
        </p:grpSpPr>
        <p:sp>
          <p:nvSpPr>
            <p:cNvPr id="929" name="Google Shape;929;p1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14"/>
          <p:cNvGrpSpPr/>
          <p:nvPr/>
        </p:nvGrpSpPr>
        <p:grpSpPr>
          <a:xfrm rot="-2193092" flipH="1">
            <a:off x="8834121" y="3949153"/>
            <a:ext cx="433082" cy="951850"/>
            <a:chOff x="3101275" y="4342900"/>
            <a:chExt cx="128000" cy="281325"/>
          </a:xfrm>
        </p:grpSpPr>
        <p:sp>
          <p:nvSpPr>
            <p:cNvPr id="932" name="Google Shape;932;p1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14"/>
          <p:cNvSpPr txBox="1">
            <a:spLocks noGrp="1"/>
          </p:cNvSpPr>
          <p:nvPr>
            <p:ph type="title"/>
          </p:nvPr>
        </p:nvSpPr>
        <p:spPr>
          <a:xfrm>
            <a:off x="3044150" y="865250"/>
            <a:ext cx="4491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4"/>
          <p:cNvSpPr txBox="1">
            <a:spLocks noGrp="1"/>
          </p:cNvSpPr>
          <p:nvPr>
            <p:ph type="subTitle" idx="1"/>
          </p:nvPr>
        </p:nvSpPr>
        <p:spPr>
          <a:xfrm>
            <a:off x="3044100" y="2677250"/>
            <a:ext cx="44919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8"/>
          <p:cNvSpPr txBox="1">
            <a:spLocks noGrp="1"/>
          </p:cNvSpPr>
          <p:nvPr>
            <p:ph type="subTitle" idx="1"/>
          </p:nvPr>
        </p:nvSpPr>
        <p:spPr>
          <a:xfrm>
            <a:off x="2075275" y="1965388"/>
            <a:ext cx="49935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9" name="Google Shape;999;p18"/>
          <p:cNvSpPr txBox="1">
            <a:spLocks noGrp="1"/>
          </p:cNvSpPr>
          <p:nvPr>
            <p:ph type="title"/>
          </p:nvPr>
        </p:nvSpPr>
        <p:spPr>
          <a:xfrm>
            <a:off x="2075225" y="1054113"/>
            <a:ext cx="499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0" name="Google Shape;1000;p18"/>
          <p:cNvGrpSpPr/>
          <p:nvPr/>
        </p:nvGrpSpPr>
        <p:grpSpPr>
          <a:xfrm rot="-3384551">
            <a:off x="7829393" y="-569899"/>
            <a:ext cx="1775084" cy="1732485"/>
            <a:chOff x="6351453" y="-1602485"/>
            <a:chExt cx="3260557" cy="3182308"/>
          </a:xfrm>
        </p:grpSpPr>
        <p:sp>
          <p:nvSpPr>
            <p:cNvPr id="1001" name="Google Shape;1001;p18"/>
            <p:cNvSpPr/>
            <p:nvPr/>
          </p:nvSpPr>
          <p:spPr>
            <a:xfrm rot="-238445">
              <a:off x="6451286" y="-1503242"/>
              <a:ext cx="2967455" cy="2983823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8"/>
          <p:cNvSpPr/>
          <p:nvPr/>
        </p:nvSpPr>
        <p:spPr>
          <a:xfrm>
            <a:off x="8657774" y="1626824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8"/>
          <p:cNvSpPr/>
          <p:nvPr/>
        </p:nvSpPr>
        <p:spPr>
          <a:xfrm>
            <a:off x="346349" y="2043099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18"/>
          <p:cNvGrpSpPr/>
          <p:nvPr/>
        </p:nvGrpSpPr>
        <p:grpSpPr>
          <a:xfrm rot="3154396" flipH="1">
            <a:off x="532942" y="2724315"/>
            <a:ext cx="275799" cy="606166"/>
            <a:chOff x="3101275" y="4342900"/>
            <a:chExt cx="128000" cy="281325"/>
          </a:xfrm>
        </p:grpSpPr>
        <p:sp>
          <p:nvSpPr>
            <p:cNvPr id="1006" name="Google Shape;1006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18"/>
          <p:cNvGrpSpPr/>
          <p:nvPr/>
        </p:nvGrpSpPr>
        <p:grpSpPr>
          <a:xfrm rot="4841047" flipH="1">
            <a:off x="8403237" y="558183"/>
            <a:ext cx="275804" cy="606176"/>
            <a:chOff x="3101275" y="4342900"/>
            <a:chExt cx="128000" cy="281325"/>
          </a:xfrm>
        </p:grpSpPr>
        <p:sp>
          <p:nvSpPr>
            <p:cNvPr id="1009" name="Google Shape;1009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8"/>
          <p:cNvGrpSpPr/>
          <p:nvPr/>
        </p:nvGrpSpPr>
        <p:grpSpPr>
          <a:xfrm rot="-1899962">
            <a:off x="29724" y="3847645"/>
            <a:ext cx="1431635" cy="1914568"/>
            <a:chOff x="4702950" y="1212775"/>
            <a:chExt cx="727200" cy="976650"/>
          </a:xfrm>
        </p:grpSpPr>
        <p:sp>
          <p:nvSpPr>
            <p:cNvPr id="1012" name="Google Shape;1012;p18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8"/>
          <p:cNvGrpSpPr/>
          <p:nvPr/>
        </p:nvGrpSpPr>
        <p:grpSpPr>
          <a:xfrm rot="3373419" flipH="1">
            <a:off x="4706326" y="4826912"/>
            <a:ext cx="275799" cy="606165"/>
            <a:chOff x="3101275" y="4342900"/>
            <a:chExt cx="128000" cy="281325"/>
          </a:xfrm>
        </p:grpSpPr>
        <p:sp>
          <p:nvSpPr>
            <p:cNvPr id="1020" name="Google Shape;1020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2"/>
          <p:cNvGrpSpPr/>
          <p:nvPr/>
        </p:nvGrpSpPr>
        <p:grpSpPr>
          <a:xfrm rot="3087725" flipH="1">
            <a:off x="-1200926" y="1622552"/>
            <a:ext cx="2971967" cy="2241747"/>
            <a:chOff x="-3330698" y="-296135"/>
            <a:chExt cx="2611979" cy="1970209"/>
          </a:xfrm>
        </p:grpSpPr>
        <p:sp>
          <p:nvSpPr>
            <p:cNvPr id="1051" name="Google Shape;1051;p22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2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2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2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2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2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2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2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2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2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2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2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2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2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2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22"/>
          <p:cNvSpPr txBox="1">
            <a:spLocks noGrp="1"/>
          </p:cNvSpPr>
          <p:nvPr>
            <p:ph type="title" idx="2"/>
          </p:nvPr>
        </p:nvSpPr>
        <p:spPr>
          <a:xfrm>
            <a:off x="1882725" y="1610413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7" name="Google Shape;1217;p22"/>
          <p:cNvSpPr txBox="1">
            <a:spLocks noGrp="1"/>
          </p:cNvSpPr>
          <p:nvPr>
            <p:ph type="subTitle" idx="1"/>
          </p:nvPr>
        </p:nvSpPr>
        <p:spPr>
          <a:xfrm>
            <a:off x="1882725" y="2037483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2"/>
          <p:cNvSpPr txBox="1">
            <a:spLocks noGrp="1"/>
          </p:cNvSpPr>
          <p:nvPr>
            <p:ph type="title" idx="3"/>
          </p:nvPr>
        </p:nvSpPr>
        <p:spPr>
          <a:xfrm>
            <a:off x="4783570" y="1610413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9" name="Google Shape;1219;p22"/>
          <p:cNvSpPr txBox="1">
            <a:spLocks noGrp="1"/>
          </p:cNvSpPr>
          <p:nvPr>
            <p:ph type="subTitle" idx="4"/>
          </p:nvPr>
        </p:nvSpPr>
        <p:spPr>
          <a:xfrm>
            <a:off x="4783570" y="2037488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2"/>
          <p:cNvSpPr txBox="1">
            <a:spLocks noGrp="1"/>
          </p:cNvSpPr>
          <p:nvPr>
            <p:ph type="title" idx="5"/>
          </p:nvPr>
        </p:nvSpPr>
        <p:spPr>
          <a:xfrm>
            <a:off x="1882725" y="3163767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1" name="Google Shape;1221;p22"/>
          <p:cNvSpPr txBox="1">
            <a:spLocks noGrp="1"/>
          </p:cNvSpPr>
          <p:nvPr>
            <p:ph type="subTitle" idx="6"/>
          </p:nvPr>
        </p:nvSpPr>
        <p:spPr>
          <a:xfrm>
            <a:off x="1882725" y="3590837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2"/>
          <p:cNvSpPr txBox="1">
            <a:spLocks noGrp="1"/>
          </p:cNvSpPr>
          <p:nvPr>
            <p:ph type="title" idx="7"/>
          </p:nvPr>
        </p:nvSpPr>
        <p:spPr>
          <a:xfrm>
            <a:off x="4783570" y="3163767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3" name="Google Shape;1223;p22"/>
          <p:cNvSpPr txBox="1">
            <a:spLocks noGrp="1"/>
          </p:cNvSpPr>
          <p:nvPr>
            <p:ph type="subTitle" idx="8"/>
          </p:nvPr>
        </p:nvSpPr>
        <p:spPr>
          <a:xfrm>
            <a:off x="4783570" y="3590838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2"/>
          <p:cNvSpPr/>
          <p:nvPr/>
        </p:nvSpPr>
        <p:spPr>
          <a:xfrm>
            <a:off x="8447575" y="39864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2"/>
          <p:cNvSpPr/>
          <p:nvPr/>
        </p:nvSpPr>
        <p:spPr>
          <a:xfrm>
            <a:off x="263125" y="2954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22"/>
          <p:cNvGrpSpPr/>
          <p:nvPr/>
        </p:nvGrpSpPr>
        <p:grpSpPr>
          <a:xfrm>
            <a:off x="-439527" y="3475823"/>
            <a:ext cx="1072445" cy="946323"/>
            <a:chOff x="-2019994" y="2198375"/>
            <a:chExt cx="777528" cy="686089"/>
          </a:xfrm>
        </p:grpSpPr>
        <p:sp>
          <p:nvSpPr>
            <p:cNvPr id="1227" name="Google Shape;1227;p22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68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31"/>
          <p:cNvGrpSpPr/>
          <p:nvPr/>
        </p:nvGrpSpPr>
        <p:grpSpPr>
          <a:xfrm>
            <a:off x="6038098" y="1511589"/>
            <a:ext cx="4504036" cy="4719925"/>
            <a:chOff x="6038098" y="1511589"/>
            <a:chExt cx="4504036" cy="4719925"/>
          </a:xfrm>
        </p:grpSpPr>
        <p:sp>
          <p:nvSpPr>
            <p:cNvPr id="2077" name="Google Shape;2077;p31"/>
            <p:cNvSpPr/>
            <p:nvPr/>
          </p:nvSpPr>
          <p:spPr>
            <a:xfrm rot="337147">
              <a:off x="6238795" y="1702111"/>
              <a:ext cx="4102641" cy="4300763"/>
            </a:xfrm>
            <a:custGeom>
              <a:avLst/>
              <a:gdLst/>
              <a:ahLst/>
              <a:cxnLst/>
              <a:rect l="l" t="t" r="r" b="b"/>
              <a:pathLst>
                <a:path w="134351" h="140839" extrusionOk="0">
                  <a:moveTo>
                    <a:pt x="76176" y="0"/>
                  </a:moveTo>
                  <a:lnTo>
                    <a:pt x="0" y="47470"/>
                  </a:lnTo>
                  <a:lnTo>
                    <a:pt x="58174" y="140839"/>
                  </a:lnTo>
                  <a:lnTo>
                    <a:pt x="134350" y="93369"/>
                  </a:lnTo>
                  <a:lnTo>
                    <a:pt x="76176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31"/>
            <p:cNvGrpSpPr/>
            <p:nvPr/>
          </p:nvGrpSpPr>
          <p:grpSpPr>
            <a:xfrm>
              <a:off x="6143632" y="1930644"/>
              <a:ext cx="4102744" cy="4300871"/>
              <a:chOff x="-3543900" y="1097000"/>
              <a:chExt cx="3358775" cy="3520975"/>
            </a:xfrm>
          </p:grpSpPr>
          <p:sp>
            <p:nvSpPr>
              <p:cNvPr id="2079" name="Google Shape;2079;p31"/>
              <p:cNvSpPr/>
              <p:nvPr/>
            </p:nvSpPr>
            <p:spPr>
              <a:xfrm>
                <a:off x="-3543900" y="1097000"/>
                <a:ext cx="3358775" cy="3520975"/>
              </a:xfrm>
              <a:custGeom>
                <a:avLst/>
                <a:gdLst/>
                <a:ahLst/>
                <a:cxnLst/>
                <a:rect l="l" t="t" r="r" b="b"/>
                <a:pathLst>
                  <a:path w="134351" h="140839" extrusionOk="0">
                    <a:moveTo>
                      <a:pt x="76176" y="0"/>
                    </a:moveTo>
                    <a:lnTo>
                      <a:pt x="0" y="47470"/>
                    </a:lnTo>
                    <a:lnTo>
                      <a:pt x="58174" y="140839"/>
                    </a:lnTo>
                    <a:lnTo>
                      <a:pt x="134350" y="93369"/>
                    </a:lnTo>
                    <a:lnTo>
                      <a:pt x="761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1"/>
              <p:cNvSpPr/>
              <p:nvPr/>
            </p:nvSpPr>
            <p:spPr>
              <a:xfrm>
                <a:off x="-3047425" y="1720275"/>
                <a:ext cx="15555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2" extrusionOk="0">
                    <a:moveTo>
                      <a:pt x="61937" y="1"/>
                    </a:moveTo>
                    <a:lnTo>
                      <a:pt x="1" y="38577"/>
                    </a:lnTo>
                    <a:lnTo>
                      <a:pt x="287" y="39041"/>
                    </a:lnTo>
                    <a:lnTo>
                      <a:pt x="62223" y="453"/>
                    </a:lnTo>
                    <a:lnTo>
                      <a:pt x="619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1"/>
              <p:cNvSpPr/>
              <p:nvPr/>
            </p:nvSpPr>
            <p:spPr>
              <a:xfrm>
                <a:off x="-2973000" y="1839050"/>
                <a:ext cx="1555575" cy="976025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1" extrusionOk="0">
                    <a:moveTo>
                      <a:pt x="61937" y="0"/>
                    </a:moveTo>
                    <a:lnTo>
                      <a:pt x="0" y="38588"/>
                    </a:lnTo>
                    <a:lnTo>
                      <a:pt x="286" y="39041"/>
                    </a:lnTo>
                    <a:lnTo>
                      <a:pt x="62222" y="453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1"/>
              <p:cNvSpPr/>
              <p:nvPr/>
            </p:nvSpPr>
            <p:spPr>
              <a:xfrm>
                <a:off x="-2898875" y="1958100"/>
                <a:ext cx="15555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2" extrusionOk="0">
                    <a:moveTo>
                      <a:pt x="61936" y="1"/>
                    </a:moveTo>
                    <a:lnTo>
                      <a:pt x="0" y="38589"/>
                    </a:lnTo>
                    <a:lnTo>
                      <a:pt x="286" y="39041"/>
                    </a:lnTo>
                    <a:lnTo>
                      <a:pt x="62222" y="465"/>
                    </a:lnTo>
                    <a:lnTo>
                      <a:pt x="619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1"/>
              <p:cNvSpPr/>
              <p:nvPr/>
            </p:nvSpPr>
            <p:spPr>
              <a:xfrm>
                <a:off x="-2824775" y="2077475"/>
                <a:ext cx="1555575" cy="976025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1" extrusionOk="0">
                    <a:moveTo>
                      <a:pt x="61937" y="0"/>
                    </a:moveTo>
                    <a:lnTo>
                      <a:pt x="1" y="38588"/>
                    </a:lnTo>
                    <a:lnTo>
                      <a:pt x="286" y="39041"/>
                    </a:lnTo>
                    <a:lnTo>
                      <a:pt x="62223" y="453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1"/>
              <p:cNvSpPr/>
              <p:nvPr/>
            </p:nvSpPr>
            <p:spPr>
              <a:xfrm>
                <a:off x="-2750350" y="2196225"/>
                <a:ext cx="15555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2" extrusionOk="0">
                    <a:moveTo>
                      <a:pt x="61937" y="1"/>
                    </a:moveTo>
                    <a:lnTo>
                      <a:pt x="0" y="38589"/>
                    </a:lnTo>
                    <a:lnTo>
                      <a:pt x="286" y="39041"/>
                    </a:lnTo>
                    <a:lnTo>
                      <a:pt x="62222" y="453"/>
                    </a:lnTo>
                    <a:lnTo>
                      <a:pt x="619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1"/>
              <p:cNvSpPr/>
              <p:nvPr/>
            </p:nvSpPr>
            <p:spPr>
              <a:xfrm>
                <a:off x="-2676250" y="2315300"/>
                <a:ext cx="1555575" cy="976325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53" extrusionOk="0">
                    <a:moveTo>
                      <a:pt x="61937" y="0"/>
                    </a:moveTo>
                    <a:lnTo>
                      <a:pt x="1" y="38588"/>
                    </a:lnTo>
                    <a:lnTo>
                      <a:pt x="287" y="39053"/>
                    </a:lnTo>
                    <a:lnTo>
                      <a:pt x="62223" y="465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1"/>
              <p:cNvSpPr/>
              <p:nvPr/>
            </p:nvSpPr>
            <p:spPr>
              <a:xfrm>
                <a:off x="-2602125" y="2434650"/>
                <a:ext cx="15555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2" extrusionOk="0">
                    <a:moveTo>
                      <a:pt x="61937" y="1"/>
                    </a:moveTo>
                    <a:lnTo>
                      <a:pt x="1" y="38589"/>
                    </a:lnTo>
                    <a:lnTo>
                      <a:pt x="274" y="39041"/>
                    </a:lnTo>
                    <a:lnTo>
                      <a:pt x="62223" y="453"/>
                    </a:lnTo>
                    <a:lnTo>
                      <a:pt x="619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1"/>
              <p:cNvSpPr/>
              <p:nvPr/>
            </p:nvSpPr>
            <p:spPr>
              <a:xfrm>
                <a:off x="-2528000" y="2553125"/>
                <a:ext cx="1555575" cy="976025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1" extrusionOk="0">
                    <a:moveTo>
                      <a:pt x="61937" y="0"/>
                    </a:moveTo>
                    <a:lnTo>
                      <a:pt x="0" y="38588"/>
                    </a:lnTo>
                    <a:lnTo>
                      <a:pt x="286" y="39041"/>
                    </a:lnTo>
                    <a:lnTo>
                      <a:pt x="62222" y="453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1"/>
              <p:cNvSpPr/>
              <p:nvPr/>
            </p:nvSpPr>
            <p:spPr>
              <a:xfrm>
                <a:off x="-2453600" y="2672175"/>
                <a:ext cx="15552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11" h="39042" extrusionOk="0">
                    <a:moveTo>
                      <a:pt x="61925" y="1"/>
                    </a:moveTo>
                    <a:lnTo>
                      <a:pt x="1" y="38589"/>
                    </a:lnTo>
                    <a:lnTo>
                      <a:pt x="275" y="39041"/>
                    </a:lnTo>
                    <a:lnTo>
                      <a:pt x="62211" y="453"/>
                    </a:lnTo>
                    <a:lnTo>
                      <a:pt x="619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1"/>
              <p:cNvSpPr/>
              <p:nvPr/>
            </p:nvSpPr>
            <p:spPr>
              <a:xfrm>
                <a:off x="-2379475" y="2791250"/>
                <a:ext cx="1555575" cy="976025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1" extrusionOk="0">
                    <a:moveTo>
                      <a:pt x="61937" y="0"/>
                    </a:moveTo>
                    <a:lnTo>
                      <a:pt x="0" y="38588"/>
                    </a:lnTo>
                    <a:lnTo>
                      <a:pt x="274" y="39041"/>
                    </a:lnTo>
                    <a:lnTo>
                      <a:pt x="62223" y="453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1"/>
              <p:cNvSpPr/>
              <p:nvPr/>
            </p:nvSpPr>
            <p:spPr>
              <a:xfrm>
                <a:off x="-2305350" y="2910300"/>
                <a:ext cx="15552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11" h="39042" extrusionOk="0">
                    <a:moveTo>
                      <a:pt x="61936" y="1"/>
                    </a:moveTo>
                    <a:lnTo>
                      <a:pt x="0" y="38589"/>
                    </a:lnTo>
                    <a:lnTo>
                      <a:pt x="274" y="39041"/>
                    </a:lnTo>
                    <a:lnTo>
                      <a:pt x="62210" y="453"/>
                    </a:lnTo>
                    <a:lnTo>
                      <a:pt x="619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1"/>
              <p:cNvSpPr/>
              <p:nvPr/>
            </p:nvSpPr>
            <p:spPr>
              <a:xfrm>
                <a:off x="-2231250" y="3029375"/>
                <a:ext cx="1555275" cy="976025"/>
              </a:xfrm>
              <a:custGeom>
                <a:avLst/>
                <a:gdLst/>
                <a:ahLst/>
                <a:cxnLst/>
                <a:rect l="l" t="t" r="r" b="b"/>
                <a:pathLst>
                  <a:path w="62211" h="39041" extrusionOk="0">
                    <a:moveTo>
                      <a:pt x="61937" y="0"/>
                    </a:moveTo>
                    <a:lnTo>
                      <a:pt x="1" y="38577"/>
                    </a:lnTo>
                    <a:lnTo>
                      <a:pt x="287" y="39041"/>
                    </a:lnTo>
                    <a:lnTo>
                      <a:pt x="62211" y="453"/>
                    </a:lnTo>
                    <a:lnTo>
                      <a:pt x="61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1"/>
              <p:cNvSpPr/>
              <p:nvPr/>
            </p:nvSpPr>
            <p:spPr>
              <a:xfrm>
                <a:off x="-2157125" y="3148425"/>
                <a:ext cx="1555575" cy="976050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39042" extrusionOk="0">
                    <a:moveTo>
                      <a:pt x="61937" y="1"/>
                    </a:moveTo>
                    <a:lnTo>
                      <a:pt x="0" y="38589"/>
                    </a:lnTo>
                    <a:lnTo>
                      <a:pt x="286" y="39041"/>
                    </a:lnTo>
                    <a:lnTo>
                      <a:pt x="62222" y="453"/>
                    </a:lnTo>
                    <a:lnTo>
                      <a:pt x="619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1"/>
              <p:cNvSpPr/>
              <p:nvPr/>
            </p:nvSpPr>
            <p:spPr>
              <a:xfrm>
                <a:off x="-3070325" y="2520975"/>
                <a:ext cx="1911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4871" extrusionOk="0">
                    <a:moveTo>
                      <a:pt x="6069" y="1137"/>
                    </a:moveTo>
                    <a:cubicBezTo>
                      <a:pt x="6676" y="1137"/>
                      <a:pt x="7062" y="1281"/>
                      <a:pt x="7108" y="1382"/>
                    </a:cubicBezTo>
                    <a:cubicBezTo>
                      <a:pt x="7108" y="1382"/>
                      <a:pt x="7096" y="1608"/>
                      <a:pt x="6263" y="1965"/>
                    </a:cubicBezTo>
                    <a:cubicBezTo>
                      <a:pt x="5425" y="2321"/>
                      <a:pt x="4997" y="2395"/>
                      <a:pt x="4786" y="2395"/>
                    </a:cubicBezTo>
                    <a:cubicBezTo>
                      <a:pt x="4637" y="2395"/>
                      <a:pt x="4596" y="2358"/>
                      <a:pt x="4596" y="2358"/>
                    </a:cubicBezTo>
                    <a:cubicBezTo>
                      <a:pt x="4584" y="2358"/>
                      <a:pt x="4572" y="2275"/>
                      <a:pt x="4632" y="2156"/>
                    </a:cubicBezTo>
                    <a:cubicBezTo>
                      <a:pt x="4751" y="1858"/>
                      <a:pt x="5072" y="1501"/>
                      <a:pt x="5477" y="1179"/>
                    </a:cubicBezTo>
                    <a:cubicBezTo>
                      <a:pt x="5691" y="1149"/>
                      <a:pt x="5890" y="1137"/>
                      <a:pt x="6069" y="1137"/>
                    </a:cubicBezTo>
                    <a:close/>
                    <a:moveTo>
                      <a:pt x="7184" y="0"/>
                    </a:moveTo>
                    <a:cubicBezTo>
                      <a:pt x="6572" y="0"/>
                      <a:pt x="5872" y="341"/>
                      <a:pt x="5298" y="774"/>
                    </a:cubicBezTo>
                    <a:cubicBezTo>
                      <a:pt x="5263" y="774"/>
                      <a:pt x="5227" y="786"/>
                      <a:pt x="5191" y="786"/>
                    </a:cubicBezTo>
                    <a:cubicBezTo>
                      <a:pt x="3405" y="1132"/>
                      <a:pt x="2429" y="2239"/>
                      <a:pt x="2560" y="3763"/>
                    </a:cubicBezTo>
                    <a:cubicBezTo>
                      <a:pt x="2572" y="3989"/>
                      <a:pt x="2560" y="4275"/>
                      <a:pt x="2393" y="4382"/>
                    </a:cubicBezTo>
                    <a:cubicBezTo>
                      <a:pt x="2337" y="4412"/>
                      <a:pt x="2266" y="4425"/>
                      <a:pt x="2183" y="4425"/>
                    </a:cubicBezTo>
                    <a:cubicBezTo>
                      <a:pt x="1700" y="4425"/>
                      <a:pt x="821" y="3967"/>
                      <a:pt x="262" y="3560"/>
                    </a:cubicBezTo>
                    <a:lnTo>
                      <a:pt x="0" y="3918"/>
                    </a:lnTo>
                    <a:cubicBezTo>
                      <a:pt x="238" y="4096"/>
                      <a:pt x="1357" y="4870"/>
                      <a:pt x="2155" y="4870"/>
                    </a:cubicBezTo>
                    <a:cubicBezTo>
                      <a:pt x="2322" y="4870"/>
                      <a:pt x="2465" y="4834"/>
                      <a:pt x="2608" y="4775"/>
                    </a:cubicBezTo>
                    <a:cubicBezTo>
                      <a:pt x="2905" y="4608"/>
                      <a:pt x="3036" y="4263"/>
                      <a:pt x="2989" y="3739"/>
                    </a:cubicBezTo>
                    <a:cubicBezTo>
                      <a:pt x="2869" y="2370"/>
                      <a:pt x="3834" y="1715"/>
                      <a:pt x="4584" y="1429"/>
                    </a:cubicBezTo>
                    <a:lnTo>
                      <a:pt x="4584" y="1429"/>
                    </a:lnTo>
                    <a:cubicBezTo>
                      <a:pt x="4417" y="1620"/>
                      <a:pt x="4286" y="1822"/>
                      <a:pt x="4215" y="2001"/>
                    </a:cubicBezTo>
                    <a:cubicBezTo>
                      <a:pt x="4048" y="2370"/>
                      <a:pt x="4179" y="2596"/>
                      <a:pt x="4274" y="2679"/>
                    </a:cubicBezTo>
                    <a:cubicBezTo>
                      <a:pt x="4389" y="2794"/>
                      <a:pt x="4559" y="2852"/>
                      <a:pt x="4792" y="2852"/>
                    </a:cubicBezTo>
                    <a:cubicBezTo>
                      <a:pt x="5166" y="2852"/>
                      <a:pt x="5703" y="2702"/>
                      <a:pt x="6429" y="2394"/>
                    </a:cubicBezTo>
                    <a:cubicBezTo>
                      <a:pt x="7275" y="2036"/>
                      <a:pt x="7644" y="1667"/>
                      <a:pt x="7525" y="1286"/>
                    </a:cubicBezTo>
                    <a:cubicBezTo>
                      <a:pt x="7430" y="929"/>
                      <a:pt x="6870" y="751"/>
                      <a:pt x="6239" y="715"/>
                    </a:cubicBezTo>
                    <a:cubicBezTo>
                      <a:pt x="6572" y="548"/>
                      <a:pt x="6906" y="453"/>
                      <a:pt x="7203" y="453"/>
                    </a:cubicBezTo>
                    <a:lnTo>
                      <a:pt x="7215" y="1"/>
                    </a:lnTo>
                    <a:cubicBezTo>
                      <a:pt x="7205" y="0"/>
                      <a:pt x="7194" y="0"/>
                      <a:pt x="7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1"/>
              <p:cNvSpPr/>
              <p:nvPr/>
            </p:nvSpPr>
            <p:spPr>
              <a:xfrm>
                <a:off x="-2656900" y="2163750"/>
                <a:ext cx="1664225" cy="1204375"/>
              </a:xfrm>
              <a:custGeom>
                <a:avLst/>
                <a:gdLst/>
                <a:ahLst/>
                <a:cxnLst/>
                <a:rect l="l" t="t" r="r" b="b"/>
                <a:pathLst>
                  <a:path w="66569" h="48175" extrusionOk="0">
                    <a:moveTo>
                      <a:pt x="31004" y="1"/>
                    </a:moveTo>
                    <a:cubicBezTo>
                      <a:pt x="30980" y="1"/>
                      <a:pt x="30957" y="1"/>
                      <a:pt x="30933" y="2"/>
                    </a:cubicBezTo>
                    <a:cubicBezTo>
                      <a:pt x="22766" y="240"/>
                      <a:pt x="12562" y="169"/>
                      <a:pt x="10609" y="1300"/>
                    </a:cubicBezTo>
                    <a:cubicBezTo>
                      <a:pt x="8657" y="2431"/>
                      <a:pt x="2275" y="10289"/>
                      <a:pt x="977" y="11658"/>
                    </a:cubicBezTo>
                    <a:cubicBezTo>
                      <a:pt x="0" y="12698"/>
                      <a:pt x="359" y="13319"/>
                      <a:pt x="2455" y="13319"/>
                    </a:cubicBezTo>
                    <a:cubicBezTo>
                      <a:pt x="3143" y="13319"/>
                      <a:pt x="4019" y="13252"/>
                      <a:pt x="5097" y="13111"/>
                    </a:cubicBezTo>
                    <a:cubicBezTo>
                      <a:pt x="9203" y="12586"/>
                      <a:pt x="12514" y="7817"/>
                      <a:pt x="15315" y="7817"/>
                    </a:cubicBezTo>
                    <a:cubicBezTo>
                      <a:pt x="15503" y="7817"/>
                      <a:pt x="15688" y="7838"/>
                      <a:pt x="15872" y="7884"/>
                    </a:cubicBezTo>
                    <a:cubicBezTo>
                      <a:pt x="18789" y="8622"/>
                      <a:pt x="27123" y="11896"/>
                      <a:pt x="26468" y="15302"/>
                    </a:cubicBezTo>
                    <a:cubicBezTo>
                      <a:pt x="26099" y="17218"/>
                      <a:pt x="23063" y="17826"/>
                      <a:pt x="20146" y="17921"/>
                    </a:cubicBezTo>
                    <a:lnTo>
                      <a:pt x="20742" y="27113"/>
                    </a:lnTo>
                    <a:cubicBezTo>
                      <a:pt x="21730" y="27672"/>
                      <a:pt x="22599" y="28303"/>
                      <a:pt x="23313" y="29065"/>
                    </a:cubicBezTo>
                    <a:cubicBezTo>
                      <a:pt x="25897" y="31876"/>
                      <a:pt x="31665" y="32087"/>
                      <a:pt x="35686" y="32087"/>
                    </a:cubicBezTo>
                    <a:cubicBezTo>
                      <a:pt x="36396" y="32087"/>
                      <a:pt x="37051" y="32081"/>
                      <a:pt x="37625" y="32081"/>
                    </a:cubicBezTo>
                    <a:cubicBezTo>
                      <a:pt x="38399" y="32081"/>
                      <a:pt x="39024" y="32093"/>
                      <a:pt x="39434" y="32149"/>
                    </a:cubicBezTo>
                    <a:cubicBezTo>
                      <a:pt x="41863" y="32482"/>
                      <a:pt x="66569" y="48175"/>
                      <a:pt x="66569" y="48175"/>
                    </a:cubicBezTo>
                    <a:lnTo>
                      <a:pt x="66569" y="25731"/>
                    </a:lnTo>
                    <a:cubicBezTo>
                      <a:pt x="66569" y="25731"/>
                      <a:pt x="51674" y="21683"/>
                      <a:pt x="49150" y="19921"/>
                    </a:cubicBezTo>
                    <a:cubicBezTo>
                      <a:pt x="46649" y="18143"/>
                      <a:pt x="36196" y="1"/>
                      <a:pt x="3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1"/>
              <p:cNvSpPr/>
              <p:nvPr/>
            </p:nvSpPr>
            <p:spPr>
              <a:xfrm>
                <a:off x="-1977650" y="2458475"/>
                <a:ext cx="14440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894" extrusionOk="0">
                    <a:moveTo>
                      <a:pt x="1227" y="0"/>
                    </a:moveTo>
                    <a:cubicBezTo>
                      <a:pt x="560" y="0"/>
                      <a:pt x="1" y="548"/>
                      <a:pt x="1" y="1227"/>
                    </a:cubicBezTo>
                    <a:lnTo>
                      <a:pt x="1" y="3679"/>
                    </a:lnTo>
                    <a:cubicBezTo>
                      <a:pt x="1" y="4346"/>
                      <a:pt x="560" y="4894"/>
                      <a:pt x="1227" y="4894"/>
                    </a:cubicBezTo>
                    <a:lnTo>
                      <a:pt x="5775" y="4894"/>
                    </a:lnTo>
                    <a:lnTo>
                      <a:pt x="5775" y="12"/>
                    </a:lnTo>
                    <a:lnTo>
                      <a:pt x="1227" y="12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1"/>
              <p:cNvSpPr/>
              <p:nvPr/>
            </p:nvSpPr>
            <p:spPr>
              <a:xfrm>
                <a:off x="-1833275" y="2458475"/>
                <a:ext cx="47350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4882" extrusionOk="0">
                    <a:moveTo>
                      <a:pt x="0" y="0"/>
                    </a:moveTo>
                    <a:lnTo>
                      <a:pt x="0" y="4882"/>
                    </a:lnTo>
                    <a:lnTo>
                      <a:pt x="667" y="4882"/>
                    </a:lnTo>
                    <a:cubicBezTo>
                      <a:pt x="1346" y="4882"/>
                      <a:pt x="1894" y="4334"/>
                      <a:pt x="1894" y="3667"/>
                    </a:cubicBezTo>
                    <a:lnTo>
                      <a:pt x="1894" y="1203"/>
                    </a:lnTo>
                    <a:cubicBezTo>
                      <a:pt x="1894" y="548"/>
                      <a:pt x="1346" y="0"/>
                      <a:pt x="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1"/>
              <p:cNvSpPr/>
              <p:nvPr/>
            </p:nvSpPr>
            <p:spPr>
              <a:xfrm>
                <a:off x="-2894125" y="2480500"/>
                <a:ext cx="188150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3394" extrusionOk="0">
                    <a:moveTo>
                      <a:pt x="3596" y="1250"/>
                    </a:moveTo>
                    <a:cubicBezTo>
                      <a:pt x="3846" y="1250"/>
                      <a:pt x="4037" y="1441"/>
                      <a:pt x="4037" y="1691"/>
                    </a:cubicBezTo>
                    <a:cubicBezTo>
                      <a:pt x="4037" y="1929"/>
                      <a:pt x="3834" y="2143"/>
                      <a:pt x="3596" y="2143"/>
                    </a:cubicBezTo>
                    <a:cubicBezTo>
                      <a:pt x="3334" y="2143"/>
                      <a:pt x="3144" y="1953"/>
                      <a:pt x="3144" y="1691"/>
                    </a:cubicBezTo>
                    <a:cubicBezTo>
                      <a:pt x="3144" y="1441"/>
                      <a:pt x="3334" y="1250"/>
                      <a:pt x="3596" y="1250"/>
                    </a:cubicBezTo>
                    <a:close/>
                    <a:moveTo>
                      <a:pt x="3918" y="0"/>
                    </a:moveTo>
                    <a:cubicBezTo>
                      <a:pt x="3787" y="0"/>
                      <a:pt x="3596" y="72"/>
                      <a:pt x="3501" y="167"/>
                    </a:cubicBezTo>
                    <a:lnTo>
                      <a:pt x="274" y="1096"/>
                    </a:lnTo>
                    <a:cubicBezTo>
                      <a:pt x="143" y="1143"/>
                      <a:pt x="36" y="1274"/>
                      <a:pt x="24" y="1417"/>
                    </a:cubicBezTo>
                    <a:cubicBezTo>
                      <a:pt x="24" y="1417"/>
                      <a:pt x="36" y="1905"/>
                      <a:pt x="24" y="2024"/>
                    </a:cubicBezTo>
                    <a:cubicBezTo>
                      <a:pt x="1" y="2131"/>
                      <a:pt x="108" y="2262"/>
                      <a:pt x="227" y="2310"/>
                    </a:cubicBezTo>
                    <a:lnTo>
                      <a:pt x="3322" y="3215"/>
                    </a:lnTo>
                    <a:cubicBezTo>
                      <a:pt x="3430" y="3286"/>
                      <a:pt x="3620" y="3358"/>
                      <a:pt x="3751" y="3358"/>
                    </a:cubicBezTo>
                    <a:lnTo>
                      <a:pt x="7240" y="3394"/>
                    </a:lnTo>
                    <a:cubicBezTo>
                      <a:pt x="7371" y="3394"/>
                      <a:pt x="7478" y="3286"/>
                      <a:pt x="7490" y="3155"/>
                    </a:cubicBezTo>
                    <a:lnTo>
                      <a:pt x="7525" y="286"/>
                    </a:lnTo>
                    <a:cubicBezTo>
                      <a:pt x="7525" y="143"/>
                      <a:pt x="7418" y="48"/>
                      <a:pt x="7287" y="24"/>
                    </a:cubicBezTo>
                    <a:lnTo>
                      <a:pt x="39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1"/>
              <p:cNvSpPr/>
              <p:nvPr/>
            </p:nvSpPr>
            <p:spPr>
              <a:xfrm>
                <a:off x="-2715825" y="2465900"/>
                <a:ext cx="1875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466" extrusionOk="0">
                    <a:moveTo>
                      <a:pt x="1227" y="1"/>
                    </a:moveTo>
                    <a:cubicBezTo>
                      <a:pt x="548" y="1"/>
                      <a:pt x="0" y="549"/>
                      <a:pt x="0" y="1227"/>
                    </a:cubicBezTo>
                    <a:lnTo>
                      <a:pt x="0" y="3251"/>
                    </a:lnTo>
                    <a:cubicBezTo>
                      <a:pt x="0" y="3918"/>
                      <a:pt x="548" y="4466"/>
                      <a:pt x="1227" y="4466"/>
                    </a:cubicBezTo>
                    <a:lnTo>
                      <a:pt x="6287" y="4466"/>
                    </a:lnTo>
                    <a:cubicBezTo>
                      <a:pt x="6954" y="4466"/>
                      <a:pt x="7501" y="3918"/>
                      <a:pt x="7501" y="3251"/>
                    </a:cubicBezTo>
                    <a:lnTo>
                      <a:pt x="7501" y="1227"/>
                    </a:lnTo>
                    <a:cubicBezTo>
                      <a:pt x="7501" y="549"/>
                      <a:pt x="6954" y="1"/>
                      <a:pt x="62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1"/>
              <p:cNvSpPr/>
              <p:nvPr/>
            </p:nvSpPr>
            <p:spPr>
              <a:xfrm>
                <a:off x="-2600925" y="2431075"/>
                <a:ext cx="6917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7288" extrusionOk="0">
                    <a:moveTo>
                      <a:pt x="1227" y="1"/>
                    </a:moveTo>
                    <a:cubicBezTo>
                      <a:pt x="560" y="1"/>
                      <a:pt x="0" y="549"/>
                      <a:pt x="0" y="1215"/>
                    </a:cubicBezTo>
                    <a:lnTo>
                      <a:pt x="0" y="6073"/>
                    </a:lnTo>
                    <a:cubicBezTo>
                      <a:pt x="0" y="6740"/>
                      <a:pt x="560" y="7287"/>
                      <a:pt x="1227" y="7287"/>
                    </a:cubicBezTo>
                    <a:lnTo>
                      <a:pt x="26456" y="7287"/>
                    </a:lnTo>
                    <a:cubicBezTo>
                      <a:pt x="27123" y="7287"/>
                      <a:pt x="27670" y="6740"/>
                      <a:pt x="27670" y="6073"/>
                    </a:cubicBezTo>
                    <a:lnTo>
                      <a:pt x="27670" y="1215"/>
                    </a:lnTo>
                    <a:cubicBezTo>
                      <a:pt x="27670" y="549"/>
                      <a:pt x="27123" y="1"/>
                      <a:pt x="26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1"/>
              <p:cNvSpPr/>
              <p:nvPr/>
            </p:nvSpPr>
            <p:spPr>
              <a:xfrm>
                <a:off x="-2635575" y="2523900"/>
                <a:ext cx="570450" cy="317375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12695" extrusionOk="0">
                    <a:moveTo>
                      <a:pt x="6901" y="0"/>
                    </a:moveTo>
                    <a:cubicBezTo>
                      <a:pt x="3499" y="0"/>
                      <a:pt x="0" y="2456"/>
                      <a:pt x="2791" y="3563"/>
                    </a:cubicBezTo>
                    <a:cubicBezTo>
                      <a:pt x="7732" y="5515"/>
                      <a:pt x="6911" y="8265"/>
                      <a:pt x="8625" y="9147"/>
                    </a:cubicBezTo>
                    <a:cubicBezTo>
                      <a:pt x="9994" y="9861"/>
                      <a:pt x="15793" y="10421"/>
                      <a:pt x="19900" y="12695"/>
                    </a:cubicBezTo>
                    <a:lnTo>
                      <a:pt x="22817" y="8075"/>
                    </a:lnTo>
                    <a:lnTo>
                      <a:pt x="19329" y="3574"/>
                    </a:lnTo>
                    <a:cubicBezTo>
                      <a:pt x="19131" y="3580"/>
                      <a:pt x="18933" y="3582"/>
                      <a:pt x="18737" y="3582"/>
                    </a:cubicBezTo>
                    <a:cubicBezTo>
                      <a:pt x="16717" y="3582"/>
                      <a:pt x="14853" y="3321"/>
                      <a:pt x="14126" y="3158"/>
                    </a:cubicBezTo>
                    <a:cubicBezTo>
                      <a:pt x="12340" y="2753"/>
                      <a:pt x="12340" y="1372"/>
                      <a:pt x="8625" y="241"/>
                    </a:cubicBezTo>
                    <a:cubicBezTo>
                      <a:pt x="8075" y="74"/>
                      <a:pt x="7489" y="0"/>
                      <a:pt x="6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1"/>
              <p:cNvSpPr/>
              <p:nvPr/>
            </p:nvSpPr>
            <p:spPr>
              <a:xfrm>
                <a:off x="-1586525" y="2629325"/>
                <a:ext cx="542350" cy="748625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29945" extrusionOk="0">
                    <a:moveTo>
                      <a:pt x="8264" y="0"/>
                    </a:moveTo>
                    <a:cubicBezTo>
                      <a:pt x="775" y="3763"/>
                      <a:pt x="1" y="18086"/>
                      <a:pt x="1120" y="18681"/>
                    </a:cubicBezTo>
                    <a:cubicBezTo>
                      <a:pt x="2227" y="19276"/>
                      <a:pt x="21141" y="29935"/>
                      <a:pt x="21146" y="29945"/>
                    </a:cubicBezTo>
                    <a:lnTo>
                      <a:pt x="21146" y="29945"/>
                    </a:lnTo>
                    <a:lnTo>
                      <a:pt x="21694" y="4941"/>
                    </a:lnTo>
                    <a:cubicBezTo>
                      <a:pt x="21694" y="4941"/>
                      <a:pt x="11633" y="1382"/>
                      <a:pt x="8264" y="0"/>
                    </a:cubicBezTo>
                    <a:close/>
                    <a:moveTo>
                      <a:pt x="21146" y="29945"/>
                    </a:moveTo>
                    <a:lnTo>
                      <a:pt x="21146" y="29945"/>
                    </a:lnTo>
                    <a:cubicBezTo>
                      <a:pt x="21146" y="29945"/>
                      <a:pt x="21146" y="29945"/>
                      <a:pt x="21146" y="299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02" name="Google Shape;2102;p31"/>
          <p:cNvSpPr txBox="1">
            <a:spLocks noGrp="1"/>
          </p:cNvSpPr>
          <p:nvPr>
            <p:ph type="ctrTitle"/>
          </p:nvPr>
        </p:nvSpPr>
        <p:spPr>
          <a:xfrm>
            <a:off x="1008275" y="1117875"/>
            <a:ext cx="60498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Raperda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tentang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Penyelenggaraan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Bantuan</a:t>
            </a:r>
            <a:r>
              <a:rPr lang="en-US" dirty="0">
                <a:solidFill>
                  <a:schemeClr val="dk1"/>
                </a:solidFill>
              </a:rPr>
              <a:t> Hukum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03" name="Google Shape;2103;p31"/>
          <p:cNvSpPr txBox="1">
            <a:spLocks noGrp="1"/>
          </p:cNvSpPr>
          <p:nvPr>
            <p:ph type="subTitle" idx="1"/>
          </p:nvPr>
        </p:nvSpPr>
        <p:spPr>
          <a:xfrm>
            <a:off x="1008275" y="3149775"/>
            <a:ext cx="3440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Balikpapan, 15 </a:t>
            </a:r>
            <a:r>
              <a:rPr lang="en-US" dirty="0" err="1">
                <a:solidFill>
                  <a:schemeClr val="accent3"/>
                </a:solidFill>
              </a:rPr>
              <a:t>Agustus</a:t>
            </a:r>
            <a:r>
              <a:rPr lang="en-US" dirty="0">
                <a:solidFill>
                  <a:schemeClr val="accent3"/>
                </a:solidFill>
              </a:rPr>
              <a:t> 2024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104" name="Google Shape;2104;p31"/>
          <p:cNvGrpSpPr/>
          <p:nvPr/>
        </p:nvGrpSpPr>
        <p:grpSpPr>
          <a:xfrm>
            <a:off x="3899576" y="2495898"/>
            <a:ext cx="4275867" cy="3886255"/>
            <a:chOff x="3899576" y="2495898"/>
            <a:chExt cx="4275867" cy="3886255"/>
          </a:xfrm>
        </p:grpSpPr>
        <p:grpSp>
          <p:nvGrpSpPr>
            <p:cNvPr id="2105" name="Google Shape;2105;p31"/>
            <p:cNvGrpSpPr/>
            <p:nvPr/>
          </p:nvGrpSpPr>
          <p:grpSpPr>
            <a:xfrm rot="-2700000">
              <a:off x="4963521" y="2959822"/>
              <a:ext cx="2537587" cy="2958408"/>
              <a:chOff x="-4063004" y="-63055"/>
              <a:chExt cx="4291665" cy="5003373"/>
            </a:xfrm>
          </p:grpSpPr>
          <p:sp>
            <p:nvSpPr>
              <p:cNvPr id="2106" name="Google Shape;2106;p31"/>
              <p:cNvSpPr/>
              <p:nvPr/>
            </p:nvSpPr>
            <p:spPr>
              <a:xfrm>
                <a:off x="-1940453" y="-63055"/>
                <a:ext cx="2169114" cy="3083221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36286" extrusionOk="0">
                    <a:moveTo>
                      <a:pt x="12811" y="0"/>
                    </a:moveTo>
                    <a:cubicBezTo>
                      <a:pt x="12645" y="0"/>
                      <a:pt x="12490" y="12"/>
                      <a:pt x="12347" y="95"/>
                    </a:cubicBezTo>
                    <a:cubicBezTo>
                      <a:pt x="11873" y="333"/>
                      <a:pt x="11784" y="871"/>
                      <a:pt x="11477" y="871"/>
                    </a:cubicBezTo>
                    <a:cubicBezTo>
                      <a:pt x="11352" y="871"/>
                      <a:pt x="11191" y="782"/>
                      <a:pt x="10954" y="548"/>
                    </a:cubicBezTo>
                    <a:cubicBezTo>
                      <a:pt x="10758" y="357"/>
                      <a:pt x="10519" y="276"/>
                      <a:pt x="10272" y="276"/>
                    </a:cubicBezTo>
                    <a:cubicBezTo>
                      <a:pt x="9829" y="276"/>
                      <a:pt x="9364" y="537"/>
                      <a:pt x="9096" y="881"/>
                    </a:cubicBezTo>
                    <a:cubicBezTo>
                      <a:pt x="8537" y="1619"/>
                      <a:pt x="8692" y="2893"/>
                      <a:pt x="8870" y="3739"/>
                    </a:cubicBezTo>
                    <a:cubicBezTo>
                      <a:pt x="9346" y="6001"/>
                      <a:pt x="10716" y="7930"/>
                      <a:pt x="11418" y="10120"/>
                    </a:cubicBezTo>
                    <a:cubicBezTo>
                      <a:pt x="11799" y="11311"/>
                      <a:pt x="11966" y="12478"/>
                      <a:pt x="11668" y="13680"/>
                    </a:cubicBezTo>
                    <a:cubicBezTo>
                      <a:pt x="10620" y="17836"/>
                      <a:pt x="6370" y="20217"/>
                      <a:pt x="3870" y="23432"/>
                    </a:cubicBezTo>
                    <a:cubicBezTo>
                      <a:pt x="1191" y="26884"/>
                      <a:pt x="0" y="31540"/>
                      <a:pt x="774" y="35838"/>
                    </a:cubicBezTo>
                    <a:cubicBezTo>
                      <a:pt x="827" y="36137"/>
                      <a:pt x="989" y="36286"/>
                      <a:pt x="1142" y="36286"/>
                    </a:cubicBezTo>
                    <a:cubicBezTo>
                      <a:pt x="1300" y="36286"/>
                      <a:pt x="1447" y="36128"/>
                      <a:pt x="1453" y="35814"/>
                    </a:cubicBezTo>
                    <a:cubicBezTo>
                      <a:pt x="1500" y="34576"/>
                      <a:pt x="1381" y="33350"/>
                      <a:pt x="1536" y="32123"/>
                    </a:cubicBezTo>
                    <a:cubicBezTo>
                      <a:pt x="1667" y="30897"/>
                      <a:pt x="1917" y="29694"/>
                      <a:pt x="2286" y="28528"/>
                    </a:cubicBezTo>
                    <a:cubicBezTo>
                      <a:pt x="3036" y="26206"/>
                      <a:pt x="4239" y="24039"/>
                      <a:pt x="5941" y="22265"/>
                    </a:cubicBezTo>
                    <a:cubicBezTo>
                      <a:pt x="6072" y="22134"/>
                      <a:pt x="6203" y="21979"/>
                      <a:pt x="6358" y="21848"/>
                    </a:cubicBezTo>
                    <a:cubicBezTo>
                      <a:pt x="7739" y="20515"/>
                      <a:pt x="9358" y="19360"/>
                      <a:pt x="10549" y="17836"/>
                    </a:cubicBezTo>
                    <a:cubicBezTo>
                      <a:pt x="11240" y="16943"/>
                      <a:pt x="11692" y="15895"/>
                      <a:pt x="12466" y="15062"/>
                    </a:cubicBezTo>
                    <a:cubicBezTo>
                      <a:pt x="13537" y="13919"/>
                      <a:pt x="14835" y="13811"/>
                      <a:pt x="16312" y="13645"/>
                    </a:cubicBezTo>
                    <a:cubicBezTo>
                      <a:pt x="19038" y="13323"/>
                      <a:pt x="21848" y="12680"/>
                      <a:pt x="24158" y="11121"/>
                    </a:cubicBezTo>
                    <a:cubicBezTo>
                      <a:pt x="24753" y="10728"/>
                      <a:pt x="25527" y="9930"/>
                      <a:pt x="24932" y="9216"/>
                    </a:cubicBezTo>
                    <a:cubicBezTo>
                      <a:pt x="24896" y="9180"/>
                      <a:pt x="24884" y="9156"/>
                      <a:pt x="24860" y="9120"/>
                    </a:cubicBezTo>
                    <a:cubicBezTo>
                      <a:pt x="24634" y="8906"/>
                      <a:pt x="24325" y="8787"/>
                      <a:pt x="24039" y="8632"/>
                    </a:cubicBezTo>
                    <a:cubicBezTo>
                      <a:pt x="23944" y="8585"/>
                      <a:pt x="23860" y="8549"/>
                      <a:pt x="23801" y="8454"/>
                    </a:cubicBezTo>
                    <a:cubicBezTo>
                      <a:pt x="23586" y="8204"/>
                      <a:pt x="23920" y="7977"/>
                      <a:pt x="24110" y="7846"/>
                    </a:cubicBezTo>
                    <a:cubicBezTo>
                      <a:pt x="24301" y="7715"/>
                      <a:pt x="24491" y="7549"/>
                      <a:pt x="24575" y="7323"/>
                    </a:cubicBezTo>
                    <a:cubicBezTo>
                      <a:pt x="24729" y="6799"/>
                      <a:pt x="24122" y="6656"/>
                      <a:pt x="23789" y="6489"/>
                    </a:cubicBezTo>
                    <a:cubicBezTo>
                      <a:pt x="23110" y="6156"/>
                      <a:pt x="23027" y="5477"/>
                      <a:pt x="22658" y="4906"/>
                    </a:cubicBezTo>
                    <a:cubicBezTo>
                      <a:pt x="22312" y="4370"/>
                      <a:pt x="21824" y="3977"/>
                      <a:pt x="21205" y="3774"/>
                    </a:cubicBezTo>
                    <a:cubicBezTo>
                      <a:pt x="20971" y="3702"/>
                      <a:pt x="20749" y="3674"/>
                      <a:pt x="20532" y="3674"/>
                    </a:cubicBezTo>
                    <a:cubicBezTo>
                      <a:pt x="20032" y="3674"/>
                      <a:pt x="19561" y="3825"/>
                      <a:pt x="19038" y="3941"/>
                    </a:cubicBezTo>
                    <a:cubicBezTo>
                      <a:pt x="18892" y="3973"/>
                      <a:pt x="18706" y="3999"/>
                      <a:pt x="18521" y="3999"/>
                    </a:cubicBezTo>
                    <a:cubicBezTo>
                      <a:pt x="18285" y="3999"/>
                      <a:pt x="18049" y="3956"/>
                      <a:pt x="17895" y="3822"/>
                    </a:cubicBezTo>
                    <a:cubicBezTo>
                      <a:pt x="17562" y="3560"/>
                      <a:pt x="17740" y="3120"/>
                      <a:pt x="17526" y="2798"/>
                    </a:cubicBezTo>
                    <a:cubicBezTo>
                      <a:pt x="17276" y="2429"/>
                      <a:pt x="16966" y="2560"/>
                      <a:pt x="16597" y="2501"/>
                    </a:cubicBezTo>
                    <a:cubicBezTo>
                      <a:pt x="16383" y="2465"/>
                      <a:pt x="16204" y="2322"/>
                      <a:pt x="16085" y="2143"/>
                    </a:cubicBezTo>
                    <a:cubicBezTo>
                      <a:pt x="15669" y="1536"/>
                      <a:pt x="15478" y="1000"/>
                      <a:pt x="14811" y="584"/>
                    </a:cubicBezTo>
                    <a:cubicBezTo>
                      <a:pt x="14216" y="215"/>
                      <a:pt x="13514" y="0"/>
                      <a:pt x="128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1"/>
              <p:cNvSpPr/>
              <p:nvPr/>
            </p:nvSpPr>
            <p:spPr>
              <a:xfrm>
                <a:off x="-2679012" y="116487"/>
                <a:ext cx="1589449" cy="3257835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8341" extrusionOk="0">
                    <a:moveTo>
                      <a:pt x="12428" y="0"/>
                    </a:moveTo>
                    <a:cubicBezTo>
                      <a:pt x="12191" y="0"/>
                      <a:pt x="11953" y="33"/>
                      <a:pt x="11716" y="102"/>
                    </a:cubicBezTo>
                    <a:cubicBezTo>
                      <a:pt x="10942" y="328"/>
                      <a:pt x="10538" y="888"/>
                      <a:pt x="10002" y="1423"/>
                    </a:cubicBezTo>
                    <a:cubicBezTo>
                      <a:pt x="9776" y="1650"/>
                      <a:pt x="9388" y="1962"/>
                      <a:pt x="9044" y="1962"/>
                    </a:cubicBezTo>
                    <a:cubicBezTo>
                      <a:pt x="9026" y="1962"/>
                      <a:pt x="9008" y="1961"/>
                      <a:pt x="8990" y="1959"/>
                    </a:cubicBezTo>
                    <a:cubicBezTo>
                      <a:pt x="8573" y="1923"/>
                      <a:pt x="8490" y="1459"/>
                      <a:pt x="8132" y="1304"/>
                    </a:cubicBezTo>
                    <a:cubicBezTo>
                      <a:pt x="8046" y="1272"/>
                      <a:pt x="7969" y="1258"/>
                      <a:pt x="7899" y="1258"/>
                    </a:cubicBezTo>
                    <a:cubicBezTo>
                      <a:pt x="7634" y="1258"/>
                      <a:pt x="7465" y="1456"/>
                      <a:pt x="7192" y="1578"/>
                    </a:cubicBezTo>
                    <a:cubicBezTo>
                      <a:pt x="7107" y="1615"/>
                      <a:pt x="7016" y="1631"/>
                      <a:pt x="6924" y="1631"/>
                    </a:cubicBezTo>
                    <a:cubicBezTo>
                      <a:pt x="6808" y="1631"/>
                      <a:pt x="6691" y="1606"/>
                      <a:pt x="6585" y="1566"/>
                    </a:cubicBezTo>
                    <a:cubicBezTo>
                      <a:pt x="5917" y="1301"/>
                      <a:pt x="5461" y="970"/>
                      <a:pt x="4720" y="970"/>
                    </a:cubicBezTo>
                    <a:cubicBezTo>
                      <a:pt x="4695" y="970"/>
                      <a:pt x="4670" y="970"/>
                      <a:pt x="4644" y="971"/>
                    </a:cubicBezTo>
                    <a:cubicBezTo>
                      <a:pt x="3941" y="983"/>
                      <a:pt x="3251" y="1209"/>
                      <a:pt x="2656" y="1590"/>
                    </a:cubicBezTo>
                    <a:cubicBezTo>
                      <a:pt x="2513" y="1685"/>
                      <a:pt x="2394" y="1781"/>
                      <a:pt x="2310" y="1923"/>
                    </a:cubicBezTo>
                    <a:cubicBezTo>
                      <a:pt x="1987" y="2497"/>
                      <a:pt x="2386" y="3117"/>
                      <a:pt x="1744" y="3117"/>
                    </a:cubicBezTo>
                    <a:cubicBezTo>
                      <a:pt x="1653" y="3117"/>
                      <a:pt x="1542" y="3105"/>
                      <a:pt x="1405" y="3078"/>
                    </a:cubicBezTo>
                    <a:cubicBezTo>
                      <a:pt x="1348" y="3068"/>
                      <a:pt x="1292" y="3064"/>
                      <a:pt x="1236" y="3064"/>
                    </a:cubicBezTo>
                    <a:cubicBezTo>
                      <a:pt x="569" y="3064"/>
                      <a:pt x="70" y="3761"/>
                      <a:pt x="48" y="4388"/>
                    </a:cubicBezTo>
                    <a:cubicBezTo>
                      <a:pt x="1" y="5317"/>
                      <a:pt x="810" y="6281"/>
                      <a:pt x="1429" y="6888"/>
                    </a:cubicBezTo>
                    <a:cubicBezTo>
                      <a:pt x="3084" y="8508"/>
                      <a:pt x="5287" y="9377"/>
                      <a:pt x="7085" y="10805"/>
                    </a:cubicBezTo>
                    <a:cubicBezTo>
                      <a:pt x="8049" y="11579"/>
                      <a:pt x="8847" y="12460"/>
                      <a:pt x="9264" y="13627"/>
                    </a:cubicBezTo>
                    <a:cubicBezTo>
                      <a:pt x="10692" y="17663"/>
                      <a:pt x="8454" y="22009"/>
                      <a:pt x="8144" y="26069"/>
                    </a:cubicBezTo>
                    <a:cubicBezTo>
                      <a:pt x="7811" y="30439"/>
                      <a:pt x="9395" y="34975"/>
                      <a:pt x="12431" y="38130"/>
                    </a:cubicBezTo>
                    <a:cubicBezTo>
                      <a:pt x="12573" y="38277"/>
                      <a:pt x="12718" y="38340"/>
                      <a:pt x="12836" y="38340"/>
                    </a:cubicBezTo>
                    <a:cubicBezTo>
                      <a:pt x="13073" y="38340"/>
                      <a:pt x="13201" y="38083"/>
                      <a:pt x="12978" y="37725"/>
                    </a:cubicBezTo>
                    <a:cubicBezTo>
                      <a:pt x="12323" y="36666"/>
                      <a:pt x="11561" y="35713"/>
                      <a:pt x="11002" y="34606"/>
                    </a:cubicBezTo>
                    <a:cubicBezTo>
                      <a:pt x="10430" y="33511"/>
                      <a:pt x="9990" y="32368"/>
                      <a:pt x="9656" y="31189"/>
                    </a:cubicBezTo>
                    <a:cubicBezTo>
                      <a:pt x="9002" y="28855"/>
                      <a:pt x="8811" y="26355"/>
                      <a:pt x="9228" y="23962"/>
                    </a:cubicBezTo>
                    <a:cubicBezTo>
                      <a:pt x="9264" y="23771"/>
                      <a:pt x="9299" y="23569"/>
                      <a:pt x="9347" y="23390"/>
                    </a:cubicBezTo>
                    <a:cubicBezTo>
                      <a:pt x="9764" y="21509"/>
                      <a:pt x="10478" y="19664"/>
                      <a:pt x="10633" y="17723"/>
                    </a:cubicBezTo>
                    <a:cubicBezTo>
                      <a:pt x="10716" y="16604"/>
                      <a:pt x="10514" y="15473"/>
                      <a:pt x="10704" y="14365"/>
                    </a:cubicBezTo>
                    <a:cubicBezTo>
                      <a:pt x="10954" y="12818"/>
                      <a:pt x="12002" y="12008"/>
                      <a:pt x="13109" y="11055"/>
                    </a:cubicBezTo>
                    <a:cubicBezTo>
                      <a:pt x="15217" y="9281"/>
                      <a:pt x="17193" y="7198"/>
                      <a:pt x="18265" y="4626"/>
                    </a:cubicBezTo>
                    <a:cubicBezTo>
                      <a:pt x="18503" y="3959"/>
                      <a:pt x="18705" y="2864"/>
                      <a:pt x="17812" y="2590"/>
                    </a:cubicBezTo>
                    <a:cubicBezTo>
                      <a:pt x="17788" y="2578"/>
                      <a:pt x="17741" y="2578"/>
                      <a:pt x="17693" y="2566"/>
                    </a:cubicBezTo>
                    <a:cubicBezTo>
                      <a:pt x="17598" y="2548"/>
                      <a:pt x="17502" y="2541"/>
                      <a:pt x="17406" y="2541"/>
                    </a:cubicBezTo>
                    <a:cubicBezTo>
                      <a:pt x="17187" y="2541"/>
                      <a:pt x="16964" y="2577"/>
                      <a:pt x="16741" y="2602"/>
                    </a:cubicBezTo>
                    <a:cubicBezTo>
                      <a:pt x="16698" y="2613"/>
                      <a:pt x="16655" y="2619"/>
                      <a:pt x="16611" y="2619"/>
                    </a:cubicBezTo>
                    <a:cubicBezTo>
                      <a:pt x="16557" y="2619"/>
                      <a:pt x="16502" y="2610"/>
                      <a:pt x="16443" y="2590"/>
                    </a:cubicBezTo>
                    <a:cubicBezTo>
                      <a:pt x="16133" y="2483"/>
                      <a:pt x="16288" y="2114"/>
                      <a:pt x="16372" y="1900"/>
                    </a:cubicBezTo>
                    <a:cubicBezTo>
                      <a:pt x="16467" y="1697"/>
                      <a:pt x="16538" y="1447"/>
                      <a:pt x="16479" y="1221"/>
                    </a:cubicBezTo>
                    <a:cubicBezTo>
                      <a:pt x="16397" y="944"/>
                      <a:pt x="16193" y="874"/>
                      <a:pt x="15963" y="874"/>
                    </a:cubicBezTo>
                    <a:cubicBezTo>
                      <a:pt x="15759" y="874"/>
                      <a:pt x="15534" y="930"/>
                      <a:pt x="15360" y="947"/>
                    </a:cubicBezTo>
                    <a:cubicBezTo>
                      <a:pt x="15298" y="955"/>
                      <a:pt x="15238" y="959"/>
                      <a:pt x="15180" y="959"/>
                    </a:cubicBezTo>
                    <a:cubicBezTo>
                      <a:pt x="14553" y="959"/>
                      <a:pt x="14116" y="518"/>
                      <a:pt x="13550" y="257"/>
                    </a:cubicBezTo>
                    <a:cubicBezTo>
                      <a:pt x="13189" y="87"/>
                      <a:pt x="12811" y="0"/>
                      <a:pt x="12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1"/>
              <p:cNvSpPr/>
              <p:nvPr/>
            </p:nvSpPr>
            <p:spPr>
              <a:xfrm>
                <a:off x="-4063004" y="1596664"/>
                <a:ext cx="2671117" cy="2106746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24794" extrusionOk="0">
                    <a:moveTo>
                      <a:pt x="9252" y="0"/>
                    </a:moveTo>
                    <a:cubicBezTo>
                      <a:pt x="8810" y="0"/>
                      <a:pt x="8364" y="206"/>
                      <a:pt x="8216" y="648"/>
                    </a:cubicBezTo>
                    <a:cubicBezTo>
                      <a:pt x="8096" y="1032"/>
                      <a:pt x="7976" y="1148"/>
                      <a:pt x="7833" y="1148"/>
                    </a:cubicBezTo>
                    <a:cubicBezTo>
                      <a:pt x="7614" y="1148"/>
                      <a:pt x="7343" y="874"/>
                      <a:pt x="6937" y="874"/>
                    </a:cubicBezTo>
                    <a:cubicBezTo>
                      <a:pt x="6927" y="874"/>
                      <a:pt x="6917" y="874"/>
                      <a:pt x="6906" y="874"/>
                    </a:cubicBezTo>
                    <a:cubicBezTo>
                      <a:pt x="6764" y="874"/>
                      <a:pt x="6633" y="934"/>
                      <a:pt x="6513" y="1005"/>
                    </a:cubicBezTo>
                    <a:cubicBezTo>
                      <a:pt x="5954" y="1303"/>
                      <a:pt x="5478" y="1767"/>
                      <a:pt x="5168" y="2315"/>
                    </a:cubicBezTo>
                    <a:cubicBezTo>
                      <a:pt x="4823" y="2934"/>
                      <a:pt x="4906" y="3446"/>
                      <a:pt x="4823" y="4101"/>
                    </a:cubicBezTo>
                    <a:cubicBezTo>
                      <a:pt x="4811" y="4292"/>
                      <a:pt x="4728" y="4470"/>
                      <a:pt x="4573" y="4589"/>
                    </a:cubicBezTo>
                    <a:cubicBezTo>
                      <a:pt x="4311" y="4804"/>
                      <a:pt x="4013" y="4827"/>
                      <a:pt x="3966" y="5220"/>
                    </a:cubicBezTo>
                    <a:cubicBezTo>
                      <a:pt x="3930" y="5554"/>
                      <a:pt x="4263" y="5827"/>
                      <a:pt x="4108" y="6185"/>
                    </a:cubicBezTo>
                    <a:cubicBezTo>
                      <a:pt x="3989" y="6494"/>
                      <a:pt x="3549" y="6673"/>
                      <a:pt x="3263" y="6768"/>
                    </a:cubicBezTo>
                    <a:cubicBezTo>
                      <a:pt x="2596" y="6959"/>
                      <a:pt x="1989" y="7042"/>
                      <a:pt x="1477" y="7554"/>
                    </a:cubicBezTo>
                    <a:cubicBezTo>
                      <a:pt x="1072" y="7971"/>
                      <a:pt x="858" y="8494"/>
                      <a:pt x="822" y="9054"/>
                    </a:cubicBezTo>
                    <a:cubicBezTo>
                      <a:pt x="775" y="9661"/>
                      <a:pt x="1001" y="10245"/>
                      <a:pt x="620" y="10780"/>
                    </a:cubicBezTo>
                    <a:cubicBezTo>
                      <a:pt x="417" y="11066"/>
                      <a:pt x="1" y="11435"/>
                      <a:pt x="346" y="11781"/>
                    </a:cubicBezTo>
                    <a:cubicBezTo>
                      <a:pt x="501" y="11923"/>
                      <a:pt x="715" y="11971"/>
                      <a:pt x="929" y="11983"/>
                    </a:cubicBezTo>
                    <a:cubicBezTo>
                      <a:pt x="1132" y="12007"/>
                      <a:pt x="1477" y="12043"/>
                      <a:pt x="1430" y="12328"/>
                    </a:cubicBezTo>
                    <a:cubicBezTo>
                      <a:pt x="1418" y="12424"/>
                      <a:pt x="1370" y="12495"/>
                      <a:pt x="1310" y="12566"/>
                    </a:cubicBezTo>
                    <a:cubicBezTo>
                      <a:pt x="1156" y="12805"/>
                      <a:pt x="977" y="13031"/>
                      <a:pt x="882" y="13293"/>
                    </a:cubicBezTo>
                    <a:cubicBezTo>
                      <a:pt x="870" y="13328"/>
                      <a:pt x="870" y="13376"/>
                      <a:pt x="858" y="13400"/>
                    </a:cubicBezTo>
                    <a:cubicBezTo>
                      <a:pt x="703" y="14269"/>
                      <a:pt x="1680" y="14579"/>
                      <a:pt x="2311" y="14638"/>
                    </a:cubicBezTo>
                    <a:cubicBezTo>
                      <a:pt x="2665" y="14674"/>
                      <a:pt x="3019" y="14690"/>
                      <a:pt x="3373" y="14690"/>
                    </a:cubicBezTo>
                    <a:cubicBezTo>
                      <a:pt x="5506" y="14690"/>
                      <a:pt x="7626" y="14081"/>
                      <a:pt x="9597" y="13305"/>
                    </a:cubicBezTo>
                    <a:cubicBezTo>
                      <a:pt x="10463" y="12948"/>
                      <a:pt x="11262" y="12604"/>
                      <a:pt x="12133" y="12604"/>
                    </a:cubicBezTo>
                    <a:cubicBezTo>
                      <a:pt x="12484" y="12604"/>
                      <a:pt x="12846" y="12659"/>
                      <a:pt x="13229" y="12793"/>
                    </a:cubicBezTo>
                    <a:cubicBezTo>
                      <a:pt x="14181" y="13126"/>
                      <a:pt x="14991" y="13757"/>
                      <a:pt x="15919" y="14162"/>
                    </a:cubicBezTo>
                    <a:cubicBezTo>
                      <a:pt x="17515" y="14876"/>
                      <a:pt x="19277" y="15091"/>
                      <a:pt x="20944" y="15543"/>
                    </a:cubicBezTo>
                    <a:cubicBezTo>
                      <a:pt x="21111" y="15591"/>
                      <a:pt x="21289" y="15650"/>
                      <a:pt x="21456" y="15698"/>
                    </a:cubicBezTo>
                    <a:cubicBezTo>
                      <a:pt x="23539" y="16376"/>
                      <a:pt x="25433" y="17591"/>
                      <a:pt x="27004" y="19103"/>
                    </a:cubicBezTo>
                    <a:cubicBezTo>
                      <a:pt x="27790" y="19865"/>
                      <a:pt x="28504" y="20710"/>
                      <a:pt x="29135" y="21615"/>
                    </a:cubicBezTo>
                    <a:cubicBezTo>
                      <a:pt x="29778" y="22544"/>
                      <a:pt x="30207" y="23556"/>
                      <a:pt x="30767" y="24520"/>
                    </a:cubicBezTo>
                    <a:cubicBezTo>
                      <a:pt x="30877" y="24710"/>
                      <a:pt x="31014" y="24793"/>
                      <a:pt x="31128" y="24793"/>
                    </a:cubicBezTo>
                    <a:cubicBezTo>
                      <a:pt x="31309" y="24793"/>
                      <a:pt x="31435" y="24586"/>
                      <a:pt x="31326" y="24258"/>
                    </a:cubicBezTo>
                    <a:cubicBezTo>
                      <a:pt x="30100" y="20520"/>
                      <a:pt x="27171" y="17329"/>
                      <a:pt x="23587" y="15745"/>
                    </a:cubicBezTo>
                    <a:cubicBezTo>
                      <a:pt x="20229" y="14269"/>
                      <a:pt x="15848" y="14198"/>
                      <a:pt x="13252" y="11352"/>
                    </a:cubicBezTo>
                    <a:cubicBezTo>
                      <a:pt x="12490" y="10519"/>
                      <a:pt x="12133" y="9518"/>
                      <a:pt x="11931" y="8423"/>
                    </a:cubicBezTo>
                    <a:cubicBezTo>
                      <a:pt x="11550" y="6399"/>
                      <a:pt x="11812" y="4280"/>
                      <a:pt x="11228" y="2279"/>
                    </a:cubicBezTo>
                    <a:cubicBezTo>
                      <a:pt x="11002" y="1541"/>
                      <a:pt x="10574" y="470"/>
                      <a:pt x="9823" y="124"/>
                    </a:cubicBezTo>
                    <a:cubicBezTo>
                      <a:pt x="9652" y="43"/>
                      <a:pt x="9453" y="0"/>
                      <a:pt x="9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1"/>
              <p:cNvSpPr/>
              <p:nvPr/>
            </p:nvSpPr>
            <p:spPr>
              <a:xfrm>
                <a:off x="-1782664" y="1386024"/>
                <a:ext cx="1439732" cy="2919824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34363" extrusionOk="0">
                    <a:moveTo>
                      <a:pt x="4275" y="0"/>
                    </a:moveTo>
                    <a:cubicBezTo>
                      <a:pt x="3799" y="0"/>
                      <a:pt x="3325" y="94"/>
                      <a:pt x="2906" y="282"/>
                    </a:cubicBezTo>
                    <a:cubicBezTo>
                      <a:pt x="2775" y="341"/>
                      <a:pt x="2656" y="425"/>
                      <a:pt x="2560" y="520"/>
                    </a:cubicBezTo>
                    <a:cubicBezTo>
                      <a:pt x="2211" y="947"/>
                      <a:pt x="2423" y="1508"/>
                      <a:pt x="1992" y="1508"/>
                    </a:cubicBezTo>
                    <a:cubicBezTo>
                      <a:pt x="1894" y="1508"/>
                      <a:pt x="1763" y="1479"/>
                      <a:pt x="1584" y="1413"/>
                    </a:cubicBezTo>
                    <a:cubicBezTo>
                      <a:pt x="1484" y="1376"/>
                      <a:pt x="1385" y="1359"/>
                      <a:pt x="1288" y="1359"/>
                    </a:cubicBezTo>
                    <a:cubicBezTo>
                      <a:pt x="758" y="1359"/>
                      <a:pt x="290" y="1862"/>
                      <a:pt x="179" y="2365"/>
                    </a:cubicBezTo>
                    <a:cubicBezTo>
                      <a:pt x="0" y="3175"/>
                      <a:pt x="584" y="4151"/>
                      <a:pt x="1048" y="4794"/>
                    </a:cubicBezTo>
                    <a:cubicBezTo>
                      <a:pt x="2263" y="6473"/>
                      <a:pt x="4096" y="7568"/>
                      <a:pt x="5477" y="9092"/>
                    </a:cubicBezTo>
                    <a:cubicBezTo>
                      <a:pt x="6227" y="9926"/>
                      <a:pt x="6787" y="10819"/>
                      <a:pt x="7001" y="11926"/>
                    </a:cubicBezTo>
                    <a:cubicBezTo>
                      <a:pt x="7668" y="15724"/>
                      <a:pt x="5049" y="19236"/>
                      <a:pt x="4180" y="22784"/>
                    </a:cubicBezTo>
                    <a:cubicBezTo>
                      <a:pt x="3251" y="26594"/>
                      <a:pt x="3989" y="30869"/>
                      <a:pt x="6204" y="34119"/>
                    </a:cubicBezTo>
                    <a:cubicBezTo>
                      <a:pt x="6324" y="34288"/>
                      <a:pt x="6461" y="34363"/>
                      <a:pt x="6574" y="34363"/>
                    </a:cubicBezTo>
                    <a:cubicBezTo>
                      <a:pt x="6765" y="34363"/>
                      <a:pt x="6890" y="34154"/>
                      <a:pt x="6763" y="33833"/>
                    </a:cubicBezTo>
                    <a:cubicBezTo>
                      <a:pt x="6346" y="32798"/>
                      <a:pt x="5811" y="31833"/>
                      <a:pt x="5465" y="30774"/>
                    </a:cubicBezTo>
                    <a:cubicBezTo>
                      <a:pt x="5120" y="29738"/>
                      <a:pt x="4894" y="28654"/>
                      <a:pt x="4763" y="27547"/>
                    </a:cubicBezTo>
                    <a:cubicBezTo>
                      <a:pt x="4525" y="25380"/>
                      <a:pt x="4715" y="23142"/>
                      <a:pt x="5454" y="21070"/>
                    </a:cubicBezTo>
                    <a:lnTo>
                      <a:pt x="5632" y="20582"/>
                    </a:lnTo>
                    <a:cubicBezTo>
                      <a:pt x="6263" y="18974"/>
                      <a:pt x="7180" y="17439"/>
                      <a:pt x="7597" y="15748"/>
                    </a:cubicBezTo>
                    <a:cubicBezTo>
                      <a:pt x="7835" y="14760"/>
                      <a:pt x="7811" y="13736"/>
                      <a:pt x="8144" y="12771"/>
                    </a:cubicBezTo>
                    <a:cubicBezTo>
                      <a:pt x="8585" y="11426"/>
                      <a:pt x="9633" y="10878"/>
                      <a:pt x="10764" y="10200"/>
                    </a:cubicBezTo>
                    <a:cubicBezTo>
                      <a:pt x="12871" y="8926"/>
                      <a:pt x="14943" y="7366"/>
                      <a:pt x="16264" y="5247"/>
                    </a:cubicBezTo>
                    <a:cubicBezTo>
                      <a:pt x="16586" y="4735"/>
                      <a:pt x="16943" y="3782"/>
                      <a:pt x="16181" y="3413"/>
                    </a:cubicBezTo>
                    <a:cubicBezTo>
                      <a:pt x="16145" y="3401"/>
                      <a:pt x="16122" y="3377"/>
                      <a:pt x="16074" y="3365"/>
                    </a:cubicBezTo>
                    <a:cubicBezTo>
                      <a:pt x="15812" y="3282"/>
                      <a:pt x="15514" y="3282"/>
                      <a:pt x="15229" y="3258"/>
                    </a:cubicBezTo>
                    <a:cubicBezTo>
                      <a:pt x="15145" y="3258"/>
                      <a:pt x="15050" y="3246"/>
                      <a:pt x="14979" y="3199"/>
                    </a:cubicBezTo>
                    <a:cubicBezTo>
                      <a:pt x="14705" y="3068"/>
                      <a:pt x="14895" y="2758"/>
                      <a:pt x="15002" y="2591"/>
                    </a:cubicBezTo>
                    <a:cubicBezTo>
                      <a:pt x="15121" y="2413"/>
                      <a:pt x="15217" y="2210"/>
                      <a:pt x="15193" y="1996"/>
                    </a:cubicBezTo>
                    <a:cubicBezTo>
                      <a:pt x="15133" y="1508"/>
                      <a:pt x="14586" y="1615"/>
                      <a:pt x="14240" y="1591"/>
                    </a:cubicBezTo>
                    <a:cubicBezTo>
                      <a:pt x="13574" y="1579"/>
                      <a:pt x="13252" y="1044"/>
                      <a:pt x="12740" y="698"/>
                    </a:cubicBezTo>
                    <a:cubicBezTo>
                      <a:pt x="12324" y="428"/>
                      <a:pt x="11853" y="285"/>
                      <a:pt x="11359" y="285"/>
                    </a:cubicBezTo>
                    <a:cubicBezTo>
                      <a:pt x="11288" y="285"/>
                      <a:pt x="11217" y="288"/>
                      <a:pt x="11145" y="294"/>
                    </a:cubicBezTo>
                    <a:cubicBezTo>
                      <a:pt x="10430" y="389"/>
                      <a:pt x="10002" y="817"/>
                      <a:pt x="9442" y="1222"/>
                    </a:cubicBezTo>
                    <a:cubicBezTo>
                      <a:pt x="9217" y="1376"/>
                      <a:pt x="8896" y="1573"/>
                      <a:pt x="8598" y="1573"/>
                    </a:cubicBezTo>
                    <a:cubicBezTo>
                      <a:pt x="8549" y="1573"/>
                      <a:pt x="8501" y="1567"/>
                      <a:pt x="8454" y="1556"/>
                    </a:cubicBezTo>
                    <a:cubicBezTo>
                      <a:pt x="8097" y="1448"/>
                      <a:pt x="8085" y="1032"/>
                      <a:pt x="7787" y="853"/>
                    </a:cubicBezTo>
                    <a:cubicBezTo>
                      <a:pt x="7683" y="788"/>
                      <a:pt x="7591" y="764"/>
                      <a:pt x="7505" y="764"/>
                    </a:cubicBezTo>
                    <a:cubicBezTo>
                      <a:pt x="7307" y="764"/>
                      <a:pt x="7139" y="894"/>
                      <a:pt x="6906" y="960"/>
                    </a:cubicBezTo>
                    <a:cubicBezTo>
                      <a:pt x="6861" y="969"/>
                      <a:pt x="6815" y="974"/>
                      <a:pt x="6769" y="974"/>
                    </a:cubicBezTo>
                    <a:cubicBezTo>
                      <a:pt x="6629" y="974"/>
                      <a:pt x="6486" y="934"/>
                      <a:pt x="6370" y="853"/>
                    </a:cubicBezTo>
                    <a:cubicBezTo>
                      <a:pt x="5811" y="508"/>
                      <a:pt x="5454" y="139"/>
                      <a:pt x="4751" y="32"/>
                    </a:cubicBezTo>
                    <a:cubicBezTo>
                      <a:pt x="4593" y="11"/>
                      <a:pt x="4434" y="0"/>
                      <a:pt x="4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1"/>
              <p:cNvSpPr/>
              <p:nvPr/>
            </p:nvSpPr>
            <p:spPr>
              <a:xfrm>
                <a:off x="-3274907" y="2434893"/>
                <a:ext cx="2309824" cy="2505425"/>
              </a:xfrm>
              <a:custGeom>
                <a:avLst/>
                <a:gdLst/>
                <a:ahLst/>
                <a:cxnLst/>
                <a:rect l="l" t="t" r="r" b="b"/>
                <a:pathLst>
                  <a:path w="27184" h="29486" extrusionOk="0">
                    <a:moveTo>
                      <a:pt x="11481" y="0"/>
                    </a:moveTo>
                    <a:cubicBezTo>
                      <a:pt x="11164" y="0"/>
                      <a:pt x="10860" y="122"/>
                      <a:pt x="10681" y="415"/>
                    </a:cubicBezTo>
                    <a:cubicBezTo>
                      <a:pt x="10493" y="703"/>
                      <a:pt x="10357" y="803"/>
                      <a:pt x="10235" y="803"/>
                    </a:cubicBezTo>
                    <a:cubicBezTo>
                      <a:pt x="9991" y="803"/>
                      <a:pt x="9798" y="411"/>
                      <a:pt x="9347" y="308"/>
                    </a:cubicBezTo>
                    <a:cubicBezTo>
                      <a:pt x="9303" y="300"/>
                      <a:pt x="9258" y="296"/>
                      <a:pt x="9213" y="296"/>
                    </a:cubicBezTo>
                    <a:cubicBezTo>
                      <a:pt x="9121" y="296"/>
                      <a:pt x="9026" y="312"/>
                      <a:pt x="8930" y="344"/>
                    </a:cubicBezTo>
                    <a:cubicBezTo>
                      <a:pt x="8323" y="487"/>
                      <a:pt x="7764" y="820"/>
                      <a:pt x="7311" y="1273"/>
                    </a:cubicBezTo>
                    <a:cubicBezTo>
                      <a:pt x="6823" y="1797"/>
                      <a:pt x="6775" y="2308"/>
                      <a:pt x="6537" y="2916"/>
                    </a:cubicBezTo>
                    <a:cubicBezTo>
                      <a:pt x="6466" y="3094"/>
                      <a:pt x="6347" y="3261"/>
                      <a:pt x="6180" y="3332"/>
                    </a:cubicBezTo>
                    <a:cubicBezTo>
                      <a:pt x="5882" y="3463"/>
                      <a:pt x="5573" y="3416"/>
                      <a:pt x="5430" y="3797"/>
                    </a:cubicBezTo>
                    <a:cubicBezTo>
                      <a:pt x="5323" y="4118"/>
                      <a:pt x="5573" y="4464"/>
                      <a:pt x="5347" y="4761"/>
                    </a:cubicBezTo>
                    <a:cubicBezTo>
                      <a:pt x="5156" y="5023"/>
                      <a:pt x="4680" y="5106"/>
                      <a:pt x="4382" y="5106"/>
                    </a:cubicBezTo>
                    <a:cubicBezTo>
                      <a:pt x="3680" y="5130"/>
                      <a:pt x="3084" y="5059"/>
                      <a:pt x="2453" y="5428"/>
                    </a:cubicBezTo>
                    <a:cubicBezTo>
                      <a:pt x="1965" y="5726"/>
                      <a:pt x="1632" y="6190"/>
                      <a:pt x="1453" y="6726"/>
                    </a:cubicBezTo>
                    <a:cubicBezTo>
                      <a:pt x="1251" y="7309"/>
                      <a:pt x="1310" y="7928"/>
                      <a:pt x="810" y="8345"/>
                    </a:cubicBezTo>
                    <a:cubicBezTo>
                      <a:pt x="537" y="8571"/>
                      <a:pt x="48" y="8821"/>
                      <a:pt x="298" y="9238"/>
                    </a:cubicBezTo>
                    <a:cubicBezTo>
                      <a:pt x="406" y="9416"/>
                      <a:pt x="608" y="9524"/>
                      <a:pt x="810" y="9595"/>
                    </a:cubicBezTo>
                    <a:cubicBezTo>
                      <a:pt x="1001" y="9655"/>
                      <a:pt x="1334" y="9786"/>
                      <a:pt x="1215" y="10059"/>
                    </a:cubicBezTo>
                    <a:cubicBezTo>
                      <a:pt x="1179" y="10131"/>
                      <a:pt x="1108" y="10202"/>
                      <a:pt x="1037" y="10262"/>
                    </a:cubicBezTo>
                    <a:cubicBezTo>
                      <a:pt x="810" y="10464"/>
                      <a:pt x="584" y="10619"/>
                      <a:pt x="417" y="10881"/>
                    </a:cubicBezTo>
                    <a:lnTo>
                      <a:pt x="382" y="10964"/>
                    </a:lnTo>
                    <a:cubicBezTo>
                      <a:pt x="1" y="11714"/>
                      <a:pt x="858" y="12250"/>
                      <a:pt x="1465" y="12464"/>
                    </a:cubicBezTo>
                    <a:cubicBezTo>
                      <a:pt x="2883" y="12990"/>
                      <a:pt x="4393" y="13180"/>
                      <a:pt x="5904" y="13180"/>
                    </a:cubicBezTo>
                    <a:cubicBezTo>
                      <a:pt x="6892" y="13180"/>
                      <a:pt x="7882" y="13099"/>
                      <a:pt x="8847" y="12976"/>
                    </a:cubicBezTo>
                    <a:cubicBezTo>
                      <a:pt x="9423" y="12903"/>
                      <a:pt x="9969" y="12823"/>
                      <a:pt x="10501" y="12823"/>
                    </a:cubicBezTo>
                    <a:cubicBezTo>
                      <a:pt x="11177" y="12823"/>
                      <a:pt x="11830" y="12953"/>
                      <a:pt x="12490" y="13393"/>
                    </a:cubicBezTo>
                    <a:cubicBezTo>
                      <a:pt x="13336" y="13941"/>
                      <a:pt x="13967" y="14762"/>
                      <a:pt x="14753" y="15382"/>
                    </a:cubicBezTo>
                    <a:cubicBezTo>
                      <a:pt x="16122" y="16477"/>
                      <a:pt x="17777" y="17108"/>
                      <a:pt x="19277" y="17989"/>
                    </a:cubicBezTo>
                    <a:lnTo>
                      <a:pt x="19729" y="18263"/>
                    </a:lnTo>
                    <a:cubicBezTo>
                      <a:pt x="21575" y="19430"/>
                      <a:pt x="23099" y="21073"/>
                      <a:pt x="24254" y="22942"/>
                    </a:cubicBezTo>
                    <a:cubicBezTo>
                      <a:pt x="24825" y="23883"/>
                      <a:pt x="25302" y="24883"/>
                      <a:pt x="25694" y="25907"/>
                    </a:cubicBezTo>
                    <a:cubicBezTo>
                      <a:pt x="26075" y="26966"/>
                      <a:pt x="26242" y="28050"/>
                      <a:pt x="26552" y="29121"/>
                    </a:cubicBezTo>
                    <a:cubicBezTo>
                      <a:pt x="26622" y="29369"/>
                      <a:pt x="26760" y="29485"/>
                      <a:pt x="26888" y="29485"/>
                    </a:cubicBezTo>
                    <a:cubicBezTo>
                      <a:pt x="27043" y="29485"/>
                      <a:pt x="27184" y="29315"/>
                      <a:pt x="27171" y="29002"/>
                    </a:cubicBezTo>
                    <a:cubicBezTo>
                      <a:pt x="26909" y="25073"/>
                      <a:pt x="24873" y="21263"/>
                      <a:pt x="21789" y="18834"/>
                    </a:cubicBezTo>
                    <a:cubicBezTo>
                      <a:pt x="18920" y="16572"/>
                      <a:pt x="14693" y="15417"/>
                      <a:pt x="12883" y="12024"/>
                    </a:cubicBezTo>
                    <a:cubicBezTo>
                      <a:pt x="12348" y="11024"/>
                      <a:pt x="12252" y="9964"/>
                      <a:pt x="12324" y="8869"/>
                    </a:cubicBezTo>
                    <a:cubicBezTo>
                      <a:pt x="12478" y="6809"/>
                      <a:pt x="13240" y="4821"/>
                      <a:pt x="13181" y="2749"/>
                    </a:cubicBezTo>
                    <a:cubicBezTo>
                      <a:pt x="13145" y="1963"/>
                      <a:pt x="13002" y="832"/>
                      <a:pt x="12359" y="308"/>
                    </a:cubicBezTo>
                    <a:cubicBezTo>
                      <a:pt x="12123" y="119"/>
                      <a:pt x="11795" y="0"/>
                      <a:pt x="11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1"/>
              <p:cNvSpPr/>
              <p:nvPr/>
            </p:nvSpPr>
            <p:spPr>
              <a:xfrm>
                <a:off x="-1147343" y="24889"/>
                <a:ext cx="280316" cy="1100277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2949" extrusionOk="0">
                    <a:moveTo>
                      <a:pt x="248" y="0"/>
                    </a:moveTo>
                    <a:cubicBezTo>
                      <a:pt x="228" y="0"/>
                      <a:pt x="205" y="13"/>
                      <a:pt x="191" y="37"/>
                    </a:cubicBezTo>
                    <a:cubicBezTo>
                      <a:pt x="36" y="442"/>
                      <a:pt x="1" y="906"/>
                      <a:pt x="12" y="1335"/>
                    </a:cubicBezTo>
                    <a:cubicBezTo>
                      <a:pt x="12" y="1775"/>
                      <a:pt x="84" y="2216"/>
                      <a:pt x="191" y="2644"/>
                    </a:cubicBezTo>
                    <a:cubicBezTo>
                      <a:pt x="405" y="3525"/>
                      <a:pt x="774" y="4335"/>
                      <a:pt x="1191" y="5133"/>
                    </a:cubicBezTo>
                    <a:cubicBezTo>
                      <a:pt x="1608" y="5930"/>
                      <a:pt x="2072" y="6716"/>
                      <a:pt x="2441" y="7550"/>
                    </a:cubicBezTo>
                    <a:cubicBezTo>
                      <a:pt x="2822" y="8407"/>
                      <a:pt x="3096" y="9276"/>
                      <a:pt x="3156" y="10217"/>
                    </a:cubicBezTo>
                    <a:cubicBezTo>
                      <a:pt x="3215" y="11145"/>
                      <a:pt x="3096" y="12062"/>
                      <a:pt x="2810" y="12943"/>
                    </a:cubicBezTo>
                    <a:cubicBezTo>
                      <a:pt x="2810" y="12943"/>
                      <a:pt x="2816" y="12948"/>
                      <a:pt x="2819" y="12948"/>
                    </a:cubicBezTo>
                    <a:cubicBezTo>
                      <a:pt x="2821" y="12948"/>
                      <a:pt x="2822" y="12947"/>
                      <a:pt x="2822" y="12943"/>
                    </a:cubicBezTo>
                    <a:cubicBezTo>
                      <a:pt x="3120" y="12181"/>
                      <a:pt x="3299" y="11383"/>
                      <a:pt x="3299" y="10574"/>
                    </a:cubicBezTo>
                    <a:cubicBezTo>
                      <a:pt x="3299" y="9681"/>
                      <a:pt x="3108" y="8800"/>
                      <a:pt x="2787" y="7966"/>
                    </a:cubicBezTo>
                    <a:cubicBezTo>
                      <a:pt x="2108" y="6276"/>
                      <a:pt x="1001" y="4787"/>
                      <a:pt x="465" y="3049"/>
                    </a:cubicBezTo>
                    <a:cubicBezTo>
                      <a:pt x="310" y="2573"/>
                      <a:pt x="203" y="2061"/>
                      <a:pt x="179" y="1573"/>
                    </a:cubicBezTo>
                    <a:cubicBezTo>
                      <a:pt x="167" y="1335"/>
                      <a:pt x="167" y="1085"/>
                      <a:pt x="179" y="846"/>
                    </a:cubicBezTo>
                    <a:cubicBezTo>
                      <a:pt x="191" y="584"/>
                      <a:pt x="251" y="334"/>
                      <a:pt x="298" y="84"/>
                    </a:cubicBezTo>
                    <a:cubicBezTo>
                      <a:pt x="305" y="28"/>
                      <a:pt x="279" y="0"/>
                      <a:pt x="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1"/>
              <p:cNvSpPr/>
              <p:nvPr/>
            </p:nvSpPr>
            <p:spPr>
              <a:xfrm>
                <a:off x="-1094747" y="12824"/>
                <a:ext cx="299519" cy="100613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841" extrusionOk="0">
                    <a:moveTo>
                      <a:pt x="164" y="0"/>
                    </a:moveTo>
                    <a:cubicBezTo>
                      <a:pt x="155" y="0"/>
                      <a:pt x="148" y="4"/>
                      <a:pt x="144" y="12"/>
                    </a:cubicBezTo>
                    <a:cubicBezTo>
                      <a:pt x="1" y="393"/>
                      <a:pt x="25" y="786"/>
                      <a:pt x="60" y="1179"/>
                    </a:cubicBezTo>
                    <a:cubicBezTo>
                      <a:pt x="108" y="1560"/>
                      <a:pt x="203" y="1953"/>
                      <a:pt x="334" y="2334"/>
                    </a:cubicBezTo>
                    <a:cubicBezTo>
                      <a:pt x="596" y="3096"/>
                      <a:pt x="989" y="3810"/>
                      <a:pt x="1358" y="4525"/>
                    </a:cubicBezTo>
                    <a:cubicBezTo>
                      <a:pt x="2120" y="5965"/>
                      <a:pt x="2834" y="7442"/>
                      <a:pt x="3192" y="9049"/>
                    </a:cubicBezTo>
                    <a:cubicBezTo>
                      <a:pt x="3382" y="9954"/>
                      <a:pt x="3489" y="10906"/>
                      <a:pt x="3358" y="11835"/>
                    </a:cubicBezTo>
                    <a:cubicBezTo>
                      <a:pt x="3358" y="11835"/>
                      <a:pt x="3364" y="11840"/>
                      <a:pt x="3367" y="11840"/>
                    </a:cubicBezTo>
                    <a:cubicBezTo>
                      <a:pt x="3369" y="11840"/>
                      <a:pt x="3370" y="11839"/>
                      <a:pt x="3370" y="11835"/>
                    </a:cubicBezTo>
                    <a:cubicBezTo>
                      <a:pt x="3501" y="11049"/>
                      <a:pt x="3525" y="10228"/>
                      <a:pt x="3406" y="9442"/>
                    </a:cubicBezTo>
                    <a:cubicBezTo>
                      <a:pt x="3311" y="8632"/>
                      <a:pt x="3084" y="7846"/>
                      <a:pt x="2787" y="7084"/>
                    </a:cubicBezTo>
                    <a:cubicBezTo>
                      <a:pt x="2489" y="6322"/>
                      <a:pt x="2132" y="5584"/>
                      <a:pt x="1763" y="4870"/>
                    </a:cubicBezTo>
                    <a:cubicBezTo>
                      <a:pt x="1382" y="4155"/>
                      <a:pt x="965" y="3453"/>
                      <a:pt x="656" y="2715"/>
                    </a:cubicBezTo>
                    <a:cubicBezTo>
                      <a:pt x="477" y="2298"/>
                      <a:pt x="346" y="1858"/>
                      <a:pt x="251" y="1417"/>
                    </a:cubicBezTo>
                    <a:cubicBezTo>
                      <a:pt x="167" y="953"/>
                      <a:pt x="179" y="512"/>
                      <a:pt x="191" y="48"/>
                    </a:cubicBezTo>
                    <a:cubicBezTo>
                      <a:pt x="199" y="16"/>
                      <a:pt x="181" y="0"/>
                      <a:pt x="1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1"/>
              <p:cNvSpPr/>
              <p:nvPr/>
            </p:nvSpPr>
            <p:spPr>
              <a:xfrm>
                <a:off x="-1094747" y="234595"/>
                <a:ext cx="231798" cy="563351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6630" extrusionOk="0">
                    <a:moveTo>
                      <a:pt x="19" y="1"/>
                    </a:moveTo>
                    <a:cubicBezTo>
                      <a:pt x="10" y="1"/>
                      <a:pt x="1" y="4"/>
                      <a:pt x="1" y="10"/>
                    </a:cubicBezTo>
                    <a:cubicBezTo>
                      <a:pt x="1" y="462"/>
                      <a:pt x="179" y="891"/>
                      <a:pt x="382" y="1272"/>
                    </a:cubicBezTo>
                    <a:cubicBezTo>
                      <a:pt x="584" y="1676"/>
                      <a:pt x="834" y="2046"/>
                      <a:pt x="1096" y="2438"/>
                    </a:cubicBezTo>
                    <a:cubicBezTo>
                      <a:pt x="1358" y="2843"/>
                      <a:pt x="1596" y="3236"/>
                      <a:pt x="1799" y="3677"/>
                    </a:cubicBezTo>
                    <a:cubicBezTo>
                      <a:pt x="2013" y="4117"/>
                      <a:pt x="2191" y="4582"/>
                      <a:pt x="2334" y="5046"/>
                    </a:cubicBezTo>
                    <a:cubicBezTo>
                      <a:pt x="2501" y="5558"/>
                      <a:pt x="2632" y="6094"/>
                      <a:pt x="2715" y="6629"/>
                    </a:cubicBezTo>
                    <a:lnTo>
                      <a:pt x="2727" y="6629"/>
                    </a:lnTo>
                    <a:cubicBezTo>
                      <a:pt x="2692" y="6153"/>
                      <a:pt x="2632" y="5665"/>
                      <a:pt x="2537" y="5189"/>
                    </a:cubicBezTo>
                    <a:cubicBezTo>
                      <a:pt x="2430" y="4724"/>
                      <a:pt x="2263" y="4272"/>
                      <a:pt x="2072" y="3831"/>
                    </a:cubicBezTo>
                    <a:cubicBezTo>
                      <a:pt x="1882" y="3391"/>
                      <a:pt x="1644" y="2974"/>
                      <a:pt x="1394" y="2569"/>
                    </a:cubicBezTo>
                    <a:cubicBezTo>
                      <a:pt x="1132" y="2188"/>
                      <a:pt x="870" y="1807"/>
                      <a:pt x="632" y="1414"/>
                    </a:cubicBezTo>
                    <a:cubicBezTo>
                      <a:pt x="501" y="1188"/>
                      <a:pt x="382" y="962"/>
                      <a:pt x="275" y="736"/>
                    </a:cubicBezTo>
                    <a:cubicBezTo>
                      <a:pt x="167" y="498"/>
                      <a:pt x="108" y="248"/>
                      <a:pt x="36" y="10"/>
                    </a:cubicBezTo>
                    <a:cubicBezTo>
                      <a:pt x="36" y="4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1"/>
              <p:cNvSpPr/>
              <p:nvPr/>
            </p:nvSpPr>
            <p:spPr>
              <a:xfrm>
                <a:off x="-848929" y="836523"/>
                <a:ext cx="21327" cy="21174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492" extrusionOk="0">
                    <a:moveTo>
                      <a:pt x="13" y="1"/>
                    </a:moveTo>
                    <a:cubicBezTo>
                      <a:pt x="7" y="1"/>
                      <a:pt x="1" y="4"/>
                      <a:pt x="1" y="10"/>
                    </a:cubicBezTo>
                    <a:cubicBezTo>
                      <a:pt x="49" y="415"/>
                      <a:pt x="120" y="819"/>
                      <a:pt x="120" y="1236"/>
                    </a:cubicBezTo>
                    <a:cubicBezTo>
                      <a:pt x="120" y="1653"/>
                      <a:pt x="108" y="2070"/>
                      <a:pt x="25" y="2486"/>
                    </a:cubicBezTo>
                    <a:cubicBezTo>
                      <a:pt x="25" y="2486"/>
                      <a:pt x="25" y="2492"/>
                      <a:pt x="32" y="2492"/>
                    </a:cubicBezTo>
                    <a:cubicBezTo>
                      <a:pt x="35" y="2492"/>
                      <a:pt x="41" y="2490"/>
                      <a:pt x="49" y="2486"/>
                    </a:cubicBezTo>
                    <a:cubicBezTo>
                      <a:pt x="168" y="2081"/>
                      <a:pt x="251" y="1653"/>
                      <a:pt x="251" y="1236"/>
                    </a:cubicBezTo>
                    <a:cubicBezTo>
                      <a:pt x="251" y="819"/>
                      <a:pt x="191" y="379"/>
                      <a:pt x="25" y="10"/>
                    </a:cubicBezTo>
                    <a:cubicBezTo>
                      <a:pt x="25" y="4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1"/>
              <p:cNvSpPr/>
              <p:nvPr/>
            </p:nvSpPr>
            <p:spPr>
              <a:xfrm>
                <a:off x="-1175638" y="138579"/>
                <a:ext cx="142665" cy="42366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4986" extrusionOk="0">
                    <a:moveTo>
                      <a:pt x="23" y="1"/>
                    </a:moveTo>
                    <a:cubicBezTo>
                      <a:pt x="12" y="1"/>
                      <a:pt x="0" y="6"/>
                      <a:pt x="0" y="20"/>
                    </a:cubicBezTo>
                    <a:cubicBezTo>
                      <a:pt x="0" y="711"/>
                      <a:pt x="143" y="1390"/>
                      <a:pt x="310" y="2044"/>
                    </a:cubicBezTo>
                    <a:cubicBezTo>
                      <a:pt x="488" y="2723"/>
                      <a:pt x="750" y="3354"/>
                      <a:pt x="1072" y="3973"/>
                    </a:cubicBezTo>
                    <a:cubicBezTo>
                      <a:pt x="1262" y="4307"/>
                      <a:pt x="1465" y="4652"/>
                      <a:pt x="1679" y="4985"/>
                    </a:cubicBezTo>
                    <a:cubicBezTo>
                      <a:pt x="1346" y="4390"/>
                      <a:pt x="1072" y="3747"/>
                      <a:pt x="834" y="3104"/>
                    </a:cubicBezTo>
                    <a:cubicBezTo>
                      <a:pt x="596" y="2461"/>
                      <a:pt x="405" y="1806"/>
                      <a:pt x="250" y="1140"/>
                    </a:cubicBezTo>
                    <a:cubicBezTo>
                      <a:pt x="179" y="770"/>
                      <a:pt x="107" y="378"/>
                      <a:pt x="36" y="8"/>
                    </a:cubicBezTo>
                    <a:cubicBezTo>
                      <a:pt x="36" y="4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1"/>
              <p:cNvSpPr/>
              <p:nvPr/>
            </p:nvSpPr>
            <p:spPr>
              <a:xfrm>
                <a:off x="-1014790" y="585606"/>
                <a:ext cx="135612" cy="37216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4380" extrusionOk="0">
                    <a:moveTo>
                      <a:pt x="15" y="0"/>
                    </a:moveTo>
                    <a:cubicBezTo>
                      <a:pt x="4" y="0"/>
                      <a:pt x="0" y="13"/>
                      <a:pt x="0" y="34"/>
                    </a:cubicBezTo>
                    <a:cubicBezTo>
                      <a:pt x="36" y="165"/>
                      <a:pt x="119" y="296"/>
                      <a:pt x="179" y="415"/>
                    </a:cubicBezTo>
                    <a:cubicBezTo>
                      <a:pt x="250" y="558"/>
                      <a:pt x="310" y="689"/>
                      <a:pt x="369" y="820"/>
                    </a:cubicBezTo>
                    <a:cubicBezTo>
                      <a:pt x="512" y="1105"/>
                      <a:pt x="631" y="1391"/>
                      <a:pt x="750" y="1665"/>
                    </a:cubicBezTo>
                    <a:cubicBezTo>
                      <a:pt x="965" y="2236"/>
                      <a:pt x="1143" y="2796"/>
                      <a:pt x="1310" y="3379"/>
                    </a:cubicBezTo>
                    <a:cubicBezTo>
                      <a:pt x="1393" y="3713"/>
                      <a:pt x="1489" y="4034"/>
                      <a:pt x="1572" y="4380"/>
                    </a:cubicBezTo>
                    <a:lnTo>
                      <a:pt x="1596" y="4380"/>
                    </a:lnTo>
                    <a:cubicBezTo>
                      <a:pt x="1512" y="3772"/>
                      <a:pt x="1393" y="3189"/>
                      <a:pt x="1203" y="2594"/>
                    </a:cubicBezTo>
                    <a:cubicBezTo>
                      <a:pt x="1024" y="2010"/>
                      <a:pt x="798" y="1427"/>
                      <a:pt x="536" y="891"/>
                    </a:cubicBezTo>
                    <a:lnTo>
                      <a:pt x="310" y="451"/>
                    </a:lnTo>
                    <a:cubicBezTo>
                      <a:pt x="238" y="296"/>
                      <a:pt x="167" y="117"/>
                      <a:pt x="48" y="22"/>
                    </a:cubicBezTo>
                    <a:cubicBezTo>
                      <a:pt x="33" y="7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1"/>
              <p:cNvSpPr/>
              <p:nvPr/>
            </p:nvSpPr>
            <p:spPr>
              <a:xfrm>
                <a:off x="-873655" y="764468"/>
                <a:ext cx="1028392" cy="380666"/>
              </a:xfrm>
              <a:custGeom>
                <a:avLst/>
                <a:gdLst/>
                <a:ahLst/>
                <a:cxnLst/>
                <a:rect l="l" t="t" r="r" b="b"/>
                <a:pathLst>
                  <a:path w="12103" h="4480" extrusionOk="0">
                    <a:moveTo>
                      <a:pt x="12067" y="0"/>
                    </a:moveTo>
                    <a:cubicBezTo>
                      <a:pt x="11901" y="96"/>
                      <a:pt x="11770" y="239"/>
                      <a:pt x="11615" y="370"/>
                    </a:cubicBezTo>
                    <a:cubicBezTo>
                      <a:pt x="11484" y="501"/>
                      <a:pt x="11329" y="620"/>
                      <a:pt x="11186" y="739"/>
                    </a:cubicBezTo>
                    <a:cubicBezTo>
                      <a:pt x="10877" y="977"/>
                      <a:pt x="10531" y="1203"/>
                      <a:pt x="10186" y="1382"/>
                    </a:cubicBezTo>
                    <a:cubicBezTo>
                      <a:pt x="9472" y="1763"/>
                      <a:pt x="8710" y="2036"/>
                      <a:pt x="7924" y="2227"/>
                    </a:cubicBezTo>
                    <a:cubicBezTo>
                      <a:pt x="6162" y="2679"/>
                      <a:pt x="4352" y="2810"/>
                      <a:pt x="2614" y="3287"/>
                    </a:cubicBezTo>
                    <a:cubicBezTo>
                      <a:pt x="2161" y="3406"/>
                      <a:pt x="1721" y="3549"/>
                      <a:pt x="1280" y="3727"/>
                    </a:cubicBezTo>
                    <a:cubicBezTo>
                      <a:pt x="852" y="3906"/>
                      <a:pt x="411" y="4120"/>
                      <a:pt x="54" y="4418"/>
                    </a:cubicBezTo>
                    <a:cubicBezTo>
                      <a:pt x="1" y="4439"/>
                      <a:pt x="33" y="4479"/>
                      <a:pt x="66" y="4479"/>
                    </a:cubicBezTo>
                    <a:cubicBezTo>
                      <a:pt x="70" y="4479"/>
                      <a:pt x="74" y="4479"/>
                      <a:pt x="78" y="4477"/>
                    </a:cubicBezTo>
                    <a:cubicBezTo>
                      <a:pt x="471" y="4287"/>
                      <a:pt x="840" y="4072"/>
                      <a:pt x="1244" y="3906"/>
                    </a:cubicBezTo>
                    <a:cubicBezTo>
                      <a:pt x="1625" y="3751"/>
                      <a:pt x="2042" y="3608"/>
                      <a:pt x="2447" y="3489"/>
                    </a:cubicBezTo>
                    <a:cubicBezTo>
                      <a:pt x="3292" y="3251"/>
                      <a:pt x="4161" y="3096"/>
                      <a:pt x="5043" y="2941"/>
                    </a:cubicBezTo>
                    <a:cubicBezTo>
                      <a:pt x="6745" y="2656"/>
                      <a:pt x="8507" y="2406"/>
                      <a:pt x="10079" y="1620"/>
                    </a:cubicBezTo>
                    <a:cubicBezTo>
                      <a:pt x="10472" y="1429"/>
                      <a:pt x="10853" y="1203"/>
                      <a:pt x="11198" y="929"/>
                    </a:cubicBezTo>
                    <a:cubicBezTo>
                      <a:pt x="11377" y="798"/>
                      <a:pt x="11543" y="667"/>
                      <a:pt x="11710" y="512"/>
                    </a:cubicBezTo>
                    <a:cubicBezTo>
                      <a:pt x="11853" y="370"/>
                      <a:pt x="12008" y="215"/>
                      <a:pt x="12091" y="24"/>
                    </a:cubicBezTo>
                    <a:cubicBezTo>
                      <a:pt x="12103" y="12"/>
                      <a:pt x="12079" y="0"/>
                      <a:pt x="12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1"/>
              <p:cNvSpPr/>
              <p:nvPr/>
            </p:nvSpPr>
            <p:spPr>
              <a:xfrm>
                <a:off x="-876544" y="725892"/>
                <a:ext cx="989646" cy="401483"/>
              </a:xfrm>
              <a:custGeom>
                <a:avLst/>
                <a:gdLst/>
                <a:ahLst/>
                <a:cxnLst/>
                <a:rect l="l" t="t" r="r" b="b"/>
                <a:pathLst>
                  <a:path w="11647" h="4725" extrusionOk="0">
                    <a:moveTo>
                      <a:pt x="11592" y="0"/>
                    </a:moveTo>
                    <a:cubicBezTo>
                      <a:pt x="11587" y="0"/>
                      <a:pt x="11582" y="1"/>
                      <a:pt x="11577" y="2"/>
                    </a:cubicBezTo>
                    <a:cubicBezTo>
                      <a:pt x="11220" y="193"/>
                      <a:pt x="10875" y="419"/>
                      <a:pt x="10518" y="609"/>
                    </a:cubicBezTo>
                    <a:cubicBezTo>
                      <a:pt x="10160" y="812"/>
                      <a:pt x="9791" y="966"/>
                      <a:pt x="9422" y="1109"/>
                    </a:cubicBezTo>
                    <a:cubicBezTo>
                      <a:pt x="8648" y="1407"/>
                      <a:pt x="7827" y="1609"/>
                      <a:pt x="7005" y="1788"/>
                    </a:cubicBezTo>
                    <a:cubicBezTo>
                      <a:pt x="5350" y="2157"/>
                      <a:pt x="3648" y="2455"/>
                      <a:pt x="2100" y="3193"/>
                    </a:cubicBezTo>
                    <a:cubicBezTo>
                      <a:pt x="1707" y="3372"/>
                      <a:pt x="1338" y="3574"/>
                      <a:pt x="981" y="3824"/>
                    </a:cubicBezTo>
                    <a:cubicBezTo>
                      <a:pt x="635" y="4062"/>
                      <a:pt x="278" y="4336"/>
                      <a:pt x="28" y="4681"/>
                    </a:cubicBezTo>
                    <a:cubicBezTo>
                      <a:pt x="1" y="4699"/>
                      <a:pt x="30" y="4725"/>
                      <a:pt x="61" y="4725"/>
                    </a:cubicBezTo>
                    <a:cubicBezTo>
                      <a:pt x="70" y="4725"/>
                      <a:pt x="79" y="4722"/>
                      <a:pt x="88" y="4717"/>
                    </a:cubicBezTo>
                    <a:cubicBezTo>
                      <a:pt x="397" y="4479"/>
                      <a:pt x="683" y="4217"/>
                      <a:pt x="1005" y="3991"/>
                    </a:cubicBezTo>
                    <a:cubicBezTo>
                      <a:pt x="1314" y="3764"/>
                      <a:pt x="1659" y="3574"/>
                      <a:pt x="2005" y="3407"/>
                    </a:cubicBezTo>
                    <a:cubicBezTo>
                      <a:pt x="2719" y="3050"/>
                      <a:pt x="3481" y="2800"/>
                      <a:pt x="4255" y="2598"/>
                    </a:cubicBezTo>
                    <a:cubicBezTo>
                      <a:pt x="5922" y="2145"/>
                      <a:pt x="7648" y="1919"/>
                      <a:pt x="9279" y="1347"/>
                    </a:cubicBezTo>
                    <a:cubicBezTo>
                      <a:pt x="9696" y="1193"/>
                      <a:pt x="10113" y="1014"/>
                      <a:pt x="10518" y="812"/>
                    </a:cubicBezTo>
                    <a:cubicBezTo>
                      <a:pt x="10899" y="609"/>
                      <a:pt x="11327" y="371"/>
                      <a:pt x="11625" y="62"/>
                    </a:cubicBezTo>
                    <a:cubicBezTo>
                      <a:pt x="11646" y="40"/>
                      <a:pt x="11630" y="0"/>
                      <a:pt x="115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1"/>
              <p:cNvSpPr/>
              <p:nvPr/>
            </p:nvSpPr>
            <p:spPr>
              <a:xfrm>
                <a:off x="-871531" y="375136"/>
                <a:ext cx="590287" cy="729722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8588" extrusionOk="0">
                    <a:moveTo>
                      <a:pt x="6903" y="0"/>
                    </a:moveTo>
                    <a:cubicBezTo>
                      <a:pt x="6896" y="0"/>
                      <a:pt x="6890" y="3"/>
                      <a:pt x="6887" y="11"/>
                    </a:cubicBezTo>
                    <a:cubicBezTo>
                      <a:pt x="6780" y="141"/>
                      <a:pt x="6744" y="308"/>
                      <a:pt x="6661" y="451"/>
                    </a:cubicBezTo>
                    <a:cubicBezTo>
                      <a:pt x="6601" y="618"/>
                      <a:pt x="6530" y="784"/>
                      <a:pt x="6470" y="939"/>
                    </a:cubicBezTo>
                    <a:cubicBezTo>
                      <a:pt x="6327" y="1273"/>
                      <a:pt x="6172" y="1582"/>
                      <a:pt x="5994" y="1892"/>
                    </a:cubicBezTo>
                    <a:cubicBezTo>
                      <a:pt x="5649" y="2523"/>
                      <a:pt x="5232" y="3106"/>
                      <a:pt x="4791" y="3666"/>
                    </a:cubicBezTo>
                    <a:cubicBezTo>
                      <a:pt x="3851" y="4844"/>
                      <a:pt x="2732" y="5856"/>
                      <a:pt x="1600" y="6833"/>
                    </a:cubicBezTo>
                    <a:cubicBezTo>
                      <a:pt x="1029" y="7333"/>
                      <a:pt x="350" y="7821"/>
                      <a:pt x="17" y="8523"/>
                    </a:cubicBezTo>
                    <a:cubicBezTo>
                      <a:pt x="1" y="8564"/>
                      <a:pt x="28" y="8588"/>
                      <a:pt x="59" y="8588"/>
                    </a:cubicBezTo>
                    <a:cubicBezTo>
                      <a:pt x="74" y="8588"/>
                      <a:pt x="89" y="8583"/>
                      <a:pt x="100" y="8571"/>
                    </a:cubicBezTo>
                    <a:cubicBezTo>
                      <a:pt x="291" y="8273"/>
                      <a:pt x="505" y="8000"/>
                      <a:pt x="755" y="7750"/>
                    </a:cubicBezTo>
                    <a:cubicBezTo>
                      <a:pt x="1005" y="7500"/>
                      <a:pt x="1279" y="7273"/>
                      <a:pt x="1565" y="7047"/>
                    </a:cubicBezTo>
                    <a:cubicBezTo>
                      <a:pt x="2136" y="6571"/>
                      <a:pt x="2720" y="6071"/>
                      <a:pt x="3255" y="5547"/>
                    </a:cubicBezTo>
                    <a:cubicBezTo>
                      <a:pt x="4315" y="4547"/>
                      <a:pt x="5279" y="3451"/>
                      <a:pt x="6030" y="2201"/>
                    </a:cubicBezTo>
                    <a:cubicBezTo>
                      <a:pt x="6232" y="1856"/>
                      <a:pt x="6411" y="1499"/>
                      <a:pt x="6577" y="1130"/>
                    </a:cubicBezTo>
                    <a:lnTo>
                      <a:pt x="6803" y="582"/>
                    </a:lnTo>
                    <a:cubicBezTo>
                      <a:pt x="6875" y="403"/>
                      <a:pt x="6946" y="213"/>
                      <a:pt x="6934" y="22"/>
                    </a:cubicBezTo>
                    <a:cubicBezTo>
                      <a:pt x="6934" y="14"/>
                      <a:pt x="6917" y="0"/>
                      <a:pt x="6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1"/>
              <p:cNvSpPr/>
              <p:nvPr/>
            </p:nvSpPr>
            <p:spPr>
              <a:xfrm>
                <a:off x="-791999" y="39589"/>
                <a:ext cx="116154" cy="941553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081" extrusionOk="0">
                    <a:moveTo>
                      <a:pt x="875" y="0"/>
                    </a:moveTo>
                    <a:cubicBezTo>
                      <a:pt x="855" y="0"/>
                      <a:pt x="836" y="10"/>
                      <a:pt x="831" y="30"/>
                    </a:cubicBezTo>
                    <a:cubicBezTo>
                      <a:pt x="760" y="411"/>
                      <a:pt x="772" y="816"/>
                      <a:pt x="772" y="1209"/>
                    </a:cubicBezTo>
                    <a:cubicBezTo>
                      <a:pt x="783" y="1590"/>
                      <a:pt x="807" y="1983"/>
                      <a:pt x="831" y="2364"/>
                    </a:cubicBezTo>
                    <a:cubicBezTo>
                      <a:pt x="891" y="3162"/>
                      <a:pt x="986" y="3960"/>
                      <a:pt x="1057" y="4745"/>
                    </a:cubicBezTo>
                    <a:cubicBezTo>
                      <a:pt x="1176" y="6138"/>
                      <a:pt x="1188" y="7555"/>
                      <a:pt x="879" y="8924"/>
                    </a:cubicBezTo>
                    <a:cubicBezTo>
                      <a:pt x="783" y="9293"/>
                      <a:pt x="688" y="9651"/>
                      <a:pt x="533" y="9996"/>
                    </a:cubicBezTo>
                    <a:cubicBezTo>
                      <a:pt x="391" y="10353"/>
                      <a:pt x="188" y="10687"/>
                      <a:pt x="10" y="11032"/>
                    </a:cubicBezTo>
                    <a:cubicBezTo>
                      <a:pt x="1" y="11050"/>
                      <a:pt x="25" y="11080"/>
                      <a:pt x="47" y="11080"/>
                    </a:cubicBezTo>
                    <a:cubicBezTo>
                      <a:pt x="55" y="11080"/>
                      <a:pt x="63" y="11077"/>
                      <a:pt x="69" y="11068"/>
                    </a:cubicBezTo>
                    <a:cubicBezTo>
                      <a:pt x="486" y="10567"/>
                      <a:pt x="748" y="9913"/>
                      <a:pt x="938" y="9282"/>
                    </a:cubicBezTo>
                    <a:cubicBezTo>
                      <a:pt x="1129" y="8627"/>
                      <a:pt x="1236" y="7948"/>
                      <a:pt x="1284" y="7281"/>
                    </a:cubicBezTo>
                    <a:cubicBezTo>
                      <a:pt x="1367" y="5757"/>
                      <a:pt x="1176" y="4245"/>
                      <a:pt x="1045" y="2733"/>
                    </a:cubicBezTo>
                    <a:cubicBezTo>
                      <a:pt x="998" y="2293"/>
                      <a:pt x="962" y="1840"/>
                      <a:pt x="950" y="1412"/>
                    </a:cubicBezTo>
                    <a:cubicBezTo>
                      <a:pt x="938" y="947"/>
                      <a:pt x="950" y="507"/>
                      <a:pt x="926" y="42"/>
                    </a:cubicBezTo>
                    <a:cubicBezTo>
                      <a:pt x="926" y="16"/>
                      <a:pt x="900" y="0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1"/>
              <p:cNvSpPr/>
              <p:nvPr/>
            </p:nvSpPr>
            <p:spPr>
              <a:xfrm>
                <a:off x="-732265" y="118016"/>
                <a:ext cx="162718" cy="81486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9590" extrusionOk="0">
                    <a:moveTo>
                      <a:pt x="1902" y="0"/>
                    </a:moveTo>
                    <a:cubicBezTo>
                      <a:pt x="1747" y="262"/>
                      <a:pt x="1604" y="548"/>
                      <a:pt x="1509" y="846"/>
                    </a:cubicBezTo>
                    <a:cubicBezTo>
                      <a:pt x="1414" y="1143"/>
                      <a:pt x="1331" y="1477"/>
                      <a:pt x="1295" y="1786"/>
                    </a:cubicBezTo>
                    <a:cubicBezTo>
                      <a:pt x="1188" y="2453"/>
                      <a:pt x="1188" y="3120"/>
                      <a:pt x="1212" y="3799"/>
                    </a:cubicBezTo>
                    <a:cubicBezTo>
                      <a:pt x="1235" y="4465"/>
                      <a:pt x="1271" y="5132"/>
                      <a:pt x="1212" y="5823"/>
                    </a:cubicBezTo>
                    <a:cubicBezTo>
                      <a:pt x="1176" y="6430"/>
                      <a:pt x="1057" y="7037"/>
                      <a:pt x="854" y="7632"/>
                    </a:cubicBezTo>
                    <a:cubicBezTo>
                      <a:pt x="652" y="8299"/>
                      <a:pt x="354" y="8942"/>
                      <a:pt x="9" y="9549"/>
                    </a:cubicBezTo>
                    <a:cubicBezTo>
                      <a:pt x="0" y="9576"/>
                      <a:pt x="11" y="9589"/>
                      <a:pt x="27" y="9589"/>
                    </a:cubicBezTo>
                    <a:cubicBezTo>
                      <a:pt x="33" y="9589"/>
                      <a:pt x="39" y="9588"/>
                      <a:pt x="45" y="9585"/>
                    </a:cubicBezTo>
                    <a:cubicBezTo>
                      <a:pt x="759" y="8585"/>
                      <a:pt x="1152" y="7382"/>
                      <a:pt x="1307" y="6180"/>
                    </a:cubicBezTo>
                    <a:cubicBezTo>
                      <a:pt x="1474" y="4834"/>
                      <a:pt x="1212" y="3477"/>
                      <a:pt x="1366" y="2144"/>
                    </a:cubicBezTo>
                    <a:cubicBezTo>
                      <a:pt x="1414" y="1774"/>
                      <a:pt x="1485" y="1417"/>
                      <a:pt x="1569" y="1060"/>
                    </a:cubicBezTo>
                    <a:cubicBezTo>
                      <a:pt x="1664" y="703"/>
                      <a:pt x="1783" y="358"/>
                      <a:pt x="1914" y="12"/>
                    </a:cubicBezTo>
                    <a:cubicBezTo>
                      <a:pt x="1914" y="0"/>
                      <a:pt x="1902" y="0"/>
                      <a:pt x="1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1"/>
              <p:cNvSpPr/>
              <p:nvPr/>
            </p:nvSpPr>
            <p:spPr>
              <a:xfrm>
                <a:off x="-649589" y="334605"/>
                <a:ext cx="303598" cy="523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6161" extrusionOk="0">
                    <a:moveTo>
                      <a:pt x="3569" y="1"/>
                    </a:moveTo>
                    <a:cubicBezTo>
                      <a:pt x="3567" y="1"/>
                      <a:pt x="3564" y="3"/>
                      <a:pt x="3560" y="11"/>
                    </a:cubicBezTo>
                    <a:cubicBezTo>
                      <a:pt x="3322" y="440"/>
                      <a:pt x="3072" y="857"/>
                      <a:pt x="2846" y="1285"/>
                    </a:cubicBezTo>
                    <a:cubicBezTo>
                      <a:pt x="2608" y="1714"/>
                      <a:pt x="2382" y="2154"/>
                      <a:pt x="2167" y="2583"/>
                    </a:cubicBezTo>
                    <a:cubicBezTo>
                      <a:pt x="1751" y="3393"/>
                      <a:pt x="1346" y="4202"/>
                      <a:pt x="858" y="4964"/>
                    </a:cubicBezTo>
                    <a:cubicBezTo>
                      <a:pt x="584" y="5381"/>
                      <a:pt x="286" y="5774"/>
                      <a:pt x="0" y="6155"/>
                    </a:cubicBezTo>
                    <a:cubicBezTo>
                      <a:pt x="0" y="6155"/>
                      <a:pt x="11" y="6160"/>
                      <a:pt x="22" y="6160"/>
                    </a:cubicBezTo>
                    <a:cubicBezTo>
                      <a:pt x="27" y="6160"/>
                      <a:pt x="32" y="6159"/>
                      <a:pt x="36" y="6155"/>
                    </a:cubicBezTo>
                    <a:cubicBezTo>
                      <a:pt x="358" y="5869"/>
                      <a:pt x="631" y="5524"/>
                      <a:pt x="870" y="5179"/>
                    </a:cubicBezTo>
                    <a:cubicBezTo>
                      <a:pt x="1120" y="4798"/>
                      <a:pt x="1346" y="4428"/>
                      <a:pt x="1572" y="4036"/>
                    </a:cubicBezTo>
                    <a:cubicBezTo>
                      <a:pt x="2025" y="3202"/>
                      <a:pt x="2477" y="2357"/>
                      <a:pt x="2894" y="1511"/>
                    </a:cubicBezTo>
                    <a:cubicBezTo>
                      <a:pt x="3132" y="1023"/>
                      <a:pt x="3358" y="511"/>
                      <a:pt x="3572" y="11"/>
                    </a:cubicBezTo>
                    <a:cubicBezTo>
                      <a:pt x="3572" y="11"/>
                      <a:pt x="3572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1"/>
              <p:cNvSpPr/>
              <p:nvPr/>
            </p:nvSpPr>
            <p:spPr>
              <a:xfrm>
                <a:off x="-609143" y="299173"/>
                <a:ext cx="191267" cy="460962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5425" extrusionOk="0">
                    <a:moveTo>
                      <a:pt x="2247" y="1"/>
                    </a:moveTo>
                    <a:cubicBezTo>
                      <a:pt x="2246" y="1"/>
                      <a:pt x="2243" y="4"/>
                      <a:pt x="2239" y="12"/>
                    </a:cubicBezTo>
                    <a:cubicBezTo>
                      <a:pt x="1906" y="678"/>
                      <a:pt x="1608" y="1381"/>
                      <a:pt x="1334" y="2071"/>
                    </a:cubicBezTo>
                    <a:cubicBezTo>
                      <a:pt x="1048" y="2774"/>
                      <a:pt x="751" y="3488"/>
                      <a:pt x="465" y="4191"/>
                    </a:cubicBezTo>
                    <a:cubicBezTo>
                      <a:pt x="394" y="4381"/>
                      <a:pt x="322" y="4584"/>
                      <a:pt x="227" y="4774"/>
                    </a:cubicBezTo>
                    <a:cubicBezTo>
                      <a:pt x="155" y="4976"/>
                      <a:pt x="60" y="5191"/>
                      <a:pt x="1" y="5393"/>
                    </a:cubicBezTo>
                    <a:cubicBezTo>
                      <a:pt x="16" y="5416"/>
                      <a:pt x="31" y="5424"/>
                      <a:pt x="40" y="5424"/>
                    </a:cubicBezTo>
                    <a:cubicBezTo>
                      <a:pt x="45" y="5424"/>
                      <a:pt x="48" y="5421"/>
                      <a:pt x="48" y="5417"/>
                    </a:cubicBezTo>
                    <a:cubicBezTo>
                      <a:pt x="155" y="5250"/>
                      <a:pt x="215" y="5072"/>
                      <a:pt x="286" y="4893"/>
                    </a:cubicBezTo>
                    <a:cubicBezTo>
                      <a:pt x="358" y="4726"/>
                      <a:pt x="441" y="4548"/>
                      <a:pt x="513" y="4381"/>
                    </a:cubicBezTo>
                    <a:cubicBezTo>
                      <a:pt x="656" y="4048"/>
                      <a:pt x="810" y="3691"/>
                      <a:pt x="941" y="3345"/>
                    </a:cubicBezTo>
                    <a:cubicBezTo>
                      <a:pt x="1239" y="2643"/>
                      <a:pt x="1525" y="1928"/>
                      <a:pt x="1810" y="1226"/>
                    </a:cubicBezTo>
                    <a:cubicBezTo>
                      <a:pt x="1965" y="833"/>
                      <a:pt x="2120" y="428"/>
                      <a:pt x="2251" y="12"/>
                    </a:cubicBezTo>
                    <a:cubicBezTo>
                      <a:pt x="2251" y="12"/>
                      <a:pt x="2251" y="1"/>
                      <a:pt x="2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1"/>
              <p:cNvSpPr/>
              <p:nvPr/>
            </p:nvSpPr>
            <p:spPr>
              <a:xfrm>
                <a:off x="-639478" y="209614"/>
                <a:ext cx="181156" cy="586293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6900" extrusionOk="0">
                    <a:moveTo>
                      <a:pt x="2128" y="1"/>
                    </a:moveTo>
                    <a:cubicBezTo>
                      <a:pt x="2126" y="1"/>
                      <a:pt x="2124" y="2"/>
                      <a:pt x="2120" y="6"/>
                    </a:cubicBezTo>
                    <a:cubicBezTo>
                      <a:pt x="1846" y="363"/>
                      <a:pt x="1644" y="744"/>
                      <a:pt x="1489" y="1161"/>
                    </a:cubicBezTo>
                    <a:cubicBezTo>
                      <a:pt x="1346" y="1566"/>
                      <a:pt x="1274" y="1982"/>
                      <a:pt x="1179" y="2399"/>
                    </a:cubicBezTo>
                    <a:cubicBezTo>
                      <a:pt x="989" y="3363"/>
                      <a:pt x="822" y="4340"/>
                      <a:pt x="572" y="5292"/>
                    </a:cubicBezTo>
                    <a:cubicBezTo>
                      <a:pt x="418" y="5838"/>
                      <a:pt x="216" y="6360"/>
                      <a:pt x="3" y="6894"/>
                    </a:cubicBezTo>
                    <a:lnTo>
                      <a:pt x="3" y="6894"/>
                    </a:lnTo>
                    <a:cubicBezTo>
                      <a:pt x="4" y="6894"/>
                      <a:pt x="6" y="6894"/>
                      <a:pt x="9" y="6894"/>
                    </a:cubicBezTo>
                    <a:cubicBezTo>
                      <a:pt x="15" y="6894"/>
                      <a:pt x="24" y="6894"/>
                      <a:pt x="36" y="6888"/>
                    </a:cubicBezTo>
                    <a:cubicBezTo>
                      <a:pt x="298" y="6471"/>
                      <a:pt x="465" y="5995"/>
                      <a:pt x="620" y="5530"/>
                    </a:cubicBezTo>
                    <a:cubicBezTo>
                      <a:pt x="763" y="5054"/>
                      <a:pt x="882" y="4566"/>
                      <a:pt x="989" y="4066"/>
                    </a:cubicBezTo>
                    <a:cubicBezTo>
                      <a:pt x="1096" y="3590"/>
                      <a:pt x="1179" y="3113"/>
                      <a:pt x="1286" y="2625"/>
                    </a:cubicBezTo>
                    <a:cubicBezTo>
                      <a:pt x="1358" y="2209"/>
                      <a:pt x="1453" y="1804"/>
                      <a:pt x="1548" y="1399"/>
                    </a:cubicBezTo>
                    <a:cubicBezTo>
                      <a:pt x="1703" y="911"/>
                      <a:pt x="1894" y="446"/>
                      <a:pt x="2132" y="6"/>
                    </a:cubicBezTo>
                    <a:cubicBezTo>
                      <a:pt x="2132" y="6"/>
                      <a:pt x="2132" y="1"/>
                      <a:pt x="2128" y="1"/>
                    </a:cubicBezTo>
                    <a:close/>
                    <a:moveTo>
                      <a:pt x="3" y="6894"/>
                    </a:moveTo>
                    <a:lnTo>
                      <a:pt x="3" y="6894"/>
                    </a:lnTo>
                    <a:cubicBezTo>
                      <a:pt x="1" y="6895"/>
                      <a:pt x="1" y="6897"/>
                      <a:pt x="1" y="6900"/>
                    </a:cubicBezTo>
                    <a:cubicBezTo>
                      <a:pt x="1" y="6898"/>
                      <a:pt x="2" y="6896"/>
                      <a:pt x="3" y="68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1"/>
              <p:cNvSpPr/>
              <p:nvPr/>
            </p:nvSpPr>
            <p:spPr>
              <a:xfrm>
                <a:off x="-766933" y="528507"/>
                <a:ext cx="886067" cy="485094"/>
              </a:xfrm>
              <a:custGeom>
                <a:avLst/>
                <a:gdLst/>
                <a:ahLst/>
                <a:cxnLst/>
                <a:rect l="l" t="t" r="r" b="b"/>
                <a:pathLst>
                  <a:path w="10428" h="5709" extrusionOk="0">
                    <a:moveTo>
                      <a:pt x="10406" y="0"/>
                    </a:moveTo>
                    <a:cubicBezTo>
                      <a:pt x="10403" y="0"/>
                      <a:pt x="10399" y="1"/>
                      <a:pt x="10394" y="3"/>
                    </a:cubicBezTo>
                    <a:cubicBezTo>
                      <a:pt x="10109" y="241"/>
                      <a:pt x="9799" y="480"/>
                      <a:pt x="9502" y="718"/>
                    </a:cubicBezTo>
                    <a:cubicBezTo>
                      <a:pt x="9204" y="956"/>
                      <a:pt x="8882" y="1170"/>
                      <a:pt x="8573" y="1373"/>
                    </a:cubicBezTo>
                    <a:cubicBezTo>
                      <a:pt x="7954" y="1777"/>
                      <a:pt x="7275" y="2135"/>
                      <a:pt x="6596" y="2444"/>
                    </a:cubicBezTo>
                    <a:cubicBezTo>
                      <a:pt x="5180" y="3111"/>
                      <a:pt x="3691" y="3635"/>
                      <a:pt x="2274" y="4301"/>
                    </a:cubicBezTo>
                    <a:cubicBezTo>
                      <a:pt x="1489" y="4682"/>
                      <a:pt x="703" y="5111"/>
                      <a:pt x="0" y="5647"/>
                    </a:cubicBezTo>
                    <a:cubicBezTo>
                      <a:pt x="0" y="5668"/>
                      <a:pt x="38" y="5708"/>
                      <a:pt x="63" y="5708"/>
                    </a:cubicBezTo>
                    <a:cubicBezTo>
                      <a:pt x="66" y="5708"/>
                      <a:pt x="69" y="5708"/>
                      <a:pt x="72" y="5706"/>
                    </a:cubicBezTo>
                    <a:cubicBezTo>
                      <a:pt x="750" y="5278"/>
                      <a:pt x="1429" y="4885"/>
                      <a:pt x="2143" y="4540"/>
                    </a:cubicBezTo>
                    <a:cubicBezTo>
                      <a:pt x="2870" y="4206"/>
                      <a:pt x="3608" y="3885"/>
                      <a:pt x="4346" y="3587"/>
                    </a:cubicBezTo>
                    <a:cubicBezTo>
                      <a:pt x="5763" y="3028"/>
                      <a:pt x="7192" y="2480"/>
                      <a:pt x="8501" y="1670"/>
                    </a:cubicBezTo>
                    <a:cubicBezTo>
                      <a:pt x="8859" y="1444"/>
                      <a:pt x="9204" y="1230"/>
                      <a:pt x="9525" y="956"/>
                    </a:cubicBezTo>
                    <a:cubicBezTo>
                      <a:pt x="9692" y="825"/>
                      <a:pt x="9859" y="670"/>
                      <a:pt x="10002" y="527"/>
                    </a:cubicBezTo>
                    <a:cubicBezTo>
                      <a:pt x="10168" y="372"/>
                      <a:pt x="10287" y="194"/>
                      <a:pt x="10418" y="39"/>
                    </a:cubicBezTo>
                    <a:cubicBezTo>
                      <a:pt x="10428" y="20"/>
                      <a:pt x="10422" y="0"/>
                      <a:pt x="10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1"/>
              <p:cNvSpPr/>
              <p:nvPr/>
            </p:nvSpPr>
            <p:spPr>
              <a:xfrm>
                <a:off x="-616196" y="477779"/>
                <a:ext cx="611104" cy="421876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4965" extrusionOk="0">
                    <a:moveTo>
                      <a:pt x="7169" y="0"/>
                    </a:moveTo>
                    <a:cubicBezTo>
                      <a:pt x="7164" y="0"/>
                      <a:pt x="7159" y="2"/>
                      <a:pt x="7156" y="5"/>
                    </a:cubicBezTo>
                    <a:cubicBezTo>
                      <a:pt x="6977" y="196"/>
                      <a:pt x="6799" y="410"/>
                      <a:pt x="6620" y="600"/>
                    </a:cubicBezTo>
                    <a:cubicBezTo>
                      <a:pt x="6442" y="791"/>
                      <a:pt x="6263" y="993"/>
                      <a:pt x="6073" y="1172"/>
                    </a:cubicBezTo>
                    <a:cubicBezTo>
                      <a:pt x="5668" y="1541"/>
                      <a:pt x="5239" y="1862"/>
                      <a:pt x="4787" y="2184"/>
                    </a:cubicBezTo>
                    <a:cubicBezTo>
                      <a:pt x="3834" y="2839"/>
                      <a:pt x="2798" y="3374"/>
                      <a:pt x="1774" y="3910"/>
                    </a:cubicBezTo>
                    <a:cubicBezTo>
                      <a:pt x="1477" y="4065"/>
                      <a:pt x="1179" y="4232"/>
                      <a:pt x="858" y="4398"/>
                    </a:cubicBezTo>
                    <a:cubicBezTo>
                      <a:pt x="560" y="4565"/>
                      <a:pt x="262" y="4720"/>
                      <a:pt x="0" y="4934"/>
                    </a:cubicBezTo>
                    <a:cubicBezTo>
                      <a:pt x="0" y="4934"/>
                      <a:pt x="16" y="4965"/>
                      <a:pt x="40" y="4965"/>
                    </a:cubicBezTo>
                    <a:cubicBezTo>
                      <a:pt x="46" y="4965"/>
                      <a:pt x="53" y="4963"/>
                      <a:pt x="60" y="4958"/>
                    </a:cubicBezTo>
                    <a:cubicBezTo>
                      <a:pt x="346" y="4827"/>
                      <a:pt x="596" y="4684"/>
                      <a:pt x="858" y="4529"/>
                    </a:cubicBezTo>
                    <a:cubicBezTo>
                      <a:pt x="1131" y="4387"/>
                      <a:pt x="1393" y="4232"/>
                      <a:pt x="1667" y="4101"/>
                    </a:cubicBezTo>
                    <a:cubicBezTo>
                      <a:pt x="2203" y="3815"/>
                      <a:pt x="2751" y="3529"/>
                      <a:pt x="3286" y="3232"/>
                    </a:cubicBezTo>
                    <a:cubicBezTo>
                      <a:pt x="4251" y="2720"/>
                      <a:pt x="5191" y="2124"/>
                      <a:pt x="6025" y="1386"/>
                    </a:cubicBezTo>
                    <a:cubicBezTo>
                      <a:pt x="6251" y="1184"/>
                      <a:pt x="6477" y="969"/>
                      <a:pt x="6668" y="755"/>
                    </a:cubicBezTo>
                    <a:cubicBezTo>
                      <a:pt x="6858" y="529"/>
                      <a:pt x="7049" y="291"/>
                      <a:pt x="7192" y="17"/>
                    </a:cubicBezTo>
                    <a:cubicBezTo>
                      <a:pt x="7192" y="9"/>
                      <a:pt x="7180" y="0"/>
                      <a:pt x="7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1"/>
              <p:cNvSpPr/>
              <p:nvPr/>
            </p:nvSpPr>
            <p:spPr>
              <a:xfrm>
                <a:off x="-647125" y="910107"/>
                <a:ext cx="482205" cy="105363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1240" extrusionOk="0">
                    <a:moveTo>
                      <a:pt x="5663" y="1"/>
                    </a:moveTo>
                    <a:cubicBezTo>
                      <a:pt x="4913" y="120"/>
                      <a:pt x="4174" y="239"/>
                      <a:pt x="3424" y="406"/>
                    </a:cubicBezTo>
                    <a:cubicBezTo>
                      <a:pt x="2686" y="572"/>
                      <a:pt x="1960" y="727"/>
                      <a:pt x="1222" y="894"/>
                    </a:cubicBezTo>
                    <a:cubicBezTo>
                      <a:pt x="1019" y="942"/>
                      <a:pt x="829" y="989"/>
                      <a:pt x="614" y="1049"/>
                    </a:cubicBezTo>
                    <a:cubicBezTo>
                      <a:pt x="412" y="1096"/>
                      <a:pt x="198" y="1132"/>
                      <a:pt x="19" y="1227"/>
                    </a:cubicBezTo>
                    <a:cubicBezTo>
                      <a:pt x="14" y="1225"/>
                      <a:pt x="11" y="1224"/>
                      <a:pt x="9" y="1224"/>
                    </a:cubicBezTo>
                    <a:cubicBezTo>
                      <a:pt x="0" y="1224"/>
                      <a:pt x="10" y="1239"/>
                      <a:pt x="19" y="1239"/>
                    </a:cubicBezTo>
                    <a:cubicBezTo>
                      <a:pt x="198" y="1239"/>
                      <a:pt x="376" y="1204"/>
                      <a:pt x="555" y="1156"/>
                    </a:cubicBezTo>
                    <a:cubicBezTo>
                      <a:pt x="733" y="1108"/>
                      <a:pt x="924" y="1084"/>
                      <a:pt x="1103" y="1037"/>
                    </a:cubicBezTo>
                    <a:cubicBezTo>
                      <a:pt x="1484" y="965"/>
                      <a:pt x="1841" y="870"/>
                      <a:pt x="2210" y="799"/>
                    </a:cubicBezTo>
                    <a:cubicBezTo>
                      <a:pt x="2936" y="632"/>
                      <a:pt x="3686" y="489"/>
                      <a:pt x="4412" y="322"/>
                    </a:cubicBezTo>
                    <a:cubicBezTo>
                      <a:pt x="4829" y="227"/>
                      <a:pt x="5246" y="108"/>
                      <a:pt x="5663" y="25"/>
                    </a:cubicBezTo>
                    <a:cubicBezTo>
                      <a:pt x="5675" y="25"/>
                      <a:pt x="5663" y="1"/>
                      <a:pt x="56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1"/>
              <p:cNvSpPr/>
              <p:nvPr/>
            </p:nvSpPr>
            <p:spPr>
              <a:xfrm>
                <a:off x="-1043170" y="23360"/>
                <a:ext cx="285414" cy="89337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0514" extrusionOk="0">
                    <a:moveTo>
                      <a:pt x="40" y="0"/>
                    </a:moveTo>
                    <a:cubicBezTo>
                      <a:pt x="20" y="0"/>
                      <a:pt x="1" y="8"/>
                      <a:pt x="1" y="31"/>
                    </a:cubicBezTo>
                    <a:cubicBezTo>
                      <a:pt x="25" y="364"/>
                      <a:pt x="96" y="698"/>
                      <a:pt x="191" y="1019"/>
                    </a:cubicBezTo>
                    <a:cubicBezTo>
                      <a:pt x="275" y="1353"/>
                      <a:pt x="382" y="1674"/>
                      <a:pt x="513" y="2007"/>
                    </a:cubicBezTo>
                    <a:cubicBezTo>
                      <a:pt x="763" y="2650"/>
                      <a:pt x="1084" y="3258"/>
                      <a:pt x="1406" y="3865"/>
                    </a:cubicBezTo>
                    <a:cubicBezTo>
                      <a:pt x="2061" y="5103"/>
                      <a:pt x="2751" y="6353"/>
                      <a:pt x="3013" y="7734"/>
                    </a:cubicBezTo>
                    <a:cubicBezTo>
                      <a:pt x="3097" y="8199"/>
                      <a:pt x="3144" y="8663"/>
                      <a:pt x="3192" y="9139"/>
                    </a:cubicBezTo>
                    <a:cubicBezTo>
                      <a:pt x="3228" y="9592"/>
                      <a:pt x="3228" y="10056"/>
                      <a:pt x="3299" y="10508"/>
                    </a:cubicBezTo>
                    <a:cubicBezTo>
                      <a:pt x="3299" y="10512"/>
                      <a:pt x="3300" y="10514"/>
                      <a:pt x="3302" y="10514"/>
                    </a:cubicBezTo>
                    <a:cubicBezTo>
                      <a:pt x="3306" y="10514"/>
                      <a:pt x="3311" y="10508"/>
                      <a:pt x="3311" y="10508"/>
                    </a:cubicBezTo>
                    <a:cubicBezTo>
                      <a:pt x="3358" y="10092"/>
                      <a:pt x="3347" y="9675"/>
                      <a:pt x="3323" y="9258"/>
                    </a:cubicBezTo>
                    <a:cubicBezTo>
                      <a:pt x="3311" y="8853"/>
                      <a:pt x="3263" y="8437"/>
                      <a:pt x="3204" y="8032"/>
                    </a:cubicBezTo>
                    <a:cubicBezTo>
                      <a:pt x="3097" y="7318"/>
                      <a:pt x="2882" y="6615"/>
                      <a:pt x="2596" y="5948"/>
                    </a:cubicBezTo>
                    <a:cubicBezTo>
                      <a:pt x="2061" y="4674"/>
                      <a:pt x="1334" y="3496"/>
                      <a:pt x="763" y="2234"/>
                    </a:cubicBezTo>
                    <a:cubicBezTo>
                      <a:pt x="620" y="1876"/>
                      <a:pt x="465" y="1519"/>
                      <a:pt x="346" y="1138"/>
                    </a:cubicBezTo>
                    <a:cubicBezTo>
                      <a:pt x="227" y="769"/>
                      <a:pt x="156" y="400"/>
                      <a:pt x="72" y="7"/>
                    </a:cubicBezTo>
                    <a:cubicBezTo>
                      <a:pt x="64" y="3"/>
                      <a:pt x="52" y="0"/>
                      <a:pt x="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1"/>
              <p:cNvSpPr/>
              <p:nvPr/>
            </p:nvSpPr>
            <p:spPr>
              <a:xfrm>
                <a:off x="-1059909" y="94820"/>
                <a:ext cx="187869" cy="413804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870" extrusionOk="0">
                    <a:moveTo>
                      <a:pt x="24" y="1"/>
                    </a:moveTo>
                    <a:cubicBezTo>
                      <a:pt x="12" y="1"/>
                      <a:pt x="1" y="10"/>
                      <a:pt x="7" y="23"/>
                    </a:cubicBezTo>
                    <a:cubicBezTo>
                      <a:pt x="19" y="178"/>
                      <a:pt x="67" y="345"/>
                      <a:pt x="115" y="512"/>
                    </a:cubicBezTo>
                    <a:cubicBezTo>
                      <a:pt x="162" y="678"/>
                      <a:pt x="198" y="857"/>
                      <a:pt x="269" y="1012"/>
                    </a:cubicBezTo>
                    <a:cubicBezTo>
                      <a:pt x="365" y="1345"/>
                      <a:pt x="484" y="1666"/>
                      <a:pt x="627" y="2000"/>
                    </a:cubicBezTo>
                    <a:cubicBezTo>
                      <a:pt x="888" y="2643"/>
                      <a:pt x="1186" y="3274"/>
                      <a:pt x="1543" y="3869"/>
                    </a:cubicBezTo>
                    <a:cubicBezTo>
                      <a:pt x="1758" y="4214"/>
                      <a:pt x="1972" y="4548"/>
                      <a:pt x="2210" y="4869"/>
                    </a:cubicBezTo>
                    <a:cubicBezTo>
                      <a:pt x="1484" y="3679"/>
                      <a:pt x="877" y="2417"/>
                      <a:pt x="412" y="1107"/>
                    </a:cubicBezTo>
                    <a:cubicBezTo>
                      <a:pt x="353" y="928"/>
                      <a:pt x="281" y="738"/>
                      <a:pt x="222" y="559"/>
                    </a:cubicBezTo>
                    <a:cubicBezTo>
                      <a:pt x="162" y="381"/>
                      <a:pt x="115" y="178"/>
                      <a:pt x="43" y="23"/>
                    </a:cubicBezTo>
                    <a:cubicBezTo>
                      <a:pt x="43" y="7"/>
                      <a:pt x="33" y="1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1"/>
              <p:cNvSpPr/>
              <p:nvPr/>
            </p:nvSpPr>
            <p:spPr>
              <a:xfrm>
                <a:off x="-900505" y="38060"/>
                <a:ext cx="180136" cy="79328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9336" extrusionOk="0">
                    <a:moveTo>
                      <a:pt x="1" y="1"/>
                    </a:moveTo>
                    <a:cubicBezTo>
                      <a:pt x="1" y="8"/>
                      <a:pt x="2" y="14"/>
                      <a:pt x="2" y="21"/>
                    </a:cubicBezTo>
                    <a:lnTo>
                      <a:pt x="2" y="21"/>
                    </a:lnTo>
                    <a:cubicBezTo>
                      <a:pt x="8" y="1"/>
                      <a:pt x="20" y="1"/>
                      <a:pt x="1" y="1"/>
                    </a:cubicBezTo>
                    <a:close/>
                    <a:moveTo>
                      <a:pt x="2" y="21"/>
                    </a:moveTo>
                    <a:cubicBezTo>
                      <a:pt x="1" y="25"/>
                      <a:pt x="1" y="30"/>
                      <a:pt x="1" y="37"/>
                    </a:cubicBezTo>
                    <a:cubicBezTo>
                      <a:pt x="13" y="394"/>
                      <a:pt x="60" y="727"/>
                      <a:pt x="144" y="1072"/>
                    </a:cubicBezTo>
                    <a:cubicBezTo>
                      <a:pt x="227" y="1418"/>
                      <a:pt x="370" y="1763"/>
                      <a:pt x="501" y="2084"/>
                    </a:cubicBezTo>
                    <a:cubicBezTo>
                      <a:pt x="739" y="2692"/>
                      <a:pt x="977" y="3287"/>
                      <a:pt x="1156" y="3918"/>
                    </a:cubicBezTo>
                    <a:cubicBezTo>
                      <a:pt x="1513" y="5121"/>
                      <a:pt x="1751" y="6371"/>
                      <a:pt x="1882" y="7621"/>
                    </a:cubicBezTo>
                    <a:cubicBezTo>
                      <a:pt x="1941" y="8180"/>
                      <a:pt x="1989" y="8764"/>
                      <a:pt x="1918" y="9335"/>
                    </a:cubicBezTo>
                    <a:cubicBezTo>
                      <a:pt x="2120" y="8252"/>
                      <a:pt x="1989" y="7121"/>
                      <a:pt x="1799" y="6025"/>
                    </a:cubicBezTo>
                    <a:cubicBezTo>
                      <a:pt x="1572" y="4775"/>
                      <a:pt x="1251" y="3525"/>
                      <a:pt x="751" y="2346"/>
                    </a:cubicBezTo>
                    <a:cubicBezTo>
                      <a:pt x="444" y="1602"/>
                      <a:pt x="78" y="835"/>
                      <a:pt x="2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1"/>
              <p:cNvSpPr/>
              <p:nvPr/>
            </p:nvSpPr>
            <p:spPr>
              <a:xfrm>
                <a:off x="-964233" y="71793"/>
                <a:ext cx="160933" cy="40343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4748" extrusionOk="0">
                    <a:moveTo>
                      <a:pt x="23" y="1"/>
                    </a:moveTo>
                    <a:cubicBezTo>
                      <a:pt x="13" y="1"/>
                      <a:pt x="1" y="7"/>
                      <a:pt x="1" y="21"/>
                    </a:cubicBezTo>
                    <a:cubicBezTo>
                      <a:pt x="120" y="675"/>
                      <a:pt x="358" y="1306"/>
                      <a:pt x="584" y="1926"/>
                    </a:cubicBezTo>
                    <a:cubicBezTo>
                      <a:pt x="810" y="2557"/>
                      <a:pt x="1060" y="3164"/>
                      <a:pt x="1358" y="3759"/>
                    </a:cubicBezTo>
                    <a:cubicBezTo>
                      <a:pt x="1525" y="4092"/>
                      <a:pt x="1703" y="4426"/>
                      <a:pt x="1882" y="4747"/>
                    </a:cubicBezTo>
                    <a:lnTo>
                      <a:pt x="1894" y="4747"/>
                    </a:lnTo>
                    <a:cubicBezTo>
                      <a:pt x="1608" y="4140"/>
                      <a:pt x="1358" y="3533"/>
                      <a:pt x="1108" y="2914"/>
                    </a:cubicBezTo>
                    <a:cubicBezTo>
                      <a:pt x="846" y="2295"/>
                      <a:pt x="632" y="1687"/>
                      <a:pt x="405" y="1068"/>
                    </a:cubicBezTo>
                    <a:cubicBezTo>
                      <a:pt x="286" y="711"/>
                      <a:pt x="167" y="354"/>
                      <a:pt x="36" y="9"/>
                    </a:cubicBezTo>
                    <a:cubicBezTo>
                      <a:pt x="36" y="4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1"/>
              <p:cNvSpPr/>
              <p:nvPr/>
            </p:nvSpPr>
            <p:spPr>
              <a:xfrm>
                <a:off x="-823608" y="33046"/>
                <a:ext cx="105278" cy="52715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204" extrusionOk="0">
                    <a:moveTo>
                      <a:pt x="12" y="0"/>
                    </a:moveTo>
                    <a:cubicBezTo>
                      <a:pt x="12" y="0"/>
                      <a:pt x="1" y="0"/>
                      <a:pt x="1" y="12"/>
                    </a:cubicBezTo>
                    <a:cubicBezTo>
                      <a:pt x="108" y="417"/>
                      <a:pt x="227" y="810"/>
                      <a:pt x="322" y="1191"/>
                    </a:cubicBezTo>
                    <a:cubicBezTo>
                      <a:pt x="429" y="1596"/>
                      <a:pt x="501" y="1977"/>
                      <a:pt x="584" y="2382"/>
                    </a:cubicBezTo>
                    <a:cubicBezTo>
                      <a:pt x="727" y="3203"/>
                      <a:pt x="846" y="4025"/>
                      <a:pt x="977" y="4834"/>
                    </a:cubicBezTo>
                    <a:cubicBezTo>
                      <a:pt x="1060" y="5299"/>
                      <a:pt x="1144" y="5763"/>
                      <a:pt x="1215" y="6203"/>
                    </a:cubicBezTo>
                    <a:lnTo>
                      <a:pt x="1239" y="6203"/>
                    </a:lnTo>
                    <a:cubicBezTo>
                      <a:pt x="1120" y="5370"/>
                      <a:pt x="1036" y="4537"/>
                      <a:pt x="941" y="3727"/>
                    </a:cubicBezTo>
                    <a:cubicBezTo>
                      <a:pt x="822" y="2905"/>
                      <a:pt x="679" y="2072"/>
                      <a:pt x="465" y="1286"/>
                    </a:cubicBezTo>
                    <a:cubicBezTo>
                      <a:pt x="346" y="846"/>
                      <a:pt x="227" y="405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1"/>
              <p:cNvSpPr/>
              <p:nvPr/>
            </p:nvSpPr>
            <p:spPr>
              <a:xfrm>
                <a:off x="-867112" y="8320"/>
                <a:ext cx="86075" cy="3293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876" extrusionOk="0">
                    <a:moveTo>
                      <a:pt x="4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84" y="339"/>
                      <a:pt x="203" y="648"/>
                      <a:pt x="286" y="958"/>
                    </a:cubicBezTo>
                    <a:cubicBezTo>
                      <a:pt x="382" y="1291"/>
                      <a:pt x="477" y="1601"/>
                      <a:pt x="560" y="1934"/>
                    </a:cubicBezTo>
                    <a:cubicBezTo>
                      <a:pt x="715" y="2565"/>
                      <a:pt x="882" y="3220"/>
                      <a:pt x="1001" y="3875"/>
                    </a:cubicBezTo>
                    <a:lnTo>
                      <a:pt x="1013" y="3875"/>
                    </a:lnTo>
                    <a:cubicBezTo>
                      <a:pt x="929" y="3208"/>
                      <a:pt x="834" y="2553"/>
                      <a:pt x="655" y="1899"/>
                    </a:cubicBezTo>
                    <a:cubicBezTo>
                      <a:pt x="572" y="1577"/>
                      <a:pt x="477" y="1244"/>
                      <a:pt x="370" y="934"/>
                    </a:cubicBezTo>
                    <a:cubicBezTo>
                      <a:pt x="274" y="625"/>
                      <a:pt x="167" y="291"/>
                      <a:pt x="13" y="6"/>
                    </a:cubicBezTo>
                    <a:cubicBezTo>
                      <a:pt x="9" y="2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1"/>
              <p:cNvSpPr/>
              <p:nvPr/>
            </p:nvSpPr>
            <p:spPr>
              <a:xfrm>
                <a:off x="-674910" y="102807"/>
                <a:ext cx="22347" cy="40071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16" extrusionOk="0">
                    <a:moveTo>
                      <a:pt x="156" y="1"/>
                    </a:moveTo>
                    <a:cubicBezTo>
                      <a:pt x="132" y="1"/>
                      <a:pt x="108" y="1"/>
                      <a:pt x="108" y="13"/>
                    </a:cubicBezTo>
                    <a:cubicBezTo>
                      <a:pt x="60" y="144"/>
                      <a:pt x="60" y="298"/>
                      <a:pt x="48" y="441"/>
                    </a:cubicBezTo>
                    <a:cubicBezTo>
                      <a:pt x="37" y="608"/>
                      <a:pt x="37" y="763"/>
                      <a:pt x="25" y="918"/>
                    </a:cubicBezTo>
                    <a:cubicBezTo>
                      <a:pt x="1" y="1239"/>
                      <a:pt x="1" y="1537"/>
                      <a:pt x="1" y="1846"/>
                    </a:cubicBezTo>
                    <a:cubicBezTo>
                      <a:pt x="1" y="2465"/>
                      <a:pt x="37" y="3085"/>
                      <a:pt x="108" y="3692"/>
                    </a:cubicBezTo>
                    <a:cubicBezTo>
                      <a:pt x="144" y="4037"/>
                      <a:pt x="203" y="4370"/>
                      <a:pt x="239" y="4716"/>
                    </a:cubicBezTo>
                    <a:lnTo>
                      <a:pt x="263" y="4716"/>
                    </a:lnTo>
                    <a:cubicBezTo>
                      <a:pt x="215" y="4108"/>
                      <a:pt x="179" y="3501"/>
                      <a:pt x="167" y="2882"/>
                    </a:cubicBezTo>
                    <a:cubicBezTo>
                      <a:pt x="156" y="2263"/>
                      <a:pt x="144" y="1656"/>
                      <a:pt x="156" y="1025"/>
                    </a:cubicBezTo>
                    <a:cubicBezTo>
                      <a:pt x="156" y="846"/>
                      <a:pt x="156" y="679"/>
                      <a:pt x="167" y="501"/>
                    </a:cubicBezTo>
                    <a:cubicBezTo>
                      <a:pt x="167" y="346"/>
                      <a:pt x="203" y="168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1"/>
              <p:cNvSpPr/>
              <p:nvPr/>
            </p:nvSpPr>
            <p:spPr>
              <a:xfrm>
                <a:off x="-666753" y="514486"/>
                <a:ext cx="22262" cy="25151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960" extrusionOk="0">
                    <a:moveTo>
                      <a:pt x="76" y="0"/>
                    </a:moveTo>
                    <a:cubicBezTo>
                      <a:pt x="61" y="0"/>
                      <a:pt x="49" y="12"/>
                      <a:pt x="36" y="37"/>
                    </a:cubicBezTo>
                    <a:cubicBezTo>
                      <a:pt x="24" y="276"/>
                      <a:pt x="83" y="514"/>
                      <a:pt x="107" y="752"/>
                    </a:cubicBezTo>
                    <a:cubicBezTo>
                      <a:pt x="119" y="990"/>
                      <a:pt x="119" y="1228"/>
                      <a:pt x="119" y="1478"/>
                    </a:cubicBezTo>
                    <a:cubicBezTo>
                      <a:pt x="119" y="1966"/>
                      <a:pt x="83" y="2466"/>
                      <a:pt x="0" y="2954"/>
                    </a:cubicBezTo>
                    <a:cubicBezTo>
                      <a:pt x="0" y="2954"/>
                      <a:pt x="0" y="2960"/>
                      <a:pt x="4" y="2960"/>
                    </a:cubicBezTo>
                    <a:cubicBezTo>
                      <a:pt x="5" y="2960"/>
                      <a:pt x="8" y="2958"/>
                      <a:pt x="12" y="2954"/>
                    </a:cubicBezTo>
                    <a:cubicBezTo>
                      <a:pt x="143" y="2478"/>
                      <a:pt x="238" y="1978"/>
                      <a:pt x="250" y="1490"/>
                    </a:cubicBezTo>
                    <a:cubicBezTo>
                      <a:pt x="262" y="1240"/>
                      <a:pt x="250" y="1002"/>
                      <a:pt x="238" y="752"/>
                    </a:cubicBezTo>
                    <a:cubicBezTo>
                      <a:pt x="226" y="514"/>
                      <a:pt x="202" y="240"/>
                      <a:pt x="119" y="25"/>
                    </a:cubicBezTo>
                    <a:cubicBezTo>
                      <a:pt x="103" y="9"/>
                      <a:pt x="89" y="0"/>
                      <a:pt x="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1"/>
              <p:cNvSpPr/>
              <p:nvPr/>
            </p:nvSpPr>
            <p:spPr>
              <a:xfrm>
                <a:off x="-590875" y="218706"/>
                <a:ext cx="70865" cy="300539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537" extrusionOk="0">
                    <a:moveTo>
                      <a:pt x="830" y="1"/>
                    </a:moveTo>
                    <a:cubicBezTo>
                      <a:pt x="828" y="1"/>
                      <a:pt x="826" y="2"/>
                      <a:pt x="822" y="6"/>
                    </a:cubicBezTo>
                    <a:cubicBezTo>
                      <a:pt x="655" y="244"/>
                      <a:pt x="536" y="542"/>
                      <a:pt x="429" y="804"/>
                    </a:cubicBezTo>
                    <a:cubicBezTo>
                      <a:pt x="321" y="1101"/>
                      <a:pt x="238" y="1399"/>
                      <a:pt x="179" y="1697"/>
                    </a:cubicBezTo>
                    <a:cubicBezTo>
                      <a:pt x="36" y="2292"/>
                      <a:pt x="0" y="2911"/>
                      <a:pt x="12" y="3518"/>
                    </a:cubicBezTo>
                    <a:cubicBezTo>
                      <a:pt x="24" y="3530"/>
                      <a:pt x="39" y="3536"/>
                      <a:pt x="51" y="3536"/>
                    </a:cubicBezTo>
                    <a:cubicBezTo>
                      <a:pt x="63" y="3536"/>
                      <a:pt x="71" y="3530"/>
                      <a:pt x="71" y="3518"/>
                    </a:cubicBezTo>
                    <a:cubicBezTo>
                      <a:pt x="83" y="2911"/>
                      <a:pt x="155" y="2292"/>
                      <a:pt x="298" y="1721"/>
                    </a:cubicBezTo>
                    <a:cubicBezTo>
                      <a:pt x="357" y="1435"/>
                      <a:pt x="441" y="1149"/>
                      <a:pt x="536" y="863"/>
                    </a:cubicBezTo>
                    <a:cubicBezTo>
                      <a:pt x="572" y="732"/>
                      <a:pt x="619" y="589"/>
                      <a:pt x="667" y="447"/>
                    </a:cubicBezTo>
                    <a:cubicBezTo>
                      <a:pt x="726" y="304"/>
                      <a:pt x="786" y="149"/>
                      <a:pt x="833" y="6"/>
                    </a:cubicBezTo>
                    <a:cubicBezTo>
                      <a:pt x="833" y="6"/>
                      <a:pt x="833" y="1"/>
                      <a:pt x="8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1"/>
              <p:cNvSpPr/>
              <p:nvPr/>
            </p:nvSpPr>
            <p:spPr>
              <a:xfrm>
                <a:off x="-2639247" y="476250"/>
                <a:ext cx="793960" cy="797189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9382" extrusionOk="0">
                    <a:moveTo>
                      <a:pt x="68" y="1"/>
                    </a:moveTo>
                    <a:cubicBezTo>
                      <a:pt x="36" y="1"/>
                      <a:pt x="1" y="30"/>
                      <a:pt x="9" y="71"/>
                    </a:cubicBezTo>
                    <a:cubicBezTo>
                      <a:pt x="104" y="475"/>
                      <a:pt x="318" y="868"/>
                      <a:pt x="545" y="1214"/>
                    </a:cubicBezTo>
                    <a:cubicBezTo>
                      <a:pt x="783" y="1571"/>
                      <a:pt x="1068" y="1904"/>
                      <a:pt x="1378" y="2178"/>
                    </a:cubicBezTo>
                    <a:cubicBezTo>
                      <a:pt x="2033" y="2809"/>
                      <a:pt x="2795" y="3285"/>
                      <a:pt x="3581" y="3726"/>
                    </a:cubicBezTo>
                    <a:cubicBezTo>
                      <a:pt x="4438" y="4226"/>
                      <a:pt x="5355" y="4655"/>
                      <a:pt x="6188" y="5190"/>
                    </a:cubicBezTo>
                    <a:cubicBezTo>
                      <a:pt x="6938" y="5678"/>
                      <a:pt x="7641" y="6274"/>
                      <a:pt x="8176" y="7000"/>
                    </a:cubicBezTo>
                    <a:cubicBezTo>
                      <a:pt x="8700" y="7714"/>
                      <a:pt x="9105" y="8524"/>
                      <a:pt x="9331" y="9381"/>
                    </a:cubicBezTo>
                    <a:lnTo>
                      <a:pt x="9343" y="9381"/>
                    </a:lnTo>
                    <a:cubicBezTo>
                      <a:pt x="9177" y="8631"/>
                      <a:pt x="8903" y="7881"/>
                      <a:pt x="8474" y="7214"/>
                    </a:cubicBezTo>
                    <a:cubicBezTo>
                      <a:pt x="8022" y="6500"/>
                      <a:pt x="7403" y="5893"/>
                      <a:pt x="6724" y="5381"/>
                    </a:cubicBezTo>
                    <a:cubicBezTo>
                      <a:pt x="5164" y="4238"/>
                      <a:pt x="3271" y="3607"/>
                      <a:pt x="1783" y="2345"/>
                    </a:cubicBezTo>
                    <a:cubicBezTo>
                      <a:pt x="1426" y="2035"/>
                      <a:pt x="1080" y="1690"/>
                      <a:pt x="783" y="1309"/>
                    </a:cubicBezTo>
                    <a:cubicBezTo>
                      <a:pt x="628" y="1107"/>
                      <a:pt x="521" y="916"/>
                      <a:pt x="402" y="690"/>
                    </a:cubicBezTo>
                    <a:cubicBezTo>
                      <a:pt x="283" y="475"/>
                      <a:pt x="187" y="249"/>
                      <a:pt x="104" y="23"/>
                    </a:cubicBezTo>
                    <a:cubicBezTo>
                      <a:pt x="96" y="8"/>
                      <a:pt x="82" y="1"/>
                      <a:pt x="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1"/>
              <p:cNvSpPr/>
              <p:nvPr/>
            </p:nvSpPr>
            <p:spPr>
              <a:xfrm>
                <a:off x="-2606533" y="441752"/>
                <a:ext cx="782489" cy="688002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097" extrusionOk="0">
                    <a:moveTo>
                      <a:pt x="33" y="0"/>
                    </a:moveTo>
                    <a:cubicBezTo>
                      <a:pt x="17" y="0"/>
                      <a:pt x="1" y="16"/>
                      <a:pt x="17" y="48"/>
                    </a:cubicBezTo>
                    <a:cubicBezTo>
                      <a:pt x="100" y="405"/>
                      <a:pt x="326" y="727"/>
                      <a:pt x="541" y="1012"/>
                    </a:cubicBezTo>
                    <a:cubicBezTo>
                      <a:pt x="779" y="1310"/>
                      <a:pt x="1053" y="1572"/>
                      <a:pt x="1350" y="1798"/>
                    </a:cubicBezTo>
                    <a:cubicBezTo>
                      <a:pt x="2017" y="2334"/>
                      <a:pt x="2779" y="2727"/>
                      <a:pt x="3517" y="3120"/>
                    </a:cubicBezTo>
                    <a:cubicBezTo>
                      <a:pt x="4993" y="3929"/>
                      <a:pt x="6434" y="4787"/>
                      <a:pt x="7625" y="5977"/>
                    </a:cubicBezTo>
                    <a:cubicBezTo>
                      <a:pt x="8256" y="6608"/>
                      <a:pt x="8803" y="7311"/>
                      <a:pt x="9196" y="8097"/>
                    </a:cubicBezTo>
                    <a:lnTo>
                      <a:pt x="9208" y="8097"/>
                    </a:lnTo>
                    <a:cubicBezTo>
                      <a:pt x="8911" y="7394"/>
                      <a:pt x="8494" y="6727"/>
                      <a:pt x="7982" y="6144"/>
                    </a:cubicBezTo>
                    <a:cubicBezTo>
                      <a:pt x="7470" y="5537"/>
                      <a:pt x="6875" y="5013"/>
                      <a:pt x="6220" y="4537"/>
                    </a:cubicBezTo>
                    <a:cubicBezTo>
                      <a:pt x="5517" y="4037"/>
                      <a:pt x="4767" y="3584"/>
                      <a:pt x="4029" y="3167"/>
                    </a:cubicBezTo>
                    <a:cubicBezTo>
                      <a:pt x="3279" y="2751"/>
                      <a:pt x="2505" y="2382"/>
                      <a:pt x="1791" y="1905"/>
                    </a:cubicBezTo>
                    <a:cubicBezTo>
                      <a:pt x="1434" y="1655"/>
                      <a:pt x="1100" y="1382"/>
                      <a:pt x="802" y="1060"/>
                    </a:cubicBezTo>
                    <a:cubicBezTo>
                      <a:pt x="505" y="739"/>
                      <a:pt x="279" y="370"/>
                      <a:pt x="52" y="12"/>
                    </a:cubicBez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1"/>
              <p:cNvSpPr/>
              <p:nvPr/>
            </p:nvSpPr>
            <p:spPr>
              <a:xfrm>
                <a:off x="-2493353" y="635059"/>
                <a:ext cx="505402" cy="343959"/>
              </a:xfrm>
              <a:custGeom>
                <a:avLst/>
                <a:gdLst/>
                <a:ahLst/>
                <a:cxnLst/>
                <a:rect l="l" t="t" r="r" b="b"/>
                <a:pathLst>
                  <a:path w="5948" h="4048" extrusionOk="0">
                    <a:moveTo>
                      <a:pt x="10" y="1"/>
                    </a:moveTo>
                    <a:cubicBezTo>
                      <a:pt x="3" y="1"/>
                      <a:pt x="1" y="6"/>
                      <a:pt x="6" y="11"/>
                    </a:cubicBezTo>
                    <a:cubicBezTo>
                      <a:pt x="244" y="369"/>
                      <a:pt x="625" y="642"/>
                      <a:pt x="1006" y="845"/>
                    </a:cubicBezTo>
                    <a:cubicBezTo>
                      <a:pt x="1399" y="1071"/>
                      <a:pt x="1816" y="1250"/>
                      <a:pt x="2257" y="1428"/>
                    </a:cubicBezTo>
                    <a:cubicBezTo>
                      <a:pt x="2685" y="1619"/>
                      <a:pt x="3114" y="1821"/>
                      <a:pt x="3531" y="2071"/>
                    </a:cubicBezTo>
                    <a:cubicBezTo>
                      <a:pt x="3947" y="2321"/>
                      <a:pt x="4352" y="2607"/>
                      <a:pt x="4733" y="2917"/>
                    </a:cubicBezTo>
                    <a:cubicBezTo>
                      <a:pt x="5174" y="3262"/>
                      <a:pt x="5566" y="3631"/>
                      <a:pt x="5947" y="4048"/>
                    </a:cubicBezTo>
                    <a:cubicBezTo>
                      <a:pt x="5662" y="3679"/>
                      <a:pt x="5352" y="3309"/>
                      <a:pt x="5007" y="2976"/>
                    </a:cubicBezTo>
                    <a:cubicBezTo>
                      <a:pt x="4650" y="2643"/>
                      <a:pt x="4269" y="2345"/>
                      <a:pt x="3864" y="2083"/>
                    </a:cubicBezTo>
                    <a:cubicBezTo>
                      <a:pt x="3459" y="1821"/>
                      <a:pt x="3030" y="1607"/>
                      <a:pt x="2578" y="1416"/>
                    </a:cubicBezTo>
                    <a:cubicBezTo>
                      <a:pt x="2161" y="1238"/>
                      <a:pt x="1733" y="1071"/>
                      <a:pt x="1316" y="881"/>
                    </a:cubicBezTo>
                    <a:cubicBezTo>
                      <a:pt x="1090" y="773"/>
                      <a:pt x="864" y="654"/>
                      <a:pt x="661" y="523"/>
                    </a:cubicBezTo>
                    <a:cubicBezTo>
                      <a:pt x="435" y="369"/>
                      <a:pt x="244" y="202"/>
                      <a:pt x="54" y="35"/>
                    </a:cubicBezTo>
                    <a:cubicBezTo>
                      <a:pt x="34" y="9"/>
                      <a:pt x="18" y="1"/>
                      <a:pt x="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1"/>
              <p:cNvSpPr/>
              <p:nvPr/>
            </p:nvSpPr>
            <p:spPr>
              <a:xfrm>
                <a:off x="-1956682" y="999155"/>
                <a:ext cx="120487" cy="17614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073" extrusionOk="0">
                    <a:moveTo>
                      <a:pt x="24" y="1"/>
                    </a:moveTo>
                    <a:cubicBezTo>
                      <a:pt x="12" y="1"/>
                      <a:pt x="1" y="13"/>
                      <a:pt x="12" y="36"/>
                    </a:cubicBezTo>
                    <a:cubicBezTo>
                      <a:pt x="286" y="346"/>
                      <a:pt x="560" y="644"/>
                      <a:pt x="786" y="989"/>
                    </a:cubicBezTo>
                    <a:cubicBezTo>
                      <a:pt x="1025" y="1322"/>
                      <a:pt x="1239" y="1680"/>
                      <a:pt x="1394" y="2072"/>
                    </a:cubicBezTo>
                    <a:lnTo>
                      <a:pt x="1417" y="2072"/>
                    </a:lnTo>
                    <a:cubicBezTo>
                      <a:pt x="1298" y="1668"/>
                      <a:pt x="1132" y="1263"/>
                      <a:pt x="894" y="906"/>
                    </a:cubicBezTo>
                    <a:cubicBezTo>
                      <a:pt x="667" y="572"/>
                      <a:pt x="382" y="227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-2614095" y="598267"/>
                <a:ext cx="353985" cy="27453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231" extrusionOk="0">
                    <a:moveTo>
                      <a:pt x="33" y="1"/>
                    </a:moveTo>
                    <a:cubicBezTo>
                      <a:pt x="15" y="1"/>
                      <a:pt x="1" y="18"/>
                      <a:pt x="10" y="28"/>
                    </a:cubicBezTo>
                    <a:cubicBezTo>
                      <a:pt x="380" y="611"/>
                      <a:pt x="880" y="1099"/>
                      <a:pt x="1392" y="1552"/>
                    </a:cubicBezTo>
                    <a:cubicBezTo>
                      <a:pt x="1915" y="2016"/>
                      <a:pt x="2487" y="2397"/>
                      <a:pt x="3094" y="2730"/>
                    </a:cubicBezTo>
                    <a:cubicBezTo>
                      <a:pt x="3439" y="2909"/>
                      <a:pt x="3797" y="3088"/>
                      <a:pt x="4166" y="3230"/>
                    </a:cubicBezTo>
                    <a:cubicBezTo>
                      <a:pt x="3558" y="2933"/>
                      <a:pt x="2987" y="2552"/>
                      <a:pt x="2427" y="2147"/>
                    </a:cubicBezTo>
                    <a:cubicBezTo>
                      <a:pt x="1868" y="1742"/>
                      <a:pt x="1332" y="1302"/>
                      <a:pt x="844" y="825"/>
                    </a:cubicBezTo>
                    <a:cubicBezTo>
                      <a:pt x="582" y="552"/>
                      <a:pt x="308" y="266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1"/>
              <p:cNvSpPr/>
              <p:nvPr/>
            </p:nvSpPr>
            <p:spPr>
              <a:xfrm>
                <a:off x="-2233855" y="881812"/>
                <a:ext cx="318722" cy="236811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2787" extrusionOk="0">
                    <a:moveTo>
                      <a:pt x="60" y="1"/>
                    </a:moveTo>
                    <a:cubicBezTo>
                      <a:pt x="12" y="1"/>
                      <a:pt x="0" y="24"/>
                      <a:pt x="12" y="48"/>
                    </a:cubicBezTo>
                    <a:cubicBezTo>
                      <a:pt x="119" y="143"/>
                      <a:pt x="250" y="191"/>
                      <a:pt x="369" y="263"/>
                    </a:cubicBezTo>
                    <a:cubicBezTo>
                      <a:pt x="512" y="346"/>
                      <a:pt x="643" y="417"/>
                      <a:pt x="762" y="489"/>
                    </a:cubicBezTo>
                    <a:cubicBezTo>
                      <a:pt x="1012" y="644"/>
                      <a:pt x="1262" y="798"/>
                      <a:pt x="1512" y="977"/>
                    </a:cubicBezTo>
                    <a:cubicBezTo>
                      <a:pt x="2024" y="1322"/>
                      <a:pt x="2489" y="1715"/>
                      <a:pt x="2965" y="2096"/>
                    </a:cubicBezTo>
                    <a:cubicBezTo>
                      <a:pt x="3227" y="2322"/>
                      <a:pt x="3489" y="2549"/>
                      <a:pt x="3739" y="2787"/>
                    </a:cubicBezTo>
                    <a:cubicBezTo>
                      <a:pt x="3739" y="2787"/>
                      <a:pt x="3751" y="2787"/>
                      <a:pt x="3751" y="2763"/>
                    </a:cubicBezTo>
                    <a:cubicBezTo>
                      <a:pt x="3346" y="2310"/>
                      <a:pt x="2917" y="1870"/>
                      <a:pt x="2441" y="1489"/>
                    </a:cubicBezTo>
                    <a:cubicBezTo>
                      <a:pt x="1965" y="1120"/>
                      <a:pt x="1477" y="763"/>
                      <a:pt x="965" y="465"/>
                    </a:cubicBezTo>
                    <a:cubicBezTo>
                      <a:pt x="822" y="370"/>
                      <a:pt x="667" y="274"/>
                      <a:pt x="524" y="203"/>
                    </a:cubicBezTo>
                    <a:cubicBezTo>
                      <a:pt x="369" y="132"/>
                      <a:pt x="226" y="24"/>
                      <a:pt x="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1"/>
              <p:cNvSpPr/>
              <p:nvPr/>
            </p:nvSpPr>
            <p:spPr>
              <a:xfrm>
                <a:off x="-1809005" y="388221"/>
                <a:ext cx="651635" cy="881989"/>
              </a:xfrm>
              <a:custGeom>
                <a:avLst/>
                <a:gdLst/>
                <a:ahLst/>
                <a:cxnLst/>
                <a:rect l="l" t="t" r="r" b="b"/>
                <a:pathLst>
                  <a:path w="7669" h="10380" extrusionOk="0">
                    <a:moveTo>
                      <a:pt x="7598" y="1"/>
                    </a:moveTo>
                    <a:cubicBezTo>
                      <a:pt x="7589" y="1"/>
                      <a:pt x="7579" y="7"/>
                      <a:pt x="7573" y="23"/>
                    </a:cubicBezTo>
                    <a:cubicBezTo>
                      <a:pt x="7490" y="202"/>
                      <a:pt x="7454" y="392"/>
                      <a:pt x="7418" y="595"/>
                    </a:cubicBezTo>
                    <a:cubicBezTo>
                      <a:pt x="7371" y="797"/>
                      <a:pt x="7311" y="988"/>
                      <a:pt x="7252" y="1178"/>
                    </a:cubicBezTo>
                    <a:cubicBezTo>
                      <a:pt x="7121" y="1571"/>
                      <a:pt x="6942" y="1952"/>
                      <a:pt x="6728" y="2309"/>
                    </a:cubicBezTo>
                    <a:cubicBezTo>
                      <a:pt x="6311" y="3035"/>
                      <a:pt x="5787" y="3714"/>
                      <a:pt x="5228" y="4333"/>
                    </a:cubicBezTo>
                    <a:cubicBezTo>
                      <a:pt x="4037" y="5619"/>
                      <a:pt x="2632" y="6703"/>
                      <a:pt x="1489" y="8024"/>
                    </a:cubicBezTo>
                    <a:cubicBezTo>
                      <a:pt x="1192" y="8381"/>
                      <a:pt x="894" y="8739"/>
                      <a:pt x="644" y="9131"/>
                    </a:cubicBezTo>
                    <a:cubicBezTo>
                      <a:pt x="394" y="9501"/>
                      <a:pt x="132" y="9917"/>
                      <a:pt x="1" y="10346"/>
                    </a:cubicBezTo>
                    <a:cubicBezTo>
                      <a:pt x="1" y="10367"/>
                      <a:pt x="21" y="10379"/>
                      <a:pt x="43" y="10379"/>
                    </a:cubicBezTo>
                    <a:cubicBezTo>
                      <a:pt x="58" y="10379"/>
                      <a:pt x="74" y="10373"/>
                      <a:pt x="84" y="10358"/>
                    </a:cubicBezTo>
                    <a:cubicBezTo>
                      <a:pt x="299" y="9989"/>
                      <a:pt x="489" y="9620"/>
                      <a:pt x="727" y="9262"/>
                    </a:cubicBezTo>
                    <a:cubicBezTo>
                      <a:pt x="965" y="8917"/>
                      <a:pt x="1215" y="8572"/>
                      <a:pt x="1489" y="8262"/>
                    </a:cubicBezTo>
                    <a:cubicBezTo>
                      <a:pt x="2037" y="7607"/>
                      <a:pt x="2668" y="7012"/>
                      <a:pt x="3287" y="6417"/>
                    </a:cubicBezTo>
                    <a:cubicBezTo>
                      <a:pt x="4549" y="5238"/>
                      <a:pt x="5883" y="4071"/>
                      <a:pt x="6776" y="2583"/>
                    </a:cubicBezTo>
                    <a:cubicBezTo>
                      <a:pt x="7014" y="2178"/>
                      <a:pt x="7216" y="1762"/>
                      <a:pt x="7371" y="1333"/>
                    </a:cubicBezTo>
                    <a:cubicBezTo>
                      <a:pt x="7442" y="1119"/>
                      <a:pt x="7514" y="892"/>
                      <a:pt x="7561" y="678"/>
                    </a:cubicBezTo>
                    <a:cubicBezTo>
                      <a:pt x="7621" y="452"/>
                      <a:pt x="7669" y="238"/>
                      <a:pt x="7621" y="23"/>
                    </a:cubicBezTo>
                    <a:cubicBezTo>
                      <a:pt x="7621" y="10"/>
                      <a:pt x="7610" y="1"/>
                      <a:pt x="75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1"/>
              <p:cNvSpPr/>
              <p:nvPr/>
            </p:nvSpPr>
            <p:spPr>
              <a:xfrm>
                <a:off x="-1820136" y="379724"/>
                <a:ext cx="604052" cy="876975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10321" extrusionOk="0">
                    <a:moveTo>
                      <a:pt x="7073" y="1"/>
                    </a:moveTo>
                    <a:cubicBezTo>
                      <a:pt x="7065" y="1"/>
                      <a:pt x="7057" y="5"/>
                      <a:pt x="7049" y="16"/>
                    </a:cubicBezTo>
                    <a:cubicBezTo>
                      <a:pt x="6859" y="349"/>
                      <a:pt x="6716" y="742"/>
                      <a:pt x="6514" y="1088"/>
                    </a:cubicBezTo>
                    <a:cubicBezTo>
                      <a:pt x="6323" y="1445"/>
                      <a:pt x="6121" y="1790"/>
                      <a:pt x="5883" y="2112"/>
                    </a:cubicBezTo>
                    <a:cubicBezTo>
                      <a:pt x="5406" y="2778"/>
                      <a:pt x="4847" y="3409"/>
                      <a:pt x="4275" y="4005"/>
                    </a:cubicBezTo>
                    <a:cubicBezTo>
                      <a:pt x="3108" y="5219"/>
                      <a:pt x="1846" y="6398"/>
                      <a:pt x="953" y="7862"/>
                    </a:cubicBezTo>
                    <a:cubicBezTo>
                      <a:pt x="727" y="8231"/>
                      <a:pt x="525" y="8612"/>
                      <a:pt x="358" y="9017"/>
                    </a:cubicBezTo>
                    <a:cubicBezTo>
                      <a:pt x="191" y="9422"/>
                      <a:pt x="25" y="9851"/>
                      <a:pt x="1" y="10303"/>
                    </a:cubicBezTo>
                    <a:cubicBezTo>
                      <a:pt x="7" y="10315"/>
                      <a:pt x="25" y="10321"/>
                      <a:pt x="41" y="10321"/>
                    </a:cubicBezTo>
                    <a:cubicBezTo>
                      <a:pt x="57" y="10321"/>
                      <a:pt x="72" y="10315"/>
                      <a:pt x="72" y="10303"/>
                    </a:cubicBezTo>
                    <a:cubicBezTo>
                      <a:pt x="191" y="9922"/>
                      <a:pt x="299" y="9541"/>
                      <a:pt x="441" y="9172"/>
                    </a:cubicBezTo>
                    <a:cubicBezTo>
                      <a:pt x="596" y="8791"/>
                      <a:pt x="775" y="8434"/>
                      <a:pt x="977" y="8100"/>
                    </a:cubicBezTo>
                    <a:cubicBezTo>
                      <a:pt x="1394" y="7386"/>
                      <a:pt x="1918" y="6743"/>
                      <a:pt x="2454" y="6136"/>
                    </a:cubicBezTo>
                    <a:cubicBezTo>
                      <a:pt x="3585" y="4886"/>
                      <a:pt x="4847" y="3767"/>
                      <a:pt x="5871" y="2409"/>
                    </a:cubicBezTo>
                    <a:cubicBezTo>
                      <a:pt x="6145" y="2052"/>
                      <a:pt x="6395" y="1683"/>
                      <a:pt x="6609" y="1290"/>
                    </a:cubicBezTo>
                    <a:cubicBezTo>
                      <a:pt x="6835" y="909"/>
                      <a:pt x="7038" y="492"/>
                      <a:pt x="7109" y="40"/>
                    </a:cubicBezTo>
                    <a:cubicBezTo>
                      <a:pt x="7109" y="23"/>
                      <a:pt x="7092" y="1"/>
                      <a:pt x="7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1"/>
              <p:cNvSpPr/>
              <p:nvPr/>
            </p:nvSpPr>
            <p:spPr>
              <a:xfrm>
                <a:off x="-1832201" y="303761"/>
                <a:ext cx="138671" cy="931101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0958" extrusionOk="0">
                    <a:moveTo>
                      <a:pt x="1094" y="0"/>
                    </a:moveTo>
                    <a:cubicBezTo>
                      <a:pt x="1082" y="0"/>
                      <a:pt x="1072" y="9"/>
                      <a:pt x="1072" y="29"/>
                    </a:cubicBezTo>
                    <a:cubicBezTo>
                      <a:pt x="1060" y="208"/>
                      <a:pt x="1119" y="374"/>
                      <a:pt x="1155" y="553"/>
                    </a:cubicBezTo>
                    <a:cubicBezTo>
                      <a:pt x="1179" y="731"/>
                      <a:pt x="1226" y="886"/>
                      <a:pt x="1250" y="1077"/>
                    </a:cubicBezTo>
                    <a:cubicBezTo>
                      <a:pt x="1322" y="1422"/>
                      <a:pt x="1357" y="1779"/>
                      <a:pt x="1393" y="2148"/>
                    </a:cubicBezTo>
                    <a:cubicBezTo>
                      <a:pt x="1441" y="2863"/>
                      <a:pt x="1417" y="3577"/>
                      <a:pt x="1357" y="4291"/>
                    </a:cubicBezTo>
                    <a:cubicBezTo>
                      <a:pt x="1226" y="5732"/>
                      <a:pt x="869" y="7149"/>
                      <a:pt x="476" y="8542"/>
                    </a:cubicBezTo>
                    <a:cubicBezTo>
                      <a:pt x="381" y="8935"/>
                      <a:pt x="250" y="9316"/>
                      <a:pt x="155" y="9721"/>
                    </a:cubicBezTo>
                    <a:cubicBezTo>
                      <a:pt x="60" y="10102"/>
                      <a:pt x="0" y="10518"/>
                      <a:pt x="48" y="10911"/>
                    </a:cubicBezTo>
                    <a:cubicBezTo>
                      <a:pt x="48" y="10943"/>
                      <a:pt x="71" y="10958"/>
                      <a:pt x="93" y="10958"/>
                    </a:cubicBezTo>
                    <a:cubicBezTo>
                      <a:pt x="112" y="10958"/>
                      <a:pt x="131" y="10946"/>
                      <a:pt x="131" y="10923"/>
                    </a:cubicBezTo>
                    <a:cubicBezTo>
                      <a:pt x="131" y="10554"/>
                      <a:pt x="155" y="10185"/>
                      <a:pt x="250" y="9804"/>
                    </a:cubicBezTo>
                    <a:cubicBezTo>
                      <a:pt x="333" y="9447"/>
                      <a:pt x="441" y="9113"/>
                      <a:pt x="548" y="8756"/>
                    </a:cubicBezTo>
                    <a:cubicBezTo>
                      <a:pt x="750" y="8054"/>
                      <a:pt x="941" y="7351"/>
                      <a:pt x="1107" y="6637"/>
                    </a:cubicBezTo>
                    <a:cubicBezTo>
                      <a:pt x="1441" y="5244"/>
                      <a:pt x="1631" y="3791"/>
                      <a:pt x="1572" y="2351"/>
                    </a:cubicBezTo>
                    <a:cubicBezTo>
                      <a:pt x="1548" y="1970"/>
                      <a:pt x="1512" y="1565"/>
                      <a:pt x="1453" y="1172"/>
                    </a:cubicBezTo>
                    <a:cubicBezTo>
                      <a:pt x="1417" y="970"/>
                      <a:pt x="1369" y="779"/>
                      <a:pt x="1334" y="565"/>
                    </a:cubicBezTo>
                    <a:cubicBezTo>
                      <a:pt x="1286" y="374"/>
                      <a:pt x="1238" y="160"/>
                      <a:pt x="1119" y="17"/>
                    </a:cubicBezTo>
                    <a:cubicBezTo>
                      <a:pt x="1114" y="6"/>
                      <a:pt x="1104" y="0"/>
                      <a:pt x="10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1"/>
              <p:cNvSpPr/>
              <p:nvPr/>
            </p:nvSpPr>
            <p:spPr>
              <a:xfrm>
                <a:off x="-2290785" y="261531"/>
                <a:ext cx="467760" cy="826418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9726" extrusionOk="0">
                    <a:moveTo>
                      <a:pt x="48" y="1"/>
                    </a:moveTo>
                    <a:cubicBezTo>
                      <a:pt x="23" y="1"/>
                      <a:pt x="0" y="24"/>
                      <a:pt x="15" y="62"/>
                    </a:cubicBezTo>
                    <a:cubicBezTo>
                      <a:pt x="170" y="407"/>
                      <a:pt x="373" y="716"/>
                      <a:pt x="587" y="1014"/>
                    </a:cubicBezTo>
                    <a:cubicBezTo>
                      <a:pt x="789" y="1312"/>
                      <a:pt x="1016" y="1609"/>
                      <a:pt x="1242" y="1895"/>
                    </a:cubicBezTo>
                    <a:cubicBezTo>
                      <a:pt x="1694" y="2491"/>
                      <a:pt x="2170" y="3050"/>
                      <a:pt x="2635" y="3634"/>
                    </a:cubicBezTo>
                    <a:cubicBezTo>
                      <a:pt x="3540" y="4765"/>
                      <a:pt x="4409" y="5955"/>
                      <a:pt x="4933" y="7324"/>
                    </a:cubicBezTo>
                    <a:cubicBezTo>
                      <a:pt x="5076" y="7694"/>
                      <a:pt x="5195" y="8075"/>
                      <a:pt x="5266" y="8456"/>
                    </a:cubicBezTo>
                    <a:cubicBezTo>
                      <a:pt x="5361" y="8860"/>
                      <a:pt x="5385" y="9265"/>
                      <a:pt x="5421" y="9658"/>
                    </a:cubicBezTo>
                    <a:cubicBezTo>
                      <a:pt x="5421" y="9706"/>
                      <a:pt x="5440" y="9726"/>
                      <a:pt x="5457" y="9726"/>
                    </a:cubicBezTo>
                    <a:cubicBezTo>
                      <a:pt x="5469" y="9726"/>
                      <a:pt x="5480" y="9714"/>
                      <a:pt x="5480" y="9694"/>
                    </a:cubicBezTo>
                    <a:cubicBezTo>
                      <a:pt x="5504" y="9337"/>
                      <a:pt x="5480" y="8979"/>
                      <a:pt x="5421" y="8634"/>
                    </a:cubicBezTo>
                    <a:cubicBezTo>
                      <a:pt x="5361" y="8277"/>
                      <a:pt x="5266" y="7932"/>
                      <a:pt x="5159" y="7598"/>
                    </a:cubicBezTo>
                    <a:cubicBezTo>
                      <a:pt x="4945" y="6908"/>
                      <a:pt x="4611" y="6277"/>
                      <a:pt x="4254" y="5646"/>
                    </a:cubicBezTo>
                    <a:cubicBezTo>
                      <a:pt x="3480" y="4360"/>
                      <a:pt x="2504" y="3253"/>
                      <a:pt x="1575" y="2086"/>
                    </a:cubicBezTo>
                    <a:cubicBezTo>
                      <a:pt x="1325" y="1764"/>
                      <a:pt x="1063" y="1419"/>
                      <a:pt x="825" y="1074"/>
                    </a:cubicBezTo>
                    <a:cubicBezTo>
                      <a:pt x="563" y="740"/>
                      <a:pt x="349" y="359"/>
                      <a:pt x="87" y="26"/>
                    </a:cubicBezTo>
                    <a:cubicBezTo>
                      <a:pt x="78" y="8"/>
                      <a:pt x="63" y="1"/>
                      <a:pt x="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1"/>
              <p:cNvSpPr/>
              <p:nvPr/>
            </p:nvSpPr>
            <p:spPr>
              <a:xfrm>
                <a:off x="-2119570" y="247001"/>
                <a:ext cx="319827" cy="769743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9059" extrusionOk="0">
                    <a:moveTo>
                      <a:pt x="7" y="0"/>
                    </a:moveTo>
                    <a:cubicBezTo>
                      <a:pt x="4" y="0"/>
                      <a:pt x="1" y="6"/>
                      <a:pt x="1" y="18"/>
                    </a:cubicBezTo>
                    <a:cubicBezTo>
                      <a:pt x="24" y="328"/>
                      <a:pt x="60" y="649"/>
                      <a:pt x="144" y="947"/>
                    </a:cubicBezTo>
                    <a:cubicBezTo>
                      <a:pt x="239" y="1268"/>
                      <a:pt x="358" y="1578"/>
                      <a:pt x="489" y="1876"/>
                    </a:cubicBezTo>
                    <a:cubicBezTo>
                      <a:pt x="751" y="2459"/>
                      <a:pt x="1108" y="2971"/>
                      <a:pt x="1465" y="3495"/>
                    </a:cubicBezTo>
                    <a:cubicBezTo>
                      <a:pt x="1846" y="4019"/>
                      <a:pt x="2215" y="4543"/>
                      <a:pt x="2537" y="5090"/>
                    </a:cubicBezTo>
                    <a:cubicBezTo>
                      <a:pt x="2870" y="5638"/>
                      <a:pt x="3120" y="6233"/>
                      <a:pt x="3311" y="6864"/>
                    </a:cubicBezTo>
                    <a:cubicBezTo>
                      <a:pt x="3525" y="7555"/>
                      <a:pt x="3644" y="8293"/>
                      <a:pt x="3704" y="9031"/>
                    </a:cubicBezTo>
                    <a:cubicBezTo>
                      <a:pt x="3698" y="9049"/>
                      <a:pt x="3701" y="9058"/>
                      <a:pt x="3705" y="9058"/>
                    </a:cubicBezTo>
                    <a:cubicBezTo>
                      <a:pt x="3709" y="9058"/>
                      <a:pt x="3715" y="9049"/>
                      <a:pt x="3715" y="9031"/>
                    </a:cubicBezTo>
                    <a:cubicBezTo>
                      <a:pt x="3763" y="7769"/>
                      <a:pt x="3406" y="6471"/>
                      <a:pt x="2822" y="5340"/>
                    </a:cubicBezTo>
                    <a:cubicBezTo>
                      <a:pt x="2227" y="4209"/>
                      <a:pt x="1334" y="3257"/>
                      <a:pt x="739" y="2126"/>
                    </a:cubicBezTo>
                    <a:cubicBezTo>
                      <a:pt x="560" y="1804"/>
                      <a:pt x="429" y="1447"/>
                      <a:pt x="310" y="1090"/>
                    </a:cubicBezTo>
                    <a:cubicBezTo>
                      <a:pt x="191" y="733"/>
                      <a:pt x="84" y="376"/>
                      <a:pt x="13" y="18"/>
                    </a:cubicBezTo>
                    <a:cubicBezTo>
                      <a:pt x="13" y="6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1"/>
              <p:cNvSpPr/>
              <p:nvPr/>
            </p:nvSpPr>
            <p:spPr>
              <a:xfrm>
                <a:off x="-1817077" y="304186"/>
                <a:ext cx="53701" cy="60379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06" extrusionOk="0">
                    <a:moveTo>
                      <a:pt x="1" y="0"/>
                    </a:moveTo>
                    <a:cubicBezTo>
                      <a:pt x="48" y="453"/>
                      <a:pt x="72" y="917"/>
                      <a:pt x="108" y="1393"/>
                    </a:cubicBezTo>
                    <a:cubicBezTo>
                      <a:pt x="155" y="1858"/>
                      <a:pt x="203" y="2322"/>
                      <a:pt x="251" y="2798"/>
                    </a:cubicBezTo>
                    <a:cubicBezTo>
                      <a:pt x="346" y="3715"/>
                      <a:pt x="453" y="4620"/>
                      <a:pt x="477" y="5548"/>
                    </a:cubicBezTo>
                    <a:cubicBezTo>
                      <a:pt x="501" y="6072"/>
                      <a:pt x="465" y="6572"/>
                      <a:pt x="441" y="7096"/>
                    </a:cubicBezTo>
                    <a:cubicBezTo>
                      <a:pt x="447" y="7102"/>
                      <a:pt x="456" y="7105"/>
                      <a:pt x="463" y="7105"/>
                    </a:cubicBezTo>
                    <a:cubicBezTo>
                      <a:pt x="471" y="7105"/>
                      <a:pt x="477" y="7102"/>
                      <a:pt x="477" y="7096"/>
                    </a:cubicBezTo>
                    <a:cubicBezTo>
                      <a:pt x="596" y="6668"/>
                      <a:pt x="632" y="6203"/>
                      <a:pt x="632" y="5739"/>
                    </a:cubicBezTo>
                    <a:cubicBezTo>
                      <a:pt x="632" y="5275"/>
                      <a:pt x="620" y="4822"/>
                      <a:pt x="572" y="4358"/>
                    </a:cubicBezTo>
                    <a:cubicBezTo>
                      <a:pt x="501" y="3417"/>
                      <a:pt x="394" y="2500"/>
                      <a:pt x="274" y="1560"/>
                    </a:cubicBezTo>
                    <a:cubicBezTo>
                      <a:pt x="203" y="1036"/>
                      <a:pt x="108" y="512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1"/>
              <p:cNvSpPr/>
              <p:nvPr/>
            </p:nvSpPr>
            <p:spPr>
              <a:xfrm>
                <a:off x="-1893975" y="315317"/>
                <a:ext cx="99245" cy="487643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739" extrusionOk="0">
                    <a:moveTo>
                      <a:pt x="1" y="0"/>
                    </a:moveTo>
                    <a:cubicBezTo>
                      <a:pt x="96" y="738"/>
                      <a:pt x="239" y="1488"/>
                      <a:pt x="394" y="2215"/>
                    </a:cubicBezTo>
                    <a:cubicBezTo>
                      <a:pt x="537" y="2965"/>
                      <a:pt x="691" y="3703"/>
                      <a:pt x="846" y="4465"/>
                    </a:cubicBezTo>
                    <a:lnTo>
                      <a:pt x="989" y="5084"/>
                    </a:lnTo>
                    <a:cubicBezTo>
                      <a:pt x="1025" y="5310"/>
                      <a:pt x="1072" y="5536"/>
                      <a:pt x="1144" y="5739"/>
                    </a:cubicBezTo>
                    <a:lnTo>
                      <a:pt x="1144" y="5739"/>
                    </a:lnTo>
                    <a:cubicBezTo>
                      <a:pt x="1150" y="5738"/>
                      <a:pt x="1168" y="5735"/>
                      <a:pt x="1168" y="5727"/>
                    </a:cubicBezTo>
                    <a:cubicBezTo>
                      <a:pt x="1156" y="5548"/>
                      <a:pt x="1120" y="5370"/>
                      <a:pt x="1084" y="5191"/>
                    </a:cubicBezTo>
                    <a:cubicBezTo>
                      <a:pt x="1060" y="5001"/>
                      <a:pt x="1013" y="4822"/>
                      <a:pt x="989" y="4632"/>
                    </a:cubicBezTo>
                    <a:lnTo>
                      <a:pt x="763" y="3512"/>
                    </a:lnTo>
                    <a:cubicBezTo>
                      <a:pt x="608" y="2762"/>
                      <a:pt x="477" y="2012"/>
                      <a:pt x="310" y="1262"/>
                    </a:cubicBezTo>
                    <a:cubicBezTo>
                      <a:pt x="227" y="845"/>
                      <a:pt x="120" y="417"/>
                      <a:pt x="13" y="0"/>
                    </a:cubicBezTo>
                    <a:close/>
                    <a:moveTo>
                      <a:pt x="1144" y="5739"/>
                    </a:moveTo>
                    <a:cubicBezTo>
                      <a:pt x="1141" y="5739"/>
                      <a:pt x="1140" y="5739"/>
                      <a:pt x="1144" y="5739"/>
                    </a:cubicBezTo>
                    <a:cubicBezTo>
                      <a:pt x="1144" y="5739"/>
                      <a:pt x="1144" y="5739"/>
                      <a:pt x="1144" y="57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1"/>
              <p:cNvSpPr/>
              <p:nvPr/>
            </p:nvSpPr>
            <p:spPr>
              <a:xfrm>
                <a:off x="-1979964" y="264675"/>
                <a:ext cx="177162" cy="58586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6895" extrusionOk="0">
                    <a:moveTo>
                      <a:pt x="36" y="1"/>
                    </a:moveTo>
                    <a:cubicBezTo>
                      <a:pt x="1" y="441"/>
                      <a:pt x="48" y="894"/>
                      <a:pt x="156" y="1322"/>
                    </a:cubicBezTo>
                    <a:cubicBezTo>
                      <a:pt x="263" y="1739"/>
                      <a:pt x="417" y="2144"/>
                      <a:pt x="584" y="2549"/>
                    </a:cubicBezTo>
                    <a:cubicBezTo>
                      <a:pt x="953" y="3442"/>
                      <a:pt x="1358" y="4347"/>
                      <a:pt x="1656" y="5263"/>
                    </a:cubicBezTo>
                    <a:cubicBezTo>
                      <a:pt x="1834" y="5799"/>
                      <a:pt x="1941" y="6347"/>
                      <a:pt x="2061" y="6895"/>
                    </a:cubicBezTo>
                    <a:cubicBezTo>
                      <a:pt x="2061" y="6895"/>
                      <a:pt x="2084" y="6895"/>
                      <a:pt x="2084" y="6871"/>
                    </a:cubicBezTo>
                    <a:cubicBezTo>
                      <a:pt x="2084" y="6394"/>
                      <a:pt x="1965" y="5906"/>
                      <a:pt x="1834" y="5466"/>
                    </a:cubicBezTo>
                    <a:cubicBezTo>
                      <a:pt x="1703" y="4990"/>
                      <a:pt x="1525" y="4525"/>
                      <a:pt x="1346" y="4061"/>
                    </a:cubicBezTo>
                    <a:cubicBezTo>
                      <a:pt x="1168" y="3597"/>
                      <a:pt x="989" y="3156"/>
                      <a:pt x="798" y="2704"/>
                    </a:cubicBezTo>
                    <a:cubicBezTo>
                      <a:pt x="632" y="2311"/>
                      <a:pt x="465" y="1906"/>
                      <a:pt x="334" y="1501"/>
                    </a:cubicBezTo>
                    <a:cubicBezTo>
                      <a:pt x="167" y="1013"/>
                      <a:pt x="84" y="501"/>
                      <a:pt x="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1"/>
              <p:cNvSpPr/>
              <p:nvPr/>
            </p:nvSpPr>
            <p:spPr>
              <a:xfrm>
                <a:off x="-1790736" y="210294"/>
                <a:ext cx="472518" cy="89099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0486" extrusionOk="0">
                    <a:moveTo>
                      <a:pt x="5543" y="1"/>
                    </a:moveTo>
                    <a:cubicBezTo>
                      <a:pt x="5534" y="1"/>
                      <a:pt x="5525" y="4"/>
                      <a:pt x="5525" y="10"/>
                    </a:cubicBezTo>
                    <a:cubicBezTo>
                      <a:pt x="5429" y="391"/>
                      <a:pt x="5298" y="736"/>
                      <a:pt x="5168" y="1093"/>
                    </a:cubicBezTo>
                    <a:cubicBezTo>
                      <a:pt x="5048" y="1450"/>
                      <a:pt x="4906" y="1808"/>
                      <a:pt x="4751" y="2177"/>
                    </a:cubicBezTo>
                    <a:cubicBezTo>
                      <a:pt x="4441" y="2867"/>
                      <a:pt x="4072" y="3546"/>
                      <a:pt x="3667" y="4201"/>
                    </a:cubicBezTo>
                    <a:cubicBezTo>
                      <a:pt x="2846" y="5522"/>
                      <a:pt x="1917" y="6773"/>
                      <a:pt x="1131" y="8094"/>
                    </a:cubicBezTo>
                    <a:cubicBezTo>
                      <a:pt x="679" y="8844"/>
                      <a:pt x="262" y="9618"/>
                      <a:pt x="0" y="10428"/>
                    </a:cubicBezTo>
                    <a:cubicBezTo>
                      <a:pt x="0" y="10459"/>
                      <a:pt x="27" y="10486"/>
                      <a:pt x="48" y="10486"/>
                    </a:cubicBezTo>
                    <a:cubicBezTo>
                      <a:pt x="58" y="10486"/>
                      <a:pt x="68" y="10479"/>
                      <a:pt x="72" y="10463"/>
                    </a:cubicBezTo>
                    <a:cubicBezTo>
                      <a:pt x="381" y="9749"/>
                      <a:pt x="738" y="9047"/>
                      <a:pt x="1143" y="8380"/>
                    </a:cubicBezTo>
                    <a:cubicBezTo>
                      <a:pt x="1548" y="7713"/>
                      <a:pt x="1977" y="7058"/>
                      <a:pt x="2417" y="6403"/>
                    </a:cubicBezTo>
                    <a:cubicBezTo>
                      <a:pt x="3298" y="5118"/>
                      <a:pt x="4203" y="3856"/>
                      <a:pt x="4858" y="2439"/>
                    </a:cubicBezTo>
                    <a:cubicBezTo>
                      <a:pt x="5037" y="2058"/>
                      <a:pt x="5203" y="1665"/>
                      <a:pt x="5322" y="1260"/>
                    </a:cubicBezTo>
                    <a:cubicBezTo>
                      <a:pt x="5382" y="1058"/>
                      <a:pt x="5441" y="843"/>
                      <a:pt x="5489" y="641"/>
                    </a:cubicBezTo>
                    <a:cubicBezTo>
                      <a:pt x="5525" y="427"/>
                      <a:pt x="5549" y="224"/>
                      <a:pt x="5560" y="10"/>
                    </a:cubicBezTo>
                    <a:cubicBezTo>
                      <a:pt x="5560" y="4"/>
                      <a:pt x="5551" y="1"/>
                      <a:pt x="5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1"/>
              <p:cNvSpPr/>
              <p:nvPr/>
            </p:nvSpPr>
            <p:spPr>
              <a:xfrm>
                <a:off x="-1729048" y="236635"/>
                <a:ext cx="281336" cy="686982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085" extrusionOk="0">
                    <a:moveTo>
                      <a:pt x="3257" y="0"/>
                    </a:moveTo>
                    <a:cubicBezTo>
                      <a:pt x="3248" y="0"/>
                      <a:pt x="3239" y="3"/>
                      <a:pt x="3239" y="9"/>
                    </a:cubicBezTo>
                    <a:cubicBezTo>
                      <a:pt x="3203" y="283"/>
                      <a:pt x="3168" y="569"/>
                      <a:pt x="3120" y="843"/>
                    </a:cubicBezTo>
                    <a:cubicBezTo>
                      <a:pt x="3084" y="1129"/>
                      <a:pt x="3013" y="1402"/>
                      <a:pt x="2965" y="1676"/>
                    </a:cubicBezTo>
                    <a:cubicBezTo>
                      <a:pt x="2822" y="2212"/>
                      <a:pt x="2644" y="2760"/>
                      <a:pt x="2429" y="3260"/>
                    </a:cubicBezTo>
                    <a:cubicBezTo>
                      <a:pt x="1977" y="4319"/>
                      <a:pt x="1417" y="5308"/>
                      <a:pt x="858" y="6332"/>
                    </a:cubicBezTo>
                    <a:cubicBezTo>
                      <a:pt x="703" y="6605"/>
                      <a:pt x="548" y="6903"/>
                      <a:pt x="405" y="7201"/>
                    </a:cubicBezTo>
                    <a:cubicBezTo>
                      <a:pt x="251" y="7486"/>
                      <a:pt x="108" y="7772"/>
                      <a:pt x="0" y="8082"/>
                    </a:cubicBezTo>
                    <a:cubicBezTo>
                      <a:pt x="0" y="8082"/>
                      <a:pt x="9" y="8085"/>
                      <a:pt x="21" y="8085"/>
                    </a:cubicBezTo>
                    <a:cubicBezTo>
                      <a:pt x="33" y="8085"/>
                      <a:pt x="48" y="8082"/>
                      <a:pt x="60" y="8070"/>
                    </a:cubicBezTo>
                    <a:cubicBezTo>
                      <a:pt x="203" y="7820"/>
                      <a:pt x="346" y="7546"/>
                      <a:pt x="477" y="7296"/>
                    </a:cubicBezTo>
                    <a:cubicBezTo>
                      <a:pt x="608" y="7022"/>
                      <a:pt x="762" y="6772"/>
                      <a:pt x="893" y="6522"/>
                    </a:cubicBezTo>
                    <a:cubicBezTo>
                      <a:pt x="1179" y="5998"/>
                      <a:pt x="1477" y="5486"/>
                      <a:pt x="1739" y="4974"/>
                    </a:cubicBezTo>
                    <a:cubicBezTo>
                      <a:pt x="2275" y="3974"/>
                      <a:pt x="2751" y="2950"/>
                      <a:pt x="3048" y="1867"/>
                    </a:cubicBezTo>
                    <a:cubicBezTo>
                      <a:pt x="3132" y="1569"/>
                      <a:pt x="3203" y="1248"/>
                      <a:pt x="3239" y="938"/>
                    </a:cubicBezTo>
                    <a:cubicBezTo>
                      <a:pt x="3287" y="640"/>
                      <a:pt x="3310" y="307"/>
                      <a:pt x="3275" y="9"/>
                    </a:cubicBezTo>
                    <a:cubicBezTo>
                      <a:pt x="3275" y="3"/>
                      <a:pt x="3266" y="0"/>
                      <a:pt x="3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1"/>
              <p:cNvSpPr/>
              <p:nvPr/>
            </p:nvSpPr>
            <p:spPr>
              <a:xfrm>
                <a:off x="-1692596" y="258642"/>
                <a:ext cx="55655" cy="51993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119" extrusionOk="0">
                    <a:moveTo>
                      <a:pt x="250" y="0"/>
                    </a:moveTo>
                    <a:cubicBezTo>
                      <a:pt x="369" y="798"/>
                      <a:pt x="464" y="1608"/>
                      <a:pt x="476" y="2417"/>
                    </a:cubicBezTo>
                    <a:cubicBezTo>
                      <a:pt x="488" y="3227"/>
                      <a:pt x="417" y="4025"/>
                      <a:pt x="274" y="4822"/>
                    </a:cubicBezTo>
                    <a:cubicBezTo>
                      <a:pt x="226" y="5037"/>
                      <a:pt x="179" y="5251"/>
                      <a:pt x="131" y="5477"/>
                    </a:cubicBezTo>
                    <a:cubicBezTo>
                      <a:pt x="95" y="5680"/>
                      <a:pt x="12" y="5906"/>
                      <a:pt x="0" y="6108"/>
                    </a:cubicBezTo>
                    <a:cubicBezTo>
                      <a:pt x="8" y="6108"/>
                      <a:pt x="27" y="6119"/>
                      <a:pt x="38" y="6119"/>
                    </a:cubicBezTo>
                    <a:cubicBezTo>
                      <a:pt x="44" y="6119"/>
                      <a:pt x="48" y="6116"/>
                      <a:pt x="48" y="6108"/>
                    </a:cubicBezTo>
                    <a:cubicBezTo>
                      <a:pt x="155" y="5953"/>
                      <a:pt x="191" y="5739"/>
                      <a:pt x="238" y="5561"/>
                    </a:cubicBezTo>
                    <a:cubicBezTo>
                      <a:pt x="298" y="5370"/>
                      <a:pt x="345" y="5156"/>
                      <a:pt x="393" y="4965"/>
                    </a:cubicBezTo>
                    <a:cubicBezTo>
                      <a:pt x="476" y="4584"/>
                      <a:pt x="536" y="4179"/>
                      <a:pt x="572" y="3775"/>
                    </a:cubicBezTo>
                    <a:cubicBezTo>
                      <a:pt x="655" y="2977"/>
                      <a:pt x="655" y="2144"/>
                      <a:pt x="548" y="1334"/>
                    </a:cubicBezTo>
                    <a:cubicBezTo>
                      <a:pt x="512" y="870"/>
                      <a:pt x="405" y="429"/>
                      <a:pt x="2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1"/>
              <p:cNvSpPr/>
              <p:nvPr/>
            </p:nvSpPr>
            <p:spPr>
              <a:xfrm>
                <a:off x="-1616718" y="219216"/>
                <a:ext cx="36452" cy="38618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45" extrusionOk="0">
                    <a:moveTo>
                      <a:pt x="155" y="0"/>
                    </a:moveTo>
                    <a:cubicBezTo>
                      <a:pt x="333" y="1500"/>
                      <a:pt x="250" y="3012"/>
                      <a:pt x="0" y="4524"/>
                    </a:cubicBezTo>
                    <a:cubicBezTo>
                      <a:pt x="7" y="4538"/>
                      <a:pt x="22" y="4544"/>
                      <a:pt x="34" y="4544"/>
                    </a:cubicBezTo>
                    <a:cubicBezTo>
                      <a:pt x="42" y="4544"/>
                      <a:pt x="48" y="4541"/>
                      <a:pt x="48" y="4536"/>
                    </a:cubicBezTo>
                    <a:cubicBezTo>
                      <a:pt x="357" y="3393"/>
                      <a:pt x="429" y="2191"/>
                      <a:pt x="310" y="1000"/>
                    </a:cubicBezTo>
                    <a:cubicBezTo>
                      <a:pt x="286" y="667"/>
                      <a:pt x="226" y="322"/>
                      <a:pt x="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1"/>
              <p:cNvSpPr/>
              <p:nvPr/>
            </p:nvSpPr>
            <p:spPr>
              <a:xfrm>
                <a:off x="-1592501" y="176731"/>
                <a:ext cx="53701" cy="38729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58" extrusionOk="0">
                    <a:moveTo>
                      <a:pt x="490" y="1"/>
                    </a:moveTo>
                    <a:cubicBezTo>
                      <a:pt x="457" y="1"/>
                      <a:pt x="423" y="25"/>
                      <a:pt x="429" y="71"/>
                    </a:cubicBezTo>
                    <a:cubicBezTo>
                      <a:pt x="477" y="643"/>
                      <a:pt x="501" y="1226"/>
                      <a:pt x="477" y="1822"/>
                    </a:cubicBezTo>
                    <a:cubicBezTo>
                      <a:pt x="441" y="2417"/>
                      <a:pt x="370" y="3000"/>
                      <a:pt x="251" y="3572"/>
                    </a:cubicBezTo>
                    <a:cubicBezTo>
                      <a:pt x="191" y="3905"/>
                      <a:pt x="108" y="4227"/>
                      <a:pt x="1" y="4548"/>
                    </a:cubicBezTo>
                    <a:cubicBezTo>
                      <a:pt x="1" y="4554"/>
                      <a:pt x="4" y="4557"/>
                      <a:pt x="7" y="4557"/>
                    </a:cubicBezTo>
                    <a:cubicBezTo>
                      <a:pt x="10" y="4557"/>
                      <a:pt x="13" y="4554"/>
                      <a:pt x="13" y="4548"/>
                    </a:cubicBezTo>
                    <a:cubicBezTo>
                      <a:pt x="215" y="3977"/>
                      <a:pt x="382" y="3393"/>
                      <a:pt x="489" y="2798"/>
                    </a:cubicBezTo>
                    <a:cubicBezTo>
                      <a:pt x="596" y="2226"/>
                      <a:pt x="632" y="1631"/>
                      <a:pt x="620" y="1048"/>
                    </a:cubicBezTo>
                    <a:cubicBezTo>
                      <a:pt x="620" y="714"/>
                      <a:pt x="596" y="381"/>
                      <a:pt x="549" y="48"/>
                    </a:cubicBezTo>
                    <a:cubicBezTo>
                      <a:pt x="543" y="16"/>
                      <a:pt x="517" y="1"/>
                      <a:pt x="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1"/>
              <p:cNvSpPr/>
              <p:nvPr/>
            </p:nvSpPr>
            <p:spPr>
              <a:xfrm>
                <a:off x="-1733126" y="195934"/>
                <a:ext cx="59819" cy="26816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3156" extrusionOk="0">
                    <a:moveTo>
                      <a:pt x="25" y="0"/>
                    </a:moveTo>
                    <a:cubicBezTo>
                      <a:pt x="25" y="1"/>
                      <a:pt x="26" y="2"/>
                      <a:pt x="27" y="3"/>
                    </a:cubicBezTo>
                    <a:lnTo>
                      <a:pt x="27" y="3"/>
                    </a:lnTo>
                    <a:cubicBezTo>
                      <a:pt x="27" y="1"/>
                      <a:pt x="27" y="0"/>
                      <a:pt x="25" y="0"/>
                    </a:cubicBezTo>
                    <a:close/>
                    <a:moveTo>
                      <a:pt x="27" y="3"/>
                    </a:moveTo>
                    <a:cubicBezTo>
                      <a:pt x="25" y="12"/>
                      <a:pt x="1" y="38"/>
                      <a:pt x="1" y="48"/>
                    </a:cubicBezTo>
                    <a:cubicBezTo>
                      <a:pt x="13" y="167"/>
                      <a:pt x="72" y="286"/>
                      <a:pt x="108" y="393"/>
                    </a:cubicBezTo>
                    <a:cubicBezTo>
                      <a:pt x="156" y="512"/>
                      <a:pt x="179" y="631"/>
                      <a:pt x="215" y="750"/>
                    </a:cubicBezTo>
                    <a:cubicBezTo>
                      <a:pt x="275" y="1000"/>
                      <a:pt x="334" y="1238"/>
                      <a:pt x="370" y="1488"/>
                    </a:cubicBezTo>
                    <a:lnTo>
                      <a:pt x="513" y="2298"/>
                    </a:lnTo>
                    <a:cubicBezTo>
                      <a:pt x="549" y="2572"/>
                      <a:pt x="596" y="2870"/>
                      <a:pt x="668" y="3155"/>
                    </a:cubicBezTo>
                    <a:lnTo>
                      <a:pt x="680" y="3155"/>
                    </a:lnTo>
                    <a:cubicBezTo>
                      <a:pt x="703" y="2858"/>
                      <a:pt x="656" y="2548"/>
                      <a:pt x="620" y="2239"/>
                    </a:cubicBezTo>
                    <a:cubicBezTo>
                      <a:pt x="596" y="1965"/>
                      <a:pt x="549" y="1703"/>
                      <a:pt x="501" y="1429"/>
                    </a:cubicBezTo>
                    <a:cubicBezTo>
                      <a:pt x="465" y="1179"/>
                      <a:pt x="406" y="929"/>
                      <a:pt x="310" y="667"/>
                    </a:cubicBezTo>
                    <a:cubicBezTo>
                      <a:pt x="239" y="454"/>
                      <a:pt x="168" y="182"/>
                      <a:pt x="27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1"/>
              <p:cNvSpPr/>
              <p:nvPr/>
            </p:nvSpPr>
            <p:spPr>
              <a:xfrm>
                <a:off x="-1611704" y="391705"/>
                <a:ext cx="317618" cy="460198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5416" extrusionOk="0">
                    <a:moveTo>
                      <a:pt x="3668" y="0"/>
                    </a:moveTo>
                    <a:cubicBezTo>
                      <a:pt x="3649" y="0"/>
                      <a:pt x="3632" y="11"/>
                      <a:pt x="3632" y="42"/>
                    </a:cubicBezTo>
                    <a:cubicBezTo>
                      <a:pt x="3632" y="125"/>
                      <a:pt x="3549" y="220"/>
                      <a:pt x="3501" y="292"/>
                    </a:cubicBezTo>
                    <a:cubicBezTo>
                      <a:pt x="3442" y="375"/>
                      <a:pt x="3382" y="482"/>
                      <a:pt x="3322" y="578"/>
                    </a:cubicBezTo>
                    <a:cubicBezTo>
                      <a:pt x="3203" y="756"/>
                      <a:pt x="3096" y="935"/>
                      <a:pt x="2989" y="1113"/>
                    </a:cubicBezTo>
                    <a:cubicBezTo>
                      <a:pt x="2763" y="1470"/>
                      <a:pt x="2560" y="1840"/>
                      <a:pt x="2322" y="2197"/>
                    </a:cubicBezTo>
                    <a:cubicBezTo>
                      <a:pt x="1870" y="2899"/>
                      <a:pt x="1382" y="3578"/>
                      <a:pt x="858" y="4245"/>
                    </a:cubicBezTo>
                    <a:cubicBezTo>
                      <a:pt x="715" y="4423"/>
                      <a:pt x="584" y="4614"/>
                      <a:pt x="429" y="4804"/>
                    </a:cubicBezTo>
                    <a:cubicBezTo>
                      <a:pt x="286" y="4983"/>
                      <a:pt x="132" y="5173"/>
                      <a:pt x="1" y="5364"/>
                    </a:cubicBezTo>
                    <a:cubicBezTo>
                      <a:pt x="1" y="5400"/>
                      <a:pt x="21" y="5416"/>
                      <a:pt x="37" y="5416"/>
                    </a:cubicBezTo>
                    <a:cubicBezTo>
                      <a:pt x="41" y="5416"/>
                      <a:pt x="45" y="5414"/>
                      <a:pt x="48" y="5411"/>
                    </a:cubicBezTo>
                    <a:cubicBezTo>
                      <a:pt x="370" y="5138"/>
                      <a:pt x="644" y="4804"/>
                      <a:pt x="905" y="4471"/>
                    </a:cubicBezTo>
                    <a:cubicBezTo>
                      <a:pt x="1179" y="4149"/>
                      <a:pt x="1429" y="3816"/>
                      <a:pt x="1679" y="3471"/>
                    </a:cubicBezTo>
                    <a:cubicBezTo>
                      <a:pt x="2191" y="2792"/>
                      <a:pt x="2656" y="2090"/>
                      <a:pt x="3072" y="1351"/>
                    </a:cubicBezTo>
                    <a:cubicBezTo>
                      <a:pt x="3191" y="1137"/>
                      <a:pt x="3287" y="935"/>
                      <a:pt x="3394" y="720"/>
                    </a:cubicBezTo>
                    <a:cubicBezTo>
                      <a:pt x="3453" y="613"/>
                      <a:pt x="3501" y="494"/>
                      <a:pt x="3549" y="375"/>
                    </a:cubicBezTo>
                    <a:cubicBezTo>
                      <a:pt x="3584" y="292"/>
                      <a:pt x="3620" y="125"/>
                      <a:pt x="3692" y="66"/>
                    </a:cubicBezTo>
                    <a:cubicBezTo>
                      <a:pt x="3737" y="35"/>
                      <a:pt x="3700" y="0"/>
                      <a:pt x="3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1"/>
              <p:cNvSpPr/>
              <p:nvPr/>
            </p:nvSpPr>
            <p:spPr>
              <a:xfrm>
                <a:off x="-1363847" y="356272"/>
                <a:ext cx="134677" cy="236302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781" extrusionOk="0">
                    <a:moveTo>
                      <a:pt x="1577" y="1"/>
                    </a:moveTo>
                    <a:cubicBezTo>
                      <a:pt x="1574" y="1"/>
                      <a:pt x="1568" y="2"/>
                      <a:pt x="1560" y="6"/>
                    </a:cubicBezTo>
                    <a:cubicBezTo>
                      <a:pt x="1310" y="471"/>
                      <a:pt x="1025" y="911"/>
                      <a:pt x="775" y="1376"/>
                    </a:cubicBezTo>
                    <a:cubicBezTo>
                      <a:pt x="644" y="1602"/>
                      <a:pt x="525" y="1828"/>
                      <a:pt x="394" y="2042"/>
                    </a:cubicBezTo>
                    <a:cubicBezTo>
                      <a:pt x="251" y="2280"/>
                      <a:pt x="96" y="2519"/>
                      <a:pt x="1" y="2780"/>
                    </a:cubicBezTo>
                    <a:cubicBezTo>
                      <a:pt x="179" y="2578"/>
                      <a:pt x="310" y="2364"/>
                      <a:pt x="453" y="2138"/>
                    </a:cubicBezTo>
                    <a:cubicBezTo>
                      <a:pt x="596" y="1911"/>
                      <a:pt x="727" y="1685"/>
                      <a:pt x="870" y="1447"/>
                    </a:cubicBezTo>
                    <a:cubicBezTo>
                      <a:pt x="1132" y="995"/>
                      <a:pt x="1370" y="494"/>
                      <a:pt x="1584" y="6"/>
                    </a:cubicBezTo>
                    <a:cubicBezTo>
                      <a:pt x="1584" y="6"/>
                      <a:pt x="1584" y="1"/>
                      <a:pt x="1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1"/>
              <p:cNvSpPr/>
              <p:nvPr/>
            </p:nvSpPr>
            <p:spPr>
              <a:xfrm>
                <a:off x="-1691576" y="685531"/>
                <a:ext cx="345063" cy="35322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4157" extrusionOk="0">
                    <a:moveTo>
                      <a:pt x="4048" y="1"/>
                    </a:moveTo>
                    <a:cubicBezTo>
                      <a:pt x="3500" y="513"/>
                      <a:pt x="2953" y="1025"/>
                      <a:pt x="2417" y="1561"/>
                    </a:cubicBezTo>
                    <a:cubicBezTo>
                      <a:pt x="1881" y="2096"/>
                      <a:pt x="1357" y="2656"/>
                      <a:pt x="833" y="3192"/>
                    </a:cubicBezTo>
                    <a:cubicBezTo>
                      <a:pt x="691" y="3335"/>
                      <a:pt x="560" y="3489"/>
                      <a:pt x="405" y="3632"/>
                    </a:cubicBezTo>
                    <a:cubicBezTo>
                      <a:pt x="262" y="3787"/>
                      <a:pt x="119" y="3930"/>
                      <a:pt x="0" y="4108"/>
                    </a:cubicBezTo>
                    <a:cubicBezTo>
                      <a:pt x="0" y="4144"/>
                      <a:pt x="24" y="4156"/>
                      <a:pt x="36" y="4156"/>
                    </a:cubicBezTo>
                    <a:cubicBezTo>
                      <a:pt x="179" y="4049"/>
                      <a:pt x="298" y="3918"/>
                      <a:pt x="441" y="3799"/>
                    </a:cubicBezTo>
                    <a:lnTo>
                      <a:pt x="833" y="3394"/>
                    </a:lnTo>
                    <a:cubicBezTo>
                      <a:pt x="1107" y="3132"/>
                      <a:pt x="1357" y="2858"/>
                      <a:pt x="1631" y="2573"/>
                    </a:cubicBezTo>
                    <a:cubicBezTo>
                      <a:pt x="2143" y="2037"/>
                      <a:pt x="2679" y="1501"/>
                      <a:pt x="3203" y="953"/>
                    </a:cubicBezTo>
                    <a:cubicBezTo>
                      <a:pt x="3500" y="644"/>
                      <a:pt x="3786" y="334"/>
                      <a:pt x="4060" y="13"/>
                    </a:cubicBezTo>
                    <a:cubicBezTo>
                      <a:pt x="4060" y="13"/>
                      <a:pt x="4060" y="1"/>
                      <a:pt x="4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-1335467" y="469537"/>
                <a:ext cx="127540" cy="199934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353" extrusionOk="0">
                    <a:moveTo>
                      <a:pt x="1494" y="1"/>
                    </a:moveTo>
                    <a:cubicBezTo>
                      <a:pt x="1491" y="1"/>
                      <a:pt x="1488" y="7"/>
                      <a:pt x="1488" y="19"/>
                    </a:cubicBezTo>
                    <a:cubicBezTo>
                      <a:pt x="1322" y="459"/>
                      <a:pt x="1083" y="864"/>
                      <a:pt x="833" y="1245"/>
                    </a:cubicBezTo>
                    <a:cubicBezTo>
                      <a:pt x="691" y="1436"/>
                      <a:pt x="560" y="1638"/>
                      <a:pt x="429" y="1817"/>
                    </a:cubicBezTo>
                    <a:cubicBezTo>
                      <a:pt x="286" y="1995"/>
                      <a:pt x="119" y="2150"/>
                      <a:pt x="12" y="2329"/>
                    </a:cubicBezTo>
                    <a:cubicBezTo>
                      <a:pt x="0" y="2340"/>
                      <a:pt x="0" y="2352"/>
                      <a:pt x="12" y="2352"/>
                    </a:cubicBezTo>
                    <a:cubicBezTo>
                      <a:pt x="202" y="2245"/>
                      <a:pt x="369" y="2055"/>
                      <a:pt x="512" y="1888"/>
                    </a:cubicBezTo>
                    <a:cubicBezTo>
                      <a:pt x="667" y="1709"/>
                      <a:pt x="810" y="1519"/>
                      <a:pt x="929" y="1305"/>
                    </a:cubicBezTo>
                    <a:cubicBezTo>
                      <a:pt x="1191" y="912"/>
                      <a:pt x="1345" y="459"/>
                      <a:pt x="1500" y="19"/>
                    </a:cubicBezTo>
                    <a:cubicBezTo>
                      <a:pt x="1500" y="7"/>
                      <a:pt x="1497" y="1"/>
                      <a:pt x="14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1"/>
              <p:cNvSpPr/>
              <p:nvPr/>
            </p:nvSpPr>
            <p:spPr>
              <a:xfrm>
                <a:off x="-2566427" y="428752"/>
                <a:ext cx="724114" cy="591731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6964" extrusionOk="0">
                    <a:moveTo>
                      <a:pt x="20" y="1"/>
                    </a:moveTo>
                    <a:cubicBezTo>
                      <a:pt x="8" y="1"/>
                      <a:pt x="0" y="14"/>
                      <a:pt x="21" y="34"/>
                    </a:cubicBezTo>
                    <a:cubicBezTo>
                      <a:pt x="211" y="320"/>
                      <a:pt x="461" y="558"/>
                      <a:pt x="711" y="773"/>
                    </a:cubicBezTo>
                    <a:cubicBezTo>
                      <a:pt x="973" y="999"/>
                      <a:pt x="1235" y="1213"/>
                      <a:pt x="1509" y="1404"/>
                    </a:cubicBezTo>
                    <a:cubicBezTo>
                      <a:pt x="2069" y="1808"/>
                      <a:pt x="2676" y="2142"/>
                      <a:pt x="3295" y="2475"/>
                    </a:cubicBezTo>
                    <a:cubicBezTo>
                      <a:pt x="4521" y="3154"/>
                      <a:pt x="5772" y="3809"/>
                      <a:pt x="6772" y="4821"/>
                    </a:cubicBezTo>
                    <a:cubicBezTo>
                      <a:pt x="7105" y="5154"/>
                      <a:pt x="7403" y="5511"/>
                      <a:pt x="7677" y="5880"/>
                    </a:cubicBezTo>
                    <a:cubicBezTo>
                      <a:pt x="7962" y="6237"/>
                      <a:pt x="8212" y="6630"/>
                      <a:pt x="8510" y="6964"/>
                    </a:cubicBezTo>
                    <a:cubicBezTo>
                      <a:pt x="8510" y="6964"/>
                      <a:pt x="8522" y="6964"/>
                      <a:pt x="8522" y="6952"/>
                    </a:cubicBezTo>
                    <a:cubicBezTo>
                      <a:pt x="8331" y="6583"/>
                      <a:pt x="8093" y="6237"/>
                      <a:pt x="7855" y="5916"/>
                    </a:cubicBezTo>
                    <a:cubicBezTo>
                      <a:pt x="7617" y="5583"/>
                      <a:pt x="7367" y="5273"/>
                      <a:pt x="7105" y="4975"/>
                    </a:cubicBezTo>
                    <a:cubicBezTo>
                      <a:pt x="6605" y="4440"/>
                      <a:pt x="6057" y="3975"/>
                      <a:pt x="5450" y="3570"/>
                    </a:cubicBezTo>
                    <a:cubicBezTo>
                      <a:pt x="4283" y="2797"/>
                      <a:pt x="3021" y="2225"/>
                      <a:pt x="1843" y="1475"/>
                    </a:cubicBezTo>
                    <a:cubicBezTo>
                      <a:pt x="1521" y="1273"/>
                      <a:pt x="1212" y="1046"/>
                      <a:pt x="914" y="808"/>
                    </a:cubicBezTo>
                    <a:cubicBezTo>
                      <a:pt x="616" y="570"/>
                      <a:pt x="330" y="284"/>
                      <a:pt x="45" y="22"/>
                    </a:cubicBezTo>
                    <a:cubicBezTo>
                      <a:pt x="40" y="7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1"/>
              <p:cNvSpPr/>
              <p:nvPr/>
            </p:nvSpPr>
            <p:spPr>
              <a:xfrm>
                <a:off x="-2542466" y="497408"/>
                <a:ext cx="385594" cy="242844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2858" extrusionOk="0">
                    <a:moveTo>
                      <a:pt x="37" y="0"/>
                    </a:moveTo>
                    <a:cubicBezTo>
                      <a:pt x="37" y="0"/>
                      <a:pt x="1" y="12"/>
                      <a:pt x="13" y="24"/>
                    </a:cubicBezTo>
                    <a:cubicBezTo>
                      <a:pt x="120" y="167"/>
                      <a:pt x="251" y="262"/>
                      <a:pt x="370" y="381"/>
                    </a:cubicBezTo>
                    <a:cubicBezTo>
                      <a:pt x="513" y="500"/>
                      <a:pt x="644" y="607"/>
                      <a:pt x="775" y="727"/>
                    </a:cubicBezTo>
                    <a:cubicBezTo>
                      <a:pt x="1049" y="953"/>
                      <a:pt x="1322" y="1155"/>
                      <a:pt x="1608" y="1358"/>
                    </a:cubicBezTo>
                    <a:cubicBezTo>
                      <a:pt x="2192" y="1750"/>
                      <a:pt x="2799" y="2108"/>
                      <a:pt x="3442" y="2405"/>
                    </a:cubicBezTo>
                    <a:cubicBezTo>
                      <a:pt x="3799" y="2572"/>
                      <a:pt x="4168" y="2727"/>
                      <a:pt x="4525" y="2858"/>
                    </a:cubicBezTo>
                    <a:cubicBezTo>
                      <a:pt x="4525" y="2858"/>
                      <a:pt x="4537" y="2858"/>
                      <a:pt x="4525" y="2846"/>
                    </a:cubicBezTo>
                    <a:cubicBezTo>
                      <a:pt x="3275" y="2262"/>
                      <a:pt x="2073" y="1536"/>
                      <a:pt x="953" y="715"/>
                    </a:cubicBezTo>
                    <a:cubicBezTo>
                      <a:pt x="787" y="596"/>
                      <a:pt x="644" y="477"/>
                      <a:pt x="489" y="357"/>
                    </a:cubicBezTo>
                    <a:cubicBezTo>
                      <a:pt x="346" y="238"/>
                      <a:pt x="191" y="107"/>
                      <a:pt x="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1"/>
              <p:cNvSpPr/>
              <p:nvPr/>
            </p:nvSpPr>
            <p:spPr>
              <a:xfrm>
                <a:off x="-2440927" y="364005"/>
                <a:ext cx="575417" cy="572528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738" extrusionOk="0">
                    <a:moveTo>
                      <a:pt x="28" y="0"/>
                    </a:moveTo>
                    <a:cubicBezTo>
                      <a:pt x="15" y="0"/>
                      <a:pt x="0" y="14"/>
                      <a:pt x="8" y="22"/>
                    </a:cubicBezTo>
                    <a:cubicBezTo>
                      <a:pt x="401" y="570"/>
                      <a:pt x="901" y="987"/>
                      <a:pt x="1461" y="1356"/>
                    </a:cubicBezTo>
                    <a:cubicBezTo>
                      <a:pt x="1985" y="1737"/>
                      <a:pt x="2509" y="2094"/>
                      <a:pt x="3009" y="2511"/>
                    </a:cubicBezTo>
                    <a:cubicBezTo>
                      <a:pt x="3997" y="3320"/>
                      <a:pt x="4926" y="4249"/>
                      <a:pt x="5747" y="5261"/>
                    </a:cubicBezTo>
                    <a:cubicBezTo>
                      <a:pt x="6116" y="5726"/>
                      <a:pt x="6497" y="6202"/>
                      <a:pt x="6771" y="6738"/>
                    </a:cubicBezTo>
                    <a:cubicBezTo>
                      <a:pt x="6319" y="5678"/>
                      <a:pt x="5569" y="4785"/>
                      <a:pt x="4771" y="3963"/>
                    </a:cubicBezTo>
                    <a:cubicBezTo>
                      <a:pt x="3866" y="3023"/>
                      <a:pt x="2890" y="2177"/>
                      <a:pt x="1818" y="1451"/>
                    </a:cubicBezTo>
                    <a:cubicBezTo>
                      <a:pt x="1187" y="1034"/>
                      <a:pt x="520" y="606"/>
                      <a:pt x="44" y="11"/>
                    </a:cubicBezTo>
                    <a:cubicBezTo>
                      <a:pt x="40" y="3"/>
                      <a:pt x="34" y="0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1"/>
              <p:cNvSpPr/>
              <p:nvPr/>
            </p:nvSpPr>
            <p:spPr>
              <a:xfrm>
                <a:off x="-2475679" y="425523"/>
                <a:ext cx="359253" cy="249982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942" extrusionOk="0">
                    <a:moveTo>
                      <a:pt x="48" y="1"/>
                    </a:moveTo>
                    <a:cubicBezTo>
                      <a:pt x="36" y="1"/>
                      <a:pt x="1" y="13"/>
                      <a:pt x="24" y="25"/>
                    </a:cubicBezTo>
                    <a:cubicBezTo>
                      <a:pt x="477" y="501"/>
                      <a:pt x="1013" y="906"/>
                      <a:pt x="1548" y="1287"/>
                    </a:cubicBezTo>
                    <a:cubicBezTo>
                      <a:pt x="2084" y="1692"/>
                      <a:pt x="2644" y="2061"/>
                      <a:pt x="3215" y="2394"/>
                    </a:cubicBezTo>
                    <a:cubicBezTo>
                      <a:pt x="3549" y="2585"/>
                      <a:pt x="3870" y="2763"/>
                      <a:pt x="4215" y="2942"/>
                    </a:cubicBezTo>
                    <a:cubicBezTo>
                      <a:pt x="4215" y="2942"/>
                      <a:pt x="4227" y="2942"/>
                      <a:pt x="4215" y="2930"/>
                    </a:cubicBezTo>
                    <a:cubicBezTo>
                      <a:pt x="3656" y="2585"/>
                      <a:pt x="3096" y="2215"/>
                      <a:pt x="2549" y="1846"/>
                    </a:cubicBezTo>
                    <a:cubicBezTo>
                      <a:pt x="2001" y="1465"/>
                      <a:pt x="1465" y="1084"/>
                      <a:pt x="941" y="680"/>
                    </a:cubicBezTo>
                    <a:cubicBezTo>
                      <a:pt x="644" y="453"/>
                      <a:pt x="346" y="215"/>
                      <a:pt x="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1"/>
              <p:cNvSpPr/>
              <p:nvPr/>
            </p:nvSpPr>
            <p:spPr>
              <a:xfrm>
                <a:off x="-2378983" y="316931"/>
                <a:ext cx="380921" cy="383894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4518" extrusionOk="0">
                    <a:moveTo>
                      <a:pt x="18" y="0"/>
                    </a:moveTo>
                    <a:cubicBezTo>
                      <a:pt x="8" y="0"/>
                      <a:pt x="0" y="11"/>
                      <a:pt x="18" y="29"/>
                    </a:cubicBezTo>
                    <a:cubicBezTo>
                      <a:pt x="315" y="303"/>
                      <a:pt x="637" y="565"/>
                      <a:pt x="934" y="826"/>
                    </a:cubicBezTo>
                    <a:cubicBezTo>
                      <a:pt x="1232" y="1112"/>
                      <a:pt x="1530" y="1398"/>
                      <a:pt x="1815" y="1672"/>
                    </a:cubicBezTo>
                    <a:cubicBezTo>
                      <a:pt x="2399" y="2267"/>
                      <a:pt x="2947" y="2898"/>
                      <a:pt x="3506" y="3505"/>
                    </a:cubicBezTo>
                    <a:cubicBezTo>
                      <a:pt x="3828" y="3851"/>
                      <a:pt x="4149" y="4172"/>
                      <a:pt x="4482" y="4517"/>
                    </a:cubicBezTo>
                    <a:cubicBezTo>
                      <a:pt x="3923" y="3898"/>
                      <a:pt x="3411" y="3243"/>
                      <a:pt x="2851" y="2612"/>
                    </a:cubicBezTo>
                    <a:cubicBezTo>
                      <a:pt x="2304" y="2005"/>
                      <a:pt x="1744" y="1398"/>
                      <a:pt x="1113" y="838"/>
                    </a:cubicBezTo>
                    <a:cubicBezTo>
                      <a:pt x="768" y="541"/>
                      <a:pt x="434" y="231"/>
                      <a:pt x="29" y="5"/>
                    </a:cubicBezTo>
                    <a:cubicBezTo>
                      <a:pt x="26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1"/>
              <p:cNvSpPr/>
              <p:nvPr/>
            </p:nvSpPr>
            <p:spPr>
              <a:xfrm>
                <a:off x="-2428096" y="321350"/>
                <a:ext cx="252956" cy="226700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26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6" y="239"/>
                      <a:pt x="512" y="429"/>
                      <a:pt x="774" y="644"/>
                    </a:cubicBezTo>
                    <a:cubicBezTo>
                      <a:pt x="1024" y="846"/>
                      <a:pt x="1274" y="1072"/>
                      <a:pt x="1512" y="1298"/>
                    </a:cubicBezTo>
                    <a:cubicBezTo>
                      <a:pt x="2001" y="1739"/>
                      <a:pt x="2512" y="2191"/>
                      <a:pt x="2977" y="2668"/>
                    </a:cubicBezTo>
                    <a:cubicBezTo>
                      <a:pt x="2524" y="2156"/>
                      <a:pt x="2084" y="1656"/>
                      <a:pt x="1572" y="1203"/>
                    </a:cubicBezTo>
                    <a:cubicBezTo>
                      <a:pt x="1322" y="989"/>
                      <a:pt x="1060" y="763"/>
                      <a:pt x="798" y="572"/>
                    </a:cubicBezTo>
                    <a:cubicBezTo>
                      <a:pt x="560" y="358"/>
                      <a:pt x="298" y="13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1"/>
              <p:cNvSpPr/>
              <p:nvPr/>
            </p:nvSpPr>
            <p:spPr>
              <a:xfrm>
                <a:off x="-2208619" y="287362"/>
                <a:ext cx="229759" cy="33053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90" extrusionOk="0">
                    <a:moveTo>
                      <a:pt x="7" y="0"/>
                    </a:moveTo>
                    <a:cubicBezTo>
                      <a:pt x="4" y="0"/>
                      <a:pt x="1" y="12"/>
                      <a:pt x="1" y="31"/>
                    </a:cubicBezTo>
                    <a:cubicBezTo>
                      <a:pt x="37" y="162"/>
                      <a:pt x="120" y="293"/>
                      <a:pt x="191" y="412"/>
                    </a:cubicBezTo>
                    <a:cubicBezTo>
                      <a:pt x="275" y="555"/>
                      <a:pt x="346" y="686"/>
                      <a:pt x="430" y="817"/>
                    </a:cubicBezTo>
                    <a:cubicBezTo>
                      <a:pt x="596" y="1091"/>
                      <a:pt x="763" y="1341"/>
                      <a:pt x="918" y="1603"/>
                    </a:cubicBezTo>
                    <a:cubicBezTo>
                      <a:pt x="1263" y="2115"/>
                      <a:pt x="1620" y="2603"/>
                      <a:pt x="2013" y="3079"/>
                    </a:cubicBezTo>
                    <a:cubicBezTo>
                      <a:pt x="2227" y="3353"/>
                      <a:pt x="2466" y="3615"/>
                      <a:pt x="2704" y="3889"/>
                    </a:cubicBezTo>
                    <a:cubicBezTo>
                      <a:pt x="2323" y="3389"/>
                      <a:pt x="1965" y="2889"/>
                      <a:pt x="1608" y="2377"/>
                    </a:cubicBezTo>
                    <a:cubicBezTo>
                      <a:pt x="1263" y="1889"/>
                      <a:pt x="918" y="1377"/>
                      <a:pt x="584" y="877"/>
                    </a:cubicBezTo>
                    <a:cubicBezTo>
                      <a:pt x="489" y="722"/>
                      <a:pt x="406" y="591"/>
                      <a:pt x="299" y="448"/>
                    </a:cubicBezTo>
                    <a:lnTo>
                      <a:pt x="168" y="222"/>
                    </a:lnTo>
                    <a:cubicBezTo>
                      <a:pt x="120" y="151"/>
                      <a:pt x="72" y="79"/>
                      <a:pt x="13" y="31"/>
                    </a:cubicBezTo>
                    <a:cubicBezTo>
                      <a:pt x="13" y="9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1"/>
              <p:cNvSpPr/>
              <p:nvPr/>
            </p:nvSpPr>
            <p:spPr>
              <a:xfrm>
                <a:off x="-1978520" y="628601"/>
                <a:ext cx="135272" cy="21183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493" extrusionOk="0">
                    <a:moveTo>
                      <a:pt x="43" y="1"/>
                    </a:moveTo>
                    <a:cubicBezTo>
                      <a:pt x="12" y="1"/>
                      <a:pt x="0" y="18"/>
                      <a:pt x="19" y="28"/>
                    </a:cubicBezTo>
                    <a:cubicBezTo>
                      <a:pt x="79" y="135"/>
                      <a:pt x="150" y="230"/>
                      <a:pt x="222" y="302"/>
                    </a:cubicBezTo>
                    <a:cubicBezTo>
                      <a:pt x="305" y="409"/>
                      <a:pt x="389" y="492"/>
                      <a:pt x="460" y="599"/>
                    </a:cubicBezTo>
                    <a:cubicBezTo>
                      <a:pt x="615" y="790"/>
                      <a:pt x="746" y="1004"/>
                      <a:pt x="877" y="1207"/>
                    </a:cubicBezTo>
                    <a:cubicBezTo>
                      <a:pt x="1151" y="1623"/>
                      <a:pt x="1389" y="2040"/>
                      <a:pt x="1579" y="2492"/>
                    </a:cubicBezTo>
                    <a:lnTo>
                      <a:pt x="1591" y="2492"/>
                    </a:lnTo>
                    <a:cubicBezTo>
                      <a:pt x="1436" y="2016"/>
                      <a:pt x="1234" y="1552"/>
                      <a:pt x="984" y="1135"/>
                    </a:cubicBezTo>
                    <a:cubicBezTo>
                      <a:pt x="853" y="921"/>
                      <a:pt x="722" y="730"/>
                      <a:pt x="567" y="540"/>
                    </a:cubicBezTo>
                    <a:cubicBezTo>
                      <a:pt x="424" y="361"/>
                      <a:pt x="258" y="135"/>
                      <a:pt x="67" y="4"/>
                    </a:cubicBezTo>
                    <a:cubicBezTo>
                      <a:pt x="58" y="2"/>
                      <a:pt x="50" y="1"/>
                      <a:pt x="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1"/>
              <p:cNvSpPr/>
              <p:nvPr/>
            </p:nvSpPr>
            <p:spPr>
              <a:xfrm>
                <a:off x="-2023469" y="305205"/>
                <a:ext cx="113435" cy="28736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82" extrusionOk="0">
                    <a:moveTo>
                      <a:pt x="1" y="0"/>
                    </a:moveTo>
                    <a:cubicBezTo>
                      <a:pt x="1" y="298"/>
                      <a:pt x="60" y="607"/>
                      <a:pt x="132" y="905"/>
                    </a:cubicBezTo>
                    <a:cubicBezTo>
                      <a:pt x="203" y="1203"/>
                      <a:pt x="298" y="1488"/>
                      <a:pt x="394" y="1774"/>
                    </a:cubicBezTo>
                    <a:cubicBezTo>
                      <a:pt x="620" y="2334"/>
                      <a:pt x="918" y="2869"/>
                      <a:pt x="1275" y="3381"/>
                    </a:cubicBezTo>
                    <a:cubicBezTo>
                      <a:pt x="1287" y="3381"/>
                      <a:pt x="1334" y="3358"/>
                      <a:pt x="1322" y="3346"/>
                    </a:cubicBezTo>
                    <a:cubicBezTo>
                      <a:pt x="989" y="2846"/>
                      <a:pt x="727" y="2286"/>
                      <a:pt x="501" y="1726"/>
                    </a:cubicBezTo>
                    <a:cubicBezTo>
                      <a:pt x="394" y="1441"/>
                      <a:pt x="310" y="1155"/>
                      <a:pt x="239" y="881"/>
                    </a:cubicBezTo>
                    <a:cubicBezTo>
                      <a:pt x="191" y="726"/>
                      <a:pt x="156" y="583"/>
                      <a:pt x="120" y="441"/>
                    </a:cubicBezTo>
                    <a:cubicBezTo>
                      <a:pt x="84" y="298"/>
                      <a:pt x="60" y="143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1"/>
              <p:cNvSpPr/>
              <p:nvPr/>
            </p:nvSpPr>
            <p:spPr>
              <a:xfrm>
                <a:off x="-1506257" y="250825"/>
                <a:ext cx="133403" cy="31269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680" extrusionOk="0">
                    <a:moveTo>
                      <a:pt x="1564" y="0"/>
                    </a:moveTo>
                    <a:cubicBezTo>
                      <a:pt x="1561" y="0"/>
                      <a:pt x="1558" y="3"/>
                      <a:pt x="1558" y="9"/>
                    </a:cubicBezTo>
                    <a:cubicBezTo>
                      <a:pt x="1308" y="628"/>
                      <a:pt x="1081" y="1247"/>
                      <a:pt x="831" y="1855"/>
                    </a:cubicBezTo>
                    <a:cubicBezTo>
                      <a:pt x="688" y="2176"/>
                      <a:pt x="557" y="2474"/>
                      <a:pt x="426" y="2771"/>
                    </a:cubicBezTo>
                    <a:cubicBezTo>
                      <a:pt x="296" y="3045"/>
                      <a:pt x="117" y="3343"/>
                      <a:pt x="10" y="3640"/>
                    </a:cubicBezTo>
                    <a:cubicBezTo>
                      <a:pt x="0" y="3660"/>
                      <a:pt x="14" y="3679"/>
                      <a:pt x="33" y="3679"/>
                    </a:cubicBezTo>
                    <a:cubicBezTo>
                      <a:pt x="37" y="3679"/>
                      <a:pt x="41" y="3678"/>
                      <a:pt x="45" y="3676"/>
                    </a:cubicBezTo>
                    <a:cubicBezTo>
                      <a:pt x="248" y="3426"/>
                      <a:pt x="379" y="3128"/>
                      <a:pt x="534" y="2843"/>
                    </a:cubicBezTo>
                    <a:cubicBezTo>
                      <a:pt x="677" y="2545"/>
                      <a:pt x="831" y="2236"/>
                      <a:pt x="962" y="1914"/>
                    </a:cubicBezTo>
                    <a:cubicBezTo>
                      <a:pt x="1236" y="1307"/>
                      <a:pt x="1450" y="688"/>
                      <a:pt x="1569" y="9"/>
                    </a:cubicBezTo>
                    <a:cubicBezTo>
                      <a:pt x="1569" y="3"/>
                      <a:pt x="1567" y="0"/>
                      <a:pt x="15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1"/>
              <p:cNvSpPr/>
              <p:nvPr/>
            </p:nvSpPr>
            <p:spPr>
              <a:xfrm>
                <a:off x="-3255364" y="1634136"/>
                <a:ext cx="298245" cy="96356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1340" extrusionOk="0">
                    <a:moveTo>
                      <a:pt x="41" y="1"/>
                    </a:moveTo>
                    <a:cubicBezTo>
                      <a:pt x="17" y="1"/>
                      <a:pt x="1" y="33"/>
                      <a:pt x="33" y="64"/>
                    </a:cubicBezTo>
                    <a:cubicBezTo>
                      <a:pt x="259" y="362"/>
                      <a:pt x="509" y="660"/>
                      <a:pt x="688" y="1017"/>
                    </a:cubicBezTo>
                    <a:cubicBezTo>
                      <a:pt x="866" y="1350"/>
                      <a:pt x="997" y="1731"/>
                      <a:pt x="1080" y="2100"/>
                    </a:cubicBezTo>
                    <a:cubicBezTo>
                      <a:pt x="1295" y="2922"/>
                      <a:pt x="1342" y="3767"/>
                      <a:pt x="1354" y="4613"/>
                    </a:cubicBezTo>
                    <a:cubicBezTo>
                      <a:pt x="1366" y="5565"/>
                      <a:pt x="1319" y="6518"/>
                      <a:pt x="1438" y="7458"/>
                    </a:cubicBezTo>
                    <a:cubicBezTo>
                      <a:pt x="1533" y="8196"/>
                      <a:pt x="1735" y="8911"/>
                      <a:pt x="2081" y="9577"/>
                    </a:cubicBezTo>
                    <a:cubicBezTo>
                      <a:pt x="2426" y="10256"/>
                      <a:pt x="2938" y="10828"/>
                      <a:pt x="3509" y="11340"/>
                    </a:cubicBezTo>
                    <a:cubicBezTo>
                      <a:pt x="2450" y="10351"/>
                      <a:pt x="1783" y="9030"/>
                      <a:pt x="1569" y="7613"/>
                    </a:cubicBezTo>
                    <a:cubicBezTo>
                      <a:pt x="1307" y="5851"/>
                      <a:pt x="1652" y="4017"/>
                      <a:pt x="1235" y="2255"/>
                    </a:cubicBezTo>
                    <a:cubicBezTo>
                      <a:pt x="1128" y="1838"/>
                      <a:pt x="997" y="1422"/>
                      <a:pt x="818" y="1053"/>
                    </a:cubicBezTo>
                    <a:cubicBezTo>
                      <a:pt x="640" y="684"/>
                      <a:pt x="402" y="291"/>
                      <a:pt x="80" y="29"/>
                    </a:cubicBezTo>
                    <a:cubicBezTo>
                      <a:pt x="68" y="9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1"/>
              <p:cNvSpPr/>
              <p:nvPr/>
            </p:nvSpPr>
            <p:spPr>
              <a:xfrm>
                <a:off x="-3295725" y="1644333"/>
                <a:ext cx="213105" cy="910878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0720" extrusionOk="0">
                    <a:moveTo>
                      <a:pt x="21" y="0"/>
                    </a:moveTo>
                    <a:cubicBezTo>
                      <a:pt x="14" y="0"/>
                      <a:pt x="1" y="14"/>
                      <a:pt x="8" y="28"/>
                    </a:cubicBezTo>
                    <a:cubicBezTo>
                      <a:pt x="174" y="325"/>
                      <a:pt x="353" y="611"/>
                      <a:pt x="472" y="933"/>
                    </a:cubicBezTo>
                    <a:cubicBezTo>
                      <a:pt x="591" y="1266"/>
                      <a:pt x="686" y="1587"/>
                      <a:pt x="722" y="1933"/>
                    </a:cubicBezTo>
                    <a:cubicBezTo>
                      <a:pt x="841" y="2707"/>
                      <a:pt x="817" y="3516"/>
                      <a:pt x="817" y="4290"/>
                    </a:cubicBezTo>
                    <a:cubicBezTo>
                      <a:pt x="829" y="5778"/>
                      <a:pt x="901" y="7291"/>
                      <a:pt x="1413" y="8719"/>
                    </a:cubicBezTo>
                    <a:cubicBezTo>
                      <a:pt x="1663" y="9434"/>
                      <a:pt x="2032" y="10124"/>
                      <a:pt x="2508" y="10720"/>
                    </a:cubicBezTo>
                    <a:cubicBezTo>
                      <a:pt x="1674" y="9553"/>
                      <a:pt x="1293" y="8124"/>
                      <a:pt x="1115" y="6731"/>
                    </a:cubicBezTo>
                    <a:cubicBezTo>
                      <a:pt x="1008" y="5957"/>
                      <a:pt x="972" y="5183"/>
                      <a:pt x="972" y="4421"/>
                    </a:cubicBezTo>
                    <a:cubicBezTo>
                      <a:pt x="960" y="3647"/>
                      <a:pt x="996" y="2861"/>
                      <a:pt x="889" y="2088"/>
                    </a:cubicBezTo>
                    <a:cubicBezTo>
                      <a:pt x="829" y="1695"/>
                      <a:pt x="734" y="1326"/>
                      <a:pt x="603" y="968"/>
                    </a:cubicBezTo>
                    <a:cubicBezTo>
                      <a:pt x="472" y="623"/>
                      <a:pt x="293" y="266"/>
                      <a:pt x="20" y="28"/>
                    </a:cubicBezTo>
                    <a:cubicBezTo>
                      <a:pt x="30" y="8"/>
                      <a:pt x="27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1"/>
              <p:cNvSpPr/>
              <p:nvPr/>
            </p:nvSpPr>
            <p:spPr>
              <a:xfrm>
                <a:off x="-3193931" y="1813593"/>
                <a:ext cx="61773" cy="544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406" extrusionOk="0">
                    <a:moveTo>
                      <a:pt x="72" y="0"/>
                    </a:moveTo>
                    <a:cubicBezTo>
                      <a:pt x="60" y="0"/>
                      <a:pt x="48" y="0"/>
                      <a:pt x="48" y="12"/>
                    </a:cubicBezTo>
                    <a:cubicBezTo>
                      <a:pt x="95" y="226"/>
                      <a:pt x="155" y="429"/>
                      <a:pt x="167" y="643"/>
                    </a:cubicBezTo>
                    <a:cubicBezTo>
                      <a:pt x="179" y="846"/>
                      <a:pt x="203" y="1060"/>
                      <a:pt x="179" y="1262"/>
                    </a:cubicBezTo>
                    <a:cubicBezTo>
                      <a:pt x="167" y="1679"/>
                      <a:pt x="119" y="2096"/>
                      <a:pt x="72" y="2512"/>
                    </a:cubicBezTo>
                    <a:cubicBezTo>
                      <a:pt x="0" y="3370"/>
                      <a:pt x="36" y="4227"/>
                      <a:pt x="238" y="5060"/>
                    </a:cubicBezTo>
                    <a:cubicBezTo>
                      <a:pt x="357" y="5525"/>
                      <a:pt x="536" y="5965"/>
                      <a:pt x="727" y="6406"/>
                    </a:cubicBezTo>
                    <a:cubicBezTo>
                      <a:pt x="429" y="5596"/>
                      <a:pt x="274" y="4739"/>
                      <a:pt x="215" y="3882"/>
                    </a:cubicBezTo>
                    <a:cubicBezTo>
                      <a:pt x="179" y="3453"/>
                      <a:pt x="179" y="3024"/>
                      <a:pt x="226" y="2596"/>
                    </a:cubicBezTo>
                    <a:cubicBezTo>
                      <a:pt x="250" y="2179"/>
                      <a:pt x="310" y="1762"/>
                      <a:pt x="310" y="1322"/>
                    </a:cubicBezTo>
                    <a:cubicBezTo>
                      <a:pt x="310" y="881"/>
                      <a:pt x="286" y="405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1"/>
              <p:cNvSpPr/>
              <p:nvPr/>
            </p:nvSpPr>
            <p:spPr>
              <a:xfrm>
                <a:off x="-3128164" y="2394533"/>
                <a:ext cx="89049" cy="16773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974" extrusionOk="0">
                    <a:moveTo>
                      <a:pt x="12" y="0"/>
                    </a:moveTo>
                    <a:cubicBezTo>
                      <a:pt x="6" y="0"/>
                      <a:pt x="0" y="3"/>
                      <a:pt x="0" y="9"/>
                    </a:cubicBezTo>
                    <a:cubicBezTo>
                      <a:pt x="36" y="378"/>
                      <a:pt x="179" y="759"/>
                      <a:pt x="345" y="1069"/>
                    </a:cubicBezTo>
                    <a:cubicBezTo>
                      <a:pt x="524" y="1414"/>
                      <a:pt x="774" y="1712"/>
                      <a:pt x="1048" y="1974"/>
                    </a:cubicBezTo>
                    <a:cubicBezTo>
                      <a:pt x="810" y="1688"/>
                      <a:pt x="619" y="1367"/>
                      <a:pt x="453" y="1033"/>
                    </a:cubicBezTo>
                    <a:cubicBezTo>
                      <a:pt x="274" y="712"/>
                      <a:pt x="167" y="355"/>
                      <a:pt x="24" y="9"/>
                    </a:cubicBezTo>
                    <a:cubicBezTo>
                      <a:pt x="24" y="3"/>
                      <a:pt x="18" y="0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1"/>
              <p:cNvSpPr/>
              <p:nvPr/>
            </p:nvSpPr>
            <p:spPr>
              <a:xfrm>
                <a:off x="-3167675" y="1702877"/>
                <a:ext cx="75963" cy="395026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649" extrusionOk="0">
                    <a:moveTo>
                      <a:pt x="35" y="1"/>
                    </a:moveTo>
                    <a:cubicBezTo>
                      <a:pt x="20" y="1"/>
                      <a:pt x="1" y="12"/>
                      <a:pt x="1" y="29"/>
                    </a:cubicBezTo>
                    <a:cubicBezTo>
                      <a:pt x="191" y="625"/>
                      <a:pt x="382" y="1196"/>
                      <a:pt x="513" y="1791"/>
                    </a:cubicBezTo>
                    <a:cubicBezTo>
                      <a:pt x="644" y="2387"/>
                      <a:pt x="739" y="3006"/>
                      <a:pt x="787" y="3613"/>
                    </a:cubicBezTo>
                    <a:cubicBezTo>
                      <a:pt x="810" y="3958"/>
                      <a:pt x="822" y="4316"/>
                      <a:pt x="810" y="4649"/>
                    </a:cubicBezTo>
                    <a:lnTo>
                      <a:pt x="822" y="4649"/>
                    </a:lnTo>
                    <a:cubicBezTo>
                      <a:pt x="882" y="4030"/>
                      <a:pt x="894" y="3399"/>
                      <a:pt x="834" y="2780"/>
                    </a:cubicBezTo>
                    <a:cubicBezTo>
                      <a:pt x="775" y="2172"/>
                      <a:pt x="644" y="1541"/>
                      <a:pt x="453" y="958"/>
                    </a:cubicBezTo>
                    <a:cubicBezTo>
                      <a:pt x="346" y="637"/>
                      <a:pt x="215" y="303"/>
                      <a:pt x="48" y="5"/>
                    </a:cubicBezTo>
                    <a:cubicBezTo>
                      <a:pt x="45" y="2"/>
                      <a:pt x="40" y="1"/>
                      <a:pt x="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1"/>
              <p:cNvSpPr/>
              <p:nvPr/>
            </p:nvSpPr>
            <p:spPr>
              <a:xfrm>
                <a:off x="-3107941" y="2126197"/>
                <a:ext cx="58714" cy="35313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156" extrusionOk="0">
                    <a:moveTo>
                      <a:pt x="64" y="0"/>
                    </a:moveTo>
                    <a:cubicBezTo>
                      <a:pt x="57" y="0"/>
                      <a:pt x="48" y="6"/>
                      <a:pt x="48" y="12"/>
                    </a:cubicBezTo>
                    <a:cubicBezTo>
                      <a:pt x="0" y="167"/>
                      <a:pt x="12" y="357"/>
                      <a:pt x="12" y="524"/>
                    </a:cubicBezTo>
                    <a:cubicBezTo>
                      <a:pt x="12" y="703"/>
                      <a:pt x="12" y="881"/>
                      <a:pt x="36" y="1060"/>
                    </a:cubicBezTo>
                    <a:cubicBezTo>
                      <a:pt x="48" y="1393"/>
                      <a:pt x="96" y="1750"/>
                      <a:pt x="131" y="2096"/>
                    </a:cubicBezTo>
                    <a:cubicBezTo>
                      <a:pt x="238" y="2798"/>
                      <a:pt x="417" y="3477"/>
                      <a:pt x="667" y="4156"/>
                    </a:cubicBezTo>
                    <a:lnTo>
                      <a:pt x="691" y="4156"/>
                    </a:lnTo>
                    <a:cubicBezTo>
                      <a:pt x="512" y="3477"/>
                      <a:pt x="357" y="2798"/>
                      <a:pt x="250" y="2108"/>
                    </a:cubicBezTo>
                    <a:cubicBezTo>
                      <a:pt x="215" y="1774"/>
                      <a:pt x="167" y="1405"/>
                      <a:pt x="131" y="1072"/>
                    </a:cubicBezTo>
                    <a:cubicBezTo>
                      <a:pt x="119" y="893"/>
                      <a:pt x="119" y="715"/>
                      <a:pt x="107" y="536"/>
                    </a:cubicBezTo>
                    <a:cubicBezTo>
                      <a:pt x="107" y="369"/>
                      <a:pt x="119" y="191"/>
                      <a:pt x="72" y="24"/>
                    </a:cubicBezTo>
                    <a:cubicBezTo>
                      <a:pt x="78" y="6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1"/>
              <p:cNvSpPr/>
              <p:nvPr/>
            </p:nvSpPr>
            <p:spPr>
              <a:xfrm>
                <a:off x="-3949654" y="2620298"/>
                <a:ext cx="972822" cy="178692"/>
              </a:xfrm>
              <a:custGeom>
                <a:avLst/>
                <a:gdLst/>
                <a:ahLst/>
                <a:cxnLst/>
                <a:rect l="l" t="t" r="r" b="b"/>
                <a:pathLst>
                  <a:path w="11449" h="2103" extrusionOk="0">
                    <a:moveTo>
                      <a:pt x="10914" y="1"/>
                    </a:moveTo>
                    <a:cubicBezTo>
                      <a:pt x="10703" y="1"/>
                      <a:pt x="10493" y="18"/>
                      <a:pt x="10287" y="31"/>
                    </a:cubicBezTo>
                    <a:cubicBezTo>
                      <a:pt x="9894" y="67"/>
                      <a:pt x="9525" y="126"/>
                      <a:pt x="9156" y="198"/>
                    </a:cubicBezTo>
                    <a:cubicBezTo>
                      <a:pt x="8394" y="365"/>
                      <a:pt x="7644" y="579"/>
                      <a:pt x="6918" y="841"/>
                    </a:cubicBezTo>
                    <a:cubicBezTo>
                      <a:pt x="5477" y="1329"/>
                      <a:pt x="4013" y="1877"/>
                      <a:pt x="2465" y="1948"/>
                    </a:cubicBezTo>
                    <a:cubicBezTo>
                      <a:pt x="2303" y="1957"/>
                      <a:pt x="2142" y="1963"/>
                      <a:pt x="1981" y="1963"/>
                    </a:cubicBezTo>
                    <a:cubicBezTo>
                      <a:pt x="1725" y="1963"/>
                      <a:pt x="1470" y="1949"/>
                      <a:pt x="1215" y="1912"/>
                    </a:cubicBezTo>
                    <a:cubicBezTo>
                      <a:pt x="1024" y="1877"/>
                      <a:pt x="822" y="1853"/>
                      <a:pt x="619" y="1793"/>
                    </a:cubicBezTo>
                    <a:cubicBezTo>
                      <a:pt x="429" y="1746"/>
                      <a:pt x="238" y="1674"/>
                      <a:pt x="24" y="1650"/>
                    </a:cubicBezTo>
                    <a:cubicBezTo>
                      <a:pt x="12" y="1650"/>
                      <a:pt x="0" y="1686"/>
                      <a:pt x="12" y="1686"/>
                    </a:cubicBezTo>
                    <a:cubicBezTo>
                      <a:pt x="143" y="1805"/>
                      <a:pt x="310" y="1853"/>
                      <a:pt x="488" y="1889"/>
                    </a:cubicBezTo>
                    <a:cubicBezTo>
                      <a:pt x="655" y="1936"/>
                      <a:pt x="834" y="1984"/>
                      <a:pt x="1012" y="2008"/>
                    </a:cubicBezTo>
                    <a:cubicBezTo>
                      <a:pt x="1369" y="2067"/>
                      <a:pt x="1739" y="2103"/>
                      <a:pt x="2096" y="2103"/>
                    </a:cubicBezTo>
                    <a:cubicBezTo>
                      <a:pt x="2846" y="2103"/>
                      <a:pt x="3584" y="1984"/>
                      <a:pt x="4298" y="1793"/>
                    </a:cubicBezTo>
                    <a:cubicBezTo>
                      <a:pt x="5822" y="1400"/>
                      <a:pt x="7263" y="781"/>
                      <a:pt x="8775" y="400"/>
                    </a:cubicBezTo>
                    <a:cubicBezTo>
                      <a:pt x="9216" y="305"/>
                      <a:pt x="9644" y="210"/>
                      <a:pt x="10085" y="162"/>
                    </a:cubicBezTo>
                    <a:cubicBezTo>
                      <a:pt x="10537" y="126"/>
                      <a:pt x="10966" y="126"/>
                      <a:pt x="11418" y="103"/>
                    </a:cubicBezTo>
                    <a:cubicBezTo>
                      <a:pt x="11422" y="107"/>
                      <a:pt x="11426" y="108"/>
                      <a:pt x="11429" y="108"/>
                    </a:cubicBezTo>
                    <a:cubicBezTo>
                      <a:pt x="11445" y="108"/>
                      <a:pt x="11448" y="63"/>
                      <a:pt x="11418" y="43"/>
                    </a:cubicBezTo>
                    <a:cubicBezTo>
                      <a:pt x="11250" y="12"/>
                      <a:pt x="11082" y="1"/>
                      <a:pt x="10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1"/>
              <p:cNvSpPr/>
              <p:nvPr/>
            </p:nvSpPr>
            <p:spPr>
              <a:xfrm>
                <a:off x="-3932490" y="2586140"/>
                <a:ext cx="950814" cy="143429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1688" extrusionOk="0">
                    <a:moveTo>
                      <a:pt x="9350" y="0"/>
                    </a:moveTo>
                    <a:cubicBezTo>
                      <a:pt x="9266" y="0"/>
                      <a:pt x="9181" y="2"/>
                      <a:pt x="9097" y="5"/>
                    </a:cubicBezTo>
                    <a:cubicBezTo>
                      <a:pt x="8371" y="17"/>
                      <a:pt x="7656" y="136"/>
                      <a:pt x="6954" y="302"/>
                    </a:cubicBezTo>
                    <a:cubicBezTo>
                      <a:pt x="5478" y="648"/>
                      <a:pt x="4061" y="1160"/>
                      <a:pt x="2572" y="1421"/>
                    </a:cubicBezTo>
                    <a:cubicBezTo>
                      <a:pt x="2156" y="1493"/>
                      <a:pt x="1739" y="1541"/>
                      <a:pt x="1322" y="1541"/>
                    </a:cubicBezTo>
                    <a:cubicBezTo>
                      <a:pt x="1283" y="1542"/>
                      <a:pt x="1244" y="1542"/>
                      <a:pt x="1205" y="1542"/>
                    </a:cubicBezTo>
                    <a:cubicBezTo>
                      <a:pt x="856" y="1542"/>
                      <a:pt x="514" y="1503"/>
                      <a:pt x="166" y="1503"/>
                    </a:cubicBezTo>
                    <a:cubicBezTo>
                      <a:pt x="127" y="1503"/>
                      <a:pt x="88" y="1504"/>
                      <a:pt x="48" y="1505"/>
                    </a:cubicBezTo>
                    <a:cubicBezTo>
                      <a:pt x="13" y="1505"/>
                      <a:pt x="1" y="1552"/>
                      <a:pt x="36" y="1564"/>
                    </a:cubicBezTo>
                    <a:cubicBezTo>
                      <a:pt x="307" y="1661"/>
                      <a:pt x="617" y="1687"/>
                      <a:pt x="915" y="1687"/>
                    </a:cubicBezTo>
                    <a:cubicBezTo>
                      <a:pt x="984" y="1687"/>
                      <a:pt x="1053" y="1686"/>
                      <a:pt x="1120" y="1683"/>
                    </a:cubicBezTo>
                    <a:cubicBezTo>
                      <a:pt x="1489" y="1683"/>
                      <a:pt x="1858" y="1648"/>
                      <a:pt x="2239" y="1612"/>
                    </a:cubicBezTo>
                    <a:cubicBezTo>
                      <a:pt x="2965" y="1505"/>
                      <a:pt x="3680" y="1338"/>
                      <a:pt x="4394" y="1148"/>
                    </a:cubicBezTo>
                    <a:cubicBezTo>
                      <a:pt x="5823" y="743"/>
                      <a:pt x="7252" y="255"/>
                      <a:pt x="8740" y="136"/>
                    </a:cubicBezTo>
                    <a:cubicBezTo>
                      <a:pt x="8942" y="118"/>
                      <a:pt x="9142" y="109"/>
                      <a:pt x="9341" y="109"/>
                    </a:cubicBezTo>
                    <a:cubicBezTo>
                      <a:pt x="9541" y="109"/>
                      <a:pt x="9740" y="118"/>
                      <a:pt x="9942" y="136"/>
                    </a:cubicBezTo>
                    <a:cubicBezTo>
                      <a:pt x="10359" y="159"/>
                      <a:pt x="10752" y="267"/>
                      <a:pt x="11169" y="338"/>
                    </a:cubicBezTo>
                    <a:cubicBezTo>
                      <a:pt x="11169" y="339"/>
                      <a:pt x="11169" y="340"/>
                      <a:pt x="11169" y="340"/>
                    </a:cubicBezTo>
                    <a:cubicBezTo>
                      <a:pt x="11173" y="340"/>
                      <a:pt x="11190" y="301"/>
                      <a:pt x="11169" y="290"/>
                    </a:cubicBezTo>
                    <a:cubicBezTo>
                      <a:pt x="10859" y="147"/>
                      <a:pt x="10514" y="76"/>
                      <a:pt x="10169" y="52"/>
                    </a:cubicBezTo>
                    <a:cubicBezTo>
                      <a:pt x="9896" y="16"/>
                      <a:pt x="9623" y="0"/>
                      <a:pt x="9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1"/>
              <p:cNvSpPr/>
              <p:nvPr/>
            </p:nvSpPr>
            <p:spPr>
              <a:xfrm>
                <a:off x="-3770622" y="2270646"/>
                <a:ext cx="775351" cy="329004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3872" extrusionOk="0">
                    <a:moveTo>
                      <a:pt x="27" y="0"/>
                    </a:moveTo>
                    <a:cubicBezTo>
                      <a:pt x="9" y="0"/>
                      <a:pt x="1" y="28"/>
                      <a:pt x="1" y="39"/>
                    </a:cubicBezTo>
                    <a:cubicBezTo>
                      <a:pt x="60" y="170"/>
                      <a:pt x="179" y="277"/>
                      <a:pt x="298" y="384"/>
                    </a:cubicBezTo>
                    <a:cubicBezTo>
                      <a:pt x="417" y="491"/>
                      <a:pt x="536" y="586"/>
                      <a:pt x="656" y="682"/>
                    </a:cubicBezTo>
                    <a:cubicBezTo>
                      <a:pt x="894" y="872"/>
                      <a:pt x="1144" y="1051"/>
                      <a:pt x="1418" y="1217"/>
                    </a:cubicBezTo>
                    <a:cubicBezTo>
                      <a:pt x="1941" y="1551"/>
                      <a:pt x="2489" y="1836"/>
                      <a:pt x="3072" y="2075"/>
                    </a:cubicBezTo>
                    <a:cubicBezTo>
                      <a:pt x="4335" y="2610"/>
                      <a:pt x="5656" y="2968"/>
                      <a:pt x="7002" y="3241"/>
                    </a:cubicBezTo>
                    <a:cubicBezTo>
                      <a:pt x="7359" y="3313"/>
                      <a:pt x="7692" y="3372"/>
                      <a:pt x="8049" y="3456"/>
                    </a:cubicBezTo>
                    <a:cubicBezTo>
                      <a:pt x="8406" y="3551"/>
                      <a:pt x="8740" y="3682"/>
                      <a:pt x="9061" y="3860"/>
                    </a:cubicBezTo>
                    <a:cubicBezTo>
                      <a:pt x="9069" y="3868"/>
                      <a:pt x="9077" y="3871"/>
                      <a:pt x="9084" y="3871"/>
                    </a:cubicBezTo>
                    <a:cubicBezTo>
                      <a:pt x="9109" y="3871"/>
                      <a:pt x="9125" y="3829"/>
                      <a:pt x="9097" y="3801"/>
                    </a:cubicBezTo>
                    <a:cubicBezTo>
                      <a:pt x="8585" y="3444"/>
                      <a:pt x="7954" y="3325"/>
                      <a:pt x="7359" y="3206"/>
                    </a:cubicBezTo>
                    <a:cubicBezTo>
                      <a:pt x="6692" y="3063"/>
                      <a:pt x="6013" y="2908"/>
                      <a:pt x="5347" y="2729"/>
                    </a:cubicBezTo>
                    <a:cubicBezTo>
                      <a:pt x="4085" y="2396"/>
                      <a:pt x="2846" y="1920"/>
                      <a:pt x="1715" y="1241"/>
                    </a:cubicBezTo>
                    <a:cubicBezTo>
                      <a:pt x="1418" y="1063"/>
                      <a:pt x="1120" y="872"/>
                      <a:pt x="846" y="646"/>
                    </a:cubicBezTo>
                    <a:cubicBezTo>
                      <a:pt x="715" y="551"/>
                      <a:pt x="584" y="443"/>
                      <a:pt x="453" y="324"/>
                    </a:cubicBezTo>
                    <a:cubicBezTo>
                      <a:pt x="310" y="217"/>
                      <a:pt x="191" y="86"/>
                      <a:pt x="36" y="3"/>
                    </a:cubicBezTo>
                    <a:cubicBezTo>
                      <a:pt x="33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1"/>
              <p:cNvSpPr/>
              <p:nvPr/>
            </p:nvSpPr>
            <p:spPr>
              <a:xfrm>
                <a:off x="-3570008" y="1817162"/>
                <a:ext cx="459603" cy="717317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8442" extrusionOk="0">
                    <a:moveTo>
                      <a:pt x="41" y="0"/>
                    </a:moveTo>
                    <a:cubicBezTo>
                      <a:pt x="17" y="0"/>
                      <a:pt x="0" y="39"/>
                      <a:pt x="9" y="65"/>
                    </a:cubicBezTo>
                    <a:cubicBezTo>
                      <a:pt x="152" y="387"/>
                      <a:pt x="330" y="696"/>
                      <a:pt x="497" y="1030"/>
                    </a:cubicBezTo>
                    <a:cubicBezTo>
                      <a:pt x="664" y="1339"/>
                      <a:pt x="795" y="1661"/>
                      <a:pt x="950" y="1982"/>
                    </a:cubicBezTo>
                    <a:cubicBezTo>
                      <a:pt x="1247" y="2637"/>
                      <a:pt x="1497" y="3304"/>
                      <a:pt x="1795" y="3959"/>
                    </a:cubicBezTo>
                    <a:cubicBezTo>
                      <a:pt x="2295" y="5126"/>
                      <a:pt x="2890" y="6280"/>
                      <a:pt x="3771" y="7221"/>
                    </a:cubicBezTo>
                    <a:cubicBezTo>
                      <a:pt x="4010" y="7471"/>
                      <a:pt x="4248" y="7697"/>
                      <a:pt x="4521" y="7900"/>
                    </a:cubicBezTo>
                    <a:cubicBezTo>
                      <a:pt x="4783" y="8114"/>
                      <a:pt x="5069" y="8305"/>
                      <a:pt x="5379" y="8435"/>
                    </a:cubicBezTo>
                    <a:cubicBezTo>
                      <a:pt x="5383" y="8439"/>
                      <a:pt x="5386" y="8441"/>
                      <a:pt x="5389" y="8441"/>
                    </a:cubicBezTo>
                    <a:cubicBezTo>
                      <a:pt x="5405" y="8441"/>
                      <a:pt x="5409" y="8398"/>
                      <a:pt x="5379" y="8388"/>
                    </a:cubicBezTo>
                    <a:cubicBezTo>
                      <a:pt x="5117" y="8221"/>
                      <a:pt x="4867" y="8054"/>
                      <a:pt x="4605" y="7864"/>
                    </a:cubicBezTo>
                    <a:cubicBezTo>
                      <a:pt x="4367" y="7673"/>
                      <a:pt x="4152" y="7471"/>
                      <a:pt x="3950" y="7257"/>
                    </a:cubicBezTo>
                    <a:cubicBezTo>
                      <a:pt x="3533" y="6804"/>
                      <a:pt x="3164" y="6304"/>
                      <a:pt x="2855" y="5768"/>
                    </a:cubicBezTo>
                    <a:cubicBezTo>
                      <a:pt x="2152" y="4614"/>
                      <a:pt x="1688" y="3340"/>
                      <a:pt x="1152" y="2101"/>
                    </a:cubicBezTo>
                    <a:cubicBezTo>
                      <a:pt x="985" y="1744"/>
                      <a:pt x="842" y="1375"/>
                      <a:pt x="664" y="1030"/>
                    </a:cubicBezTo>
                    <a:cubicBezTo>
                      <a:pt x="485" y="685"/>
                      <a:pt x="307" y="315"/>
                      <a:pt x="69" y="18"/>
                    </a:cubicBezTo>
                    <a:cubicBezTo>
                      <a:pt x="59" y="5"/>
                      <a:pt x="50" y="0"/>
                      <a:pt x="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1"/>
              <p:cNvSpPr/>
              <p:nvPr/>
            </p:nvSpPr>
            <p:spPr>
              <a:xfrm>
                <a:off x="-3652259" y="1945126"/>
                <a:ext cx="475577" cy="576691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6787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12"/>
                    </a:cubicBezTo>
                    <a:cubicBezTo>
                      <a:pt x="215" y="214"/>
                      <a:pt x="429" y="405"/>
                      <a:pt x="632" y="607"/>
                    </a:cubicBezTo>
                    <a:cubicBezTo>
                      <a:pt x="846" y="822"/>
                      <a:pt x="1037" y="1048"/>
                      <a:pt x="1215" y="1298"/>
                    </a:cubicBezTo>
                    <a:cubicBezTo>
                      <a:pt x="1572" y="1786"/>
                      <a:pt x="1858" y="2322"/>
                      <a:pt x="2108" y="2858"/>
                    </a:cubicBezTo>
                    <a:cubicBezTo>
                      <a:pt x="2382" y="3393"/>
                      <a:pt x="2632" y="3929"/>
                      <a:pt x="2953" y="4441"/>
                    </a:cubicBezTo>
                    <a:cubicBezTo>
                      <a:pt x="3275" y="4894"/>
                      <a:pt x="3632" y="5334"/>
                      <a:pt x="4025" y="5703"/>
                    </a:cubicBezTo>
                    <a:cubicBezTo>
                      <a:pt x="4477" y="6132"/>
                      <a:pt x="4978" y="6501"/>
                      <a:pt x="5549" y="6787"/>
                    </a:cubicBezTo>
                    <a:cubicBezTo>
                      <a:pt x="5573" y="6787"/>
                      <a:pt x="5597" y="6775"/>
                      <a:pt x="5573" y="6763"/>
                    </a:cubicBezTo>
                    <a:cubicBezTo>
                      <a:pt x="4620" y="6144"/>
                      <a:pt x="3775" y="5405"/>
                      <a:pt x="3132" y="4465"/>
                    </a:cubicBezTo>
                    <a:cubicBezTo>
                      <a:pt x="2465" y="3489"/>
                      <a:pt x="2084" y="2322"/>
                      <a:pt x="1394" y="1345"/>
                    </a:cubicBezTo>
                    <a:cubicBezTo>
                      <a:pt x="1203" y="1072"/>
                      <a:pt x="1013" y="822"/>
                      <a:pt x="763" y="595"/>
                    </a:cubicBezTo>
                    <a:cubicBezTo>
                      <a:pt x="548" y="369"/>
                      <a:pt x="275" y="179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1"/>
              <p:cNvSpPr/>
              <p:nvPr/>
            </p:nvSpPr>
            <p:spPr>
              <a:xfrm>
                <a:off x="-3736209" y="2209128"/>
                <a:ext cx="461387" cy="28753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384" extrusionOk="0">
                    <a:moveTo>
                      <a:pt x="0" y="1"/>
                    </a:moveTo>
                    <a:cubicBezTo>
                      <a:pt x="358" y="274"/>
                      <a:pt x="703" y="560"/>
                      <a:pt x="1060" y="810"/>
                    </a:cubicBezTo>
                    <a:cubicBezTo>
                      <a:pt x="1417" y="1060"/>
                      <a:pt x="1775" y="1310"/>
                      <a:pt x="2132" y="1548"/>
                    </a:cubicBezTo>
                    <a:cubicBezTo>
                      <a:pt x="2798" y="2013"/>
                      <a:pt x="3489" y="2477"/>
                      <a:pt x="4203" y="2858"/>
                    </a:cubicBezTo>
                    <a:cubicBezTo>
                      <a:pt x="4577" y="3068"/>
                      <a:pt x="4974" y="3256"/>
                      <a:pt x="5404" y="3364"/>
                    </a:cubicBezTo>
                    <a:lnTo>
                      <a:pt x="5404" y="3364"/>
                    </a:lnTo>
                    <a:cubicBezTo>
                      <a:pt x="5052" y="3199"/>
                      <a:pt x="4699" y="3034"/>
                      <a:pt x="4358" y="2846"/>
                    </a:cubicBezTo>
                    <a:cubicBezTo>
                      <a:pt x="4025" y="2656"/>
                      <a:pt x="3680" y="2441"/>
                      <a:pt x="3346" y="2215"/>
                    </a:cubicBezTo>
                    <a:cubicBezTo>
                      <a:pt x="2632" y="1763"/>
                      <a:pt x="1953" y="1275"/>
                      <a:pt x="1239" y="786"/>
                    </a:cubicBezTo>
                    <a:cubicBezTo>
                      <a:pt x="834" y="524"/>
                      <a:pt x="405" y="274"/>
                      <a:pt x="0" y="1"/>
                    </a:cubicBezTo>
                    <a:close/>
                    <a:moveTo>
                      <a:pt x="5404" y="3364"/>
                    </a:moveTo>
                    <a:lnTo>
                      <a:pt x="5404" y="3364"/>
                    </a:lnTo>
                    <a:cubicBezTo>
                      <a:pt x="5409" y="3366"/>
                      <a:pt x="5413" y="3368"/>
                      <a:pt x="5418" y="3370"/>
                    </a:cubicBezTo>
                    <a:cubicBezTo>
                      <a:pt x="5418" y="3377"/>
                      <a:pt x="5418" y="3384"/>
                      <a:pt x="5420" y="3384"/>
                    </a:cubicBezTo>
                    <a:cubicBezTo>
                      <a:pt x="5422" y="3384"/>
                      <a:pt x="5425" y="3380"/>
                      <a:pt x="5430" y="3370"/>
                    </a:cubicBezTo>
                    <a:cubicBezTo>
                      <a:pt x="5421" y="3368"/>
                      <a:pt x="5413" y="3366"/>
                      <a:pt x="5404" y="33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1"/>
              <p:cNvSpPr/>
              <p:nvPr/>
            </p:nvSpPr>
            <p:spPr>
              <a:xfrm>
                <a:off x="-3695763" y="2152453"/>
                <a:ext cx="345063" cy="284989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9" y="477"/>
                      <a:pt x="1025" y="906"/>
                      <a:pt x="1549" y="1346"/>
                    </a:cubicBezTo>
                    <a:cubicBezTo>
                      <a:pt x="2084" y="1775"/>
                      <a:pt x="2620" y="2215"/>
                      <a:pt x="3156" y="2656"/>
                    </a:cubicBezTo>
                    <a:lnTo>
                      <a:pt x="3608" y="3013"/>
                    </a:lnTo>
                    <a:cubicBezTo>
                      <a:pt x="3751" y="3132"/>
                      <a:pt x="3906" y="3251"/>
                      <a:pt x="4049" y="3335"/>
                    </a:cubicBezTo>
                    <a:cubicBezTo>
                      <a:pt x="4049" y="3349"/>
                      <a:pt x="4051" y="3353"/>
                      <a:pt x="4053" y="3353"/>
                    </a:cubicBezTo>
                    <a:cubicBezTo>
                      <a:pt x="4056" y="3353"/>
                      <a:pt x="4061" y="3342"/>
                      <a:pt x="4061" y="3335"/>
                    </a:cubicBezTo>
                    <a:cubicBezTo>
                      <a:pt x="3835" y="3085"/>
                      <a:pt x="3537" y="2870"/>
                      <a:pt x="3287" y="2656"/>
                    </a:cubicBezTo>
                    <a:cubicBezTo>
                      <a:pt x="3037" y="2430"/>
                      <a:pt x="2763" y="2215"/>
                      <a:pt x="2513" y="2001"/>
                    </a:cubicBezTo>
                    <a:cubicBezTo>
                      <a:pt x="1977" y="1549"/>
                      <a:pt x="1453" y="1120"/>
                      <a:pt x="906" y="691"/>
                    </a:cubicBezTo>
                    <a:cubicBezTo>
                      <a:pt x="608" y="453"/>
                      <a:pt x="310" y="22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1"/>
              <p:cNvSpPr/>
              <p:nvPr/>
            </p:nvSpPr>
            <p:spPr>
              <a:xfrm>
                <a:off x="-3702816" y="2062470"/>
                <a:ext cx="392137" cy="388738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4575" extrusionOk="0">
                    <a:moveTo>
                      <a:pt x="12" y="0"/>
                    </a:moveTo>
                    <a:cubicBezTo>
                      <a:pt x="12" y="0"/>
                      <a:pt x="0" y="0"/>
                      <a:pt x="12" y="24"/>
                    </a:cubicBezTo>
                    <a:cubicBezTo>
                      <a:pt x="358" y="238"/>
                      <a:pt x="679" y="476"/>
                      <a:pt x="965" y="774"/>
                    </a:cubicBezTo>
                    <a:cubicBezTo>
                      <a:pt x="1227" y="1048"/>
                      <a:pt x="1489" y="1346"/>
                      <a:pt x="1727" y="1631"/>
                    </a:cubicBezTo>
                    <a:cubicBezTo>
                      <a:pt x="2274" y="2310"/>
                      <a:pt x="2822" y="3001"/>
                      <a:pt x="3453" y="3620"/>
                    </a:cubicBezTo>
                    <a:cubicBezTo>
                      <a:pt x="3787" y="3977"/>
                      <a:pt x="4168" y="4334"/>
                      <a:pt x="4596" y="4560"/>
                    </a:cubicBezTo>
                    <a:cubicBezTo>
                      <a:pt x="4601" y="4570"/>
                      <a:pt x="4606" y="4574"/>
                      <a:pt x="4609" y="4574"/>
                    </a:cubicBezTo>
                    <a:cubicBezTo>
                      <a:pt x="4614" y="4574"/>
                      <a:pt x="4615" y="4567"/>
                      <a:pt x="4608" y="4560"/>
                    </a:cubicBezTo>
                    <a:cubicBezTo>
                      <a:pt x="4263" y="4263"/>
                      <a:pt x="3929" y="3977"/>
                      <a:pt x="3596" y="3655"/>
                    </a:cubicBezTo>
                    <a:cubicBezTo>
                      <a:pt x="3287" y="3322"/>
                      <a:pt x="2989" y="2977"/>
                      <a:pt x="2691" y="2643"/>
                    </a:cubicBezTo>
                    <a:cubicBezTo>
                      <a:pt x="2405" y="2298"/>
                      <a:pt x="2120" y="1953"/>
                      <a:pt x="1858" y="1608"/>
                    </a:cubicBezTo>
                    <a:cubicBezTo>
                      <a:pt x="1620" y="1310"/>
                      <a:pt x="1370" y="1012"/>
                      <a:pt x="1096" y="750"/>
                    </a:cubicBezTo>
                    <a:cubicBezTo>
                      <a:pt x="786" y="453"/>
                      <a:pt x="417" y="179"/>
                      <a:pt x="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1"/>
              <p:cNvSpPr/>
              <p:nvPr/>
            </p:nvSpPr>
            <p:spPr>
              <a:xfrm>
                <a:off x="-4025532" y="2556061"/>
                <a:ext cx="907480" cy="51152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602" extrusionOk="0">
                    <a:moveTo>
                      <a:pt x="9096" y="0"/>
                    </a:moveTo>
                    <a:cubicBezTo>
                      <a:pt x="8199" y="0"/>
                      <a:pt x="7299" y="97"/>
                      <a:pt x="6418" y="180"/>
                    </a:cubicBezTo>
                    <a:cubicBezTo>
                      <a:pt x="5266" y="289"/>
                      <a:pt x="4122" y="423"/>
                      <a:pt x="2986" y="423"/>
                    </a:cubicBezTo>
                    <a:cubicBezTo>
                      <a:pt x="2761" y="423"/>
                      <a:pt x="2535" y="418"/>
                      <a:pt x="2310" y="406"/>
                    </a:cubicBezTo>
                    <a:cubicBezTo>
                      <a:pt x="1917" y="382"/>
                      <a:pt x="1548" y="347"/>
                      <a:pt x="1155" y="287"/>
                    </a:cubicBezTo>
                    <a:cubicBezTo>
                      <a:pt x="786" y="228"/>
                      <a:pt x="393" y="168"/>
                      <a:pt x="24" y="85"/>
                    </a:cubicBezTo>
                    <a:cubicBezTo>
                      <a:pt x="12" y="85"/>
                      <a:pt x="0" y="109"/>
                      <a:pt x="12" y="120"/>
                    </a:cubicBezTo>
                    <a:cubicBezTo>
                      <a:pt x="322" y="251"/>
                      <a:pt x="619" y="359"/>
                      <a:pt x="953" y="430"/>
                    </a:cubicBezTo>
                    <a:cubicBezTo>
                      <a:pt x="1274" y="501"/>
                      <a:pt x="1608" y="537"/>
                      <a:pt x="1941" y="561"/>
                    </a:cubicBezTo>
                    <a:cubicBezTo>
                      <a:pt x="2267" y="589"/>
                      <a:pt x="2591" y="601"/>
                      <a:pt x="2914" y="601"/>
                    </a:cubicBezTo>
                    <a:cubicBezTo>
                      <a:pt x="3276" y="601"/>
                      <a:pt x="3636" y="586"/>
                      <a:pt x="4001" y="561"/>
                    </a:cubicBezTo>
                    <a:cubicBezTo>
                      <a:pt x="5418" y="478"/>
                      <a:pt x="6811" y="251"/>
                      <a:pt x="8216" y="168"/>
                    </a:cubicBezTo>
                    <a:cubicBezTo>
                      <a:pt x="8592" y="146"/>
                      <a:pt x="8974" y="134"/>
                      <a:pt x="9356" y="134"/>
                    </a:cubicBezTo>
                    <a:cubicBezTo>
                      <a:pt x="9784" y="134"/>
                      <a:pt x="10211" y="149"/>
                      <a:pt x="10633" y="180"/>
                    </a:cubicBezTo>
                    <a:cubicBezTo>
                      <a:pt x="10637" y="181"/>
                      <a:pt x="10641" y="182"/>
                      <a:pt x="10644" y="182"/>
                    </a:cubicBezTo>
                    <a:cubicBezTo>
                      <a:pt x="10680" y="182"/>
                      <a:pt x="10678" y="131"/>
                      <a:pt x="10656" y="120"/>
                    </a:cubicBezTo>
                    <a:cubicBezTo>
                      <a:pt x="10140" y="33"/>
                      <a:pt x="9618" y="0"/>
                      <a:pt x="9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1"/>
              <p:cNvSpPr/>
              <p:nvPr/>
            </p:nvSpPr>
            <p:spPr>
              <a:xfrm>
                <a:off x="-3946680" y="2470156"/>
                <a:ext cx="661746" cy="77917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917" extrusionOk="0">
                    <a:moveTo>
                      <a:pt x="25" y="0"/>
                    </a:moveTo>
                    <a:cubicBezTo>
                      <a:pt x="1" y="0"/>
                      <a:pt x="1" y="12"/>
                      <a:pt x="1" y="24"/>
                    </a:cubicBezTo>
                    <a:cubicBezTo>
                      <a:pt x="394" y="310"/>
                      <a:pt x="882" y="465"/>
                      <a:pt x="1346" y="584"/>
                    </a:cubicBezTo>
                    <a:cubicBezTo>
                      <a:pt x="1823" y="703"/>
                      <a:pt x="2299" y="786"/>
                      <a:pt x="2787" y="834"/>
                    </a:cubicBezTo>
                    <a:cubicBezTo>
                      <a:pt x="3433" y="900"/>
                      <a:pt x="4074" y="916"/>
                      <a:pt x="4716" y="916"/>
                    </a:cubicBezTo>
                    <a:cubicBezTo>
                      <a:pt x="5116" y="916"/>
                      <a:pt x="5516" y="910"/>
                      <a:pt x="5918" y="905"/>
                    </a:cubicBezTo>
                    <a:cubicBezTo>
                      <a:pt x="6125" y="905"/>
                      <a:pt x="6326" y="900"/>
                      <a:pt x="6529" y="900"/>
                    </a:cubicBezTo>
                    <a:cubicBezTo>
                      <a:pt x="6630" y="900"/>
                      <a:pt x="6732" y="901"/>
                      <a:pt x="6835" y="905"/>
                    </a:cubicBezTo>
                    <a:cubicBezTo>
                      <a:pt x="7042" y="905"/>
                      <a:pt x="7243" y="911"/>
                      <a:pt x="7449" y="911"/>
                    </a:cubicBezTo>
                    <a:cubicBezTo>
                      <a:pt x="7552" y="911"/>
                      <a:pt x="7657" y="909"/>
                      <a:pt x="7764" y="905"/>
                    </a:cubicBezTo>
                    <a:cubicBezTo>
                      <a:pt x="7788" y="881"/>
                      <a:pt x="7788" y="834"/>
                      <a:pt x="7776" y="834"/>
                    </a:cubicBezTo>
                    <a:cubicBezTo>
                      <a:pt x="7526" y="786"/>
                      <a:pt x="7252" y="786"/>
                      <a:pt x="7002" y="786"/>
                    </a:cubicBezTo>
                    <a:lnTo>
                      <a:pt x="6192" y="786"/>
                    </a:lnTo>
                    <a:cubicBezTo>
                      <a:pt x="5668" y="786"/>
                      <a:pt x="5109" y="798"/>
                      <a:pt x="4573" y="798"/>
                    </a:cubicBezTo>
                    <a:cubicBezTo>
                      <a:pt x="3573" y="786"/>
                      <a:pt x="2561" y="739"/>
                      <a:pt x="1585" y="500"/>
                    </a:cubicBezTo>
                    <a:cubicBezTo>
                      <a:pt x="1311" y="441"/>
                      <a:pt x="1061" y="369"/>
                      <a:pt x="799" y="286"/>
                    </a:cubicBezTo>
                    <a:cubicBezTo>
                      <a:pt x="525" y="191"/>
                      <a:pt x="275" y="84"/>
                      <a:pt x="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1"/>
              <p:cNvSpPr/>
              <p:nvPr/>
            </p:nvSpPr>
            <p:spPr>
              <a:xfrm>
                <a:off x="-3838428" y="2307269"/>
                <a:ext cx="424000" cy="204608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408" extrusionOk="0">
                    <a:moveTo>
                      <a:pt x="1" y="0"/>
                    </a:moveTo>
                    <a:cubicBezTo>
                      <a:pt x="501" y="512"/>
                      <a:pt x="1108" y="929"/>
                      <a:pt x="1739" y="1286"/>
                    </a:cubicBezTo>
                    <a:cubicBezTo>
                      <a:pt x="2382" y="1644"/>
                      <a:pt x="3049" y="1929"/>
                      <a:pt x="3751" y="2156"/>
                    </a:cubicBezTo>
                    <a:cubicBezTo>
                      <a:pt x="3942" y="2215"/>
                      <a:pt x="4144" y="2275"/>
                      <a:pt x="4359" y="2322"/>
                    </a:cubicBezTo>
                    <a:cubicBezTo>
                      <a:pt x="4532" y="2355"/>
                      <a:pt x="4726" y="2407"/>
                      <a:pt x="4903" y="2407"/>
                    </a:cubicBezTo>
                    <a:cubicBezTo>
                      <a:pt x="4920" y="2407"/>
                      <a:pt x="4937" y="2407"/>
                      <a:pt x="4954" y="2406"/>
                    </a:cubicBezTo>
                    <a:cubicBezTo>
                      <a:pt x="4966" y="2406"/>
                      <a:pt x="4990" y="2394"/>
                      <a:pt x="4966" y="2394"/>
                    </a:cubicBezTo>
                    <a:cubicBezTo>
                      <a:pt x="4811" y="2322"/>
                      <a:pt x="4632" y="2286"/>
                      <a:pt x="4466" y="2239"/>
                    </a:cubicBezTo>
                    <a:cubicBezTo>
                      <a:pt x="4287" y="2203"/>
                      <a:pt x="4121" y="2156"/>
                      <a:pt x="3942" y="2096"/>
                    </a:cubicBezTo>
                    <a:cubicBezTo>
                      <a:pt x="3597" y="1989"/>
                      <a:pt x="3263" y="1870"/>
                      <a:pt x="2918" y="1727"/>
                    </a:cubicBezTo>
                    <a:cubicBezTo>
                      <a:pt x="2239" y="1441"/>
                      <a:pt x="1608" y="1096"/>
                      <a:pt x="1001" y="691"/>
                    </a:cubicBezTo>
                    <a:cubicBezTo>
                      <a:pt x="656" y="477"/>
                      <a:pt x="322" y="239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1"/>
              <p:cNvSpPr/>
              <p:nvPr/>
            </p:nvSpPr>
            <p:spPr>
              <a:xfrm>
                <a:off x="-3895018" y="2343721"/>
                <a:ext cx="310565" cy="154560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819" extrusionOk="0">
                    <a:moveTo>
                      <a:pt x="0" y="0"/>
                    </a:moveTo>
                    <a:cubicBezTo>
                      <a:pt x="1072" y="845"/>
                      <a:pt x="2298" y="1500"/>
                      <a:pt x="3644" y="1810"/>
                    </a:cubicBezTo>
                    <a:cubicBezTo>
                      <a:pt x="3646" y="1816"/>
                      <a:pt x="3649" y="1818"/>
                      <a:pt x="3650" y="1818"/>
                    </a:cubicBezTo>
                    <a:cubicBezTo>
                      <a:pt x="3655" y="1818"/>
                      <a:pt x="3652" y="1798"/>
                      <a:pt x="3644" y="1798"/>
                    </a:cubicBezTo>
                    <a:cubicBezTo>
                      <a:pt x="2346" y="1369"/>
                      <a:pt x="1107" y="7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1"/>
              <p:cNvSpPr/>
              <p:nvPr/>
            </p:nvSpPr>
            <p:spPr>
              <a:xfrm>
                <a:off x="-3953138" y="2362584"/>
                <a:ext cx="327304" cy="133913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576" extrusionOk="0">
                    <a:moveTo>
                      <a:pt x="80" y="0"/>
                    </a:moveTo>
                    <a:cubicBezTo>
                      <a:pt x="31" y="0"/>
                      <a:pt x="1" y="68"/>
                      <a:pt x="53" y="100"/>
                    </a:cubicBezTo>
                    <a:cubicBezTo>
                      <a:pt x="1160" y="933"/>
                      <a:pt x="2494" y="1385"/>
                      <a:pt x="3839" y="1576"/>
                    </a:cubicBezTo>
                    <a:cubicBezTo>
                      <a:pt x="3839" y="1576"/>
                      <a:pt x="3851" y="1564"/>
                      <a:pt x="3839" y="1564"/>
                    </a:cubicBezTo>
                    <a:cubicBezTo>
                      <a:pt x="3161" y="1445"/>
                      <a:pt x="2530" y="1231"/>
                      <a:pt x="1899" y="969"/>
                    </a:cubicBezTo>
                    <a:cubicBezTo>
                      <a:pt x="1256" y="695"/>
                      <a:pt x="684" y="373"/>
                      <a:pt x="101" y="4"/>
                    </a:cubicBezTo>
                    <a:cubicBezTo>
                      <a:pt x="94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1"/>
              <p:cNvSpPr/>
              <p:nvPr/>
            </p:nvSpPr>
            <p:spPr>
              <a:xfrm>
                <a:off x="-3858311" y="2231050"/>
                <a:ext cx="191013" cy="160253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886" extrusionOk="0">
                    <a:moveTo>
                      <a:pt x="18" y="1"/>
                    </a:moveTo>
                    <a:cubicBezTo>
                      <a:pt x="4" y="1"/>
                      <a:pt x="1" y="20"/>
                      <a:pt x="9" y="28"/>
                    </a:cubicBezTo>
                    <a:cubicBezTo>
                      <a:pt x="104" y="219"/>
                      <a:pt x="283" y="386"/>
                      <a:pt x="414" y="540"/>
                    </a:cubicBezTo>
                    <a:cubicBezTo>
                      <a:pt x="580" y="695"/>
                      <a:pt x="759" y="862"/>
                      <a:pt x="949" y="1017"/>
                    </a:cubicBezTo>
                    <a:lnTo>
                      <a:pt x="1533" y="1457"/>
                    </a:lnTo>
                    <a:cubicBezTo>
                      <a:pt x="1747" y="1612"/>
                      <a:pt x="1973" y="1767"/>
                      <a:pt x="2223" y="1886"/>
                    </a:cubicBezTo>
                    <a:cubicBezTo>
                      <a:pt x="2223" y="1886"/>
                      <a:pt x="2247" y="1886"/>
                      <a:pt x="2223" y="1874"/>
                    </a:cubicBezTo>
                    <a:cubicBezTo>
                      <a:pt x="2033" y="1695"/>
                      <a:pt x="1807" y="1529"/>
                      <a:pt x="1616" y="1386"/>
                    </a:cubicBezTo>
                    <a:cubicBezTo>
                      <a:pt x="1426" y="1231"/>
                      <a:pt x="1211" y="1088"/>
                      <a:pt x="1021" y="921"/>
                    </a:cubicBezTo>
                    <a:cubicBezTo>
                      <a:pt x="842" y="778"/>
                      <a:pt x="664" y="624"/>
                      <a:pt x="485" y="457"/>
                    </a:cubicBezTo>
                    <a:lnTo>
                      <a:pt x="259" y="243"/>
                    </a:lnTo>
                    <a:cubicBezTo>
                      <a:pt x="187" y="159"/>
                      <a:pt x="116" y="76"/>
                      <a:pt x="44" y="16"/>
                    </a:cubicBezTo>
                    <a:cubicBezTo>
                      <a:pt x="33" y="5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1"/>
              <p:cNvSpPr/>
              <p:nvPr/>
            </p:nvSpPr>
            <p:spPr>
              <a:xfrm>
                <a:off x="-3887541" y="2603729"/>
                <a:ext cx="496395" cy="62283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733" extrusionOk="0">
                    <a:moveTo>
                      <a:pt x="5818" y="0"/>
                    </a:moveTo>
                    <a:cubicBezTo>
                      <a:pt x="5461" y="36"/>
                      <a:pt x="5091" y="119"/>
                      <a:pt x="4746" y="179"/>
                    </a:cubicBezTo>
                    <a:cubicBezTo>
                      <a:pt x="4377" y="262"/>
                      <a:pt x="3984" y="321"/>
                      <a:pt x="3603" y="357"/>
                    </a:cubicBezTo>
                    <a:cubicBezTo>
                      <a:pt x="2853" y="464"/>
                      <a:pt x="2115" y="512"/>
                      <a:pt x="1365" y="560"/>
                    </a:cubicBezTo>
                    <a:cubicBezTo>
                      <a:pt x="1162" y="572"/>
                      <a:pt x="948" y="572"/>
                      <a:pt x="722" y="583"/>
                    </a:cubicBezTo>
                    <a:cubicBezTo>
                      <a:pt x="627" y="583"/>
                      <a:pt x="508" y="595"/>
                      <a:pt x="400" y="619"/>
                    </a:cubicBezTo>
                    <a:cubicBezTo>
                      <a:pt x="337" y="619"/>
                      <a:pt x="242" y="646"/>
                      <a:pt x="160" y="646"/>
                    </a:cubicBezTo>
                    <a:cubicBezTo>
                      <a:pt x="120" y="646"/>
                      <a:pt x="83" y="639"/>
                      <a:pt x="55" y="619"/>
                    </a:cubicBezTo>
                    <a:cubicBezTo>
                      <a:pt x="47" y="614"/>
                      <a:pt x="40" y="612"/>
                      <a:pt x="35" y="612"/>
                    </a:cubicBezTo>
                    <a:cubicBezTo>
                      <a:pt x="1" y="612"/>
                      <a:pt x="2" y="682"/>
                      <a:pt x="40" y="682"/>
                    </a:cubicBezTo>
                    <a:cubicBezTo>
                      <a:pt x="45" y="682"/>
                      <a:pt x="50" y="681"/>
                      <a:pt x="55" y="679"/>
                    </a:cubicBezTo>
                    <a:cubicBezTo>
                      <a:pt x="78" y="663"/>
                      <a:pt x="108" y="658"/>
                      <a:pt x="142" y="658"/>
                    </a:cubicBezTo>
                    <a:cubicBezTo>
                      <a:pt x="212" y="658"/>
                      <a:pt x="296" y="682"/>
                      <a:pt x="353" y="691"/>
                    </a:cubicBezTo>
                    <a:cubicBezTo>
                      <a:pt x="460" y="702"/>
                      <a:pt x="567" y="702"/>
                      <a:pt x="662" y="714"/>
                    </a:cubicBezTo>
                    <a:cubicBezTo>
                      <a:pt x="763" y="726"/>
                      <a:pt x="859" y="732"/>
                      <a:pt x="953" y="732"/>
                    </a:cubicBezTo>
                    <a:cubicBezTo>
                      <a:pt x="1046" y="732"/>
                      <a:pt x="1139" y="726"/>
                      <a:pt x="1234" y="714"/>
                    </a:cubicBezTo>
                    <a:cubicBezTo>
                      <a:pt x="1615" y="714"/>
                      <a:pt x="1996" y="691"/>
                      <a:pt x="2365" y="655"/>
                    </a:cubicBezTo>
                    <a:cubicBezTo>
                      <a:pt x="3103" y="595"/>
                      <a:pt x="3853" y="500"/>
                      <a:pt x="4579" y="357"/>
                    </a:cubicBezTo>
                    <a:cubicBezTo>
                      <a:pt x="4996" y="286"/>
                      <a:pt x="5425" y="214"/>
                      <a:pt x="5830" y="48"/>
                    </a:cubicBezTo>
                    <a:cubicBezTo>
                      <a:pt x="5842" y="36"/>
                      <a:pt x="5842" y="0"/>
                      <a:pt x="5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1"/>
              <p:cNvSpPr/>
              <p:nvPr/>
            </p:nvSpPr>
            <p:spPr>
              <a:xfrm>
                <a:off x="-3635010" y="2620893"/>
                <a:ext cx="424935" cy="123461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453" extrusionOk="0">
                    <a:moveTo>
                      <a:pt x="4989" y="0"/>
                    </a:moveTo>
                    <a:cubicBezTo>
                      <a:pt x="4655" y="12"/>
                      <a:pt x="4346" y="131"/>
                      <a:pt x="4036" y="215"/>
                    </a:cubicBezTo>
                    <a:cubicBezTo>
                      <a:pt x="3703" y="310"/>
                      <a:pt x="3381" y="393"/>
                      <a:pt x="3036" y="500"/>
                    </a:cubicBezTo>
                    <a:cubicBezTo>
                      <a:pt x="2381" y="679"/>
                      <a:pt x="1738" y="870"/>
                      <a:pt x="1095" y="1072"/>
                    </a:cubicBezTo>
                    <a:cubicBezTo>
                      <a:pt x="726" y="1191"/>
                      <a:pt x="369" y="1322"/>
                      <a:pt x="0" y="1441"/>
                    </a:cubicBezTo>
                    <a:lnTo>
                      <a:pt x="0" y="1453"/>
                    </a:lnTo>
                    <a:cubicBezTo>
                      <a:pt x="655" y="1274"/>
                      <a:pt x="1310" y="1108"/>
                      <a:pt x="1965" y="917"/>
                    </a:cubicBezTo>
                    <a:cubicBezTo>
                      <a:pt x="2619" y="727"/>
                      <a:pt x="3262" y="548"/>
                      <a:pt x="3917" y="370"/>
                    </a:cubicBezTo>
                    <a:cubicBezTo>
                      <a:pt x="4096" y="322"/>
                      <a:pt x="4286" y="262"/>
                      <a:pt x="4465" y="215"/>
                    </a:cubicBezTo>
                    <a:cubicBezTo>
                      <a:pt x="4644" y="155"/>
                      <a:pt x="4822" y="108"/>
                      <a:pt x="4989" y="36"/>
                    </a:cubicBezTo>
                    <a:cubicBezTo>
                      <a:pt x="5001" y="12"/>
                      <a:pt x="5001" y="0"/>
                      <a:pt x="4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1"/>
              <p:cNvSpPr/>
              <p:nvPr/>
            </p:nvSpPr>
            <p:spPr>
              <a:xfrm>
                <a:off x="-3866723" y="2744269"/>
                <a:ext cx="214549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22" extrusionOk="0">
                    <a:moveTo>
                      <a:pt x="2501" y="1"/>
                    </a:moveTo>
                    <a:cubicBezTo>
                      <a:pt x="2310" y="13"/>
                      <a:pt x="2120" y="72"/>
                      <a:pt x="1917" y="108"/>
                    </a:cubicBezTo>
                    <a:cubicBezTo>
                      <a:pt x="1715" y="156"/>
                      <a:pt x="1489" y="180"/>
                      <a:pt x="1263" y="191"/>
                    </a:cubicBezTo>
                    <a:cubicBezTo>
                      <a:pt x="1040" y="211"/>
                      <a:pt x="817" y="223"/>
                      <a:pt x="594" y="223"/>
                    </a:cubicBezTo>
                    <a:cubicBezTo>
                      <a:pt x="400" y="223"/>
                      <a:pt x="206" y="214"/>
                      <a:pt x="12" y="191"/>
                    </a:cubicBezTo>
                    <a:cubicBezTo>
                      <a:pt x="12" y="191"/>
                      <a:pt x="1" y="215"/>
                      <a:pt x="12" y="215"/>
                    </a:cubicBezTo>
                    <a:cubicBezTo>
                      <a:pt x="343" y="272"/>
                      <a:pt x="689" y="321"/>
                      <a:pt x="1026" y="321"/>
                    </a:cubicBezTo>
                    <a:cubicBezTo>
                      <a:pt x="1114" y="321"/>
                      <a:pt x="1201" y="318"/>
                      <a:pt x="1286" y="311"/>
                    </a:cubicBezTo>
                    <a:cubicBezTo>
                      <a:pt x="1489" y="299"/>
                      <a:pt x="1679" y="275"/>
                      <a:pt x="1894" y="227"/>
                    </a:cubicBezTo>
                    <a:cubicBezTo>
                      <a:pt x="2096" y="180"/>
                      <a:pt x="2322" y="132"/>
                      <a:pt x="2501" y="13"/>
                    </a:cubicBezTo>
                    <a:cubicBezTo>
                      <a:pt x="2525" y="13"/>
                      <a:pt x="2525" y="1"/>
                      <a:pt x="2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1"/>
              <p:cNvSpPr/>
              <p:nvPr/>
            </p:nvSpPr>
            <p:spPr>
              <a:xfrm>
                <a:off x="-3322405" y="1669399"/>
                <a:ext cx="162972" cy="825144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9711" extrusionOk="0">
                    <a:moveTo>
                      <a:pt x="20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83" y="340"/>
                      <a:pt x="179" y="638"/>
                      <a:pt x="238" y="971"/>
                    </a:cubicBezTo>
                    <a:cubicBezTo>
                      <a:pt x="298" y="1281"/>
                      <a:pt x="334" y="1614"/>
                      <a:pt x="369" y="1923"/>
                    </a:cubicBezTo>
                    <a:cubicBezTo>
                      <a:pt x="429" y="2566"/>
                      <a:pt x="441" y="3221"/>
                      <a:pt x="441" y="3852"/>
                    </a:cubicBezTo>
                    <a:cubicBezTo>
                      <a:pt x="453" y="5150"/>
                      <a:pt x="488" y="6448"/>
                      <a:pt x="917" y="7686"/>
                    </a:cubicBezTo>
                    <a:cubicBezTo>
                      <a:pt x="1036" y="8043"/>
                      <a:pt x="1191" y="8365"/>
                      <a:pt x="1357" y="8710"/>
                    </a:cubicBezTo>
                    <a:cubicBezTo>
                      <a:pt x="1512" y="9055"/>
                      <a:pt x="1691" y="9389"/>
                      <a:pt x="1905" y="9710"/>
                    </a:cubicBezTo>
                    <a:lnTo>
                      <a:pt x="1917" y="9710"/>
                    </a:lnTo>
                    <a:cubicBezTo>
                      <a:pt x="1810" y="9389"/>
                      <a:pt x="1655" y="9091"/>
                      <a:pt x="1512" y="8793"/>
                    </a:cubicBezTo>
                    <a:cubicBezTo>
                      <a:pt x="1369" y="8484"/>
                      <a:pt x="1226" y="8186"/>
                      <a:pt x="1119" y="7865"/>
                    </a:cubicBezTo>
                    <a:cubicBezTo>
                      <a:pt x="881" y="7234"/>
                      <a:pt x="726" y="6591"/>
                      <a:pt x="667" y="5936"/>
                    </a:cubicBezTo>
                    <a:cubicBezTo>
                      <a:pt x="536" y="4650"/>
                      <a:pt x="631" y="3352"/>
                      <a:pt x="524" y="2066"/>
                    </a:cubicBezTo>
                    <a:cubicBezTo>
                      <a:pt x="488" y="1709"/>
                      <a:pt x="441" y="1376"/>
                      <a:pt x="369" y="1019"/>
                    </a:cubicBezTo>
                    <a:cubicBezTo>
                      <a:pt x="298" y="673"/>
                      <a:pt x="203" y="328"/>
                      <a:pt x="36" y="18"/>
                    </a:cubicBezTo>
                    <a:cubicBezTo>
                      <a:pt x="31" y="5"/>
                      <a:pt x="25" y="0"/>
                      <a:pt x="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1"/>
              <p:cNvSpPr/>
              <p:nvPr/>
            </p:nvSpPr>
            <p:spPr>
              <a:xfrm>
                <a:off x="-3276946" y="1718087"/>
                <a:ext cx="41635" cy="408196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04" extrusionOk="0">
                    <a:moveTo>
                      <a:pt x="15" y="0"/>
                    </a:moveTo>
                    <a:cubicBezTo>
                      <a:pt x="7" y="0"/>
                      <a:pt x="1" y="11"/>
                      <a:pt x="1" y="29"/>
                    </a:cubicBezTo>
                    <a:cubicBezTo>
                      <a:pt x="13" y="172"/>
                      <a:pt x="49" y="303"/>
                      <a:pt x="72" y="458"/>
                    </a:cubicBezTo>
                    <a:cubicBezTo>
                      <a:pt x="108" y="624"/>
                      <a:pt x="132" y="767"/>
                      <a:pt x="144" y="934"/>
                    </a:cubicBezTo>
                    <a:cubicBezTo>
                      <a:pt x="191" y="1243"/>
                      <a:pt x="239" y="1553"/>
                      <a:pt x="263" y="1874"/>
                    </a:cubicBezTo>
                    <a:cubicBezTo>
                      <a:pt x="322" y="2493"/>
                      <a:pt x="358" y="3101"/>
                      <a:pt x="358" y="3732"/>
                    </a:cubicBezTo>
                    <a:cubicBezTo>
                      <a:pt x="358" y="4089"/>
                      <a:pt x="358" y="4446"/>
                      <a:pt x="346" y="4803"/>
                    </a:cubicBezTo>
                    <a:lnTo>
                      <a:pt x="358" y="4803"/>
                    </a:lnTo>
                    <a:cubicBezTo>
                      <a:pt x="441" y="4172"/>
                      <a:pt x="489" y="3553"/>
                      <a:pt x="477" y="2910"/>
                    </a:cubicBezTo>
                    <a:cubicBezTo>
                      <a:pt x="465" y="2291"/>
                      <a:pt x="382" y="1660"/>
                      <a:pt x="287" y="1041"/>
                    </a:cubicBezTo>
                    <a:cubicBezTo>
                      <a:pt x="251" y="850"/>
                      <a:pt x="203" y="696"/>
                      <a:pt x="180" y="517"/>
                    </a:cubicBezTo>
                    <a:cubicBezTo>
                      <a:pt x="132" y="350"/>
                      <a:pt x="96" y="172"/>
                      <a:pt x="25" y="5"/>
                    </a:cubicBezTo>
                    <a:cubicBezTo>
                      <a:pt x="22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1"/>
              <p:cNvSpPr/>
              <p:nvPr/>
            </p:nvSpPr>
            <p:spPr>
              <a:xfrm>
                <a:off x="-3426663" y="1741283"/>
                <a:ext cx="207497" cy="69760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8210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8" y="2"/>
                      <a:pt x="1" y="6"/>
                    </a:cubicBezTo>
                    <a:cubicBezTo>
                      <a:pt x="2" y="7"/>
                      <a:pt x="2" y="9"/>
                      <a:pt x="3" y="11"/>
                    </a:cubicBezTo>
                    <a:lnTo>
                      <a:pt x="3" y="11"/>
                    </a:lnTo>
                    <a:cubicBezTo>
                      <a:pt x="7" y="5"/>
                      <a:pt x="12" y="1"/>
                      <a:pt x="11" y="1"/>
                    </a:cubicBezTo>
                    <a:close/>
                    <a:moveTo>
                      <a:pt x="3" y="11"/>
                    </a:moveTo>
                    <a:cubicBezTo>
                      <a:pt x="2" y="13"/>
                      <a:pt x="1" y="15"/>
                      <a:pt x="1" y="18"/>
                    </a:cubicBezTo>
                    <a:cubicBezTo>
                      <a:pt x="263" y="625"/>
                      <a:pt x="310" y="1316"/>
                      <a:pt x="370" y="1959"/>
                    </a:cubicBezTo>
                    <a:cubicBezTo>
                      <a:pt x="441" y="2530"/>
                      <a:pt x="513" y="3102"/>
                      <a:pt x="632" y="3661"/>
                    </a:cubicBezTo>
                    <a:cubicBezTo>
                      <a:pt x="870" y="4768"/>
                      <a:pt x="1180" y="5864"/>
                      <a:pt x="1656" y="6900"/>
                    </a:cubicBezTo>
                    <a:cubicBezTo>
                      <a:pt x="1870" y="7352"/>
                      <a:pt x="2132" y="7804"/>
                      <a:pt x="2442" y="8209"/>
                    </a:cubicBezTo>
                    <a:cubicBezTo>
                      <a:pt x="2180" y="7828"/>
                      <a:pt x="1989" y="7412"/>
                      <a:pt x="1811" y="6995"/>
                    </a:cubicBezTo>
                    <a:cubicBezTo>
                      <a:pt x="1584" y="6495"/>
                      <a:pt x="1394" y="5971"/>
                      <a:pt x="1227" y="5435"/>
                    </a:cubicBezTo>
                    <a:cubicBezTo>
                      <a:pt x="870" y="4340"/>
                      <a:pt x="620" y="3209"/>
                      <a:pt x="489" y="2054"/>
                    </a:cubicBezTo>
                    <a:cubicBezTo>
                      <a:pt x="418" y="1341"/>
                      <a:pt x="335" y="640"/>
                      <a:pt x="3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1"/>
              <p:cNvSpPr/>
              <p:nvPr/>
            </p:nvSpPr>
            <p:spPr>
              <a:xfrm>
                <a:off x="-3362936" y="1740943"/>
                <a:ext cx="48688" cy="38737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559" extrusionOk="0">
                    <a:moveTo>
                      <a:pt x="14" y="1"/>
                    </a:moveTo>
                    <a:cubicBezTo>
                      <a:pt x="7" y="1"/>
                      <a:pt x="1" y="4"/>
                      <a:pt x="1" y="10"/>
                    </a:cubicBezTo>
                    <a:cubicBezTo>
                      <a:pt x="37" y="379"/>
                      <a:pt x="120" y="748"/>
                      <a:pt x="179" y="1129"/>
                    </a:cubicBezTo>
                    <a:cubicBezTo>
                      <a:pt x="239" y="1498"/>
                      <a:pt x="299" y="1879"/>
                      <a:pt x="334" y="2272"/>
                    </a:cubicBezTo>
                    <a:cubicBezTo>
                      <a:pt x="430" y="3034"/>
                      <a:pt x="513" y="3784"/>
                      <a:pt x="560" y="4558"/>
                    </a:cubicBezTo>
                    <a:lnTo>
                      <a:pt x="572" y="4558"/>
                    </a:lnTo>
                    <a:cubicBezTo>
                      <a:pt x="572" y="3784"/>
                      <a:pt x="560" y="3034"/>
                      <a:pt x="453" y="2260"/>
                    </a:cubicBezTo>
                    <a:cubicBezTo>
                      <a:pt x="418" y="1879"/>
                      <a:pt x="358" y="1510"/>
                      <a:pt x="299" y="1141"/>
                    </a:cubicBezTo>
                    <a:cubicBezTo>
                      <a:pt x="239" y="748"/>
                      <a:pt x="156" y="379"/>
                      <a:pt x="37" y="10"/>
                    </a:cubicBezTo>
                    <a:cubicBezTo>
                      <a:pt x="31" y="4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1"/>
              <p:cNvSpPr/>
              <p:nvPr/>
            </p:nvSpPr>
            <p:spPr>
              <a:xfrm>
                <a:off x="-3489371" y="1769069"/>
                <a:ext cx="144789" cy="462407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5442" extrusionOk="0">
                    <a:moveTo>
                      <a:pt x="36" y="0"/>
                    </a:moveTo>
                    <a:cubicBezTo>
                      <a:pt x="13" y="0"/>
                      <a:pt x="1" y="0"/>
                      <a:pt x="1" y="24"/>
                    </a:cubicBezTo>
                    <a:cubicBezTo>
                      <a:pt x="13" y="381"/>
                      <a:pt x="84" y="739"/>
                      <a:pt x="155" y="1072"/>
                    </a:cubicBezTo>
                    <a:cubicBezTo>
                      <a:pt x="239" y="1429"/>
                      <a:pt x="334" y="1786"/>
                      <a:pt x="453" y="2144"/>
                    </a:cubicBezTo>
                    <a:cubicBezTo>
                      <a:pt x="679" y="2858"/>
                      <a:pt x="953" y="3572"/>
                      <a:pt x="1227" y="4263"/>
                    </a:cubicBezTo>
                    <a:cubicBezTo>
                      <a:pt x="1394" y="4644"/>
                      <a:pt x="1548" y="5049"/>
                      <a:pt x="1691" y="5442"/>
                    </a:cubicBezTo>
                    <a:lnTo>
                      <a:pt x="1703" y="5442"/>
                    </a:lnTo>
                    <a:cubicBezTo>
                      <a:pt x="1489" y="4727"/>
                      <a:pt x="1251" y="4025"/>
                      <a:pt x="989" y="3322"/>
                    </a:cubicBezTo>
                    <a:cubicBezTo>
                      <a:pt x="739" y="2620"/>
                      <a:pt x="501" y="1929"/>
                      <a:pt x="322" y="1215"/>
                    </a:cubicBezTo>
                    <a:cubicBezTo>
                      <a:pt x="215" y="810"/>
                      <a:pt x="143" y="405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1"/>
              <p:cNvSpPr/>
              <p:nvPr/>
            </p:nvSpPr>
            <p:spPr>
              <a:xfrm>
                <a:off x="-3465070" y="1731852"/>
                <a:ext cx="72904" cy="29731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499" extrusionOk="0">
                    <a:moveTo>
                      <a:pt x="5" y="1"/>
                    </a:moveTo>
                    <a:cubicBezTo>
                      <a:pt x="3" y="1"/>
                      <a:pt x="0" y="4"/>
                      <a:pt x="0" y="10"/>
                    </a:cubicBezTo>
                    <a:cubicBezTo>
                      <a:pt x="6" y="4"/>
                      <a:pt x="6" y="1"/>
                      <a:pt x="5" y="1"/>
                    </a:cubicBezTo>
                    <a:close/>
                    <a:moveTo>
                      <a:pt x="0" y="10"/>
                    </a:moveTo>
                    <a:cubicBezTo>
                      <a:pt x="0" y="307"/>
                      <a:pt x="60" y="605"/>
                      <a:pt x="96" y="891"/>
                    </a:cubicBezTo>
                    <a:cubicBezTo>
                      <a:pt x="143" y="1188"/>
                      <a:pt x="215" y="1486"/>
                      <a:pt x="274" y="1772"/>
                    </a:cubicBezTo>
                    <a:cubicBezTo>
                      <a:pt x="417" y="2367"/>
                      <a:pt x="619" y="2927"/>
                      <a:pt x="846" y="3498"/>
                    </a:cubicBezTo>
                    <a:lnTo>
                      <a:pt x="858" y="3498"/>
                    </a:lnTo>
                    <a:cubicBezTo>
                      <a:pt x="679" y="2927"/>
                      <a:pt x="524" y="2331"/>
                      <a:pt x="381" y="1772"/>
                    </a:cubicBezTo>
                    <a:cubicBezTo>
                      <a:pt x="310" y="1486"/>
                      <a:pt x="250" y="1200"/>
                      <a:pt x="191" y="903"/>
                    </a:cubicBezTo>
                    <a:cubicBezTo>
                      <a:pt x="131" y="605"/>
                      <a:pt x="96" y="296"/>
                      <a:pt x="0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1"/>
              <p:cNvSpPr/>
              <p:nvPr/>
            </p:nvSpPr>
            <p:spPr>
              <a:xfrm>
                <a:off x="-3585472" y="1892870"/>
                <a:ext cx="161953" cy="32042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771" extrusionOk="0">
                    <a:moveTo>
                      <a:pt x="8" y="0"/>
                    </a:moveTo>
                    <a:cubicBezTo>
                      <a:pt x="5" y="0"/>
                      <a:pt x="1" y="6"/>
                      <a:pt x="1" y="20"/>
                    </a:cubicBezTo>
                    <a:cubicBezTo>
                      <a:pt x="12" y="91"/>
                      <a:pt x="72" y="175"/>
                      <a:pt x="108" y="246"/>
                    </a:cubicBezTo>
                    <a:cubicBezTo>
                      <a:pt x="143" y="317"/>
                      <a:pt x="191" y="413"/>
                      <a:pt x="239" y="484"/>
                    </a:cubicBezTo>
                    <a:cubicBezTo>
                      <a:pt x="322" y="627"/>
                      <a:pt x="405" y="782"/>
                      <a:pt x="489" y="925"/>
                    </a:cubicBezTo>
                    <a:lnTo>
                      <a:pt x="977" y="1865"/>
                    </a:lnTo>
                    <a:cubicBezTo>
                      <a:pt x="1310" y="2496"/>
                      <a:pt x="1620" y="3127"/>
                      <a:pt x="1906" y="3770"/>
                    </a:cubicBezTo>
                    <a:cubicBezTo>
                      <a:pt x="1667" y="3103"/>
                      <a:pt x="1394" y="2449"/>
                      <a:pt x="1084" y="1818"/>
                    </a:cubicBezTo>
                    <a:cubicBezTo>
                      <a:pt x="917" y="1508"/>
                      <a:pt x="763" y="1175"/>
                      <a:pt x="584" y="877"/>
                    </a:cubicBezTo>
                    <a:lnTo>
                      <a:pt x="310" y="436"/>
                    </a:lnTo>
                    <a:cubicBezTo>
                      <a:pt x="262" y="365"/>
                      <a:pt x="203" y="270"/>
                      <a:pt x="167" y="198"/>
                    </a:cubicBezTo>
                    <a:cubicBezTo>
                      <a:pt x="120" y="127"/>
                      <a:pt x="72" y="44"/>
                      <a:pt x="12" y="8"/>
                    </a:cubicBezTo>
                    <a:cubicBezTo>
                      <a:pt x="12" y="3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1"/>
              <p:cNvSpPr/>
              <p:nvPr/>
            </p:nvSpPr>
            <p:spPr>
              <a:xfrm>
                <a:off x="-3413493" y="2220004"/>
                <a:ext cx="112415" cy="195601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302" extrusionOk="0">
                    <a:moveTo>
                      <a:pt x="12" y="1"/>
                    </a:moveTo>
                    <a:cubicBezTo>
                      <a:pt x="7" y="1"/>
                      <a:pt x="1" y="10"/>
                      <a:pt x="1" y="27"/>
                    </a:cubicBezTo>
                    <a:cubicBezTo>
                      <a:pt x="12" y="230"/>
                      <a:pt x="120" y="444"/>
                      <a:pt x="191" y="623"/>
                    </a:cubicBezTo>
                    <a:cubicBezTo>
                      <a:pt x="274" y="825"/>
                      <a:pt x="382" y="1039"/>
                      <a:pt x="501" y="1242"/>
                    </a:cubicBezTo>
                    <a:cubicBezTo>
                      <a:pt x="727" y="1635"/>
                      <a:pt x="1013" y="1992"/>
                      <a:pt x="1322" y="2301"/>
                    </a:cubicBezTo>
                    <a:cubicBezTo>
                      <a:pt x="1036" y="1956"/>
                      <a:pt x="810" y="1575"/>
                      <a:pt x="596" y="1182"/>
                    </a:cubicBezTo>
                    <a:cubicBezTo>
                      <a:pt x="489" y="992"/>
                      <a:pt x="382" y="813"/>
                      <a:pt x="298" y="623"/>
                    </a:cubicBezTo>
                    <a:cubicBezTo>
                      <a:pt x="203" y="432"/>
                      <a:pt x="143" y="206"/>
                      <a:pt x="24" y="27"/>
                    </a:cubicBezTo>
                    <a:cubicBezTo>
                      <a:pt x="24" y="10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1"/>
              <p:cNvSpPr/>
              <p:nvPr/>
            </p:nvSpPr>
            <p:spPr>
              <a:xfrm>
                <a:off x="-3649200" y="2046241"/>
                <a:ext cx="181156" cy="20936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4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1" y="179"/>
                      <a:pt x="405" y="358"/>
                      <a:pt x="596" y="536"/>
                    </a:cubicBezTo>
                    <a:cubicBezTo>
                      <a:pt x="786" y="727"/>
                      <a:pt x="989" y="929"/>
                      <a:pt x="1167" y="1120"/>
                    </a:cubicBezTo>
                    <a:cubicBezTo>
                      <a:pt x="1524" y="1525"/>
                      <a:pt x="1846" y="1977"/>
                      <a:pt x="2096" y="2453"/>
                    </a:cubicBezTo>
                    <a:cubicBezTo>
                      <a:pt x="2096" y="2461"/>
                      <a:pt x="2099" y="2464"/>
                      <a:pt x="2104" y="2464"/>
                    </a:cubicBezTo>
                    <a:cubicBezTo>
                      <a:pt x="2115" y="2464"/>
                      <a:pt x="2132" y="2450"/>
                      <a:pt x="2132" y="2441"/>
                    </a:cubicBezTo>
                    <a:cubicBezTo>
                      <a:pt x="1894" y="1953"/>
                      <a:pt x="1596" y="1489"/>
                      <a:pt x="1239" y="1072"/>
                    </a:cubicBezTo>
                    <a:cubicBezTo>
                      <a:pt x="1060" y="870"/>
                      <a:pt x="870" y="656"/>
                      <a:pt x="655" y="477"/>
                    </a:cubicBezTo>
                    <a:cubicBezTo>
                      <a:pt x="465" y="298"/>
                      <a:pt x="239" y="120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1"/>
              <p:cNvSpPr/>
              <p:nvPr/>
            </p:nvSpPr>
            <p:spPr>
              <a:xfrm>
                <a:off x="-3967922" y="2536942"/>
                <a:ext cx="303598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95" extrusionOk="0">
                    <a:moveTo>
                      <a:pt x="25" y="0"/>
                    </a:moveTo>
                    <a:cubicBezTo>
                      <a:pt x="1" y="0"/>
                      <a:pt x="1" y="12"/>
                      <a:pt x="25" y="12"/>
                    </a:cubicBezTo>
                    <a:cubicBezTo>
                      <a:pt x="584" y="191"/>
                      <a:pt x="1180" y="286"/>
                      <a:pt x="1775" y="345"/>
                    </a:cubicBezTo>
                    <a:cubicBezTo>
                      <a:pt x="2073" y="369"/>
                      <a:pt x="2370" y="393"/>
                      <a:pt x="2680" y="393"/>
                    </a:cubicBezTo>
                    <a:cubicBezTo>
                      <a:pt x="2775" y="393"/>
                      <a:pt x="2873" y="394"/>
                      <a:pt x="2972" y="394"/>
                    </a:cubicBezTo>
                    <a:cubicBezTo>
                      <a:pt x="3169" y="394"/>
                      <a:pt x="3370" y="389"/>
                      <a:pt x="3561" y="357"/>
                    </a:cubicBezTo>
                    <a:cubicBezTo>
                      <a:pt x="3573" y="357"/>
                      <a:pt x="3573" y="310"/>
                      <a:pt x="3561" y="310"/>
                    </a:cubicBezTo>
                    <a:cubicBezTo>
                      <a:pt x="3275" y="274"/>
                      <a:pt x="2978" y="286"/>
                      <a:pt x="2680" y="274"/>
                    </a:cubicBezTo>
                    <a:cubicBezTo>
                      <a:pt x="2382" y="250"/>
                      <a:pt x="2085" y="238"/>
                      <a:pt x="1787" y="215"/>
                    </a:cubicBezTo>
                    <a:cubicBezTo>
                      <a:pt x="1192" y="155"/>
                      <a:pt x="620" y="60"/>
                      <a:pt x="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1"/>
              <p:cNvSpPr/>
              <p:nvPr/>
            </p:nvSpPr>
            <p:spPr>
              <a:xfrm>
                <a:off x="-1735081" y="1586043"/>
                <a:ext cx="584764" cy="82251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680" extrusionOk="0">
                    <a:moveTo>
                      <a:pt x="40" y="1"/>
                    </a:moveTo>
                    <a:cubicBezTo>
                      <a:pt x="20" y="1"/>
                      <a:pt x="0" y="16"/>
                      <a:pt x="0" y="47"/>
                    </a:cubicBezTo>
                    <a:cubicBezTo>
                      <a:pt x="12" y="416"/>
                      <a:pt x="143" y="785"/>
                      <a:pt x="298" y="1119"/>
                    </a:cubicBezTo>
                    <a:cubicBezTo>
                      <a:pt x="452" y="1476"/>
                      <a:pt x="655" y="1797"/>
                      <a:pt x="893" y="2119"/>
                    </a:cubicBezTo>
                    <a:cubicBezTo>
                      <a:pt x="1369" y="2750"/>
                      <a:pt x="1965" y="3285"/>
                      <a:pt x="2572" y="3786"/>
                    </a:cubicBezTo>
                    <a:cubicBezTo>
                      <a:pt x="3239" y="4321"/>
                      <a:pt x="3953" y="4821"/>
                      <a:pt x="4596" y="5393"/>
                    </a:cubicBezTo>
                    <a:cubicBezTo>
                      <a:pt x="5215" y="5941"/>
                      <a:pt x="5763" y="6560"/>
                      <a:pt x="6156" y="7310"/>
                    </a:cubicBezTo>
                    <a:cubicBezTo>
                      <a:pt x="6537" y="8036"/>
                      <a:pt x="6799" y="8858"/>
                      <a:pt x="6870" y="9679"/>
                    </a:cubicBezTo>
                    <a:lnTo>
                      <a:pt x="6882" y="9679"/>
                    </a:lnTo>
                    <a:cubicBezTo>
                      <a:pt x="6834" y="8965"/>
                      <a:pt x="6703" y="8250"/>
                      <a:pt x="6418" y="7596"/>
                    </a:cubicBezTo>
                    <a:cubicBezTo>
                      <a:pt x="6096" y="6857"/>
                      <a:pt x="5620" y="6202"/>
                      <a:pt x="5048" y="5643"/>
                    </a:cubicBezTo>
                    <a:cubicBezTo>
                      <a:pt x="3846" y="4464"/>
                      <a:pt x="2334" y="3643"/>
                      <a:pt x="1238" y="2357"/>
                    </a:cubicBezTo>
                    <a:cubicBezTo>
                      <a:pt x="964" y="2023"/>
                      <a:pt x="703" y="1654"/>
                      <a:pt x="500" y="1261"/>
                    </a:cubicBezTo>
                    <a:cubicBezTo>
                      <a:pt x="393" y="1071"/>
                      <a:pt x="310" y="869"/>
                      <a:pt x="250" y="654"/>
                    </a:cubicBezTo>
                    <a:cubicBezTo>
                      <a:pt x="167" y="452"/>
                      <a:pt x="131" y="237"/>
                      <a:pt x="83" y="35"/>
                    </a:cubicBezTo>
                    <a:cubicBezTo>
                      <a:pt x="78" y="13"/>
                      <a:pt x="59" y="1"/>
                      <a:pt x="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1"/>
              <p:cNvSpPr/>
              <p:nvPr/>
            </p:nvSpPr>
            <p:spPr>
              <a:xfrm>
                <a:off x="-1701772" y="1560127"/>
                <a:ext cx="594960" cy="723944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8520" extrusionOk="0">
                    <a:moveTo>
                      <a:pt x="28" y="1"/>
                    </a:moveTo>
                    <a:cubicBezTo>
                      <a:pt x="13" y="1"/>
                      <a:pt x="1" y="7"/>
                      <a:pt x="1" y="19"/>
                    </a:cubicBezTo>
                    <a:cubicBezTo>
                      <a:pt x="37" y="364"/>
                      <a:pt x="180" y="673"/>
                      <a:pt x="346" y="971"/>
                    </a:cubicBezTo>
                    <a:cubicBezTo>
                      <a:pt x="513" y="1269"/>
                      <a:pt x="715" y="1543"/>
                      <a:pt x="942" y="1793"/>
                    </a:cubicBezTo>
                    <a:cubicBezTo>
                      <a:pt x="1454" y="2364"/>
                      <a:pt x="2061" y="2805"/>
                      <a:pt x="2668" y="3281"/>
                    </a:cubicBezTo>
                    <a:cubicBezTo>
                      <a:pt x="3847" y="4210"/>
                      <a:pt x="5002" y="5174"/>
                      <a:pt x="5883" y="6388"/>
                    </a:cubicBezTo>
                    <a:cubicBezTo>
                      <a:pt x="6359" y="7043"/>
                      <a:pt x="6740" y="7746"/>
                      <a:pt x="6978" y="8520"/>
                    </a:cubicBezTo>
                    <a:lnTo>
                      <a:pt x="7002" y="8520"/>
                    </a:lnTo>
                    <a:cubicBezTo>
                      <a:pt x="6835" y="7853"/>
                      <a:pt x="6549" y="7198"/>
                      <a:pt x="6192" y="6603"/>
                    </a:cubicBezTo>
                    <a:cubicBezTo>
                      <a:pt x="5823" y="5984"/>
                      <a:pt x="5359" y="5424"/>
                      <a:pt x="4859" y="4924"/>
                    </a:cubicBezTo>
                    <a:cubicBezTo>
                      <a:pt x="4323" y="4388"/>
                      <a:pt x="3751" y="3888"/>
                      <a:pt x="3156" y="3436"/>
                    </a:cubicBezTo>
                    <a:cubicBezTo>
                      <a:pt x="2561" y="2971"/>
                      <a:pt x="1954" y="2519"/>
                      <a:pt x="1406" y="2007"/>
                    </a:cubicBezTo>
                    <a:cubicBezTo>
                      <a:pt x="1108" y="1721"/>
                      <a:pt x="834" y="1424"/>
                      <a:pt x="608" y="1090"/>
                    </a:cubicBezTo>
                    <a:cubicBezTo>
                      <a:pt x="394" y="757"/>
                      <a:pt x="239" y="388"/>
                      <a:pt x="72" y="19"/>
                    </a:cubicBezTo>
                    <a:cubicBezTo>
                      <a:pt x="60" y="7"/>
                      <a:pt x="43" y="1"/>
                      <a:pt x="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1"/>
              <p:cNvSpPr/>
              <p:nvPr/>
            </p:nvSpPr>
            <p:spPr>
              <a:xfrm>
                <a:off x="-1628868" y="1745787"/>
                <a:ext cx="396640" cy="37743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442" extrusionOk="0">
                    <a:moveTo>
                      <a:pt x="24" y="1"/>
                    </a:moveTo>
                    <a:cubicBezTo>
                      <a:pt x="12" y="1"/>
                      <a:pt x="0" y="12"/>
                      <a:pt x="0" y="24"/>
                    </a:cubicBezTo>
                    <a:cubicBezTo>
                      <a:pt x="155" y="382"/>
                      <a:pt x="453" y="679"/>
                      <a:pt x="750" y="917"/>
                    </a:cubicBezTo>
                    <a:cubicBezTo>
                      <a:pt x="1060" y="1167"/>
                      <a:pt x="1429" y="1382"/>
                      <a:pt x="1762" y="1608"/>
                    </a:cubicBezTo>
                    <a:cubicBezTo>
                      <a:pt x="2120" y="1822"/>
                      <a:pt x="2477" y="2084"/>
                      <a:pt x="2810" y="2346"/>
                    </a:cubicBezTo>
                    <a:cubicBezTo>
                      <a:pt x="3132" y="2632"/>
                      <a:pt x="3441" y="2929"/>
                      <a:pt x="3739" y="3251"/>
                    </a:cubicBezTo>
                    <a:cubicBezTo>
                      <a:pt x="4084" y="3632"/>
                      <a:pt x="4406" y="4013"/>
                      <a:pt x="4667" y="4442"/>
                    </a:cubicBezTo>
                    <a:cubicBezTo>
                      <a:pt x="4453" y="4061"/>
                      <a:pt x="4239" y="3668"/>
                      <a:pt x="3965" y="3310"/>
                    </a:cubicBezTo>
                    <a:cubicBezTo>
                      <a:pt x="3703" y="2977"/>
                      <a:pt x="3417" y="2656"/>
                      <a:pt x="3084" y="2382"/>
                    </a:cubicBezTo>
                    <a:cubicBezTo>
                      <a:pt x="2762" y="2084"/>
                      <a:pt x="2417" y="1822"/>
                      <a:pt x="2048" y="1584"/>
                    </a:cubicBezTo>
                    <a:cubicBezTo>
                      <a:pt x="1703" y="1370"/>
                      <a:pt x="1346" y="1167"/>
                      <a:pt x="1024" y="929"/>
                    </a:cubicBezTo>
                    <a:cubicBezTo>
                      <a:pt x="822" y="798"/>
                      <a:pt x="643" y="667"/>
                      <a:pt x="465" y="501"/>
                    </a:cubicBezTo>
                    <a:cubicBezTo>
                      <a:pt x="310" y="358"/>
                      <a:pt x="155" y="179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1"/>
              <p:cNvSpPr/>
              <p:nvPr/>
            </p:nvSpPr>
            <p:spPr>
              <a:xfrm>
                <a:off x="-1206992" y="2147440"/>
                <a:ext cx="81996" cy="173084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037" extrusionOk="0">
                    <a:moveTo>
                      <a:pt x="48" y="0"/>
                    </a:moveTo>
                    <a:cubicBezTo>
                      <a:pt x="36" y="12"/>
                      <a:pt x="0" y="36"/>
                      <a:pt x="12" y="36"/>
                    </a:cubicBezTo>
                    <a:cubicBezTo>
                      <a:pt x="214" y="346"/>
                      <a:pt x="417" y="655"/>
                      <a:pt x="572" y="989"/>
                    </a:cubicBezTo>
                    <a:cubicBezTo>
                      <a:pt x="726" y="1322"/>
                      <a:pt x="869" y="1667"/>
                      <a:pt x="953" y="2036"/>
                    </a:cubicBezTo>
                    <a:lnTo>
                      <a:pt x="965" y="2036"/>
                    </a:lnTo>
                    <a:cubicBezTo>
                      <a:pt x="929" y="1667"/>
                      <a:pt x="845" y="1298"/>
                      <a:pt x="679" y="953"/>
                    </a:cubicBezTo>
                    <a:cubicBezTo>
                      <a:pt x="536" y="608"/>
                      <a:pt x="322" y="250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1"/>
              <p:cNvSpPr/>
              <p:nvPr/>
            </p:nvSpPr>
            <p:spPr>
              <a:xfrm>
                <a:off x="-1731597" y="1696844"/>
                <a:ext cx="274793" cy="294846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3470" extrusionOk="0">
                    <a:moveTo>
                      <a:pt x="30" y="1"/>
                    </a:moveTo>
                    <a:cubicBezTo>
                      <a:pt x="16" y="1"/>
                      <a:pt x="1" y="14"/>
                      <a:pt x="19" y="41"/>
                    </a:cubicBezTo>
                    <a:cubicBezTo>
                      <a:pt x="269" y="600"/>
                      <a:pt x="638" y="1124"/>
                      <a:pt x="1031" y="1600"/>
                    </a:cubicBezTo>
                    <a:cubicBezTo>
                      <a:pt x="1412" y="2077"/>
                      <a:pt x="1852" y="2505"/>
                      <a:pt x="2364" y="2874"/>
                    </a:cubicBezTo>
                    <a:cubicBezTo>
                      <a:pt x="2650" y="3089"/>
                      <a:pt x="2936" y="3291"/>
                      <a:pt x="3233" y="3470"/>
                    </a:cubicBezTo>
                    <a:cubicBezTo>
                      <a:pt x="2721" y="3113"/>
                      <a:pt x="2269" y="2696"/>
                      <a:pt x="1840" y="2255"/>
                    </a:cubicBezTo>
                    <a:cubicBezTo>
                      <a:pt x="1412" y="1803"/>
                      <a:pt x="1007" y="1350"/>
                      <a:pt x="638" y="850"/>
                    </a:cubicBezTo>
                    <a:cubicBezTo>
                      <a:pt x="435" y="577"/>
                      <a:pt x="233" y="291"/>
                      <a:pt x="42" y="5"/>
                    </a:cubicBezTo>
                    <a:cubicBezTo>
                      <a:pt x="39" y="2"/>
                      <a:pt x="35" y="1"/>
                      <a:pt x="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1"/>
              <p:cNvSpPr/>
              <p:nvPr/>
            </p:nvSpPr>
            <p:spPr>
              <a:xfrm>
                <a:off x="-1434627" y="2005370"/>
                <a:ext cx="247942" cy="256439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018" extrusionOk="0">
                    <a:moveTo>
                      <a:pt x="22" y="1"/>
                    </a:moveTo>
                    <a:cubicBezTo>
                      <a:pt x="6" y="1"/>
                      <a:pt x="0" y="9"/>
                      <a:pt x="0" y="17"/>
                    </a:cubicBezTo>
                    <a:cubicBezTo>
                      <a:pt x="72" y="124"/>
                      <a:pt x="179" y="184"/>
                      <a:pt x="286" y="279"/>
                    </a:cubicBezTo>
                    <a:cubicBezTo>
                      <a:pt x="393" y="363"/>
                      <a:pt x="488" y="458"/>
                      <a:pt x="607" y="541"/>
                    </a:cubicBezTo>
                    <a:cubicBezTo>
                      <a:pt x="822" y="720"/>
                      <a:pt x="1012" y="898"/>
                      <a:pt x="1203" y="1077"/>
                    </a:cubicBezTo>
                    <a:cubicBezTo>
                      <a:pt x="1596" y="1446"/>
                      <a:pt x="1953" y="1851"/>
                      <a:pt x="2310" y="2268"/>
                    </a:cubicBezTo>
                    <a:cubicBezTo>
                      <a:pt x="2512" y="2506"/>
                      <a:pt x="2727" y="2756"/>
                      <a:pt x="2905" y="3018"/>
                    </a:cubicBezTo>
                    <a:lnTo>
                      <a:pt x="2917" y="3018"/>
                    </a:lnTo>
                    <a:cubicBezTo>
                      <a:pt x="2334" y="2077"/>
                      <a:pt x="1608" y="1244"/>
                      <a:pt x="762" y="541"/>
                    </a:cubicBezTo>
                    <a:cubicBezTo>
                      <a:pt x="643" y="458"/>
                      <a:pt x="536" y="351"/>
                      <a:pt x="417" y="255"/>
                    </a:cubicBezTo>
                    <a:cubicBezTo>
                      <a:pt x="298" y="172"/>
                      <a:pt x="179" y="53"/>
                      <a:pt x="48" y="5"/>
                    </a:cubicBezTo>
                    <a:cubicBezTo>
                      <a:pt x="37" y="2"/>
                      <a:pt x="29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1"/>
              <p:cNvSpPr/>
              <p:nvPr/>
            </p:nvSpPr>
            <p:spPr>
              <a:xfrm>
                <a:off x="-1114375" y="1721060"/>
                <a:ext cx="702617" cy="690126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8122" extrusionOk="0">
                    <a:moveTo>
                      <a:pt x="8241" y="1"/>
                    </a:moveTo>
                    <a:cubicBezTo>
                      <a:pt x="8235" y="1"/>
                      <a:pt x="8228" y="2"/>
                      <a:pt x="8221" y="6"/>
                    </a:cubicBezTo>
                    <a:cubicBezTo>
                      <a:pt x="8126" y="149"/>
                      <a:pt x="8078" y="315"/>
                      <a:pt x="8006" y="482"/>
                    </a:cubicBezTo>
                    <a:cubicBezTo>
                      <a:pt x="7923" y="649"/>
                      <a:pt x="7852" y="827"/>
                      <a:pt x="7768" y="970"/>
                    </a:cubicBezTo>
                    <a:cubicBezTo>
                      <a:pt x="7590" y="1280"/>
                      <a:pt x="7387" y="1577"/>
                      <a:pt x="7173" y="1863"/>
                    </a:cubicBezTo>
                    <a:cubicBezTo>
                      <a:pt x="6709" y="2447"/>
                      <a:pt x="6161" y="2947"/>
                      <a:pt x="5578" y="3411"/>
                    </a:cubicBezTo>
                    <a:cubicBezTo>
                      <a:pt x="4327" y="4399"/>
                      <a:pt x="2911" y="5149"/>
                      <a:pt x="1696" y="6161"/>
                    </a:cubicBezTo>
                    <a:cubicBezTo>
                      <a:pt x="1363" y="6435"/>
                      <a:pt x="1053" y="6721"/>
                      <a:pt x="767" y="7030"/>
                    </a:cubicBezTo>
                    <a:cubicBezTo>
                      <a:pt x="482" y="7328"/>
                      <a:pt x="208" y="7650"/>
                      <a:pt x="17" y="8031"/>
                    </a:cubicBezTo>
                    <a:cubicBezTo>
                      <a:pt x="0" y="8082"/>
                      <a:pt x="20" y="8121"/>
                      <a:pt x="46" y="8121"/>
                    </a:cubicBezTo>
                    <a:cubicBezTo>
                      <a:pt x="56" y="8121"/>
                      <a:pt x="67" y="8115"/>
                      <a:pt x="77" y="8102"/>
                    </a:cubicBezTo>
                    <a:cubicBezTo>
                      <a:pt x="315" y="7804"/>
                      <a:pt x="529" y="7507"/>
                      <a:pt x="791" y="7221"/>
                    </a:cubicBezTo>
                    <a:cubicBezTo>
                      <a:pt x="1041" y="6935"/>
                      <a:pt x="1327" y="6685"/>
                      <a:pt x="1601" y="6435"/>
                    </a:cubicBezTo>
                    <a:cubicBezTo>
                      <a:pt x="2196" y="5923"/>
                      <a:pt x="2851" y="5483"/>
                      <a:pt x="3506" y="5054"/>
                    </a:cubicBezTo>
                    <a:cubicBezTo>
                      <a:pt x="4804" y="4185"/>
                      <a:pt x="6161" y="3340"/>
                      <a:pt x="7173" y="2113"/>
                    </a:cubicBezTo>
                    <a:cubicBezTo>
                      <a:pt x="7423" y="1804"/>
                      <a:pt x="7661" y="1494"/>
                      <a:pt x="7852" y="1137"/>
                    </a:cubicBezTo>
                    <a:cubicBezTo>
                      <a:pt x="7959" y="958"/>
                      <a:pt x="8042" y="780"/>
                      <a:pt x="8126" y="589"/>
                    </a:cubicBezTo>
                    <a:cubicBezTo>
                      <a:pt x="8197" y="411"/>
                      <a:pt x="8268" y="208"/>
                      <a:pt x="8268" y="18"/>
                    </a:cubicBezTo>
                    <a:cubicBezTo>
                      <a:pt x="8268" y="9"/>
                      <a:pt x="8257" y="1"/>
                      <a:pt x="82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1"/>
              <p:cNvSpPr/>
              <p:nvPr/>
            </p:nvSpPr>
            <p:spPr>
              <a:xfrm>
                <a:off x="-1125081" y="1704066"/>
                <a:ext cx="666505" cy="69318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8158" extrusionOk="0">
                    <a:moveTo>
                      <a:pt x="7801" y="0"/>
                    </a:moveTo>
                    <a:cubicBezTo>
                      <a:pt x="7792" y="0"/>
                      <a:pt x="7783" y="4"/>
                      <a:pt x="7775" y="15"/>
                    </a:cubicBezTo>
                    <a:cubicBezTo>
                      <a:pt x="7549" y="289"/>
                      <a:pt x="7359" y="611"/>
                      <a:pt x="7132" y="884"/>
                    </a:cubicBezTo>
                    <a:cubicBezTo>
                      <a:pt x="6906" y="1170"/>
                      <a:pt x="6668" y="1444"/>
                      <a:pt x="6418" y="1694"/>
                    </a:cubicBezTo>
                    <a:cubicBezTo>
                      <a:pt x="5882" y="2230"/>
                      <a:pt x="5299" y="2694"/>
                      <a:pt x="4703" y="3147"/>
                    </a:cubicBezTo>
                    <a:cubicBezTo>
                      <a:pt x="3489" y="4075"/>
                      <a:pt x="2203" y="4921"/>
                      <a:pt x="1191" y="6076"/>
                    </a:cubicBezTo>
                    <a:cubicBezTo>
                      <a:pt x="941" y="6373"/>
                      <a:pt x="703" y="6695"/>
                      <a:pt x="501" y="7028"/>
                    </a:cubicBezTo>
                    <a:cubicBezTo>
                      <a:pt x="286" y="7361"/>
                      <a:pt x="96" y="7719"/>
                      <a:pt x="1" y="8088"/>
                    </a:cubicBezTo>
                    <a:cubicBezTo>
                      <a:pt x="25" y="8128"/>
                      <a:pt x="49" y="8157"/>
                      <a:pt x="69" y="8157"/>
                    </a:cubicBezTo>
                    <a:cubicBezTo>
                      <a:pt x="79" y="8157"/>
                      <a:pt x="88" y="8151"/>
                      <a:pt x="96" y="8135"/>
                    </a:cubicBezTo>
                    <a:cubicBezTo>
                      <a:pt x="262" y="7826"/>
                      <a:pt x="393" y="7516"/>
                      <a:pt x="572" y="7195"/>
                    </a:cubicBezTo>
                    <a:cubicBezTo>
                      <a:pt x="751" y="6885"/>
                      <a:pt x="953" y="6599"/>
                      <a:pt x="1191" y="6326"/>
                    </a:cubicBezTo>
                    <a:cubicBezTo>
                      <a:pt x="1655" y="5754"/>
                      <a:pt x="2203" y="5266"/>
                      <a:pt x="2775" y="4802"/>
                    </a:cubicBezTo>
                    <a:cubicBezTo>
                      <a:pt x="3977" y="3837"/>
                      <a:pt x="5299" y="3016"/>
                      <a:pt x="6406" y="1944"/>
                    </a:cubicBezTo>
                    <a:cubicBezTo>
                      <a:pt x="6704" y="1658"/>
                      <a:pt x="6966" y="1361"/>
                      <a:pt x="7228" y="1051"/>
                    </a:cubicBezTo>
                    <a:cubicBezTo>
                      <a:pt x="7466" y="742"/>
                      <a:pt x="7716" y="408"/>
                      <a:pt x="7835" y="39"/>
                    </a:cubicBezTo>
                    <a:cubicBezTo>
                      <a:pt x="7843" y="23"/>
                      <a:pt x="7823" y="0"/>
                      <a:pt x="7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1"/>
              <p:cNvSpPr/>
              <p:nvPr/>
            </p:nvSpPr>
            <p:spPr>
              <a:xfrm>
                <a:off x="-1127120" y="1565990"/>
                <a:ext cx="226700" cy="811294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548" extrusionOk="0">
                    <a:moveTo>
                      <a:pt x="2522" y="0"/>
                    </a:moveTo>
                    <a:cubicBezTo>
                      <a:pt x="2516" y="0"/>
                      <a:pt x="2513" y="3"/>
                      <a:pt x="2513" y="9"/>
                    </a:cubicBezTo>
                    <a:cubicBezTo>
                      <a:pt x="2465" y="164"/>
                      <a:pt x="2501" y="331"/>
                      <a:pt x="2501" y="473"/>
                    </a:cubicBezTo>
                    <a:cubicBezTo>
                      <a:pt x="2513" y="640"/>
                      <a:pt x="2513" y="807"/>
                      <a:pt x="2513" y="962"/>
                    </a:cubicBezTo>
                    <a:cubicBezTo>
                      <a:pt x="2513" y="1295"/>
                      <a:pt x="2501" y="1616"/>
                      <a:pt x="2465" y="1938"/>
                    </a:cubicBezTo>
                    <a:cubicBezTo>
                      <a:pt x="2406" y="2593"/>
                      <a:pt x="2275" y="3248"/>
                      <a:pt x="2108" y="3879"/>
                    </a:cubicBezTo>
                    <a:cubicBezTo>
                      <a:pt x="1775" y="5153"/>
                      <a:pt x="1251" y="6367"/>
                      <a:pt x="679" y="7558"/>
                    </a:cubicBezTo>
                    <a:cubicBezTo>
                      <a:pt x="394" y="8165"/>
                      <a:pt x="25" y="8808"/>
                      <a:pt x="1" y="9510"/>
                    </a:cubicBezTo>
                    <a:cubicBezTo>
                      <a:pt x="1" y="9536"/>
                      <a:pt x="21" y="9548"/>
                      <a:pt x="40" y="9548"/>
                    </a:cubicBezTo>
                    <a:cubicBezTo>
                      <a:pt x="57" y="9548"/>
                      <a:pt x="72" y="9539"/>
                      <a:pt x="72" y="9522"/>
                    </a:cubicBezTo>
                    <a:cubicBezTo>
                      <a:pt x="120" y="9213"/>
                      <a:pt x="191" y="8915"/>
                      <a:pt x="310" y="8617"/>
                    </a:cubicBezTo>
                    <a:cubicBezTo>
                      <a:pt x="429" y="8320"/>
                      <a:pt x="584" y="8022"/>
                      <a:pt x="727" y="7736"/>
                    </a:cubicBezTo>
                    <a:cubicBezTo>
                      <a:pt x="1013" y="7153"/>
                      <a:pt x="1287" y="6558"/>
                      <a:pt x="1537" y="5962"/>
                    </a:cubicBezTo>
                    <a:cubicBezTo>
                      <a:pt x="2037" y="4748"/>
                      <a:pt x="2441" y="3498"/>
                      <a:pt x="2584" y="2188"/>
                    </a:cubicBezTo>
                    <a:cubicBezTo>
                      <a:pt x="2632" y="1831"/>
                      <a:pt x="2668" y="1462"/>
                      <a:pt x="2668" y="1081"/>
                    </a:cubicBezTo>
                    <a:cubicBezTo>
                      <a:pt x="2668" y="890"/>
                      <a:pt x="2668" y="712"/>
                      <a:pt x="2644" y="521"/>
                    </a:cubicBezTo>
                    <a:cubicBezTo>
                      <a:pt x="2632" y="354"/>
                      <a:pt x="2632" y="164"/>
                      <a:pt x="2549" y="9"/>
                    </a:cubicBezTo>
                    <a:cubicBezTo>
                      <a:pt x="2537" y="3"/>
                      <a:pt x="2528" y="0"/>
                      <a:pt x="2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1"/>
              <p:cNvSpPr/>
              <p:nvPr/>
            </p:nvSpPr>
            <p:spPr>
              <a:xfrm>
                <a:off x="-1397920" y="1446437"/>
                <a:ext cx="308356" cy="799823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9413" extrusionOk="0">
                    <a:moveTo>
                      <a:pt x="61" y="0"/>
                    </a:moveTo>
                    <a:cubicBezTo>
                      <a:pt x="34" y="0"/>
                      <a:pt x="1" y="24"/>
                      <a:pt x="9" y="47"/>
                    </a:cubicBezTo>
                    <a:cubicBezTo>
                      <a:pt x="92" y="368"/>
                      <a:pt x="223" y="666"/>
                      <a:pt x="354" y="940"/>
                    </a:cubicBezTo>
                    <a:cubicBezTo>
                      <a:pt x="497" y="1238"/>
                      <a:pt x="652" y="1535"/>
                      <a:pt x="806" y="1821"/>
                    </a:cubicBezTo>
                    <a:cubicBezTo>
                      <a:pt x="1116" y="2404"/>
                      <a:pt x="1437" y="2952"/>
                      <a:pt x="1771" y="3535"/>
                    </a:cubicBezTo>
                    <a:cubicBezTo>
                      <a:pt x="2414" y="4678"/>
                      <a:pt x="3021" y="5869"/>
                      <a:pt x="3307" y="7167"/>
                    </a:cubicBezTo>
                    <a:cubicBezTo>
                      <a:pt x="3378" y="7536"/>
                      <a:pt x="3438" y="7893"/>
                      <a:pt x="3450" y="8286"/>
                    </a:cubicBezTo>
                    <a:cubicBezTo>
                      <a:pt x="3462" y="8655"/>
                      <a:pt x="3438" y="9012"/>
                      <a:pt x="3402" y="9381"/>
                    </a:cubicBezTo>
                    <a:cubicBezTo>
                      <a:pt x="3408" y="9401"/>
                      <a:pt x="3428" y="9413"/>
                      <a:pt x="3446" y="9413"/>
                    </a:cubicBezTo>
                    <a:cubicBezTo>
                      <a:pt x="3461" y="9413"/>
                      <a:pt x="3473" y="9404"/>
                      <a:pt x="3473" y="9381"/>
                    </a:cubicBezTo>
                    <a:cubicBezTo>
                      <a:pt x="3628" y="8774"/>
                      <a:pt x="3581" y="8084"/>
                      <a:pt x="3497" y="7464"/>
                    </a:cubicBezTo>
                    <a:cubicBezTo>
                      <a:pt x="3390" y="6810"/>
                      <a:pt x="3200" y="6167"/>
                      <a:pt x="2950" y="5548"/>
                    </a:cubicBezTo>
                    <a:cubicBezTo>
                      <a:pt x="2438" y="4309"/>
                      <a:pt x="1747" y="3178"/>
                      <a:pt x="1092" y="2011"/>
                    </a:cubicBezTo>
                    <a:cubicBezTo>
                      <a:pt x="902" y="1690"/>
                      <a:pt x="723" y="1357"/>
                      <a:pt x="568" y="1035"/>
                    </a:cubicBezTo>
                    <a:cubicBezTo>
                      <a:pt x="402" y="690"/>
                      <a:pt x="259" y="345"/>
                      <a:pt x="92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1"/>
              <p:cNvSpPr/>
              <p:nvPr/>
            </p:nvSpPr>
            <p:spPr>
              <a:xfrm>
                <a:off x="-1245484" y="1458758"/>
                <a:ext cx="191267" cy="727088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8557" extrusionOk="0">
                    <a:moveTo>
                      <a:pt x="42" y="0"/>
                    </a:moveTo>
                    <a:cubicBezTo>
                      <a:pt x="39" y="0"/>
                      <a:pt x="36" y="3"/>
                      <a:pt x="36" y="9"/>
                    </a:cubicBezTo>
                    <a:cubicBezTo>
                      <a:pt x="1" y="307"/>
                      <a:pt x="1" y="604"/>
                      <a:pt x="36" y="914"/>
                    </a:cubicBezTo>
                    <a:cubicBezTo>
                      <a:pt x="72" y="1200"/>
                      <a:pt x="120" y="1485"/>
                      <a:pt x="203" y="1771"/>
                    </a:cubicBezTo>
                    <a:cubicBezTo>
                      <a:pt x="346" y="2319"/>
                      <a:pt x="584" y="2843"/>
                      <a:pt x="834" y="3343"/>
                    </a:cubicBezTo>
                    <a:cubicBezTo>
                      <a:pt x="1096" y="3867"/>
                      <a:pt x="1346" y="4367"/>
                      <a:pt x="1548" y="4903"/>
                    </a:cubicBezTo>
                    <a:cubicBezTo>
                      <a:pt x="1763" y="5438"/>
                      <a:pt x="1894" y="6022"/>
                      <a:pt x="1965" y="6593"/>
                    </a:cubicBezTo>
                    <a:cubicBezTo>
                      <a:pt x="2060" y="7248"/>
                      <a:pt x="2049" y="7903"/>
                      <a:pt x="1989" y="8534"/>
                    </a:cubicBezTo>
                    <a:cubicBezTo>
                      <a:pt x="1996" y="8547"/>
                      <a:pt x="2009" y="8556"/>
                      <a:pt x="2020" y="8556"/>
                    </a:cubicBezTo>
                    <a:cubicBezTo>
                      <a:pt x="2029" y="8556"/>
                      <a:pt x="2037" y="8550"/>
                      <a:pt x="2037" y="8534"/>
                    </a:cubicBezTo>
                    <a:cubicBezTo>
                      <a:pt x="2251" y="7427"/>
                      <a:pt x="2132" y="6236"/>
                      <a:pt x="1775" y="5141"/>
                    </a:cubicBezTo>
                    <a:cubicBezTo>
                      <a:pt x="1418" y="4057"/>
                      <a:pt x="786" y="3093"/>
                      <a:pt x="405" y="2021"/>
                    </a:cubicBezTo>
                    <a:cubicBezTo>
                      <a:pt x="191" y="1378"/>
                      <a:pt x="84" y="676"/>
                      <a:pt x="48" y="9"/>
                    </a:cubicBezTo>
                    <a:cubicBezTo>
                      <a:pt x="48" y="3"/>
                      <a:pt x="45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1"/>
              <p:cNvSpPr/>
              <p:nvPr/>
            </p:nvSpPr>
            <p:spPr>
              <a:xfrm>
                <a:off x="-1035013" y="1553585"/>
                <a:ext cx="56675" cy="54015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357" extrusionOk="0">
                    <a:moveTo>
                      <a:pt x="655" y="0"/>
                    </a:moveTo>
                    <a:cubicBezTo>
                      <a:pt x="631" y="429"/>
                      <a:pt x="572" y="858"/>
                      <a:pt x="536" y="1274"/>
                    </a:cubicBezTo>
                    <a:cubicBezTo>
                      <a:pt x="512" y="1691"/>
                      <a:pt x="476" y="2120"/>
                      <a:pt x="465" y="2536"/>
                    </a:cubicBezTo>
                    <a:cubicBezTo>
                      <a:pt x="417" y="3358"/>
                      <a:pt x="393" y="4191"/>
                      <a:pt x="274" y="5013"/>
                    </a:cubicBezTo>
                    <a:cubicBezTo>
                      <a:pt x="214" y="5453"/>
                      <a:pt x="107" y="5894"/>
                      <a:pt x="0" y="6334"/>
                    </a:cubicBezTo>
                    <a:cubicBezTo>
                      <a:pt x="0" y="6343"/>
                      <a:pt x="6" y="6357"/>
                      <a:pt x="17" y="6357"/>
                    </a:cubicBezTo>
                    <a:cubicBezTo>
                      <a:pt x="22" y="6357"/>
                      <a:pt x="28" y="6354"/>
                      <a:pt x="36" y="6346"/>
                    </a:cubicBezTo>
                    <a:cubicBezTo>
                      <a:pt x="191" y="5989"/>
                      <a:pt x="286" y="5596"/>
                      <a:pt x="357" y="5203"/>
                    </a:cubicBezTo>
                    <a:cubicBezTo>
                      <a:pt x="429" y="4822"/>
                      <a:pt x="476" y="4418"/>
                      <a:pt x="512" y="4013"/>
                    </a:cubicBezTo>
                    <a:cubicBezTo>
                      <a:pt x="584" y="3167"/>
                      <a:pt x="631" y="2322"/>
                      <a:pt x="655" y="1465"/>
                    </a:cubicBezTo>
                    <a:cubicBezTo>
                      <a:pt x="667" y="977"/>
                      <a:pt x="655" y="489"/>
                      <a:pt x="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1"/>
              <p:cNvSpPr/>
              <p:nvPr/>
            </p:nvSpPr>
            <p:spPr>
              <a:xfrm>
                <a:off x="-1055236" y="1553585"/>
                <a:ext cx="24301" cy="44524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240" extrusionOk="0">
                    <a:moveTo>
                      <a:pt x="36" y="0"/>
                    </a:moveTo>
                    <a:cubicBezTo>
                      <a:pt x="0" y="679"/>
                      <a:pt x="36" y="1370"/>
                      <a:pt x="48" y="2048"/>
                    </a:cubicBezTo>
                    <a:cubicBezTo>
                      <a:pt x="71" y="2739"/>
                      <a:pt x="95" y="3429"/>
                      <a:pt x="119" y="4120"/>
                    </a:cubicBezTo>
                    <a:cubicBezTo>
                      <a:pt x="131" y="4310"/>
                      <a:pt x="131" y="4501"/>
                      <a:pt x="155" y="4680"/>
                    </a:cubicBezTo>
                    <a:cubicBezTo>
                      <a:pt x="167" y="4858"/>
                      <a:pt x="167" y="5060"/>
                      <a:pt x="191" y="5239"/>
                    </a:cubicBezTo>
                    <a:cubicBezTo>
                      <a:pt x="226" y="5239"/>
                      <a:pt x="238" y="5239"/>
                      <a:pt x="238" y="5215"/>
                    </a:cubicBezTo>
                    <a:cubicBezTo>
                      <a:pt x="286" y="4894"/>
                      <a:pt x="250" y="4537"/>
                      <a:pt x="238" y="4203"/>
                    </a:cubicBezTo>
                    <a:cubicBezTo>
                      <a:pt x="226" y="3870"/>
                      <a:pt x="226" y="3525"/>
                      <a:pt x="214" y="3179"/>
                    </a:cubicBezTo>
                    <a:cubicBezTo>
                      <a:pt x="191" y="2513"/>
                      <a:pt x="179" y="1822"/>
                      <a:pt x="131" y="1155"/>
                    </a:cubicBezTo>
                    <a:cubicBezTo>
                      <a:pt x="119" y="774"/>
                      <a:pt x="95" y="381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-1128140" y="1491896"/>
                <a:ext cx="85055" cy="54686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6436" extrusionOk="0">
                    <a:moveTo>
                      <a:pt x="120" y="0"/>
                    </a:moveTo>
                    <a:cubicBezTo>
                      <a:pt x="25" y="393"/>
                      <a:pt x="1" y="798"/>
                      <a:pt x="25" y="1191"/>
                    </a:cubicBezTo>
                    <a:cubicBezTo>
                      <a:pt x="60" y="1572"/>
                      <a:pt x="144" y="1953"/>
                      <a:pt x="215" y="2310"/>
                    </a:cubicBezTo>
                    <a:cubicBezTo>
                      <a:pt x="418" y="3167"/>
                      <a:pt x="632" y="4024"/>
                      <a:pt x="787" y="4882"/>
                    </a:cubicBezTo>
                    <a:cubicBezTo>
                      <a:pt x="858" y="5394"/>
                      <a:pt x="870" y="5894"/>
                      <a:pt x="918" y="6418"/>
                    </a:cubicBezTo>
                    <a:cubicBezTo>
                      <a:pt x="918" y="6429"/>
                      <a:pt x="921" y="6435"/>
                      <a:pt x="924" y="6435"/>
                    </a:cubicBezTo>
                    <a:cubicBezTo>
                      <a:pt x="927" y="6435"/>
                      <a:pt x="929" y="6429"/>
                      <a:pt x="929" y="6418"/>
                    </a:cubicBezTo>
                    <a:cubicBezTo>
                      <a:pt x="1001" y="5989"/>
                      <a:pt x="965" y="5560"/>
                      <a:pt x="918" y="5132"/>
                    </a:cubicBezTo>
                    <a:cubicBezTo>
                      <a:pt x="858" y="4691"/>
                      <a:pt x="787" y="4263"/>
                      <a:pt x="691" y="3834"/>
                    </a:cubicBezTo>
                    <a:cubicBezTo>
                      <a:pt x="608" y="3405"/>
                      <a:pt x="501" y="2965"/>
                      <a:pt x="394" y="2536"/>
                    </a:cubicBezTo>
                    <a:cubicBezTo>
                      <a:pt x="310" y="2143"/>
                      <a:pt x="215" y="1774"/>
                      <a:pt x="156" y="1393"/>
                    </a:cubicBezTo>
                    <a:cubicBezTo>
                      <a:pt x="96" y="929"/>
                      <a:pt x="84" y="464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-1075204" y="1541009"/>
                <a:ext cx="551115" cy="72224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8500" extrusionOk="0">
                    <a:moveTo>
                      <a:pt x="6468" y="1"/>
                    </a:moveTo>
                    <a:cubicBezTo>
                      <a:pt x="6463" y="1"/>
                      <a:pt x="6457" y="2"/>
                      <a:pt x="6450" y="5"/>
                    </a:cubicBezTo>
                    <a:cubicBezTo>
                      <a:pt x="6307" y="303"/>
                      <a:pt x="6141" y="601"/>
                      <a:pt x="5998" y="898"/>
                    </a:cubicBezTo>
                    <a:cubicBezTo>
                      <a:pt x="5831" y="1196"/>
                      <a:pt x="5664" y="1494"/>
                      <a:pt x="5474" y="1780"/>
                    </a:cubicBezTo>
                    <a:cubicBezTo>
                      <a:pt x="5105" y="2363"/>
                      <a:pt x="4664" y="2899"/>
                      <a:pt x="4224" y="3411"/>
                    </a:cubicBezTo>
                    <a:cubicBezTo>
                      <a:pt x="3295" y="4470"/>
                      <a:pt x="2283" y="5435"/>
                      <a:pt x="1378" y="6506"/>
                    </a:cubicBezTo>
                    <a:cubicBezTo>
                      <a:pt x="878" y="7102"/>
                      <a:pt x="378" y="7745"/>
                      <a:pt x="9" y="8435"/>
                    </a:cubicBezTo>
                    <a:cubicBezTo>
                      <a:pt x="1" y="8476"/>
                      <a:pt x="26" y="8499"/>
                      <a:pt x="46" y="8499"/>
                    </a:cubicBezTo>
                    <a:cubicBezTo>
                      <a:pt x="56" y="8499"/>
                      <a:pt x="65" y="8494"/>
                      <a:pt x="68" y="8483"/>
                    </a:cubicBezTo>
                    <a:cubicBezTo>
                      <a:pt x="461" y="7887"/>
                      <a:pt x="890" y="7304"/>
                      <a:pt x="1354" y="6768"/>
                    </a:cubicBezTo>
                    <a:cubicBezTo>
                      <a:pt x="1807" y="6232"/>
                      <a:pt x="2283" y="5709"/>
                      <a:pt x="2795" y="5208"/>
                    </a:cubicBezTo>
                    <a:cubicBezTo>
                      <a:pt x="3747" y="4208"/>
                      <a:pt x="4736" y="3220"/>
                      <a:pt x="5510" y="2077"/>
                    </a:cubicBezTo>
                    <a:cubicBezTo>
                      <a:pt x="5724" y="1768"/>
                      <a:pt x="5926" y="1434"/>
                      <a:pt x="6105" y="1101"/>
                    </a:cubicBezTo>
                    <a:cubicBezTo>
                      <a:pt x="6283" y="756"/>
                      <a:pt x="6402" y="398"/>
                      <a:pt x="6486" y="17"/>
                    </a:cubicBezTo>
                    <a:cubicBezTo>
                      <a:pt x="6486" y="9"/>
                      <a:pt x="6480" y="1"/>
                      <a:pt x="6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-992018" y="1545767"/>
                <a:ext cx="346593" cy="569554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6703" extrusionOk="0">
                    <a:moveTo>
                      <a:pt x="4071" y="0"/>
                    </a:moveTo>
                    <a:cubicBezTo>
                      <a:pt x="4066" y="0"/>
                      <a:pt x="4060" y="3"/>
                      <a:pt x="4054" y="9"/>
                    </a:cubicBezTo>
                    <a:cubicBezTo>
                      <a:pt x="3959" y="247"/>
                      <a:pt x="3899" y="485"/>
                      <a:pt x="3828" y="723"/>
                    </a:cubicBezTo>
                    <a:cubicBezTo>
                      <a:pt x="3757" y="962"/>
                      <a:pt x="3661" y="1200"/>
                      <a:pt x="3554" y="1426"/>
                    </a:cubicBezTo>
                    <a:cubicBezTo>
                      <a:pt x="3364" y="1878"/>
                      <a:pt x="3126" y="2319"/>
                      <a:pt x="2876" y="2736"/>
                    </a:cubicBezTo>
                    <a:cubicBezTo>
                      <a:pt x="2328" y="3617"/>
                      <a:pt x="1673" y="4438"/>
                      <a:pt x="1042" y="5248"/>
                    </a:cubicBezTo>
                    <a:cubicBezTo>
                      <a:pt x="863" y="5474"/>
                      <a:pt x="697" y="5700"/>
                      <a:pt x="518" y="5938"/>
                    </a:cubicBezTo>
                    <a:cubicBezTo>
                      <a:pt x="340" y="6176"/>
                      <a:pt x="149" y="6426"/>
                      <a:pt x="18" y="6700"/>
                    </a:cubicBezTo>
                    <a:cubicBezTo>
                      <a:pt x="9" y="6694"/>
                      <a:pt x="4" y="6692"/>
                      <a:pt x="3" y="6692"/>
                    </a:cubicBezTo>
                    <a:lnTo>
                      <a:pt x="3" y="6692"/>
                    </a:lnTo>
                    <a:cubicBezTo>
                      <a:pt x="0" y="6692"/>
                      <a:pt x="13" y="6703"/>
                      <a:pt x="23" y="6703"/>
                    </a:cubicBezTo>
                    <a:cubicBezTo>
                      <a:pt x="26" y="6703"/>
                      <a:pt x="28" y="6702"/>
                      <a:pt x="30" y="6700"/>
                    </a:cubicBezTo>
                    <a:cubicBezTo>
                      <a:pt x="197" y="6498"/>
                      <a:pt x="363" y="6284"/>
                      <a:pt x="506" y="6069"/>
                    </a:cubicBezTo>
                    <a:cubicBezTo>
                      <a:pt x="673" y="5843"/>
                      <a:pt x="851" y="5629"/>
                      <a:pt x="1018" y="5414"/>
                    </a:cubicBezTo>
                    <a:lnTo>
                      <a:pt x="1994" y="4164"/>
                    </a:lnTo>
                    <a:cubicBezTo>
                      <a:pt x="2602" y="3367"/>
                      <a:pt x="3197" y="2509"/>
                      <a:pt x="3614" y="1593"/>
                    </a:cubicBezTo>
                    <a:cubicBezTo>
                      <a:pt x="3733" y="1343"/>
                      <a:pt x="3828" y="1081"/>
                      <a:pt x="3911" y="819"/>
                    </a:cubicBezTo>
                    <a:cubicBezTo>
                      <a:pt x="3995" y="569"/>
                      <a:pt x="4066" y="295"/>
                      <a:pt x="4078" y="9"/>
                    </a:cubicBezTo>
                    <a:cubicBezTo>
                      <a:pt x="4078" y="3"/>
                      <a:pt x="4075" y="0"/>
                      <a:pt x="40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1"/>
              <p:cNvSpPr/>
              <p:nvPr/>
            </p:nvSpPr>
            <p:spPr>
              <a:xfrm>
                <a:off x="-938912" y="1532342"/>
                <a:ext cx="104258" cy="45934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406" extrusionOk="0">
                    <a:moveTo>
                      <a:pt x="1131" y="0"/>
                    </a:moveTo>
                    <a:cubicBezTo>
                      <a:pt x="1119" y="739"/>
                      <a:pt x="1084" y="1465"/>
                      <a:pt x="988" y="2179"/>
                    </a:cubicBezTo>
                    <a:cubicBezTo>
                      <a:pt x="881" y="2894"/>
                      <a:pt x="703" y="3572"/>
                      <a:pt x="465" y="4251"/>
                    </a:cubicBezTo>
                    <a:cubicBezTo>
                      <a:pt x="393" y="4441"/>
                      <a:pt x="334" y="4620"/>
                      <a:pt x="238" y="4810"/>
                    </a:cubicBezTo>
                    <a:cubicBezTo>
                      <a:pt x="167" y="4989"/>
                      <a:pt x="60" y="5180"/>
                      <a:pt x="12" y="5382"/>
                    </a:cubicBezTo>
                    <a:cubicBezTo>
                      <a:pt x="0" y="5394"/>
                      <a:pt x="12" y="5406"/>
                      <a:pt x="36" y="5406"/>
                    </a:cubicBezTo>
                    <a:cubicBezTo>
                      <a:pt x="155" y="5275"/>
                      <a:pt x="226" y="5096"/>
                      <a:pt x="298" y="4930"/>
                    </a:cubicBezTo>
                    <a:cubicBezTo>
                      <a:pt x="369" y="4787"/>
                      <a:pt x="429" y="4620"/>
                      <a:pt x="512" y="4453"/>
                    </a:cubicBezTo>
                    <a:cubicBezTo>
                      <a:pt x="643" y="4120"/>
                      <a:pt x="762" y="3751"/>
                      <a:pt x="846" y="3394"/>
                    </a:cubicBezTo>
                    <a:cubicBezTo>
                      <a:pt x="1048" y="2691"/>
                      <a:pt x="1155" y="1953"/>
                      <a:pt x="1203" y="1227"/>
                    </a:cubicBezTo>
                    <a:cubicBezTo>
                      <a:pt x="1227" y="810"/>
                      <a:pt x="1203" y="405"/>
                      <a:pt x="1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1"/>
              <p:cNvSpPr/>
              <p:nvPr/>
            </p:nvSpPr>
            <p:spPr>
              <a:xfrm>
                <a:off x="-846295" y="1509060"/>
                <a:ext cx="70355" cy="34039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006" extrusionOk="0">
                    <a:moveTo>
                      <a:pt x="803" y="0"/>
                    </a:moveTo>
                    <a:lnTo>
                      <a:pt x="803" y="0"/>
                    </a:lnTo>
                    <a:cubicBezTo>
                      <a:pt x="744" y="1370"/>
                      <a:pt x="446" y="2691"/>
                      <a:pt x="18" y="3989"/>
                    </a:cubicBezTo>
                    <a:cubicBezTo>
                      <a:pt x="1" y="3997"/>
                      <a:pt x="14" y="4006"/>
                      <a:pt x="23" y="4006"/>
                    </a:cubicBezTo>
                    <a:cubicBezTo>
                      <a:pt x="26" y="4006"/>
                      <a:pt x="29" y="4004"/>
                      <a:pt x="29" y="4001"/>
                    </a:cubicBezTo>
                    <a:cubicBezTo>
                      <a:pt x="589" y="2751"/>
                      <a:pt x="827" y="1370"/>
                      <a:pt x="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-819529" y="1478981"/>
                <a:ext cx="97206" cy="33512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944" extrusionOk="0">
                    <a:moveTo>
                      <a:pt x="1085" y="0"/>
                    </a:moveTo>
                    <a:cubicBezTo>
                      <a:pt x="1060" y="0"/>
                      <a:pt x="1036" y="15"/>
                      <a:pt x="1036" y="45"/>
                    </a:cubicBezTo>
                    <a:cubicBezTo>
                      <a:pt x="977" y="712"/>
                      <a:pt x="893" y="1378"/>
                      <a:pt x="715" y="2033"/>
                    </a:cubicBezTo>
                    <a:cubicBezTo>
                      <a:pt x="536" y="2688"/>
                      <a:pt x="310" y="3331"/>
                      <a:pt x="0" y="3938"/>
                    </a:cubicBezTo>
                    <a:cubicBezTo>
                      <a:pt x="0" y="3938"/>
                      <a:pt x="0" y="3944"/>
                      <a:pt x="4" y="3944"/>
                    </a:cubicBezTo>
                    <a:cubicBezTo>
                      <a:pt x="5" y="3944"/>
                      <a:pt x="8" y="3942"/>
                      <a:pt x="12" y="3938"/>
                    </a:cubicBezTo>
                    <a:cubicBezTo>
                      <a:pt x="679" y="2748"/>
                      <a:pt x="1143" y="1414"/>
                      <a:pt x="1143" y="45"/>
                    </a:cubicBezTo>
                    <a:cubicBezTo>
                      <a:pt x="1137" y="15"/>
                      <a:pt x="1110" y="0"/>
                      <a:pt x="10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-891414" y="1470484"/>
                <a:ext cx="23367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13" extrusionOk="0">
                    <a:moveTo>
                      <a:pt x="31" y="1"/>
                    </a:moveTo>
                    <a:cubicBezTo>
                      <a:pt x="14" y="1"/>
                      <a:pt x="1" y="11"/>
                      <a:pt x="1" y="26"/>
                    </a:cubicBezTo>
                    <a:cubicBezTo>
                      <a:pt x="1" y="121"/>
                      <a:pt x="37" y="228"/>
                      <a:pt x="48" y="335"/>
                    </a:cubicBezTo>
                    <a:cubicBezTo>
                      <a:pt x="60" y="454"/>
                      <a:pt x="84" y="562"/>
                      <a:pt x="96" y="681"/>
                    </a:cubicBezTo>
                    <a:cubicBezTo>
                      <a:pt x="120" y="895"/>
                      <a:pt x="120" y="1133"/>
                      <a:pt x="144" y="1371"/>
                    </a:cubicBezTo>
                    <a:lnTo>
                      <a:pt x="144" y="2109"/>
                    </a:lnTo>
                    <a:cubicBezTo>
                      <a:pt x="144" y="2371"/>
                      <a:pt x="120" y="2645"/>
                      <a:pt x="156" y="2907"/>
                    </a:cubicBezTo>
                    <a:cubicBezTo>
                      <a:pt x="156" y="2907"/>
                      <a:pt x="161" y="2912"/>
                      <a:pt x="164" y="2912"/>
                    </a:cubicBezTo>
                    <a:cubicBezTo>
                      <a:pt x="166" y="2912"/>
                      <a:pt x="168" y="2911"/>
                      <a:pt x="168" y="2907"/>
                    </a:cubicBezTo>
                    <a:cubicBezTo>
                      <a:pt x="227" y="2657"/>
                      <a:pt x="239" y="2383"/>
                      <a:pt x="263" y="2133"/>
                    </a:cubicBezTo>
                    <a:cubicBezTo>
                      <a:pt x="275" y="1883"/>
                      <a:pt x="275" y="1609"/>
                      <a:pt x="275" y="1359"/>
                    </a:cubicBezTo>
                    <a:cubicBezTo>
                      <a:pt x="275" y="1121"/>
                      <a:pt x="239" y="895"/>
                      <a:pt x="215" y="657"/>
                    </a:cubicBezTo>
                    <a:cubicBezTo>
                      <a:pt x="179" y="454"/>
                      <a:pt x="156" y="193"/>
                      <a:pt x="60" y="14"/>
                    </a:cubicBezTo>
                    <a:cubicBezTo>
                      <a:pt x="51" y="5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-878753" y="1706531"/>
                <a:ext cx="348377" cy="361717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257" extrusionOk="0">
                    <a:moveTo>
                      <a:pt x="4023" y="1"/>
                    </a:moveTo>
                    <a:cubicBezTo>
                      <a:pt x="4014" y="1"/>
                      <a:pt x="4007" y="7"/>
                      <a:pt x="4007" y="22"/>
                    </a:cubicBezTo>
                    <a:cubicBezTo>
                      <a:pt x="3995" y="117"/>
                      <a:pt x="3888" y="189"/>
                      <a:pt x="3829" y="260"/>
                    </a:cubicBezTo>
                    <a:cubicBezTo>
                      <a:pt x="3769" y="343"/>
                      <a:pt x="3709" y="403"/>
                      <a:pt x="3638" y="474"/>
                    </a:cubicBezTo>
                    <a:cubicBezTo>
                      <a:pt x="3519" y="605"/>
                      <a:pt x="3400" y="760"/>
                      <a:pt x="3281" y="903"/>
                    </a:cubicBezTo>
                    <a:cubicBezTo>
                      <a:pt x="3043" y="1189"/>
                      <a:pt x="2793" y="1475"/>
                      <a:pt x="2543" y="1748"/>
                    </a:cubicBezTo>
                    <a:cubicBezTo>
                      <a:pt x="2031" y="2320"/>
                      <a:pt x="1495" y="2856"/>
                      <a:pt x="947" y="3356"/>
                    </a:cubicBezTo>
                    <a:cubicBezTo>
                      <a:pt x="792" y="3511"/>
                      <a:pt x="638" y="3641"/>
                      <a:pt x="483" y="3772"/>
                    </a:cubicBezTo>
                    <a:cubicBezTo>
                      <a:pt x="316" y="3927"/>
                      <a:pt x="161" y="4058"/>
                      <a:pt x="19" y="4225"/>
                    </a:cubicBezTo>
                    <a:cubicBezTo>
                      <a:pt x="0" y="4234"/>
                      <a:pt x="10" y="4257"/>
                      <a:pt x="26" y="4257"/>
                    </a:cubicBezTo>
                    <a:cubicBezTo>
                      <a:pt x="31" y="4257"/>
                      <a:pt x="37" y="4254"/>
                      <a:pt x="42" y="4249"/>
                    </a:cubicBezTo>
                    <a:cubicBezTo>
                      <a:pt x="352" y="4058"/>
                      <a:pt x="650" y="3808"/>
                      <a:pt x="912" y="3570"/>
                    </a:cubicBezTo>
                    <a:cubicBezTo>
                      <a:pt x="1197" y="3320"/>
                      <a:pt x="1483" y="3058"/>
                      <a:pt x="1745" y="2796"/>
                    </a:cubicBezTo>
                    <a:cubicBezTo>
                      <a:pt x="2305" y="2260"/>
                      <a:pt x="2817" y="1713"/>
                      <a:pt x="3293" y="1117"/>
                    </a:cubicBezTo>
                    <a:cubicBezTo>
                      <a:pt x="3436" y="951"/>
                      <a:pt x="3555" y="784"/>
                      <a:pt x="3674" y="617"/>
                    </a:cubicBezTo>
                    <a:lnTo>
                      <a:pt x="3852" y="355"/>
                    </a:lnTo>
                    <a:cubicBezTo>
                      <a:pt x="3912" y="260"/>
                      <a:pt x="3948" y="117"/>
                      <a:pt x="4055" y="70"/>
                    </a:cubicBezTo>
                    <a:cubicBezTo>
                      <a:pt x="4099" y="52"/>
                      <a:pt x="4051" y="1"/>
                      <a:pt x="4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1"/>
              <p:cNvSpPr/>
              <p:nvPr/>
            </p:nvSpPr>
            <p:spPr>
              <a:xfrm>
                <a:off x="-976384" y="1959231"/>
                <a:ext cx="356194" cy="263152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097" extrusionOk="0">
                    <a:moveTo>
                      <a:pt x="4192" y="1"/>
                    </a:moveTo>
                    <a:cubicBezTo>
                      <a:pt x="3632" y="370"/>
                      <a:pt x="3061" y="739"/>
                      <a:pt x="2525" y="1144"/>
                    </a:cubicBezTo>
                    <a:cubicBezTo>
                      <a:pt x="1977" y="1549"/>
                      <a:pt x="1418" y="1953"/>
                      <a:pt x="894" y="2370"/>
                    </a:cubicBezTo>
                    <a:cubicBezTo>
                      <a:pt x="739" y="2465"/>
                      <a:pt x="608" y="2584"/>
                      <a:pt x="453" y="2692"/>
                    </a:cubicBezTo>
                    <a:cubicBezTo>
                      <a:pt x="310" y="2811"/>
                      <a:pt x="144" y="2930"/>
                      <a:pt x="13" y="3061"/>
                    </a:cubicBezTo>
                    <a:cubicBezTo>
                      <a:pt x="1" y="3084"/>
                      <a:pt x="13" y="3096"/>
                      <a:pt x="25" y="3096"/>
                    </a:cubicBezTo>
                    <a:cubicBezTo>
                      <a:pt x="322" y="2942"/>
                      <a:pt x="596" y="2727"/>
                      <a:pt x="846" y="2525"/>
                    </a:cubicBezTo>
                    <a:cubicBezTo>
                      <a:pt x="1108" y="2322"/>
                      <a:pt x="1394" y="2132"/>
                      <a:pt x="1668" y="1918"/>
                    </a:cubicBezTo>
                    <a:cubicBezTo>
                      <a:pt x="2191" y="1513"/>
                      <a:pt x="2751" y="1132"/>
                      <a:pt x="3287" y="727"/>
                    </a:cubicBezTo>
                    <a:cubicBezTo>
                      <a:pt x="3596" y="489"/>
                      <a:pt x="3894" y="251"/>
                      <a:pt x="4192" y="13"/>
                    </a:cubicBezTo>
                    <a:lnTo>
                      <a:pt x="41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1"/>
              <p:cNvSpPr/>
              <p:nvPr/>
            </p:nvSpPr>
            <p:spPr>
              <a:xfrm>
                <a:off x="-1664046" y="1552905"/>
                <a:ext cx="556214" cy="630053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7415" extrusionOk="0">
                    <a:moveTo>
                      <a:pt x="23" y="0"/>
                    </a:moveTo>
                    <a:cubicBezTo>
                      <a:pt x="12" y="0"/>
                      <a:pt x="0" y="23"/>
                      <a:pt x="9" y="32"/>
                    </a:cubicBezTo>
                    <a:cubicBezTo>
                      <a:pt x="140" y="306"/>
                      <a:pt x="319" y="544"/>
                      <a:pt x="509" y="782"/>
                    </a:cubicBezTo>
                    <a:cubicBezTo>
                      <a:pt x="712" y="1020"/>
                      <a:pt x="914" y="1235"/>
                      <a:pt x="1140" y="1461"/>
                    </a:cubicBezTo>
                    <a:cubicBezTo>
                      <a:pt x="1581" y="1890"/>
                      <a:pt x="2081" y="2282"/>
                      <a:pt x="2557" y="2663"/>
                    </a:cubicBezTo>
                    <a:cubicBezTo>
                      <a:pt x="3534" y="3437"/>
                      <a:pt x="4546" y="4211"/>
                      <a:pt x="5272" y="5247"/>
                    </a:cubicBezTo>
                    <a:cubicBezTo>
                      <a:pt x="5510" y="5580"/>
                      <a:pt x="5736" y="5938"/>
                      <a:pt x="5927" y="6319"/>
                    </a:cubicBezTo>
                    <a:cubicBezTo>
                      <a:pt x="6129" y="6688"/>
                      <a:pt x="6308" y="7069"/>
                      <a:pt x="6522" y="7414"/>
                    </a:cubicBezTo>
                    <a:lnTo>
                      <a:pt x="6546" y="7414"/>
                    </a:lnTo>
                    <a:cubicBezTo>
                      <a:pt x="6427" y="7069"/>
                      <a:pt x="6272" y="6735"/>
                      <a:pt x="6105" y="6402"/>
                    </a:cubicBezTo>
                    <a:cubicBezTo>
                      <a:pt x="5951" y="6081"/>
                      <a:pt x="5772" y="5747"/>
                      <a:pt x="5558" y="5438"/>
                    </a:cubicBezTo>
                    <a:cubicBezTo>
                      <a:pt x="5201" y="4890"/>
                      <a:pt x="4784" y="4414"/>
                      <a:pt x="4308" y="3961"/>
                    </a:cubicBezTo>
                    <a:cubicBezTo>
                      <a:pt x="3403" y="3116"/>
                      <a:pt x="2355" y="2413"/>
                      <a:pt x="1438" y="1568"/>
                    </a:cubicBezTo>
                    <a:cubicBezTo>
                      <a:pt x="1176" y="1342"/>
                      <a:pt x="950" y="1092"/>
                      <a:pt x="700" y="842"/>
                    </a:cubicBezTo>
                    <a:cubicBezTo>
                      <a:pt x="462" y="568"/>
                      <a:pt x="259" y="282"/>
                      <a:pt x="33" y="8"/>
                    </a:cubicBezTo>
                    <a:cubicBezTo>
                      <a:pt x="30" y="3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-1651980" y="1618077"/>
                <a:ext cx="306402" cy="271479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195" extrusionOk="0">
                    <a:moveTo>
                      <a:pt x="33" y="0"/>
                    </a:moveTo>
                    <a:cubicBezTo>
                      <a:pt x="14" y="0"/>
                      <a:pt x="1" y="18"/>
                      <a:pt x="10" y="27"/>
                    </a:cubicBezTo>
                    <a:cubicBezTo>
                      <a:pt x="94" y="158"/>
                      <a:pt x="189" y="277"/>
                      <a:pt x="284" y="396"/>
                    </a:cubicBezTo>
                    <a:cubicBezTo>
                      <a:pt x="391" y="515"/>
                      <a:pt x="475" y="634"/>
                      <a:pt x="582" y="753"/>
                    </a:cubicBezTo>
                    <a:cubicBezTo>
                      <a:pt x="784" y="992"/>
                      <a:pt x="1010" y="1218"/>
                      <a:pt x="1237" y="1444"/>
                    </a:cubicBezTo>
                    <a:cubicBezTo>
                      <a:pt x="1677" y="1873"/>
                      <a:pt x="2153" y="2277"/>
                      <a:pt x="2677" y="2635"/>
                    </a:cubicBezTo>
                    <a:cubicBezTo>
                      <a:pt x="2975" y="2837"/>
                      <a:pt x="3284" y="3016"/>
                      <a:pt x="3606" y="3194"/>
                    </a:cubicBezTo>
                    <a:cubicBezTo>
                      <a:pt x="2570" y="2492"/>
                      <a:pt x="1618" y="1682"/>
                      <a:pt x="760" y="789"/>
                    </a:cubicBezTo>
                    <a:cubicBezTo>
                      <a:pt x="641" y="646"/>
                      <a:pt x="522" y="527"/>
                      <a:pt x="403" y="396"/>
                    </a:cubicBezTo>
                    <a:cubicBezTo>
                      <a:pt x="284" y="265"/>
                      <a:pt x="177" y="134"/>
                      <a:pt x="46" y="3"/>
                    </a:cubicBezTo>
                    <a:cubicBezTo>
                      <a:pt x="41" y="1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-1542454" y="1515008"/>
                <a:ext cx="427569" cy="591051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6956" extrusionOk="0">
                    <a:moveTo>
                      <a:pt x="13" y="0"/>
                    </a:moveTo>
                    <a:cubicBezTo>
                      <a:pt x="5" y="0"/>
                      <a:pt x="0" y="7"/>
                      <a:pt x="7" y="14"/>
                    </a:cubicBezTo>
                    <a:cubicBezTo>
                      <a:pt x="269" y="573"/>
                      <a:pt x="662" y="1014"/>
                      <a:pt x="1103" y="1431"/>
                    </a:cubicBezTo>
                    <a:cubicBezTo>
                      <a:pt x="1519" y="1835"/>
                      <a:pt x="1924" y="2240"/>
                      <a:pt x="2305" y="2669"/>
                    </a:cubicBezTo>
                    <a:cubicBezTo>
                      <a:pt x="3067" y="3538"/>
                      <a:pt x="3758" y="4479"/>
                      <a:pt x="4329" y="5491"/>
                    </a:cubicBezTo>
                    <a:cubicBezTo>
                      <a:pt x="4603" y="5955"/>
                      <a:pt x="4865" y="6431"/>
                      <a:pt x="5032" y="6955"/>
                    </a:cubicBezTo>
                    <a:cubicBezTo>
                      <a:pt x="4793" y="5955"/>
                      <a:pt x="4246" y="5050"/>
                      <a:pt x="3662" y="4193"/>
                    </a:cubicBezTo>
                    <a:cubicBezTo>
                      <a:pt x="3008" y="3240"/>
                      <a:pt x="2269" y="2347"/>
                      <a:pt x="1412" y="1562"/>
                    </a:cubicBezTo>
                    <a:cubicBezTo>
                      <a:pt x="912" y="1085"/>
                      <a:pt x="376" y="609"/>
                      <a:pt x="31" y="14"/>
                    </a:cubicBezTo>
                    <a:cubicBezTo>
                      <a:pt x="26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-1582390" y="1563696"/>
                <a:ext cx="282355" cy="274198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227" extrusionOk="0">
                    <a:moveTo>
                      <a:pt x="25" y="0"/>
                    </a:moveTo>
                    <a:cubicBezTo>
                      <a:pt x="25" y="0"/>
                      <a:pt x="1" y="12"/>
                      <a:pt x="13" y="24"/>
                    </a:cubicBezTo>
                    <a:cubicBezTo>
                      <a:pt x="358" y="512"/>
                      <a:pt x="775" y="953"/>
                      <a:pt x="1192" y="1382"/>
                    </a:cubicBezTo>
                    <a:cubicBezTo>
                      <a:pt x="1608" y="1810"/>
                      <a:pt x="2037" y="2227"/>
                      <a:pt x="2513" y="2596"/>
                    </a:cubicBezTo>
                    <a:cubicBezTo>
                      <a:pt x="2763" y="2810"/>
                      <a:pt x="3037" y="3013"/>
                      <a:pt x="3299" y="3227"/>
                    </a:cubicBezTo>
                    <a:cubicBezTo>
                      <a:pt x="3299" y="3227"/>
                      <a:pt x="3323" y="3227"/>
                      <a:pt x="3299" y="3215"/>
                    </a:cubicBezTo>
                    <a:cubicBezTo>
                      <a:pt x="2858" y="2822"/>
                      <a:pt x="2430" y="2405"/>
                      <a:pt x="1989" y="2001"/>
                    </a:cubicBezTo>
                    <a:cubicBezTo>
                      <a:pt x="1561" y="1584"/>
                      <a:pt x="1144" y="1167"/>
                      <a:pt x="727" y="739"/>
                    </a:cubicBezTo>
                    <a:cubicBezTo>
                      <a:pt x="489" y="489"/>
                      <a:pt x="263" y="239"/>
                      <a:pt x="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-1480850" y="1481870"/>
                <a:ext cx="279976" cy="39553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655" extrusionOk="0">
                    <a:moveTo>
                      <a:pt x="10" y="1"/>
                    </a:moveTo>
                    <a:cubicBezTo>
                      <a:pt x="3" y="1"/>
                      <a:pt x="0" y="15"/>
                      <a:pt x="8" y="23"/>
                    </a:cubicBezTo>
                    <a:cubicBezTo>
                      <a:pt x="235" y="309"/>
                      <a:pt x="485" y="571"/>
                      <a:pt x="711" y="856"/>
                    </a:cubicBezTo>
                    <a:cubicBezTo>
                      <a:pt x="937" y="1154"/>
                      <a:pt x="1151" y="1452"/>
                      <a:pt x="1366" y="1749"/>
                    </a:cubicBezTo>
                    <a:cubicBezTo>
                      <a:pt x="1782" y="2356"/>
                      <a:pt x="2187" y="2999"/>
                      <a:pt x="2604" y="3607"/>
                    </a:cubicBezTo>
                    <a:cubicBezTo>
                      <a:pt x="2842" y="3952"/>
                      <a:pt x="3056" y="4309"/>
                      <a:pt x="3295" y="4654"/>
                    </a:cubicBezTo>
                    <a:cubicBezTo>
                      <a:pt x="2902" y="4011"/>
                      <a:pt x="2544" y="3357"/>
                      <a:pt x="2140" y="2726"/>
                    </a:cubicBezTo>
                    <a:cubicBezTo>
                      <a:pt x="1747" y="2106"/>
                      <a:pt x="1330" y="1475"/>
                      <a:pt x="878" y="916"/>
                    </a:cubicBezTo>
                    <a:cubicBezTo>
                      <a:pt x="616" y="582"/>
                      <a:pt x="342" y="273"/>
                      <a:pt x="20" y="11"/>
                    </a:cubicBez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-1525715" y="1478726"/>
                <a:ext cx="192287" cy="23885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8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7" y="238"/>
                      <a:pt x="394" y="441"/>
                      <a:pt x="584" y="667"/>
                    </a:cubicBezTo>
                    <a:cubicBezTo>
                      <a:pt x="775" y="893"/>
                      <a:pt x="965" y="1119"/>
                      <a:pt x="1144" y="1358"/>
                    </a:cubicBezTo>
                    <a:cubicBezTo>
                      <a:pt x="1525" y="1834"/>
                      <a:pt x="1906" y="2310"/>
                      <a:pt x="2251" y="2810"/>
                    </a:cubicBezTo>
                    <a:lnTo>
                      <a:pt x="2263" y="2810"/>
                    </a:lnTo>
                    <a:cubicBezTo>
                      <a:pt x="1953" y="2286"/>
                      <a:pt x="1620" y="1786"/>
                      <a:pt x="1251" y="1322"/>
                    </a:cubicBezTo>
                    <a:cubicBezTo>
                      <a:pt x="1060" y="1084"/>
                      <a:pt x="870" y="858"/>
                      <a:pt x="655" y="619"/>
                    </a:cubicBezTo>
                    <a:cubicBezTo>
                      <a:pt x="453" y="381"/>
                      <a:pt x="239" y="16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-1325355" y="1480086"/>
                <a:ext cx="155835" cy="32450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819" extrusionOk="0">
                    <a:moveTo>
                      <a:pt x="14" y="1"/>
                    </a:moveTo>
                    <a:cubicBezTo>
                      <a:pt x="5" y="1"/>
                      <a:pt x="0" y="9"/>
                      <a:pt x="0" y="32"/>
                    </a:cubicBezTo>
                    <a:cubicBezTo>
                      <a:pt x="12" y="187"/>
                      <a:pt x="95" y="365"/>
                      <a:pt x="155" y="520"/>
                    </a:cubicBezTo>
                    <a:cubicBezTo>
                      <a:pt x="214" y="687"/>
                      <a:pt x="274" y="842"/>
                      <a:pt x="345" y="996"/>
                    </a:cubicBezTo>
                    <a:cubicBezTo>
                      <a:pt x="488" y="1318"/>
                      <a:pt x="631" y="1639"/>
                      <a:pt x="786" y="1961"/>
                    </a:cubicBezTo>
                    <a:cubicBezTo>
                      <a:pt x="1095" y="2604"/>
                      <a:pt x="1465" y="3223"/>
                      <a:pt x="1834" y="3818"/>
                    </a:cubicBezTo>
                    <a:cubicBezTo>
                      <a:pt x="1500" y="3211"/>
                      <a:pt x="1203" y="2568"/>
                      <a:pt x="905" y="1937"/>
                    </a:cubicBezTo>
                    <a:cubicBezTo>
                      <a:pt x="750" y="1615"/>
                      <a:pt x="607" y="1306"/>
                      <a:pt x="464" y="996"/>
                    </a:cubicBezTo>
                    <a:cubicBezTo>
                      <a:pt x="393" y="830"/>
                      <a:pt x="333" y="687"/>
                      <a:pt x="262" y="520"/>
                    </a:cubicBezTo>
                    <a:cubicBezTo>
                      <a:pt x="226" y="425"/>
                      <a:pt x="191" y="353"/>
                      <a:pt x="155" y="270"/>
                    </a:cubicBezTo>
                    <a:cubicBezTo>
                      <a:pt x="131" y="187"/>
                      <a:pt x="95" y="80"/>
                      <a:pt x="36" y="8"/>
                    </a:cubicBezTo>
                    <a:cubicBezTo>
                      <a:pt x="27" y="4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-1172664" y="1816567"/>
                <a:ext cx="90153" cy="207497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442" extrusionOk="0">
                    <a:moveTo>
                      <a:pt x="60" y="1"/>
                    </a:moveTo>
                    <a:cubicBezTo>
                      <a:pt x="37" y="1"/>
                      <a:pt x="1" y="13"/>
                      <a:pt x="13" y="25"/>
                    </a:cubicBezTo>
                    <a:cubicBezTo>
                      <a:pt x="84" y="215"/>
                      <a:pt x="227" y="394"/>
                      <a:pt x="310" y="572"/>
                    </a:cubicBezTo>
                    <a:cubicBezTo>
                      <a:pt x="418" y="775"/>
                      <a:pt x="501" y="977"/>
                      <a:pt x="596" y="1168"/>
                    </a:cubicBezTo>
                    <a:cubicBezTo>
                      <a:pt x="775" y="1585"/>
                      <a:pt x="942" y="1989"/>
                      <a:pt x="1037" y="2442"/>
                    </a:cubicBezTo>
                    <a:lnTo>
                      <a:pt x="1061" y="2442"/>
                    </a:lnTo>
                    <a:cubicBezTo>
                      <a:pt x="977" y="1989"/>
                      <a:pt x="882" y="1549"/>
                      <a:pt x="715" y="1132"/>
                    </a:cubicBezTo>
                    <a:cubicBezTo>
                      <a:pt x="620" y="930"/>
                      <a:pt x="537" y="727"/>
                      <a:pt x="430" y="549"/>
                    </a:cubicBezTo>
                    <a:cubicBezTo>
                      <a:pt x="322" y="370"/>
                      <a:pt x="227" y="144"/>
                      <a:pt x="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-1167566" y="1523250"/>
                <a:ext cx="61518" cy="270544"/>
              </a:xfrm>
              <a:custGeom>
                <a:avLst/>
                <a:gdLst/>
                <a:ahLst/>
                <a:cxnLst/>
                <a:rect l="l" t="t" r="r" b="b"/>
                <a:pathLst>
                  <a:path w="724" h="3184" extrusionOk="0">
                    <a:moveTo>
                      <a:pt x="48" y="0"/>
                    </a:moveTo>
                    <a:cubicBezTo>
                      <a:pt x="0" y="262"/>
                      <a:pt x="12" y="548"/>
                      <a:pt x="24" y="810"/>
                    </a:cubicBezTo>
                    <a:cubicBezTo>
                      <a:pt x="48" y="1084"/>
                      <a:pt x="84" y="1346"/>
                      <a:pt x="143" y="1619"/>
                    </a:cubicBezTo>
                    <a:cubicBezTo>
                      <a:pt x="262" y="2167"/>
                      <a:pt x="441" y="2679"/>
                      <a:pt x="679" y="3179"/>
                    </a:cubicBezTo>
                    <a:cubicBezTo>
                      <a:pt x="685" y="3182"/>
                      <a:pt x="692" y="3184"/>
                      <a:pt x="698" y="3184"/>
                    </a:cubicBezTo>
                    <a:cubicBezTo>
                      <a:pt x="713" y="3184"/>
                      <a:pt x="724" y="3173"/>
                      <a:pt x="715" y="3155"/>
                    </a:cubicBezTo>
                    <a:cubicBezTo>
                      <a:pt x="501" y="2655"/>
                      <a:pt x="346" y="2119"/>
                      <a:pt x="239" y="1608"/>
                    </a:cubicBezTo>
                    <a:cubicBezTo>
                      <a:pt x="179" y="1334"/>
                      <a:pt x="143" y="1084"/>
                      <a:pt x="120" y="810"/>
                    </a:cubicBezTo>
                    <a:cubicBezTo>
                      <a:pt x="84" y="548"/>
                      <a:pt x="72" y="262"/>
                      <a:pt x="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-743651" y="1569984"/>
                <a:ext cx="162972" cy="258224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039" extrusionOk="0">
                    <a:moveTo>
                      <a:pt x="1911" y="1"/>
                    </a:moveTo>
                    <a:cubicBezTo>
                      <a:pt x="1908" y="1"/>
                      <a:pt x="1905" y="4"/>
                      <a:pt x="1905" y="10"/>
                    </a:cubicBezTo>
                    <a:cubicBezTo>
                      <a:pt x="1584" y="510"/>
                      <a:pt x="1310" y="1034"/>
                      <a:pt x="988" y="1534"/>
                    </a:cubicBezTo>
                    <a:cubicBezTo>
                      <a:pt x="846" y="1784"/>
                      <a:pt x="679" y="2022"/>
                      <a:pt x="500" y="2260"/>
                    </a:cubicBezTo>
                    <a:cubicBezTo>
                      <a:pt x="334" y="2498"/>
                      <a:pt x="131" y="2736"/>
                      <a:pt x="0" y="2986"/>
                    </a:cubicBezTo>
                    <a:cubicBezTo>
                      <a:pt x="0" y="3023"/>
                      <a:pt x="14" y="3038"/>
                      <a:pt x="26" y="3038"/>
                    </a:cubicBezTo>
                    <a:cubicBezTo>
                      <a:pt x="30" y="3038"/>
                      <a:pt x="33" y="3037"/>
                      <a:pt x="36" y="3034"/>
                    </a:cubicBezTo>
                    <a:cubicBezTo>
                      <a:pt x="262" y="2843"/>
                      <a:pt x="441" y="2582"/>
                      <a:pt x="607" y="2343"/>
                    </a:cubicBezTo>
                    <a:cubicBezTo>
                      <a:pt x="786" y="2105"/>
                      <a:pt x="941" y="1855"/>
                      <a:pt x="1107" y="1605"/>
                    </a:cubicBezTo>
                    <a:cubicBezTo>
                      <a:pt x="1441" y="1093"/>
                      <a:pt x="1727" y="581"/>
                      <a:pt x="1917" y="10"/>
                    </a:cubicBezTo>
                    <a:cubicBezTo>
                      <a:pt x="1917" y="4"/>
                      <a:pt x="1914" y="1"/>
                      <a:pt x="19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-2305739" y="2477973"/>
                <a:ext cx="103324" cy="1006979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1851" extrusionOk="0">
                    <a:moveTo>
                      <a:pt x="606" y="0"/>
                    </a:moveTo>
                    <a:cubicBezTo>
                      <a:pt x="572" y="0"/>
                      <a:pt x="544" y="35"/>
                      <a:pt x="561" y="75"/>
                    </a:cubicBezTo>
                    <a:cubicBezTo>
                      <a:pt x="727" y="444"/>
                      <a:pt x="894" y="801"/>
                      <a:pt x="965" y="1206"/>
                    </a:cubicBezTo>
                    <a:cubicBezTo>
                      <a:pt x="1061" y="1587"/>
                      <a:pt x="1084" y="1992"/>
                      <a:pt x="1072" y="2397"/>
                    </a:cubicBezTo>
                    <a:cubicBezTo>
                      <a:pt x="1061" y="3242"/>
                      <a:pt x="894" y="4064"/>
                      <a:pt x="680" y="4873"/>
                    </a:cubicBezTo>
                    <a:cubicBezTo>
                      <a:pt x="477" y="5731"/>
                      <a:pt x="227" y="6576"/>
                      <a:pt x="108" y="7457"/>
                    </a:cubicBezTo>
                    <a:cubicBezTo>
                      <a:pt x="1" y="8207"/>
                      <a:pt x="1" y="8981"/>
                      <a:pt x="168" y="9743"/>
                    </a:cubicBezTo>
                    <a:cubicBezTo>
                      <a:pt x="322" y="10517"/>
                      <a:pt x="680" y="11219"/>
                      <a:pt x="1132" y="11850"/>
                    </a:cubicBezTo>
                    <a:lnTo>
                      <a:pt x="1144" y="11850"/>
                    </a:lnTo>
                    <a:cubicBezTo>
                      <a:pt x="346" y="10588"/>
                      <a:pt x="25" y="9088"/>
                      <a:pt x="227" y="7612"/>
                    </a:cubicBezTo>
                    <a:cubicBezTo>
                      <a:pt x="441" y="5921"/>
                      <a:pt x="1144" y="4302"/>
                      <a:pt x="1203" y="2575"/>
                    </a:cubicBezTo>
                    <a:cubicBezTo>
                      <a:pt x="1215" y="2135"/>
                      <a:pt x="1192" y="1694"/>
                      <a:pt x="1120" y="1266"/>
                    </a:cubicBezTo>
                    <a:cubicBezTo>
                      <a:pt x="1025" y="849"/>
                      <a:pt x="894" y="385"/>
                      <a:pt x="656" y="27"/>
                    </a:cubicBezTo>
                    <a:cubicBezTo>
                      <a:pt x="640" y="8"/>
                      <a:pt x="622" y="0"/>
                      <a:pt x="6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-2377539" y="2476869"/>
                <a:ext cx="113435" cy="93526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007" extrusionOk="0">
                    <a:moveTo>
                      <a:pt x="951" y="0"/>
                    </a:moveTo>
                    <a:cubicBezTo>
                      <a:pt x="933" y="0"/>
                      <a:pt x="908" y="14"/>
                      <a:pt x="917" y="40"/>
                    </a:cubicBezTo>
                    <a:cubicBezTo>
                      <a:pt x="1013" y="386"/>
                      <a:pt x="1108" y="719"/>
                      <a:pt x="1155" y="1076"/>
                    </a:cubicBezTo>
                    <a:cubicBezTo>
                      <a:pt x="1191" y="1422"/>
                      <a:pt x="1191" y="1767"/>
                      <a:pt x="1144" y="2112"/>
                    </a:cubicBezTo>
                    <a:cubicBezTo>
                      <a:pt x="1072" y="2862"/>
                      <a:pt x="846" y="3612"/>
                      <a:pt x="655" y="4339"/>
                    </a:cubicBezTo>
                    <a:cubicBezTo>
                      <a:pt x="298" y="5767"/>
                      <a:pt x="1" y="7256"/>
                      <a:pt x="120" y="8744"/>
                    </a:cubicBezTo>
                    <a:cubicBezTo>
                      <a:pt x="179" y="9518"/>
                      <a:pt x="370" y="10292"/>
                      <a:pt x="691" y="11006"/>
                    </a:cubicBezTo>
                    <a:lnTo>
                      <a:pt x="715" y="11006"/>
                    </a:lnTo>
                    <a:cubicBezTo>
                      <a:pt x="179" y="9649"/>
                      <a:pt x="179" y="8149"/>
                      <a:pt x="358" y="6720"/>
                    </a:cubicBezTo>
                    <a:cubicBezTo>
                      <a:pt x="453" y="5982"/>
                      <a:pt x="608" y="5232"/>
                      <a:pt x="798" y="4493"/>
                    </a:cubicBezTo>
                    <a:cubicBezTo>
                      <a:pt x="977" y="3755"/>
                      <a:pt x="1191" y="3029"/>
                      <a:pt x="1275" y="2267"/>
                    </a:cubicBezTo>
                    <a:cubicBezTo>
                      <a:pt x="1322" y="1886"/>
                      <a:pt x="1334" y="1481"/>
                      <a:pt x="1286" y="1100"/>
                    </a:cubicBezTo>
                    <a:cubicBezTo>
                      <a:pt x="1251" y="719"/>
                      <a:pt x="1167" y="326"/>
                      <a:pt x="965" y="5"/>
                    </a:cubicBezTo>
                    <a:cubicBezTo>
                      <a:pt x="962" y="2"/>
                      <a:pt x="957" y="0"/>
                      <a:pt x="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-2330975" y="2668306"/>
                <a:ext cx="101199" cy="54142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372" extrusionOk="0">
                    <a:moveTo>
                      <a:pt x="1079" y="0"/>
                    </a:moveTo>
                    <a:cubicBezTo>
                      <a:pt x="1076" y="0"/>
                      <a:pt x="1072" y="7"/>
                      <a:pt x="1072" y="14"/>
                    </a:cubicBezTo>
                    <a:cubicBezTo>
                      <a:pt x="1072" y="454"/>
                      <a:pt x="1012" y="847"/>
                      <a:pt x="893" y="1252"/>
                    </a:cubicBezTo>
                    <a:cubicBezTo>
                      <a:pt x="774" y="1657"/>
                      <a:pt x="619" y="2062"/>
                      <a:pt x="477" y="2443"/>
                    </a:cubicBezTo>
                    <a:cubicBezTo>
                      <a:pt x="191" y="3252"/>
                      <a:pt x="0" y="4098"/>
                      <a:pt x="0" y="4955"/>
                    </a:cubicBezTo>
                    <a:cubicBezTo>
                      <a:pt x="0" y="5431"/>
                      <a:pt x="60" y="5908"/>
                      <a:pt x="131" y="6372"/>
                    </a:cubicBezTo>
                    <a:lnTo>
                      <a:pt x="143" y="6372"/>
                    </a:lnTo>
                    <a:cubicBezTo>
                      <a:pt x="60" y="5515"/>
                      <a:pt x="119" y="4622"/>
                      <a:pt x="262" y="3788"/>
                    </a:cubicBezTo>
                    <a:cubicBezTo>
                      <a:pt x="346" y="3371"/>
                      <a:pt x="465" y="2967"/>
                      <a:pt x="596" y="2562"/>
                    </a:cubicBezTo>
                    <a:cubicBezTo>
                      <a:pt x="727" y="2157"/>
                      <a:pt x="893" y="1764"/>
                      <a:pt x="1000" y="1336"/>
                    </a:cubicBezTo>
                    <a:cubicBezTo>
                      <a:pt x="1119" y="931"/>
                      <a:pt x="1191" y="443"/>
                      <a:pt x="1084" y="14"/>
                    </a:cubicBezTo>
                    <a:cubicBezTo>
                      <a:pt x="1084" y="4"/>
                      <a:pt x="1082" y="0"/>
                      <a:pt x="1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-2329956" y="3245677"/>
                <a:ext cx="49622" cy="18565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185" extrusionOk="0">
                    <a:moveTo>
                      <a:pt x="62" y="1"/>
                    </a:moveTo>
                    <a:cubicBezTo>
                      <a:pt x="61" y="1"/>
                      <a:pt x="60" y="2"/>
                      <a:pt x="60" y="5"/>
                    </a:cubicBezTo>
                    <a:cubicBezTo>
                      <a:pt x="0" y="386"/>
                      <a:pt x="48" y="767"/>
                      <a:pt x="131" y="1125"/>
                    </a:cubicBezTo>
                    <a:cubicBezTo>
                      <a:pt x="226" y="1494"/>
                      <a:pt x="393" y="1851"/>
                      <a:pt x="584" y="2184"/>
                    </a:cubicBezTo>
                    <a:cubicBezTo>
                      <a:pt x="417" y="1839"/>
                      <a:pt x="310" y="1482"/>
                      <a:pt x="238" y="1125"/>
                    </a:cubicBezTo>
                    <a:cubicBezTo>
                      <a:pt x="155" y="767"/>
                      <a:pt x="131" y="398"/>
                      <a:pt x="72" y="29"/>
                    </a:cubicBezTo>
                    <a:cubicBezTo>
                      <a:pt x="72" y="12"/>
                      <a:pt x="65" y="1"/>
                      <a:pt x="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-2223743" y="2567532"/>
                <a:ext cx="51662" cy="399444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701" extrusionOk="0">
                    <a:moveTo>
                      <a:pt x="405" y="0"/>
                    </a:moveTo>
                    <a:cubicBezTo>
                      <a:pt x="399" y="0"/>
                      <a:pt x="393" y="3"/>
                      <a:pt x="393" y="9"/>
                    </a:cubicBezTo>
                    <a:cubicBezTo>
                      <a:pt x="417" y="628"/>
                      <a:pt x="465" y="1236"/>
                      <a:pt x="429" y="1843"/>
                    </a:cubicBezTo>
                    <a:cubicBezTo>
                      <a:pt x="405" y="2450"/>
                      <a:pt x="346" y="3081"/>
                      <a:pt x="238" y="3688"/>
                    </a:cubicBezTo>
                    <a:cubicBezTo>
                      <a:pt x="179" y="4034"/>
                      <a:pt x="107" y="4379"/>
                      <a:pt x="0" y="4700"/>
                    </a:cubicBezTo>
                    <a:lnTo>
                      <a:pt x="12" y="4700"/>
                    </a:lnTo>
                    <a:cubicBezTo>
                      <a:pt x="227" y="4117"/>
                      <a:pt x="405" y="3510"/>
                      <a:pt x="488" y="2903"/>
                    </a:cubicBezTo>
                    <a:cubicBezTo>
                      <a:pt x="584" y="2283"/>
                      <a:pt x="608" y="1664"/>
                      <a:pt x="572" y="1057"/>
                    </a:cubicBezTo>
                    <a:cubicBezTo>
                      <a:pt x="548" y="700"/>
                      <a:pt x="500" y="355"/>
                      <a:pt x="417" y="9"/>
                    </a:cubicBezTo>
                    <a:cubicBezTo>
                      <a:pt x="417" y="3"/>
                      <a:pt x="411" y="0"/>
                      <a:pt x="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-2276340" y="2991702"/>
                <a:ext cx="44609" cy="3530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155" extrusionOk="0">
                    <a:moveTo>
                      <a:pt x="503" y="1"/>
                    </a:moveTo>
                    <a:cubicBezTo>
                      <a:pt x="498" y="1"/>
                      <a:pt x="492" y="2"/>
                      <a:pt x="488" y="6"/>
                    </a:cubicBezTo>
                    <a:cubicBezTo>
                      <a:pt x="393" y="137"/>
                      <a:pt x="369" y="339"/>
                      <a:pt x="334" y="482"/>
                    </a:cubicBezTo>
                    <a:cubicBezTo>
                      <a:pt x="298" y="661"/>
                      <a:pt x="250" y="828"/>
                      <a:pt x="215" y="1006"/>
                    </a:cubicBezTo>
                    <a:cubicBezTo>
                      <a:pt x="155" y="1351"/>
                      <a:pt x="95" y="1685"/>
                      <a:pt x="72" y="2030"/>
                    </a:cubicBezTo>
                    <a:cubicBezTo>
                      <a:pt x="0" y="2744"/>
                      <a:pt x="0" y="3447"/>
                      <a:pt x="72" y="4149"/>
                    </a:cubicBezTo>
                    <a:cubicBezTo>
                      <a:pt x="72" y="4149"/>
                      <a:pt x="77" y="4155"/>
                      <a:pt x="80" y="4155"/>
                    </a:cubicBezTo>
                    <a:cubicBezTo>
                      <a:pt x="82" y="4155"/>
                      <a:pt x="84" y="4153"/>
                      <a:pt x="84" y="4149"/>
                    </a:cubicBezTo>
                    <a:cubicBezTo>
                      <a:pt x="72" y="3447"/>
                      <a:pt x="95" y="2744"/>
                      <a:pt x="167" y="2066"/>
                    </a:cubicBezTo>
                    <a:cubicBezTo>
                      <a:pt x="203" y="1721"/>
                      <a:pt x="262" y="1363"/>
                      <a:pt x="322" y="1018"/>
                    </a:cubicBezTo>
                    <a:cubicBezTo>
                      <a:pt x="345" y="839"/>
                      <a:pt x="393" y="673"/>
                      <a:pt x="429" y="494"/>
                    </a:cubicBezTo>
                    <a:cubicBezTo>
                      <a:pt x="441" y="423"/>
                      <a:pt x="453" y="339"/>
                      <a:pt x="488" y="256"/>
                    </a:cubicBezTo>
                    <a:cubicBezTo>
                      <a:pt x="500" y="173"/>
                      <a:pt x="524" y="101"/>
                      <a:pt x="524" y="6"/>
                    </a:cubicBezTo>
                    <a:cubicBezTo>
                      <a:pt x="524" y="6"/>
                      <a:pt x="513" y="1"/>
                      <a:pt x="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-3211180" y="3397858"/>
                <a:ext cx="975880" cy="112840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328" extrusionOk="0">
                    <a:moveTo>
                      <a:pt x="25" y="0"/>
                    </a:moveTo>
                    <a:cubicBezTo>
                      <a:pt x="13" y="0"/>
                      <a:pt x="1" y="24"/>
                      <a:pt x="1" y="36"/>
                    </a:cubicBezTo>
                    <a:cubicBezTo>
                      <a:pt x="96" y="167"/>
                      <a:pt x="215" y="262"/>
                      <a:pt x="370" y="346"/>
                    </a:cubicBezTo>
                    <a:cubicBezTo>
                      <a:pt x="513" y="441"/>
                      <a:pt x="679" y="512"/>
                      <a:pt x="846" y="584"/>
                    </a:cubicBezTo>
                    <a:cubicBezTo>
                      <a:pt x="1156" y="739"/>
                      <a:pt x="1489" y="834"/>
                      <a:pt x="1822" y="929"/>
                    </a:cubicBezTo>
                    <a:cubicBezTo>
                      <a:pt x="2525" y="1108"/>
                      <a:pt x="3239" y="1179"/>
                      <a:pt x="3954" y="1191"/>
                    </a:cubicBezTo>
                    <a:cubicBezTo>
                      <a:pt x="4049" y="1193"/>
                      <a:pt x="4145" y="1194"/>
                      <a:pt x="4241" y="1194"/>
                    </a:cubicBezTo>
                    <a:cubicBezTo>
                      <a:pt x="5670" y="1194"/>
                      <a:pt x="7108" y="974"/>
                      <a:pt x="8546" y="974"/>
                    </a:cubicBezTo>
                    <a:cubicBezTo>
                      <a:pt x="8643" y="974"/>
                      <a:pt x="8739" y="975"/>
                      <a:pt x="8835" y="977"/>
                    </a:cubicBezTo>
                    <a:cubicBezTo>
                      <a:pt x="9288" y="977"/>
                      <a:pt x="9716" y="1001"/>
                      <a:pt x="10157" y="1060"/>
                    </a:cubicBezTo>
                    <a:cubicBezTo>
                      <a:pt x="10597" y="1120"/>
                      <a:pt x="11014" y="1239"/>
                      <a:pt x="11443" y="1322"/>
                    </a:cubicBezTo>
                    <a:cubicBezTo>
                      <a:pt x="11445" y="1326"/>
                      <a:pt x="11447" y="1328"/>
                      <a:pt x="11450" y="1328"/>
                    </a:cubicBezTo>
                    <a:cubicBezTo>
                      <a:pt x="11464" y="1328"/>
                      <a:pt x="11484" y="1284"/>
                      <a:pt x="11455" y="1274"/>
                    </a:cubicBezTo>
                    <a:cubicBezTo>
                      <a:pt x="11121" y="1108"/>
                      <a:pt x="10728" y="1036"/>
                      <a:pt x="10359" y="977"/>
                    </a:cubicBezTo>
                    <a:cubicBezTo>
                      <a:pt x="9978" y="917"/>
                      <a:pt x="9609" y="870"/>
                      <a:pt x="9240" y="858"/>
                    </a:cubicBezTo>
                    <a:cubicBezTo>
                      <a:pt x="9016" y="844"/>
                      <a:pt x="8790" y="838"/>
                      <a:pt x="8564" y="838"/>
                    </a:cubicBezTo>
                    <a:cubicBezTo>
                      <a:pt x="8000" y="838"/>
                      <a:pt x="7435" y="875"/>
                      <a:pt x="6883" y="917"/>
                    </a:cubicBezTo>
                    <a:cubicBezTo>
                      <a:pt x="6014" y="984"/>
                      <a:pt x="5141" y="1061"/>
                      <a:pt x="4271" y="1061"/>
                    </a:cubicBezTo>
                    <a:cubicBezTo>
                      <a:pt x="3579" y="1061"/>
                      <a:pt x="2889" y="1012"/>
                      <a:pt x="2203" y="870"/>
                    </a:cubicBezTo>
                    <a:cubicBezTo>
                      <a:pt x="1811" y="774"/>
                      <a:pt x="1441" y="679"/>
                      <a:pt x="1084" y="524"/>
                    </a:cubicBezTo>
                    <a:cubicBezTo>
                      <a:pt x="894" y="453"/>
                      <a:pt x="715" y="358"/>
                      <a:pt x="537" y="262"/>
                    </a:cubicBezTo>
                    <a:cubicBezTo>
                      <a:pt x="370" y="167"/>
                      <a:pt x="203" y="60"/>
                      <a:pt x="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-3184669" y="3355204"/>
                <a:ext cx="948180" cy="139521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1642" extrusionOk="0">
                    <a:moveTo>
                      <a:pt x="47" y="0"/>
                    </a:moveTo>
                    <a:cubicBezTo>
                      <a:pt x="18" y="0"/>
                      <a:pt x="1" y="41"/>
                      <a:pt x="22" y="62"/>
                    </a:cubicBezTo>
                    <a:cubicBezTo>
                      <a:pt x="320" y="252"/>
                      <a:pt x="689" y="360"/>
                      <a:pt x="1022" y="443"/>
                    </a:cubicBezTo>
                    <a:cubicBezTo>
                      <a:pt x="1368" y="538"/>
                      <a:pt x="1725" y="598"/>
                      <a:pt x="2070" y="633"/>
                    </a:cubicBezTo>
                    <a:cubicBezTo>
                      <a:pt x="2661" y="710"/>
                      <a:pt x="3259" y="732"/>
                      <a:pt x="3846" y="732"/>
                    </a:cubicBezTo>
                    <a:cubicBezTo>
                      <a:pt x="3993" y="732"/>
                      <a:pt x="4139" y="731"/>
                      <a:pt x="4285" y="729"/>
                    </a:cubicBezTo>
                    <a:cubicBezTo>
                      <a:pt x="5067" y="710"/>
                      <a:pt x="5845" y="668"/>
                      <a:pt x="6623" y="668"/>
                    </a:cubicBezTo>
                    <a:cubicBezTo>
                      <a:pt x="7372" y="668"/>
                      <a:pt x="8120" y="707"/>
                      <a:pt x="8869" y="848"/>
                    </a:cubicBezTo>
                    <a:cubicBezTo>
                      <a:pt x="9250" y="919"/>
                      <a:pt x="9642" y="1014"/>
                      <a:pt x="10000" y="1145"/>
                    </a:cubicBezTo>
                    <a:cubicBezTo>
                      <a:pt x="10369" y="1276"/>
                      <a:pt x="10726" y="1479"/>
                      <a:pt x="11083" y="1633"/>
                    </a:cubicBezTo>
                    <a:cubicBezTo>
                      <a:pt x="11091" y="1639"/>
                      <a:pt x="11100" y="1641"/>
                      <a:pt x="11109" y="1641"/>
                    </a:cubicBezTo>
                    <a:cubicBezTo>
                      <a:pt x="11136" y="1641"/>
                      <a:pt x="11158" y="1616"/>
                      <a:pt x="11131" y="1598"/>
                    </a:cubicBezTo>
                    <a:cubicBezTo>
                      <a:pt x="10869" y="1383"/>
                      <a:pt x="10571" y="1229"/>
                      <a:pt x="10250" y="1122"/>
                    </a:cubicBezTo>
                    <a:cubicBezTo>
                      <a:pt x="9928" y="979"/>
                      <a:pt x="9595" y="883"/>
                      <a:pt x="9250" y="800"/>
                    </a:cubicBezTo>
                    <a:cubicBezTo>
                      <a:pt x="8559" y="633"/>
                      <a:pt x="7857" y="562"/>
                      <a:pt x="7142" y="550"/>
                    </a:cubicBezTo>
                    <a:cubicBezTo>
                      <a:pt x="6949" y="544"/>
                      <a:pt x="6756" y="542"/>
                      <a:pt x="6562" y="542"/>
                    </a:cubicBezTo>
                    <a:cubicBezTo>
                      <a:pt x="5659" y="542"/>
                      <a:pt x="4752" y="595"/>
                      <a:pt x="3847" y="595"/>
                    </a:cubicBezTo>
                    <a:cubicBezTo>
                      <a:pt x="3381" y="595"/>
                      <a:pt x="2915" y="581"/>
                      <a:pt x="2451" y="538"/>
                    </a:cubicBezTo>
                    <a:cubicBezTo>
                      <a:pt x="2046" y="490"/>
                      <a:pt x="1630" y="431"/>
                      <a:pt x="1249" y="336"/>
                    </a:cubicBezTo>
                    <a:cubicBezTo>
                      <a:pt x="844" y="252"/>
                      <a:pt x="463" y="86"/>
                      <a:pt x="58" y="2"/>
                    </a:cubicBezTo>
                    <a:cubicBezTo>
                      <a:pt x="54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-2915739" y="2967655"/>
                <a:ext cx="670498" cy="50931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5994" extrusionOk="0">
                    <a:moveTo>
                      <a:pt x="27" y="1"/>
                    </a:moveTo>
                    <a:cubicBezTo>
                      <a:pt x="9" y="1"/>
                      <a:pt x="0" y="27"/>
                      <a:pt x="0" y="27"/>
                    </a:cubicBezTo>
                    <a:cubicBezTo>
                      <a:pt x="36" y="170"/>
                      <a:pt x="120" y="301"/>
                      <a:pt x="191" y="420"/>
                    </a:cubicBezTo>
                    <a:cubicBezTo>
                      <a:pt x="286" y="563"/>
                      <a:pt x="370" y="682"/>
                      <a:pt x="465" y="813"/>
                    </a:cubicBezTo>
                    <a:cubicBezTo>
                      <a:pt x="655" y="1063"/>
                      <a:pt x="846" y="1301"/>
                      <a:pt x="1072" y="1527"/>
                    </a:cubicBezTo>
                    <a:cubicBezTo>
                      <a:pt x="1501" y="1992"/>
                      <a:pt x="1977" y="2408"/>
                      <a:pt x="2477" y="2789"/>
                    </a:cubicBezTo>
                    <a:cubicBezTo>
                      <a:pt x="3560" y="3623"/>
                      <a:pt x="4763" y="4289"/>
                      <a:pt x="5989" y="4885"/>
                    </a:cubicBezTo>
                    <a:cubicBezTo>
                      <a:pt x="6311" y="5051"/>
                      <a:pt x="6620" y="5206"/>
                      <a:pt x="6954" y="5361"/>
                    </a:cubicBezTo>
                    <a:cubicBezTo>
                      <a:pt x="7263" y="5540"/>
                      <a:pt x="7549" y="5754"/>
                      <a:pt x="7811" y="5992"/>
                    </a:cubicBezTo>
                    <a:cubicBezTo>
                      <a:pt x="7815" y="5993"/>
                      <a:pt x="7819" y="5994"/>
                      <a:pt x="7823" y="5994"/>
                    </a:cubicBezTo>
                    <a:cubicBezTo>
                      <a:pt x="7856" y="5994"/>
                      <a:pt x="7890" y="5954"/>
                      <a:pt x="7859" y="5933"/>
                    </a:cubicBezTo>
                    <a:cubicBezTo>
                      <a:pt x="7454" y="5468"/>
                      <a:pt x="6882" y="5182"/>
                      <a:pt x="6346" y="4921"/>
                    </a:cubicBezTo>
                    <a:cubicBezTo>
                      <a:pt x="5739" y="4623"/>
                      <a:pt x="5120" y="4289"/>
                      <a:pt x="4525" y="3968"/>
                    </a:cubicBezTo>
                    <a:cubicBezTo>
                      <a:pt x="3382" y="3313"/>
                      <a:pt x="2298" y="2551"/>
                      <a:pt x="1370" y="1611"/>
                    </a:cubicBezTo>
                    <a:cubicBezTo>
                      <a:pt x="1120" y="1361"/>
                      <a:pt x="893" y="1099"/>
                      <a:pt x="667" y="825"/>
                    </a:cubicBezTo>
                    <a:cubicBezTo>
                      <a:pt x="548" y="682"/>
                      <a:pt x="453" y="527"/>
                      <a:pt x="346" y="384"/>
                    </a:cubicBezTo>
                    <a:cubicBezTo>
                      <a:pt x="250" y="241"/>
                      <a:pt x="167" y="99"/>
                      <a:pt x="36" y="3"/>
                    </a:cubicBezTo>
                    <a:cubicBezTo>
                      <a:pt x="33" y="2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-2612226" y="2577983"/>
                <a:ext cx="270884" cy="80798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9509" extrusionOk="0">
                    <a:moveTo>
                      <a:pt x="51" y="0"/>
                    </a:moveTo>
                    <a:cubicBezTo>
                      <a:pt x="27" y="0"/>
                      <a:pt x="0" y="21"/>
                      <a:pt x="0" y="53"/>
                    </a:cubicBezTo>
                    <a:cubicBezTo>
                      <a:pt x="60" y="410"/>
                      <a:pt x="167" y="755"/>
                      <a:pt x="238" y="1113"/>
                    </a:cubicBezTo>
                    <a:cubicBezTo>
                      <a:pt x="310" y="1470"/>
                      <a:pt x="393" y="1827"/>
                      <a:pt x="429" y="2184"/>
                    </a:cubicBezTo>
                    <a:cubicBezTo>
                      <a:pt x="548" y="2899"/>
                      <a:pt x="643" y="3625"/>
                      <a:pt x="762" y="4339"/>
                    </a:cubicBezTo>
                    <a:cubicBezTo>
                      <a:pt x="977" y="5577"/>
                      <a:pt x="1250" y="6828"/>
                      <a:pt x="1870" y="7923"/>
                    </a:cubicBezTo>
                    <a:cubicBezTo>
                      <a:pt x="2024" y="8221"/>
                      <a:pt x="2203" y="8506"/>
                      <a:pt x="2417" y="8780"/>
                    </a:cubicBezTo>
                    <a:cubicBezTo>
                      <a:pt x="2620" y="9042"/>
                      <a:pt x="2846" y="9292"/>
                      <a:pt x="3120" y="9507"/>
                    </a:cubicBezTo>
                    <a:cubicBezTo>
                      <a:pt x="3124" y="9508"/>
                      <a:pt x="3127" y="9508"/>
                      <a:pt x="3131" y="9508"/>
                    </a:cubicBezTo>
                    <a:cubicBezTo>
                      <a:pt x="3162" y="9508"/>
                      <a:pt x="3187" y="9468"/>
                      <a:pt x="3155" y="9447"/>
                    </a:cubicBezTo>
                    <a:cubicBezTo>
                      <a:pt x="2953" y="9221"/>
                      <a:pt x="2739" y="8995"/>
                      <a:pt x="2548" y="8756"/>
                    </a:cubicBezTo>
                    <a:cubicBezTo>
                      <a:pt x="2370" y="8518"/>
                      <a:pt x="2203" y="8268"/>
                      <a:pt x="2060" y="7994"/>
                    </a:cubicBezTo>
                    <a:cubicBezTo>
                      <a:pt x="1762" y="7459"/>
                      <a:pt x="1536" y="6899"/>
                      <a:pt x="1358" y="6316"/>
                    </a:cubicBezTo>
                    <a:cubicBezTo>
                      <a:pt x="953" y="5018"/>
                      <a:pt x="822" y="3672"/>
                      <a:pt x="619" y="2339"/>
                    </a:cubicBezTo>
                    <a:cubicBezTo>
                      <a:pt x="560" y="1946"/>
                      <a:pt x="477" y="1541"/>
                      <a:pt x="405" y="1148"/>
                    </a:cubicBezTo>
                    <a:cubicBezTo>
                      <a:pt x="334" y="767"/>
                      <a:pt x="238" y="374"/>
                      <a:pt x="84" y="17"/>
                    </a:cubicBezTo>
                    <a:cubicBezTo>
                      <a:pt x="76" y="5"/>
                      <a:pt x="64" y="0"/>
                      <a:pt x="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-2720478" y="2681561"/>
                <a:ext cx="317703" cy="674917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7943" extrusionOk="0">
                    <a:moveTo>
                      <a:pt x="12" y="1"/>
                    </a:moveTo>
                    <a:cubicBezTo>
                      <a:pt x="12" y="1"/>
                      <a:pt x="0" y="1"/>
                      <a:pt x="0" y="13"/>
                    </a:cubicBezTo>
                    <a:cubicBezTo>
                      <a:pt x="322" y="489"/>
                      <a:pt x="643" y="989"/>
                      <a:pt x="846" y="1525"/>
                    </a:cubicBezTo>
                    <a:cubicBezTo>
                      <a:pt x="1084" y="2096"/>
                      <a:pt x="1203" y="2692"/>
                      <a:pt x="1334" y="3287"/>
                    </a:cubicBezTo>
                    <a:cubicBezTo>
                      <a:pt x="1453" y="3882"/>
                      <a:pt x="1572" y="4478"/>
                      <a:pt x="1786" y="5061"/>
                    </a:cubicBezTo>
                    <a:cubicBezTo>
                      <a:pt x="1965" y="5573"/>
                      <a:pt x="2203" y="6073"/>
                      <a:pt x="2501" y="6525"/>
                    </a:cubicBezTo>
                    <a:cubicBezTo>
                      <a:pt x="2822" y="7049"/>
                      <a:pt x="3227" y="7537"/>
                      <a:pt x="3691" y="7942"/>
                    </a:cubicBezTo>
                    <a:cubicBezTo>
                      <a:pt x="3703" y="7942"/>
                      <a:pt x="3739" y="7930"/>
                      <a:pt x="3715" y="7918"/>
                    </a:cubicBezTo>
                    <a:cubicBezTo>
                      <a:pt x="2965" y="7097"/>
                      <a:pt x="2322" y="6168"/>
                      <a:pt x="1929" y="5120"/>
                    </a:cubicBezTo>
                    <a:cubicBezTo>
                      <a:pt x="1512" y="3989"/>
                      <a:pt x="1441" y="2751"/>
                      <a:pt x="1012" y="1620"/>
                    </a:cubicBezTo>
                    <a:cubicBezTo>
                      <a:pt x="893" y="1322"/>
                      <a:pt x="762" y="1037"/>
                      <a:pt x="596" y="751"/>
                    </a:cubicBezTo>
                    <a:cubicBezTo>
                      <a:pt x="429" y="477"/>
                      <a:pt x="227" y="239"/>
                      <a:pt x="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-2868156" y="2916333"/>
                <a:ext cx="375397" cy="391457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4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4" y="345"/>
                      <a:pt x="536" y="703"/>
                      <a:pt x="810" y="1048"/>
                    </a:cubicBezTo>
                    <a:cubicBezTo>
                      <a:pt x="1095" y="1381"/>
                      <a:pt x="1381" y="1715"/>
                      <a:pt x="1679" y="2036"/>
                    </a:cubicBezTo>
                    <a:cubicBezTo>
                      <a:pt x="2215" y="2655"/>
                      <a:pt x="2750" y="3274"/>
                      <a:pt x="3346" y="3810"/>
                    </a:cubicBezTo>
                    <a:cubicBezTo>
                      <a:pt x="3667" y="4108"/>
                      <a:pt x="4012" y="4393"/>
                      <a:pt x="4405" y="4596"/>
                    </a:cubicBezTo>
                    <a:cubicBezTo>
                      <a:pt x="4405" y="4604"/>
                      <a:pt x="4407" y="4606"/>
                      <a:pt x="4408" y="4606"/>
                    </a:cubicBezTo>
                    <a:cubicBezTo>
                      <a:pt x="4412" y="4606"/>
                      <a:pt x="4417" y="4596"/>
                      <a:pt x="4417" y="4596"/>
                    </a:cubicBezTo>
                    <a:cubicBezTo>
                      <a:pt x="4120" y="4346"/>
                      <a:pt x="3810" y="4108"/>
                      <a:pt x="3524" y="3846"/>
                    </a:cubicBezTo>
                    <a:cubicBezTo>
                      <a:pt x="3239" y="3572"/>
                      <a:pt x="2977" y="3286"/>
                      <a:pt x="2703" y="2989"/>
                    </a:cubicBezTo>
                    <a:cubicBezTo>
                      <a:pt x="2143" y="2369"/>
                      <a:pt x="1572" y="1715"/>
                      <a:pt x="1012" y="1084"/>
                    </a:cubicBezTo>
                    <a:cubicBezTo>
                      <a:pt x="679" y="714"/>
                      <a:pt x="322" y="36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-2814540" y="2870790"/>
                <a:ext cx="264512" cy="361122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42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57" y="584"/>
                      <a:pt x="762" y="1131"/>
                      <a:pt x="1167" y="1679"/>
                    </a:cubicBezTo>
                    <a:cubicBezTo>
                      <a:pt x="1560" y="2227"/>
                      <a:pt x="1977" y="2798"/>
                      <a:pt x="2381" y="3346"/>
                    </a:cubicBezTo>
                    <a:cubicBezTo>
                      <a:pt x="2500" y="3501"/>
                      <a:pt x="2608" y="3655"/>
                      <a:pt x="2727" y="3810"/>
                    </a:cubicBezTo>
                    <a:cubicBezTo>
                      <a:pt x="2846" y="3953"/>
                      <a:pt x="2953" y="4108"/>
                      <a:pt x="3084" y="4239"/>
                    </a:cubicBezTo>
                    <a:cubicBezTo>
                      <a:pt x="3087" y="4246"/>
                      <a:pt x="3092" y="4249"/>
                      <a:pt x="3097" y="4249"/>
                    </a:cubicBezTo>
                    <a:cubicBezTo>
                      <a:pt x="3106" y="4249"/>
                      <a:pt x="3112" y="4235"/>
                      <a:pt x="3096" y="4227"/>
                    </a:cubicBezTo>
                    <a:cubicBezTo>
                      <a:pt x="2941" y="3929"/>
                      <a:pt x="2715" y="3644"/>
                      <a:pt x="2512" y="3382"/>
                    </a:cubicBezTo>
                    <a:cubicBezTo>
                      <a:pt x="2322" y="3108"/>
                      <a:pt x="2119" y="2822"/>
                      <a:pt x="1917" y="2560"/>
                    </a:cubicBezTo>
                    <a:cubicBezTo>
                      <a:pt x="1524" y="2001"/>
                      <a:pt x="1119" y="1441"/>
                      <a:pt x="703" y="893"/>
                    </a:cubicBezTo>
                    <a:cubicBezTo>
                      <a:pt x="476" y="596"/>
                      <a:pt x="238" y="298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-2797376" y="2783780"/>
                <a:ext cx="283375" cy="471499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5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4" y="298"/>
                      <a:pt x="512" y="608"/>
                      <a:pt x="739" y="965"/>
                    </a:cubicBezTo>
                    <a:cubicBezTo>
                      <a:pt x="929" y="1298"/>
                      <a:pt x="1096" y="1631"/>
                      <a:pt x="1263" y="1977"/>
                    </a:cubicBezTo>
                    <a:cubicBezTo>
                      <a:pt x="1632" y="2774"/>
                      <a:pt x="1989" y="3584"/>
                      <a:pt x="2441" y="4346"/>
                    </a:cubicBezTo>
                    <a:cubicBezTo>
                      <a:pt x="2691" y="4775"/>
                      <a:pt x="2953" y="5203"/>
                      <a:pt x="3310" y="5549"/>
                    </a:cubicBezTo>
                    <a:cubicBezTo>
                      <a:pt x="3310" y="5549"/>
                      <a:pt x="3334" y="5549"/>
                      <a:pt x="3310" y="5537"/>
                    </a:cubicBezTo>
                    <a:cubicBezTo>
                      <a:pt x="3060" y="5168"/>
                      <a:pt x="2787" y="4810"/>
                      <a:pt x="2572" y="4418"/>
                    </a:cubicBezTo>
                    <a:cubicBezTo>
                      <a:pt x="2346" y="4037"/>
                      <a:pt x="2132" y="3620"/>
                      <a:pt x="1941" y="3215"/>
                    </a:cubicBezTo>
                    <a:cubicBezTo>
                      <a:pt x="1751" y="2810"/>
                      <a:pt x="1572" y="2405"/>
                      <a:pt x="1382" y="2024"/>
                    </a:cubicBezTo>
                    <a:cubicBezTo>
                      <a:pt x="1215" y="1679"/>
                      <a:pt x="1048" y="1322"/>
                      <a:pt x="858" y="1000"/>
                    </a:cubicBezTo>
                    <a:cubicBezTo>
                      <a:pt x="632" y="619"/>
                      <a:pt x="334" y="2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-3236246" y="3185094"/>
                <a:ext cx="877485" cy="23358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2749" extrusionOk="0">
                    <a:moveTo>
                      <a:pt x="16" y="1"/>
                    </a:moveTo>
                    <a:cubicBezTo>
                      <a:pt x="7" y="1"/>
                      <a:pt x="0" y="20"/>
                      <a:pt x="10" y="40"/>
                    </a:cubicBezTo>
                    <a:cubicBezTo>
                      <a:pt x="284" y="242"/>
                      <a:pt x="546" y="421"/>
                      <a:pt x="855" y="576"/>
                    </a:cubicBezTo>
                    <a:cubicBezTo>
                      <a:pt x="1153" y="718"/>
                      <a:pt x="1475" y="838"/>
                      <a:pt x="1784" y="945"/>
                    </a:cubicBezTo>
                    <a:cubicBezTo>
                      <a:pt x="2427" y="1171"/>
                      <a:pt x="3094" y="1338"/>
                      <a:pt x="3749" y="1445"/>
                    </a:cubicBezTo>
                    <a:cubicBezTo>
                      <a:pt x="5130" y="1719"/>
                      <a:pt x="6547" y="1850"/>
                      <a:pt x="7940" y="2100"/>
                    </a:cubicBezTo>
                    <a:cubicBezTo>
                      <a:pt x="8737" y="2254"/>
                      <a:pt x="9523" y="2457"/>
                      <a:pt x="10285" y="2731"/>
                    </a:cubicBezTo>
                    <a:cubicBezTo>
                      <a:pt x="10295" y="2744"/>
                      <a:pt x="10303" y="2749"/>
                      <a:pt x="10309" y="2749"/>
                    </a:cubicBezTo>
                    <a:cubicBezTo>
                      <a:pt x="10325" y="2749"/>
                      <a:pt x="10326" y="2715"/>
                      <a:pt x="10309" y="2707"/>
                    </a:cubicBezTo>
                    <a:cubicBezTo>
                      <a:pt x="8999" y="2123"/>
                      <a:pt x="7571" y="1933"/>
                      <a:pt x="6178" y="1707"/>
                    </a:cubicBezTo>
                    <a:cubicBezTo>
                      <a:pt x="4820" y="1492"/>
                      <a:pt x="3451" y="1302"/>
                      <a:pt x="2141" y="885"/>
                    </a:cubicBezTo>
                    <a:cubicBezTo>
                      <a:pt x="1784" y="766"/>
                      <a:pt x="1427" y="635"/>
                      <a:pt x="1070" y="480"/>
                    </a:cubicBezTo>
                    <a:cubicBezTo>
                      <a:pt x="724" y="337"/>
                      <a:pt x="367" y="183"/>
                      <a:pt x="22" y="4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-3136151" y="3115418"/>
                <a:ext cx="624190" cy="239021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2813" extrusionOk="0">
                    <a:moveTo>
                      <a:pt x="18" y="0"/>
                    </a:moveTo>
                    <a:cubicBezTo>
                      <a:pt x="8" y="0"/>
                      <a:pt x="1" y="26"/>
                      <a:pt x="11" y="26"/>
                    </a:cubicBezTo>
                    <a:cubicBezTo>
                      <a:pt x="320" y="384"/>
                      <a:pt x="749" y="646"/>
                      <a:pt x="1166" y="884"/>
                    </a:cubicBezTo>
                    <a:cubicBezTo>
                      <a:pt x="1582" y="1122"/>
                      <a:pt x="2035" y="1312"/>
                      <a:pt x="2499" y="1491"/>
                    </a:cubicBezTo>
                    <a:cubicBezTo>
                      <a:pt x="3476" y="1872"/>
                      <a:pt x="4488" y="2110"/>
                      <a:pt x="5511" y="2348"/>
                    </a:cubicBezTo>
                    <a:cubicBezTo>
                      <a:pt x="5809" y="2420"/>
                      <a:pt x="6107" y="2491"/>
                      <a:pt x="6428" y="2562"/>
                    </a:cubicBezTo>
                    <a:cubicBezTo>
                      <a:pt x="6726" y="2646"/>
                      <a:pt x="7024" y="2753"/>
                      <a:pt x="7321" y="2812"/>
                    </a:cubicBezTo>
                    <a:cubicBezTo>
                      <a:pt x="7321" y="2789"/>
                      <a:pt x="7345" y="2753"/>
                      <a:pt x="7321" y="2753"/>
                    </a:cubicBezTo>
                    <a:cubicBezTo>
                      <a:pt x="7083" y="2646"/>
                      <a:pt x="6809" y="2562"/>
                      <a:pt x="6559" y="2491"/>
                    </a:cubicBezTo>
                    <a:cubicBezTo>
                      <a:pt x="6285" y="2420"/>
                      <a:pt x="6023" y="2348"/>
                      <a:pt x="5773" y="2289"/>
                    </a:cubicBezTo>
                    <a:cubicBezTo>
                      <a:pt x="5250" y="2158"/>
                      <a:pt x="4726" y="2027"/>
                      <a:pt x="4202" y="1896"/>
                    </a:cubicBezTo>
                    <a:cubicBezTo>
                      <a:pt x="3237" y="1646"/>
                      <a:pt x="2273" y="1336"/>
                      <a:pt x="1392" y="872"/>
                    </a:cubicBezTo>
                    <a:cubicBezTo>
                      <a:pt x="1154" y="753"/>
                      <a:pt x="928" y="622"/>
                      <a:pt x="713" y="467"/>
                    </a:cubicBezTo>
                    <a:cubicBezTo>
                      <a:pt x="487" y="324"/>
                      <a:pt x="261" y="157"/>
                      <a:pt x="23" y="3"/>
                    </a:cubicBezTo>
                    <a:cubicBezTo>
                      <a:pt x="21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-2988558" y="2982015"/>
                <a:ext cx="357299" cy="305042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590" extrusionOk="0">
                    <a:moveTo>
                      <a:pt x="0" y="1"/>
                    </a:moveTo>
                    <a:cubicBezTo>
                      <a:pt x="369" y="644"/>
                      <a:pt x="846" y="1192"/>
                      <a:pt x="1369" y="1680"/>
                    </a:cubicBezTo>
                    <a:cubicBezTo>
                      <a:pt x="1893" y="2192"/>
                      <a:pt x="2489" y="2632"/>
                      <a:pt x="3096" y="3025"/>
                    </a:cubicBezTo>
                    <a:cubicBezTo>
                      <a:pt x="3274" y="3132"/>
                      <a:pt x="3441" y="3228"/>
                      <a:pt x="3632" y="3323"/>
                    </a:cubicBezTo>
                    <a:cubicBezTo>
                      <a:pt x="3804" y="3403"/>
                      <a:pt x="3987" y="3517"/>
                      <a:pt x="4171" y="3557"/>
                    </a:cubicBezTo>
                    <a:lnTo>
                      <a:pt x="4171" y="3557"/>
                    </a:lnTo>
                    <a:cubicBezTo>
                      <a:pt x="4043" y="3458"/>
                      <a:pt x="3886" y="3390"/>
                      <a:pt x="3751" y="3311"/>
                    </a:cubicBezTo>
                    <a:cubicBezTo>
                      <a:pt x="3584" y="3216"/>
                      <a:pt x="3441" y="3132"/>
                      <a:pt x="3274" y="3025"/>
                    </a:cubicBezTo>
                    <a:cubicBezTo>
                      <a:pt x="2965" y="2835"/>
                      <a:pt x="2667" y="2632"/>
                      <a:pt x="2381" y="2418"/>
                    </a:cubicBezTo>
                    <a:cubicBezTo>
                      <a:pt x="1798" y="1977"/>
                      <a:pt x="1262" y="1477"/>
                      <a:pt x="786" y="942"/>
                    </a:cubicBezTo>
                    <a:cubicBezTo>
                      <a:pt x="524" y="644"/>
                      <a:pt x="250" y="334"/>
                      <a:pt x="0" y="1"/>
                    </a:cubicBezTo>
                    <a:close/>
                    <a:moveTo>
                      <a:pt x="4171" y="3557"/>
                    </a:moveTo>
                    <a:lnTo>
                      <a:pt x="4171" y="3557"/>
                    </a:lnTo>
                    <a:cubicBezTo>
                      <a:pt x="4178" y="3562"/>
                      <a:pt x="4185" y="3567"/>
                      <a:pt x="4191" y="3573"/>
                    </a:cubicBezTo>
                    <a:cubicBezTo>
                      <a:pt x="4191" y="3573"/>
                      <a:pt x="4192" y="3573"/>
                      <a:pt x="4192" y="3573"/>
                    </a:cubicBezTo>
                    <a:lnTo>
                      <a:pt x="4192" y="3573"/>
                    </a:lnTo>
                    <a:cubicBezTo>
                      <a:pt x="4191" y="3570"/>
                      <a:pt x="4191" y="3566"/>
                      <a:pt x="4191" y="3561"/>
                    </a:cubicBezTo>
                    <a:cubicBezTo>
                      <a:pt x="4184" y="3560"/>
                      <a:pt x="4178" y="3558"/>
                      <a:pt x="4171" y="3557"/>
                    </a:cubicBezTo>
                    <a:close/>
                    <a:moveTo>
                      <a:pt x="4192" y="3573"/>
                    </a:moveTo>
                    <a:cubicBezTo>
                      <a:pt x="4193" y="3585"/>
                      <a:pt x="4197" y="3589"/>
                      <a:pt x="4199" y="3589"/>
                    </a:cubicBezTo>
                    <a:cubicBezTo>
                      <a:pt x="4203" y="3589"/>
                      <a:pt x="4204" y="3580"/>
                      <a:pt x="4192" y="35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-3054325" y="3006317"/>
                <a:ext cx="263067" cy="227720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680" extrusionOk="0">
                    <a:moveTo>
                      <a:pt x="0" y="1"/>
                    </a:moveTo>
                    <a:cubicBezTo>
                      <a:pt x="643" y="846"/>
                      <a:pt x="1393" y="1596"/>
                      <a:pt x="2274" y="2203"/>
                    </a:cubicBezTo>
                    <a:cubicBezTo>
                      <a:pt x="2524" y="2382"/>
                      <a:pt x="2798" y="2525"/>
                      <a:pt x="3060" y="2680"/>
                    </a:cubicBezTo>
                    <a:cubicBezTo>
                      <a:pt x="3084" y="2668"/>
                      <a:pt x="3096" y="2644"/>
                      <a:pt x="3084" y="2644"/>
                    </a:cubicBezTo>
                    <a:cubicBezTo>
                      <a:pt x="1929" y="1906"/>
                      <a:pt x="893" y="1025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-3117203" y="3011160"/>
                <a:ext cx="285499" cy="208686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456" extrusionOk="0">
                    <a:moveTo>
                      <a:pt x="88" y="1"/>
                    </a:moveTo>
                    <a:cubicBezTo>
                      <a:pt x="44" y="1"/>
                      <a:pt x="0" y="58"/>
                      <a:pt x="38" y="87"/>
                    </a:cubicBezTo>
                    <a:cubicBezTo>
                      <a:pt x="371" y="503"/>
                      <a:pt x="764" y="896"/>
                      <a:pt x="1193" y="1218"/>
                    </a:cubicBezTo>
                    <a:cubicBezTo>
                      <a:pt x="1609" y="1551"/>
                      <a:pt x="2062" y="1849"/>
                      <a:pt x="2538" y="2087"/>
                    </a:cubicBezTo>
                    <a:cubicBezTo>
                      <a:pt x="2800" y="2218"/>
                      <a:pt x="3074" y="2349"/>
                      <a:pt x="3348" y="2456"/>
                    </a:cubicBezTo>
                    <a:cubicBezTo>
                      <a:pt x="3348" y="2456"/>
                      <a:pt x="3360" y="2444"/>
                      <a:pt x="3348" y="2444"/>
                    </a:cubicBezTo>
                    <a:cubicBezTo>
                      <a:pt x="2383" y="2015"/>
                      <a:pt x="1514" y="1372"/>
                      <a:pt x="752" y="658"/>
                    </a:cubicBezTo>
                    <a:cubicBezTo>
                      <a:pt x="526" y="444"/>
                      <a:pt x="335" y="229"/>
                      <a:pt x="121" y="15"/>
                    </a:cubicBezTo>
                    <a:cubicBezTo>
                      <a:pt x="111" y="5"/>
                      <a:pt x="99" y="1"/>
                      <a:pt x="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-2992637" y="2906902"/>
                <a:ext cx="142750" cy="20171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74" extrusionOk="0">
                    <a:moveTo>
                      <a:pt x="13" y="0"/>
                    </a:moveTo>
                    <a:cubicBezTo>
                      <a:pt x="9" y="0"/>
                      <a:pt x="1" y="14"/>
                      <a:pt x="1" y="28"/>
                    </a:cubicBezTo>
                    <a:cubicBezTo>
                      <a:pt x="36" y="230"/>
                      <a:pt x="167" y="444"/>
                      <a:pt x="274" y="623"/>
                    </a:cubicBezTo>
                    <a:cubicBezTo>
                      <a:pt x="393" y="825"/>
                      <a:pt x="524" y="1016"/>
                      <a:pt x="655" y="1218"/>
                    </a:cubicBezTo>
                    <a:cubicBezTo>
                      <a:pt x="810" y="1409"/>
                      <a:pt x="953" y="1599"/>
                      <a:pt x="1108" y="1778"/>
                    </a:cubicBezTo>
                    <a:cubicBezTo>
                      <a:pt x="1286" y="1992"/>
                      <a:pt x="1465" y="2195"/>
                      <a:pt x="1667" y="2373"/>
                    </a:cubicBezTo>
                    <a:lnTo>
                      <a:pt x="1679" y="2373"/>
                    </a:lnTo>
                    <a:cubicBezTo>
                      <a:pt x="1548" y="2171"/>
                      <a:pt x="1382" y="1957"/>
                      <a:pt x="1215" y="1766"/>
                    </a:cubicBezTo>
                    <a:cubicBezTo>
                      <a:pt x="1060" y="1552"/>
                      <a:pt x="894" y="1361"/>
                      <a:pt x="739" y="1147"/>
                    </a:cubicBezTo>
                    <a:cubicBezTo>
                      <a:pt x="608" y="956"/>
                      <a:pt x="477" y="778"/>
                      <a:pt x="358" y="575"/>
                    </a:cubicBezTo>
                    <a:cubicBezTo>
                      <a:pt x="298" y="480"/>
                      <a:pt x="239" y="385"/>
                      <a:pt x="179" y="290"/>
                    </a:cubicBezTo>
                    <a:cubicBezTo>
                      <a:pt x="132" y="206"/>
                      <a:pt x="72" y="99"/>
                      <a:pt x="12" y="28"/>
                    </a:cubicBezTo>
                    <a:cubicBezTo>
                      <a:pt x="18" y="8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-3125020" y="3311274"/>
                <a:ext cx="492656" cy="78597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925" extrusionOk="0">
                    <a:moveTo>
                      <a:pt x="52" y="1"/>
                    </a:moveTo>
                    <a:cubicBezTo>
                      <a:pt x="19" y="1"/>
                      <a:pt x="1" y="70"/>
                      <a:pt x="41" y="70"/>
                    </a:cubicBezTo>
                    <a:cubicBezTo>
                      <a:pt x="46" y="70"/>
                      <a:pt x="52" y="69"/>
                      <a:pt x="58" y="67"/>
                    </a:cubicBezTo>
                    <a:cubicBezTo>
                      <a:pt x="65" y="66"/>
                      <a:pt x="71" y="66"/>
                      <a:pt x="78" y="66"/>
                    </a:cubicBezTo>
                    <a:cubicBezTo>
                      <a:pt x="160" y="66"/>
                      <a:pt x="268" y="129"/>
                      <a:pt x="356" y="162"/>
                    </a:cubicBezTo>
                    <a:lnTo>
                      <a:pt x="618" y="245"/>
                    </a:lnTo>
                    <a:cubicBezTo>
                      <a:pt x="797" y="305"/>
                      <a:pt x="999" y="353"/>
                      <a:pt x="1178" y="400"/>
                    </a:cubicBezTo>
                    <a:cubicBezTo>
                      <a:pt x="1547" y="484"/>
                      <a:pt x="1916" y="567"/>
                      <a:pt x="2285" y="626"/>
                    </a:cubicBezTo>
                    <a:cubicBezTo>
                      <a:pt x="3035" y="757"/>
                      <a:pt x="3797" y="841"/>
                      <a:pt x="4535" y="888"/>
                    </a:cubicBezTo>
                    <a:cubicBezTo>
                      <a:pt x="4768" y="908"/>
                      <a:pt x="5005" y="925"/>
                      <a:pt x="5242" y="925"/>
                    </a:cubicBezTo>
                    <a:cubicBezTo>
                      <a:pt x="5428" y="925"/>
                      <a:pt x="5614" y="915"/>
                      <a:pt x="5797" y="888"/>
                    </a:cubicBezTo>
                    <a:cubicBezTo>
                      <a:pt x="5797" y="877"/>
                      <a:pt x="5797" y="841"/>
                      <a:pt x="5785" y="829"/>
                    </a:cubicBezTo>
                    <a:cubicBezTo>
                      <a:pt x="5428" y="769"/>
                      <a:pt x="5059" y="769"/>
                      <a:pt x="4678" y="746"/>
                    </a:cubicBezTo>
                    <a:cubicBezTo>
                      <a:pt x="4309" y="710"/>
                      <a:pt x="3928" y="686"/>
                      <a:pt x="3559" y="638"/>
                    </a:cubicBezTo>
                    <a:cubicBezTo>
                      <a:pt x="2809" y="543"/>
                      <a:pt x="2071" y="412"/>
                      <a:pt x="1320" y="257"/>
                    </a:cubicBezTo>
                    <a:cubicBezTo>
                      <a:pt x="1106" y="222"/>
                      <a:pt x="904" y="174"/>
                      <a:pt x="713" y="150"/>
                    </a:cubicBezTo>
                    <a:cubicBezTo>
                      <a:pt x="606" y="126"/>
                      <a:pt x="499" y="103"/>
                      <a:pt x="404" y="91"/>
                    </a:cubicBezTo>
                    <a:cubicBezTo>
                      <a:pt x="308" y="67"/>
                      <a:pt x="142" y="67"/>
                      <a:pt x="70" y="7"/>
                    </a:cubicBezTo>
                    <a:cubicBezTo>
                      <a:pt x="64" y="3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-3190957" y="3335151"/>
                <a:ext cx="237831" cy="54721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44" extrusionOk="0">
                    <a:moveTo>
                      <a:pt x="13" y="0"/>
                    </a:moveTo>
                    <a:cubicBezTo>
                      <a:pt x="13" y="0"/>
                      <a:pt x="1" y="0"/>
                      <a:pt x="13" y="12"/>
                    </a:cubicBezTo>
                    <a:cubicBezTo>
                      <a:pt x="477" y="167"/>
                      <a:pt x="942" y="310"/>
                      <a:pt x="1394" y="417"/>
                    </a:cubicBezTo>
                    <a:cubicBezTo>
                      <a:pt x="1620" y="465"/>
                      <a:pt x="1858" y="500"/>
                      <a:pt x="2085" y="548"/>
                    </a:cubicBezTo>
                    <a:cubicBezTo>
                      <a:pt x="2323" y="596"/>
                      <a:pt x="2561" y="643"/>
                      <a:pt x="2775" y="643"/>
                    </a:cubicBezTo>
                    <a:cubicBezTo>
                      <a:pt x="2799" y="643"/>
                      <a:pt x="2799" y="619"/>
                      <a:pt x="2799" y="619"/>
                    </a:cubicBezTo>
                    <a:cubicBezTo>
                      <a:pt x="2573" y="548"/>
                      <a:pt x="2335" y="500"/>
                      <a:pt x="2096" y="465"/>
                    </a:cubicBezTo>
                    <a:cubicBezTo>
                      <a:pt x="1870" y="417"/>
                      <a:pt x="1632" y="357"/>
                      <a:pt x="1418" y="310"/>
                    </a:cubicBezTo>
                    <a:cubicBezTo>
                      <a:pt x="953" y="203"/>
                      <a:pt x="477" y="119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-2902569" y="3440428"/>
                <a:ext cx="442184" cy="17164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02" extrusionOk="0">
                    <a:moveTo>
                      <a:pt x="4749" y="1"/>
                    </a:moveTo>
                    <a:cubicBezTo>
                      <a:pt x="4567" y="1"/>
                      <a:pt x="4384" y="11"/>
                      <a:pt x="4215" y="11"/>
                    </a:cubicBezTo>
                    <a:cubicBezTo>
                      <a:pt x="3870" y="11"/>
                      <a:pt x="3524" y="23"/>
                      <a:pt x="3203" y="23"/>
                    </a:cubicBezTo>
                    <a:cubicBezTo>
                      <a:pt x="2512" y="35"/>
                      <a:pt x="1846" y="47"/>
                      <a:pt x="1155" y="95"/>
                    </a:cubicBezTo>
                    <a:cubicBezTo>
                      <a:pt x="774" y="107"/>
                      <a:pt x="405" y="154"/>
                      <a:pt x="12" y="190"/>
                    </a:cubicBezTo>
                    <a:cubicBezTo>
                      <a:pt x="12" y="190"/>
                      <a:pt x="0" y="202"/>
                      <a:pt x="12" y="202"/>
                    </a:cubicBezTo>
                    <a:cubicBezTo>
                      <a:pt x="703" y="202"/>
                      <a:pt x="1369" y="202"/>
                      <a:pt x="2048" y="166"/>
                    </a:cubicBezTo>
                    <a:cubicBezTo>
                      <a:pt x="2739" y="154"/>
                      <a:pt x="3405" y="130"/>
                      <a:pt x="4096" y="107"/>
                    </a:cubicBezTo>
                    <a:cubicBezTo>
                      <a:pt x="4275" y="107"/>
                      <a:pt x="4465" y="95"/>
                      <a:pt x="4644" y="95"/>
                    </a:cubicBezTo>
                    <a:cubicBezTo>
                      <a:pt x="4833" y="95"/>
                      <a:pt x="5011" y="95"/>
                      <a:pt x="5201" y="48"/>
                    </a:cubicBezTo>
                    <a:lnTo>
                      <a:pt x="5201" y="48"/>
                    </a:lnTo>
                    <a:cubicBezTo>
                      <a:pt x="5202" y="52"/>
                      <a:pt x="5203" y="55"/>
                      <a:pt x="5203" y="55"/>
                    </a:cubicBezTo>
                    <a:cubicBezTo>
                      <a:pt x="5203" y="55"/>
                      <a:pt x="5203" y="53"/>
                      <a:pt x="5203" y="47"/>
                    </a:cubicBezTo>
                    <a:lnTo>
                      <a:pt x="5203" y="47"/>
                    </a:lnTo>
                    <a:cubicBezTo>
                      <a:pt x="5203" y="47"/>
                      <a:pt x="5202" y="47"/>
                      <a:pt x="5201" y="48"/>
                    </a:cubicBezTo>
                    <a:lnTo>
                      <a:pt x="5201" y="48"/>
                    </a:lnTo>
                    <a:cubicBezTo>
                      <a:pt x="5199" y="42"/>
                      <a:pt x="5197" y="35"/>
                      <a:pt x="5191" y="35"/>
                    </a:cubicBezTo>
                    <a:cubicBezTo>
                      <a:pt x="5051" y="8"/>
                      <a:pt x="4900" y="1"/>
                      <a:pt x="4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-3129184" y="3417062"/>
                <a:ext cx="210471" cy="4384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516" extrusionOk="0">
                    <a:moveTo>
                      <a:pt x="12" y="1"/>
                    </a:moveTo>
                    <a:cubicBezTo>
                      <a:pt x="12" y="1"/>
                      <a:pt x="0" y="13"/>
                      <a:pt x="12" y="13"/>
                    </a:cubicBezTo>
                    <a:cubicBezTo>
                      <a:pt x="405" y="191"/>
                      <a:pt x="810" y="358"/>
                      <a:pt x="1227" y="429"/>
                    </a:cubicBezTo>
                    <a:cubicBezTo>
                      <a:pt x="1429" y="477"/>
                      <a:pt x="1631" y="489"/>
                      <a:pt x="1846" y="501"/>
                    </a:cubicBezTo>
                    <a:cubicBezTo>
                      <a:pt x="1929" y="510"/>
                      <a:pt x="2012" y="516"/>
                      <a:pt x="2094" y="516"/>
                    </a:cubicBezTo>
                    <a:cubicBezTo>
                      <a:pt x="2224" y="516"/>
                      <a:pt x="2353" y="501"/>
                      <a:pt x="2477" y="465"/>
                    </a:cubicBezTo>
                    <a:cubicBezTo>
                      <a:pt x="2453" y="453"/>
                      <a:pt x="2453" y="429"/>
                      <a:pt x="2453" y="429"/>
                    </a:cubicBezTo>
                    <a:cubicBezTo>
                      <a:pt x="2262" y="394"/>
                      <a:pt x="2048" y="405"/>
                      <a:pt x="1858" y="394"/>
                    </a:cubicBezTo>
                    <a:cubicBezTo>
                      <a:pt x="1655" y="370"/>
                      <a:pt x="1429" y="346"/>
                      <a:pt x="1227" y="310"/>
                    </a:cubicBezTo>
                    <a:cubicBezTo>
                      <a:pt x="810" y="239"/>
                      <a:pt x="405" y="155"/>
                      <a:pt x="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-2427076" y="2496072"/>
                <a:ext cx="103239" cy="83916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76" extrusionOk="0">
                    <a:moveTo>
                      <a:pt x="1123" y="0"/>
                    </a:moveTo>
                    <a:cubicBezTo>
                      <a:pt x="1115" y="0"/>
                      <a:pt x="1107" y="6"/>
                      <a:pt x="1107" y="17"/>
                    </a:cubicBezTo>
                    <a:cubicBezTo>
                      <a:pt x="1107" y="338"/>
                      <a:pt x="1131" y="648"/>
                      <a:pt x="1107" y="957"/>
                    </a:cubicBezTo>
                    <a:cubicBezTo>
                      <a:pt x="1096" y="1267"/>
                      <a:pt x="1072" y="1600"/>
                      <a:pt x="1012" y="1910"/>
                    </a:cubicBezTo>
                    <a:cubicBezTo>
                      <a:pt x="905" y="2541"/>
                      <a:pt x="750" y="3160"/>
                      <a:pt x="607" y="3767"/>
                    </a:cubicBezTo>
                    <a:cubicBezTo>
                      <a:pt x="298" y="5006"/>
                      <a:pt x="0" y="6268"/>
                      <a:pt x="84" y="7565"/>
                    </a:cubicBezTo>
                    <a:cubicBezTo>
                      <a:pt x="119" y="7958"/>
                      <a:pt x="179" y="8327"/>
                      <a:pt x="250" y="8708"/>
                    </a:cubicBezTo>
                    <a:cubicBezTo>
                      <a:pt x="322" y="9101"/>
                      <a:pt x="417" y="9506"/>
                      <a:pt x="548" y="9875"/>
                    </a:cubicBezTo>
                    <a:lnTo>
                      <a:pt x="560" y="9875"/>
                    </a:lnTo>
                    <a:cubicBezTo>
                      <a:pt x="536" y="9530"/>
                      <a:pt x="453" y="9208"/>
                      <a:pt x="393" y="8863"/>
                    </a:cubicBezTo>
                    <a:cubicBezTo>
                      <a:pt x="334" y="8506"/>
                      <a:pt x="274" y="8161"/>
                      <a:pt x="238" y="7804"/>
                    </a:cubicBezTo>
                    <a:cubicBezTo>
                      <a:pt x="179" y="7149"/>
                      <a:pt x="191" y="6494"/>
                      <a:pt x="298" y="5839"/>
                    </a:cubicBezTo>
                    <a:cubicBezTo>
                      <a:pt x="488" y="4577"/>
                      <a:pt x="905" y="3351"/>
                      <a:pt x="1096" y="2100"/>
                    </a:cubicBezTo>
                    <a:cubicBezTo>
                      <a:pt x="1155" y="1767"/>
                      <a:pt x="1191" y="1422"/>
                      <a:pt x="1203" y="1077"/>
                    </a:cubicBezTo>
                    <a:cubicBezTo>
                      <a:pt x="1215" y="731"/>
                      <a:pt x="1215" y="374"/>
                      <a:pt x="1143" y="29"/>
                    </a:cubicBezTo>
                    <a:cubicBezTo>
                      <a:pt x="1143" y="9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-2374480" y="2553682"/>
                <a:ext cx="78937" cy="40114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721" extrusionOk="0">
                    <a:moveTo>
                      <a:pt x="878" y="1"/>
                    </a:moveTo>
                    <a:cubicBezTo>
                      <a:pt x="871" y="1"/>
                      <a:pt x="863" y="7"/>
                      <a:pt x="858" y="18"/>
                    </a:cubicBezTo>
                    <a:cubicBezTo>
                      <a:pt x="822" y="160"/>
                      <a:pt x="822" y="315"/>
                      <a:pt x="810" y="458"/>
                    </a:cubicBezTo>
                    <a:cubicBezTo>
                      <a:pt x="798" y="613"/>
                      <a:pt x="774" y="756"/>
                      <a:pt x="774" y="922"/>
                    </a:cubicBezTo>
                    <a:cubicBezTo>
                      <a:pt x="750" y="1244"/>
                      <a:pt x="703" y="1565"/>
                      <a:pt x="655" y="1875"/>
                    </a:cubicBezTo>
                    <a:cubicBezTo>
                      <a:pt x="572" y="2482"/>
                      <a:pt x="441" y="3089"/>
                      <a:pt x="286" y="3685"/>
                    </a:cubicBezTo>
                    <a:cubicBezTo>
                      <a:pt x="203" y="4030"/>
                      <a:pt x="107" y="4375"/>
                      <a:pt x="0" y="4720"/>
                    </a:cubicBezTo>
                    <a:lnTo>
                      <a:pt x="12" y="4720"/>
                    </a:lnTo>
                    <a:cubicBezTo>
                      <a:pt x="250" y="4137"/>
                      <a:pt x="465" y="3542"/>
                      <a:pt x="596" y="2911"/>
                    </a:cubicBezTo>
                    <a:cubicBezTo>
                      <a:pt x="738" y="2304"/>
                      <a:pt x="834" y="1684"/>
                      <a:pt x="881" y="1065"/>
                    </a:cubicBezTo>
                    <a:cubicBezTo>
                      <a:pt x="893" y="887"/>
                      <a:pt x="893" y="708"/>
                      <a:pt x="917" y="529"/>
                    </a:cubicBezTo>
                    <a:cubicBezTo>
                      <a:pt x="917" y="375"/>
                      <a:pt x="929" y="196"/>
                      <a:pt x="893" y="29"/>
                    </a:cubicBezTo>
                    <a:cubicBezTo>
                      <a:pt x="893" y="10"/>
                      <a:pt x="886" y="1"/>
                      <a:pt x="8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-2477719" y="2539322"/>
                <a:ext cx="55740" cy="72708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8557" extrusionOk="0">
                    <a:moveTo>
                      <a:pt x="326" y="1"/>
                    </a:moveTo>
                    <a:cubicBezTo>
                      <a:pt x="324" y="1"/>
                      <a:pt x="310" y="13"/>
                      <a:pt x="310" y="20"/>
                    </a:cubicBezTo>
                    <a:cubicBezTo>
                      <a:pt x="324" y="6"/>
                      <a:pt x="327" y="1"/>
                      <a:pt x="326" y="1"/>
                    </a:cubicBezTo>
                    <a:close/>
                    <a:moveTo>
                      <a:pt x="310" y="20"/>
                    </a:moveTo>
                    <a:lnTo>
                      <a:pt x="310" y="20"/>
                    </a:lnTo>
                    <a:cubicBezTo>
                      <a:pt x="418" y="722"/>
                      <a:pt x="287" y="1437"/>
                      <a:pt x="179" y="2127"/>
                    </a:cubicBezTo>
                    <a:cubicBezTo>
                      <a:pt x="84" y="2699"/>
                      <a:pt x="37" y="3258"/>
                      <a:pt x="13" y="3830"/>
                    </a:cubicBezTo>
                    <a:cubicBezTo>
                      <a:pt x="1" y="4389"/>
                      <a:pt x="1" y="4961"/>
                      <a:pt x="48" y="5521"/>
                    </a:cubicBezTo>
                    <a:cubicBezTo>
                      <a:pt x="72" y="6056"/>
                      <a:pt x="120" y="6592"/>
                      <a:pt x="227" y="7128"/>
                    </a:cubicBezTo>
                    <a:cubicBezTo>
                      <a:pt x="310" y="7616"/>
                      <a:pt x="441" y="8116"/>
                      <a:pt x="656" y="8557"/>
                    </a:cubicBezTo>
                    <a:cubicBezTo>
                      <a:pt x="489" y="8152"/>
                      <a:pt x="418" y="7711"/>
                      <a:pt x="346" y="7283"/>
                    </a:cubicBezTo>
                    <a:cubicBezTo>
                      <a:pt x="251" y="6747"/>
                      <a:pt x="191" y="6211"/>
                      <a:pt x="168" y="5675"/>
                    </a:cubicBezTo>
                    <a:cubicBezTo>
                      <a:pt x="84" y="4544"/>
                      <a:pt x="108" y="3401"/>
                      <a:pt x="263" y="2282"/>
                    </a:cubicBezTo>
                    <a:cubicBezTo>
                      <a:pt x="322" y="1913"/>
                      <a:pt x="370" y="1532"/>
                      <a:pt x="406" y="1151"/>
                    </a:cubicBezTo>
                    <a:cubicBezTo>
                      <a:pt x="429" y="782"/>
                      <a:pt x="406" y="389"/>
                      <a:pt x="310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-2440247" y="2553682"/>
                <a:ext cx="55740" cy="38839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571" extrusionOk="0">
                    <a:moveTo>
                      <a:pt x="616" y="1"/>
                    </a:moveTo>
                    <a:cubicBezTo>
                      <a:pt x="607" y="1"/>
                      <a:pt x="596" y="10"/>
                      <a:pt x="596" y="29"/>
                    </a:cubicBezTo>
                    <a:cubicBezTo>
                      <a:pt x="560" y="410"/>
                      <a:pt x="524" y="803"/>
                      <a:pt x="489" y="1184"/>
                    </a:cubicBezTo>
                    <a:cubicBezTo>
                      <a:pt x="465" y="1565"/>
                      <a:pt x="417" y="1946"/>
                      <a:pt x="358" y="2315"/>
                    </a:cubicBezTo>
                    <a:cubicBezTo>
                      <a:pt x="250" y="3077"/>
                      <a:pt x="155" y="3828"/>
                      <a:pt x="0" y="4566"/>
                    </a:cubicBezTo>
                    <a:cubicBezTo>
                      <a:pt x="0" y="4566"/>
                      <a:pt x="6" y="4571"/>
                      <a:pt x="9" y="4571"/>
                    </a:cubicBezTo>
                    <a:cubicBezTo>
                      <a:pt x="11" y="4571"/>
                      <a:pt x="12" y="4570"/>
                      <a:pt x="12" y="4566"/>
                    </a:cubicBezTo>
                    <a:cubicBezTo>
                      <a:pt x="215" y="3828"/>
                      <a:pt x="369" y="3077"/>
                      <a:pt x="477" y="2315"/>
                    </a:cubicBezTo>
                    <a:cubicBezTo>
                      <a:pt x="524" y="1934"/>
                      <a:pt x="572" y="1565"/>
                      <a:pt x="596" y="1172"/>
                    </a:cubicBezTo>
                    <a:cubicBezTo>
                      <a:pt x="631" y="791"/>
                      <a:pt x="655" y="399"/>
                      <a:pt x="631" y="18"/>
                    </a:cubicBezTo>
                    <a:cubicBezTo>
                      <a:pt x="631" y="7"/>
                      <a:pt x="624" y="1"/>
                      <a:pt x="6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-2529295" y="2551387"/>
                <a:ext cx="34498" cy="484329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700" extrusionOk="0">
                    <a:moveTo>
                      <a:pt x="125" y="1"/>
                    </a:moveTo>
                    <a:cubicBezTo>
                      <a:pt x="122" y="1"/>
                      <a:pt x="120" y="4"/>
                      <a:pt x="120" y="9"/>
                    </a:cubicBezTo>
                    <a:cubicBezTo>
                      <a:pt x="36" y="354"/>
                      <a:pt x="13" y="711"/>
                      <a:pt x="13" y="1068"/>
                    </a:cubicBezTo>
                    <a:cubicBezTo>
                      <a:pt x="1" y="1438"/>
                      <a:pt x="13" y="1807"/>
                      <a:pt x="24" y="2200"/>
                    </a:cubicBezTo>
                    <a:cubicBezTo>
                      <a:pt x="48" y="2938"/>
                      <a:pt x="132" y="3688"/>
                      <a:pt x="227" y="4414"/>
                    </a:cubicBezTo>
                    <a:cubicBezTo>
                      <a:pt x="298" y="4843"/>
                      <a:pt x="346" y="5259"/>
                      <a:pt x="394" y="5700"/>
                    </a:cubicBezTo>
                    <a:lnTo>
                      <a:pt x="405" y="5700"/>
                    </a:lnTo>
                    <a:cubicBezTo>
                      <a:pt x="370" y="4950"/>
                      <a:pt x="322" y="4212"/>
                      <a:pt x="251" y="3474"/>
                    </a:cubicBezTo>
                    <a:cubicBezTo>
                      <a:pt x="191" y="2735"/>
                      <a:pt x="132" y="2009"/>
                      <a:pt x="108" y="1259"/>
                    </a:cubicBezTo>
                    <a:cubicBezTo>
                      <a:pt x="108" y="842"/>
                      <a:pt x="144" y="437"/>
                      <a:pt x="144" y="21"/>
                    </a:cubicBezTo>
                    <a:cubicBezTo>
                      <a:pt x="137" y="7"/>
                      <a:pt x="130" y="1"/>
                      <a:pt x="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-2501935" y="2519948"/>
                <a:ext cx="17249" cy="3053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594" extrusionOk="0">
                    <a:moveTo>
                      <a:pt x="183" y="1"/>
                    </a:moveTo>
                    <a:lnTo>
                      <a:pt x="183" y="1"/>
                    </a:lnTo>
                    <a:cubicBezTo>
                      <a:pt x="182" y="1"/>
                      <a:pt x="179" y="4"/>
                      <a:pt x="179" y="10"/>
                    </a:cubicBezTo>
                    <a:cubicBezTo>
                      <a:pt x="185" y="4"/>
                      <a:pt x="185" y="1"/>
                      <a:pt x="183" y="1"/>
                    </a:cubicBezTo>
                    <a:close/>
                    <a:moveTo>
                      <a:pt x="179" y="10"/>
                    </a:moveTo>
                    <a:cubicBezTo>
                      <a:pt x="107" y="295"/>
                      <a:pt x="95" y="605"/>
                      <a:pt x="60" y="891"/>
                    </a:cubicBezTo>
                    <a:cubicBezTo>
                      <a:pt x="36" y="1188"/>
                      <a:pt x="12" y="1486"/>
                      <a:pt x="12" y="1784"/>
                    </a:cubicBezTo>
                    <a:cubicBezTo>
                      <a:pt x="0" y="2391"/>
                      <a:pt x="60" y="2986"/>
                      <a:pt x="131" y="3593"/>
                    </a:cubicBezTo>
                    <a:lnTo>
                      <a:pt x="155" y="3593"/>
                    </a:lnTo>
                    <a:cubicBezTo>
                      <a:pt x="107" y="2998"/>
                      <a:pt x="119" y="2391"/>
                      <a:pt x="119" y="1796"/>
                    </a:cubicBezTo>
                    <a:cubicBezTo>
                      <a:pt x="119" y="1498"/>
                      <a:pt x="131" y="1212"/>
                      <a:pt x="155" y="915"/>
                    </a:cubicBezTo>
                    <a:cubicBezTo>
                      <a:pt x="167" y="617"/>
                      <a:pt x="203" y="307"/>
                      <a:pt x="179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-2643580" y="2646214"/>
                <a:ext cx="78937" cy="35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132" extrusionOk="0">
                    <a:moveTo>
                      <a:pt x="36" y="0"/>
                    </a:moveTo>
                    <a:cubicBezTo>
                      <a:pt x="36" y="0"/>
                      <a:pt x="0" y="0"/>
                      <a:pt x="0" y="12"/>
                    </a:cubicBezTo>
                    <a:cubicBezTo>
                      <a:pt x="0" y="95"/>
                      <a:pt x="36" y="179"/>
                      <a:pt x="48" y="262"/>
                    </a:cubicBezTo>
                    <a:cubicBezTo>
                      <a:pt x="60" y="333"/>
                      <a:pt x="84" y="429"/>
                      <a:pt x="107" y="500"/>
                    </a:cubicBezTo>
                    <a:cubicBezTo>
                      <a:pt x="155" y="679"/>
                      <a:pt x="191" y="845"/>
                      <a:pt x="238" y="1024"/>
                    </a:cubicBezTo>
                    <a:cubicBezTo>
                      <a:pt x="334" y="1369"/>
                      <a:pt x="405" y="1703"/>
                      <a:pt x="488" y="2048"/>
                    </a:cubicBezTo>
                    <a:cubicBezTo>
                      <a:pt x="643" y="2739"/>
                      <a:pt x="810" y="3429"/>
                      <a:pt x="905" y="4132"/>
                    </a:cubicBezTo>
                    <a:lnTo>
                      <a:pt x="929" y="4132"/>
                    </a:lnTo>
                    <a:cubicBezTo>
                      <a:pt x="846" y="3429"/>
                      <a:pt x="762" y="2739"/>
                      <a:pt x="607" y="2036"/>
                    </a:cubicBezTo>
                    <a:cubicBezTo>
                      <a:pt x="536" y="1691"/>
                      <a:pt x="453" y="1334"/>
                      <a:pt x="357" y="988"/>
                    </a:cubicBezTo>
                    <a:cubicBezTo>
                      <a:pt x="310" y="810"/>
                      <a:pt x="250" y="655"/>
                      <a:pt x="215" y="476"/>
                    </a:cubicBezTo>
                    <a:cubicBezTo>
                      <a:pt x="179" y="393"/>
                      <a:pt x="167" y="310"/>
                      <a:pt x="131" y="238"/>
                    </a:cubicBezTo>
                    <a:cubicBezTo>
                      <a:pt x="107" y="155"/>
                      <a:pt x="95" y="72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-2561669" y="3006232"/>
                <a:ext cx="63812" cy="2176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562" extrusionOk="0">
                    <a:moveTo>
                      <a:pt x="58" y="1"/>
                    </a:moveTo>
                    <a:cubicBezTo>
                      <a:pt x="49" y="1"/>
                      <a:pt x="41" y="5"/>
                      <a:pt x="36" y="14"/>
                    </a:cubicBezTo>
                    <a:cubicBezTo>
                      <a:pt x="1" y="228"/>
                      <a:pt x="48" y="430"/>
                      <a:pt x="84" y="645"/>
                    </a:cubicBezTo>
                    <a:cubicBezTo>
                      <a:pt x="108" y="859"/>
                      <a:pt x="155" y="1097"/>
                      <a:pt x="227" y="1323"/>
                    </a:cubicBezTo>
                    <a:cubicBezTo>
                      <a:pt x="346" y="1752"/>
                      <a:pt x="536" y="2169"/>
                      <a:pt x="751" y="2562"/>
                    </a:cubicBezTo>
                    <a:cubicBezTo>
                      <a:pt x="572" y="2157"/>
                      <a:pt x="441" y="1728"/>
                      <a:pt x="334" y="1299"/>
                    </a:cubicBezTo>
                    <a:cubicBezTo>
                      <a:pt x="274" y="1085"/>
                      <a:pt x="227" y="883"/>
                      <a:pt x="203" y="668"/>
                    </a:cubicBezTo>
                    <a:cubicBezTo>
                      <a:pt x="155" y="466"/>
                      <a:pt x="155" y="228"/>
                      <a:pt x="96" y="26"/>
                    </a:cubicBezTo>
                    <a:cubicBezTo>
                      <a:pt x="89" y="11"/>
                      <a:pt x="72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-2743760" y="2778682"/>
                <a:ext cx="124481" cy="24802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19" extrusionOk="0">
                    <a:moveTo>
                      <a:pt x="1" y="1"/>
                    </a:moveTo>
                    <a:lnTo>
                      <a:pt x="453" y="668"/>
                    </a:lnTo>
                    <a:cubicBezTo>
                      <a:pt x="596" y="894"/>
                      <a:pt x="739" y="1132"/>
                      <a:pt x="858" y="1370"/>
                    </a:cubicBezTo>
                    <a:cubicBezTo>
                      <a:pt x="1096" y="1858"/>
                      <a:pt x="1298" y="2370"/>
                      <a:pt x="1429" y="2906"/>
                    </a:cubicBezTo>
                    <a:cubicBezTo>
                      <a:pt x="1429" y="2914"/>
                      <a:pt x="1434" y="2918"/>
                      <a:pt x="1440" y="2918"/>
                    </a:cubicBezTo>
                    <a:cubicBezTo>
                      <a:pt x="1450" y="2918"/>
                      <a:pt x="1465" y="2905"/>
                      <a:pt x="1465" y="2882"/>
                    </a:cubicBezTo>
                    <a:cubicBezTo>
                      <a:pt x="1346" y="2346"/>
                      <a:pt x="1179" y="1834"/>
                      <a:pt x="929" y="1334"/>
                    </a:cubicBezTo>
                    <a:cubicBezTo>
                      <a:pt x="810" y="1084"/>
                      <a:pt x="679" y="846"/>
                      <a:pt x="512" y="620"/>
                    </a:cubicBezTo>
                    <a:cubicBezTo>
                      <a:pt x="358" y="406"/>
                      <a:pt x="203" y="179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1"/>
              <p:cNvSpPr/>
              <p:nvPr/>
            </p:nvSpPr>
            <p:spPr>
              <a:xfrm>
                <a:off x="-3173708" y="3174302"/>
                <a:ext cx="287369" cy="105278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239" extrusionOk="0">
                    <a:moveTo>
                      <a:pt x="24" y="0"/>
                    </a:moveTo>
                    <a:cubicBezTo>
                      <a:pt x="0" y="0"/>
                      <a:pt x="0" y="12"/>
                      <a:pt x="24" y="12"/>
                    </a:cubicBezTo>
                    <a:cubicBezTo>
                      <a:pt x="524" y="345"/>
                      <a:pt x="1072" y="572"/>
                      <a:pt x="1643" y="774"/>
                    </a:cubicBezTo>
                    <a:cubicBezTo>
                      <a:pt x="1929" y="881"/>
                      <a:pt x="2203" y="965"/>
                      <a:pt x="2489" y="1048"/>
                    </a:cubicBezTo>
                    <a:cubicBezTo>
                      <a:pt x="2775" y="1119"/>
                      <a:pt x="3072" y="1226"/>
                      <a:pt x="3358" y="1238"/>
                    </a:cubicBezTo>
                    <a:cubicBezTo>
                      <a:pt x="3370" y="1238"/>
                      <a:pt x="3382" y="1203"/>
                      <a:pt x="3370" y="1191"/>
                    </a:cubicBezTo>
                    <a:cubicBezTo>
                      <a:pt x="3096" y="1072"/>
                      <a:pt x="2822" y="1012"/>
                      <a:pt x="2536" y="929"/>
                    </a:cubicBezTo>
                    <a:cubicBezTo>
                      <a:pt x="2251" y="834"/>
                      <a:pt x="1965" y="750"/>
                      <a:pt x="1691" y="643"/>
                    </a:cubicBezTo>
                    <a:cubicBezTo>
                      <a:pt x="1120" y="429"/>
                      <a:pt x="584" y="191"/>
                      <a:pt x="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31"/>
            <p:cNvGrpSpPr/>
            <p:nvPr/>
          </p:nvGrpSpPr>
          <p:grpSpPr>
            <a:xfrm flipH="1">
              <a:off x="3899576" y="3830930"/>
              <a:ext cx="1796723" cy="1844008"/>
              <a:chOff x="2698250" y="4120275"/>
              <a:chExt cx="531025" cy="545000"/>
            </a:xfrm>
          </p:grpSpPr>
          <p:sp>
            <p:nvSpPr>
              <p:cNvPr id="2271" name="Google Shape;2271;p31"/>
              <p:cNvSpPr/>
              <p:nvPr/>
            </p:nvSpPr>
            <p:spPr>
              <a:xfrm>
                <a:off x="2698250" y="4237700"/>
                <a:ext cx="2542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5994" extrusionOk="0">
                    <a:moveTo>
                      <a:pt x="173" y="0"/>
                    </a:moveTo>
                    <a:cubicBezTo>
                      <a:pt x="67" y="0"/>
                      <a:pt x="0" y="248"/>
                      <a:pt x="0" y="328"/>
                    </a:cubicBezTo>
                    <a:cubicBezTo>
                      <a:pt x="12" y="721"/>
                      <a:pt x="191" y="1269"/>
                      <a:pt x="250" y="1400"/>
                    </a:cubicBezTo>
                    <a:cubicBezTo>
                      <a:pt x="429" y="1888"/>
                      <a:pt x="703" y="2340"/>
                      <a:pt x="1024" y="2757"/>
                    </a:cubicBezTo>
                    <a:cubicBezTo>
                      <a:pt x="2084" y="4090"/>
                      <a:pt x="3405" y="4900"/>
                      <a:pt x="5096" y="5186"/>
                    </a:cubicBezTo>
                    <a:cubicBezTo>
                      <a:pt x="6477" y="5400"/>
                      <a:pt x="7870" y="5269"/>
                      <a:pt x="9263" y="5483"/>
                    </a:cubicBezTo>
                    <a:cubicBezTo>
                      <a:pt x="9454" y="5507"/>
                      <a:pt x="9692" y="5567"/>
                      <a:pt x="9775" y="5745"/>
                    </a:cubicBezTo>
                    <a:cubicBezTo>
                      <a:pt x="9811" y="5805"/>
                      <a:pt x="9823" y="5876"/>
                      <a:pt x="9870" y="5924"/>
                    </a:cubicBezTo>
                    <a:cubicBezTo>
                      <a:pt x="9903" y="5964"/>
                      <a:pt x="9946" y="5994"/>
                      <a:pt x="9989" y="5994"/>
                    </a:cubicBezTo>
                    <a:cubicBezTo>
                      <a:pt x="10009" y="5994"/>
                      <a:pt x="10030" y="5987"/>
                      <a:pt x="10049" y="5972"/>
                    </a:cubicBezTo>
                    <a:cubicBezTo>
                      <a:pt x="10061" y="5948"/>
                      <a:pt x="10073" y="5924"/>
                      <a:pt x="10097" y="5888"/>
                    </a:cubicBezTo>
                    <a:cubicBezTo>
                      <a:pt x="10132" y="5757"/>
                      <a:pt x="10168" y="5591"/>
                      <a:pt x="10120" y="5460"/>
                    </a:cubicBezTo>
                    <a:cubicBezTo>
                      <a:pt x="10049" y="5198"/>
                      <a:pt x="9942" y="4936"/>
                      <a:pt x="9799" y="4698"/>
                    </a:cubicBezTo>
                    <a:cubicBezTo>
                      <a:pt x="9513" y="4221"/>
                      <a:pt x="9108" y="3829"/>
                      <a:pt x="8680" y="3471"/>
                    </a:cubicBezTo>
                    <a:cubicBezTo>
                      <a:pt x="7418" y="2459"/>
                      <a:pt x="5810" y="2305"/>
                      <a:pt x="4275" y="2114"/>
                    </a:cubicBezTo>
                    <a:cubicBezTo>
                      <a:pt x="3191" y="1983"/>
                      <a:pt x="1977" y="1864"/>
                      <a:pt x="1048" y="1221"/>
                    </a:cubicBezTo>
                    <a:cubicBezTo>
                      <a:pt x="703" y="983"/>
                      <a:pt x="405" y="638"/>
                      <a:pt x="310" y="221"/>
                    </a:cubicBezTo>
                    <a:cubicBezTo>
                      <a:pt x="298" y="149"/>
                      <a:pt x="286" y="78"/>
                      <a:pt x="238" y="30"/>
                    </a:cubicBezTo>
                    <a:cubicBezTo>
                      <a:pt x="215" y="9"/>
                      <a:pt x="194" y="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2698250" y="4239350"/>
                <a:ext cx="24825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5906" extrusionOk="0">
                    <a:moveTo>
                      <a:pt x="95" y="0"/>
                    </a:moveTo>
                    <a:cubicBezTo>
                      <a:pt x="36" y="83"/>
                      <a:pt x="0" y="214"/>
                      <a:pt x="0" y="274"/>
                    </a:cubicBezTo>
                    <a:cubicBezTo>
                      <a:pt x="12" y="655"/>
                      <a:pt x="191" y="1203"/>
                      <a:pt x="250" y="1334"/>
                    </a:cubicBezTo>
                    <a:cubicBezTo>
                      <a:pt x="429" y="1822"/>
                      <a:pt x="703" y="2286"/>
                      <a:pt x="1024" y="2691"/>
                    </a:cubicBezTo>
                    <a:cubicBezTo>
                      <a:pt x="2084" y="4048"/>
                      <a:pt x="3393" y="4834"/>
                      <a:pt x="5096" y="5120"/>
                    </a:cubicBezTo>
                    <a:cubicBezTo>
                      <a:pt x="6477" y="5334"/>
                      <a:pt x="7870" y="5191"/>
                      <a:pt x="9263" y="5417"/>
                    </a:cubicBezTo>
                    <a:cubicBezTo>
                      <a:pt x="9454" y="5441"/>
                      <a:pt x="9692" y="5501"/>
                      <a:pt x="9775" y="5679"/>
                    </a:cubicBezTo>
                    <a:cubicBezTo>
                      <a:pt x="9811" y="5739"/>
                      <a:pt x="9823" y="5798"/>
                      <a:pt x="9870" y="5858"/>
                    </a:cubicBezTo>
                    <a:cubicBezTo>
                      <a:pt x="9882" y="5870"/>
                      <a:pt x="9918" y="5894"/>
                      <a:pt x="9930" y="5906"/>
                    </a:cubicBezTo>
                    <a:cubicBezTo>
                      <a:pt x="9585" y="5144"/>
                      <a:pt x="9120" y="4465"/>
                      <a:pt x="8406" y="4001"/>
                    </a:cubicBezTo>
                    <a:cubicBezTo>
                      <a:pt x="7751" y="3572"/>
                      <a:pt x="6965" y="3417"/>
                      <a:pt x="6191" y="3334"/>
                    </a:cubicBezTo>
                    <a:cubicBezTo>
                      <a:pt x="5394" y="3239"/>
                      <a:pt x="4572" y="3227"/>
                      <a:pt x="3786" y="3048"/>
                    </a:cubicBezTo>
                    <a:cubicBezTo>
                      <a:pt x="2870" y="2858"/>
                      <a:pt x="1893" y="2512"/>
                      <a:pt x="1227" y="1858"/>
                    </a:cubicBezTo>
                    <a:cubicBezTo>
                      <a:pt x="334" y="976"/>
                      <a:pt x="167" y="203"/>
                      <a:pt x="95" y="0"/>
                    </a:cubicBezTo>
                    <a:close/>
                  </a:path>
                </a:pathLst>
              </a:custGeom>
              <a:solidFill>
                <a:srgbClr val="355445">
                  <a:alpha val="4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2915275" y="4252975"/>
                <a:ext cx="207150" cy="36827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4731" extrusionOk="0">
                    <a:moveTo>
                      <a:pt x="75" y="1"/>
                    </a:moveTo>
                    <a:cubicBezTo>
                      <a:pt x="53" y="1"/>
                      <a:pt x="0" y="34"/>
                      <a:pt x="11" y="86"/>
                    </a:cubicBezTo>
                    <a:cubicBezTo>
                      <a:pt x="225" y="646"/>
                      <a:pt x="427" y="1182"/>
                      <a:pt x="558" y="1741"/>
                    </a:cubicBezTo>
                    <a:cubicBezTo>
                      <a:pt x="713" y="2325"/>
                      <a:pt x="820" y="2920"/>
                      <a:pt x="939" y="3503"/>
                    </a:cubicBezTo>
                    <a:cubicBezTo>
                      <a:pt x="1178" y="4706"/>
                      <a:pt x="1475" y="5896"/>
                      <a:pt x="1856" y="7039"/>
                    </a:cubicBezTo>
                    <a:cubicBezTo>
                      <a:pt x="2249" y="8182"/>
                      <a:pt x="2725" y="9302"/>
                      <a:pt x="3344" y="10326"/>
                    </a:cubicBezTo>
                    <a:cubicBezTo>
                      <a:pt x="3892" y="11242"/>
                      <a:pt x="4535" y="12100"/>
                      <a:pt x="5297" y="12850"/>
                    </a:cubicBezTo>
                    <a:cubicBezTo>
                      <a:pt x="6059" y="13588"/>
                      <a:pt x="6952" y="14183"/>
                      <a:pt x="7928" y="14600"/>
                    </a:cubicBezTo>
                    <a:cubicBezTo>
                      <a:pt x="8047" y="14647"/>
                      <a:pt x="8155" y="14695"/>
                      <a:pt x="8274" y="14731"/>
                    </a:cubicBezTo>
                    <a:cubicBezTo>
                      <a:pt x="8274" y="14731"/>
                      <a:pt x="8286" y="14719"/>
                      <a:pt x="8274" y="14719"/>
                    </a:cubicBezTo>
                    <a:cubicBezTo>
                      <a:pt x="7809" y="14481"/>
                      <a:pt x="7369" y="14195"/>
                      <a:pt x="6952" y="13885"/>
                    </a:cubicBezTo>
                    <a:cubicBezTo>
                      <a:pt x="6535" y="13552"/>
                      <a:pt x="6131" y="13219"/>
                      <a:pt x="5738" y="12862"/>
                    </a:cubicBezTo>
                    <a:cubicBezTo>
                      <a:pt x="4964" y="12147"/>
                      <a:pt x="4309" y="11326"/>
                      <a:pt x="3749" y="10433"/>
                    </a:cubicBezTo>
                    <a:cubicBezTo>
                      <a:pt x="3118" y="9433"/>
                      <a:pt x="2630" y="8361"/>
                      <a:pt x="2225" y="7254"/>
                    </a:cubicBezTo>
                    <a:cubicBezTo>
                      <a:pt x="1832" y="6099"/>
                      <a:pt x="1511" y="4920"/>
                      <a:pt x="1261" y="3729"/>
                    </a:cubicBezTo>
                    <a:cubicBezTo>
                      <a:pt x="1142" y="3158"/>
                      <a:pt x="1035" y="2575"/>
                      <a:pt x="904" y="1991"/>
                    </a:cubicBezTo>
                    <a:cubicBezTo>
                      <a:pt x="773" y="1443"/>
                      <a:pt x="618" y="848"/>
                      <a:pt x="320" y="360"/>
                    </a:cubicBezTo>
                    <a:cubicBezTo>
                      <a:pt x="249" y="241"/>
                      <a:pt x="177" y="122"/>
                      <a:pt x="82" y="3"/>
                    </a:cubicBezTo>
                    <a:cubicBezTo>
                      <a:pt x="81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3072100" y="4290425"/>
                <a:ext cx="53000" cy="3335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340" extrusionOk="0">
                    <a:moveTo>
                      <a:pt x="750" y="0"/>
                    </a:moveTo>
                    <a:cubicBezTo>
                      <a:pt x="739" y="0"/>
                      <a:pt x="727" y="9"/>
                      <a:pt x="727" y="17"/>
                    </a:cubicBezTo>
                    <a:cubicBezTo>
                      <a:pt x="929" y="434"/>
                      <a:pt x="977" y="898"/>
                      <a:pt x="1001" y="1339"/>
                    </a:cubicBezTo>
                    <a:cubicBezTo>
                      <a:pt x="1012" y="1791"/>
                      <a:pt x="1012" y="2231"/>
                      <a:pt x="965" y="2684"/>
                    </a:cubicBezTo>
                    <a:cubicBezTo>
                      <a:pt x="929" y="3148"/>
                      <a:pt x="846" y="3613"/>
                      <a:pt x="786" y="4077"/>
                    </a:cubicBezTo>
                    <a:cubicBezTo>
                      <a:pt x="715" y="4589"/>
                      <a:pt x="643" y="5113"/>
                      <a:pt x="572" y="5613"/>
                    </a:cubicBezTo>
                    <a:cubicBezTo>
                      <a:pt x="417" y="6625"/>
                      <a:pt x="239" y="7637"/>
                      <a:pt x="119" y="8661"/>
                    </a:cubicBezTo>
                    <a:cubicBezTo>
                      <a:pt x="12" y="9590"/>
                      <a:pt x="0" y="10566"/>
                      <a:pt x="310" y="11459"/>
                    </a:cubicBezTo>
                    <a:cubicBezTo>
                      <a:pt x="465" y="11876"/>
                      <a:pt x="667" y="12268"/>
                      <a:pt x="953" y="12614"/>
                    </a:cubicBezTo>
                    <a:cubicBezTo>
                      <a:pt x="1084" y="12792"/>
                      <a:pt x="1251" y="12935"/>
                      <a:pt x="1429" y="13066"/>
                    </a:cubicBezTo>
                    <a:cubicBezTo>
                      <a:pt x="1524" y="13126"/>
                      <a:pt x="1608" y="13209"/>
                      <a:pt x="1703" y="13245"/>
                    </a:cubicBezTo>
                    <a:cubicBezTo>
                      <a:pt x="1798" y="13292"/>
                      <a:pt x="1905" y="13328"/>
                      <a:pt x="2013" y="13340"/>
                    </a:cubicBezTo>
                    <a:cubicBezTo>
                      <a:pt x="2084" y="13340"/>
                      <a:pt x="2120" y="13233"/>
                      <a:pt x="2060" y="13197"/>
                    </a:cubicBezTo>
                    <a:cubicBezTo>
                      <a:pt x="1989" y="13138"/>
                      <a:pt x="1929" y="13078"/>
                      <a:pt x="1846" y="13019"/>
                    </a:cubicBezTo>
                    <a:cubicBezTo>
                      <a:pt x="1774" y="12959"/>
                      <a:pt x="1691" y="12911"/>
                      <a:pt x="1608" y="12852"/>
                    </a:cubicBezTo>
                    <a:cubicBezTo>
                      <a:pt x="1465" y="12733"/>
                      <a:pt x="1334" y="12602"/>
                      <a:pt x="1215" y="12459"/>
                    </a:cubicBezTo>
                    <a:cubicBezTo>
                      <a:pt x="977" y="12185"/>
                      <a:pt x="774" y="11852"/>
                      <a:pt x="643" y="11495"/>
                    </a:cubicBezTo>
                    <a:cubicBezTo>
                      <a:pt x="298" y="10637"/>
                      <a:pt x="298" y="9673"/>
                      <a:pt x="405" y="8768"/>
                    </a:cubicBezTo>
                    <a:cubicBezTo>
                      <a:pt x="512" y="7756"/>
                      <a:pt x="691" y="6768"/>
                      <a:pt x="834" y="5768"/>
                    </a:cubicBezTo>
                    <a:cubicBezTo>
                      <a:pt x="989" y="4803"/>
                      <a:pt x="1155" y="3827"/>
                      <a:pt x="1251" y="2863"/>
                    </a:cubicBezTo>
                    <a:cubicBezTo>
                      <a:pt x="1310" y="2362"/>
                      <a:pt x="1322" y="1862"/>
                      <a:pt x="1274" y="1362"/>
                    </a:cubicBezTo>
                    <a:cubicBezTo>
                      <a:pt x="1215" y="874"/>
                      <a:pt x="1001" y="422"/>
                      <a:pt x="762" y="5"/>
                    </a:cubicBezTo>
                    <a:cubicBezTo>
                      <a:pt x="759" y="2"/>
                      <a:pt x="754" y="0"/>
                      <a:pt x="7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2920400" y="4411475"/>
                <a:ext cx="13317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6571" extrusionOk="0">
                    <a:moveTo>
                      <a:pt x="60" y="0"/>
                    </a:moveTo>
                    <a:cubicBezTo>
                      <a:pt x="9" y="0"/>
                      <a:pt x="0" y="108"/>
                      <a:pt x="49" y="108"/>
                    </a:cubicBezTo>
                    <a:cubicBezTo>
                      <a:pt x="55" y="108"/>
                      <a:pt x="61" y="107"/>
                      <a:pt x="68" y="104"/>
                    </a:cubicBezTo>
                    <a:cubicBezTo>
                      <a:pt x="91" y="97"/>
                      <a:pt x="112" y="95"/>
                      <a:pt x="133" y="95"/>
                    </a:cubicBezTo>
                    <a:cubicBezTo>
                      <a:pt x="186" y="95"/>
                      <a:pt x="234" y="114"/>
                      <a:pt x="294" y="140"/>
                    </a:cubicBezTo>
                    <a:cubicBezTo>
                      <a:pt x="365" y="164"/>
                      <a:pt x="449" y="176"/>
                      <a:pt x="508" y="211"/>
                    </a:cubicBezTo>
                    <a:cubicBezTo>
                      <a:pt x="639" y="271"/>
                      <a:pt x="782" y="330"/>
                      <a:pt x="925" y="390"/>
                    </a:cubicBezTo>
                    <a:cubicBezTo>
                      <a:pt x="1187" y="521"/>
                      <a:pt x="1437" y="652"/>
                      <a:pt x="1699" y="807"/>
                    </a:cubicBezTo>
                    <a:cubicBezTo>
                      <a:pt x="2199" y="1104"/>
                      <a:pt x="2651" y="1473"/>
                      <a:pt x="3032" y="1926"/>
                    </a:cubicBezTo>
                    <a:cubicBezTo>
                      <a:pt x="3425" y="2354"/>
                      <a:pt x="3735" y="2854"/>
                      <a:pt x="3973" y="3390"/>
                    </a:cubicBezTo>
                    <a:cubicBezTo>
                      <a:pt x="4211" y="3914"/>
                      <a:pt x="4318" y="4486"/>
                      <a:pt x="4413" y="5033"/>
                    </a:cubicBezTo>
                    <a:cubicBezTo>
                      <a:pt x="4461" y="5319"/>
                      <a:pt x="4521" y="5617"/>
                      <a:pt x="4640" y="5879"/>
                    </a:cubicBezTo>
                    <a:cubicBezTo>
                      <a:pt x="4747" y="6152"/>
                      <a:pt x="4914" y="6426"/>
                      <a:pt x="5175" y="6569"/>
                    </a:cubicBezTo>
                    <a:cubicBezTo>
                      <a:pt x="5183" y="6570"/>
                      <a:pt x="5190" y="6571"/>
                      <a:pt x="5197" y="6571"/>
                    </a:cubicBezTo>
                    <a:cubicBezTo>
                      <a:pt x="5270" y="6571"/>
                      <a:pt x="5326" y="6515"/>
                      <a:pt x="5283" y="6450"/>
                    </a:cubicBezTo>
                    <a:cubicBezTo>
                      <a:pt x="5152" y="6224"/>
                      <a:pt x="4997" y="6033"/>
                      <a:pt x="4914" y="5771"/>
                    </a:cubicBezTo>
                    <a:cubicBezTo>
                      <a:pt x="4818" y="5521"/>
                      <a:pt x="4759" y="5260"/>
                      <a:pt x="4723" y="4998"/>
                    </a:cubicBezTo>
                    <a:cubicBezTo>
                      <a:pt x="4675" y="4724"/>
                      <a:pt x="4628" y="4450"/>
                      <a:pt x="4568" y="4188"/>
                    </a:cubicBezTo>
                    <a:cubicBezTo>
                      <a:pt x="4497" y="3902"/>
                      <a:pt x="4402" y="3616"/>
                      <a:pt x="4282" y="3343"/>
                    </a:cubicBezTo>
                    <a:cubicBezTo>
                      <a:pt x="3830" y="2247"/>
                      <a:pt x="3020" y="1283"/>
                      <a:pt x="1996" y="664"/>
                    </a:cubicBezTo>
                    <a:cubicBezTo>
                      <a:pt x="1699" y="485"/>
                      <a:pt x="1401" y="354"/>
                      <a:pt x="1092" y="259"/>
                    </a:cubicBezTo>
                    <a:cubicBezTo>
                      <a:pt x="937" y="211"/>
                      <a:pt x="770" y="164"/>
                      <a:pt x="615" y="140"/>
                    </a:cubicBezTo>
                    <a:cubicBezTo>
                      <a:pt x="520" y="116"/>
                      <a:pt x="449" y="104"/>
                      <a:pt x="353" y="92"/>
                    </a:cubicBezTo>
                    <a:cubicBezTo>
                      <a:pt x="270" y="80"/>
                      <a:pt x="175" y="80"/>
                      <a:pt x="103" y="21"/>
                    </a:cubicBezTo>
                    <a:cubicBezTo>
                      <a:pt x="87" y="6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2933100" y="4199400"/>
                <a:ext cx="229800" cy="20277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8111" extrusionOk="0">
                    <a:moveTo>
                      <a:pt x="4601" y="1"/>
                    </a:moveTo>
                    <a:cubicBezTo>
                      <a:pt x="4580" y="1"/>
                      <a:pt x="4558" y="2"/>
                      <a:pt x="4536" y="3"/>
                    </a:cubicBezTo>
                    <a:cubicBezTo>
                      <a:pt x="4048" y="27"/>
                      <a:pt x="3632" y="348"/>
                      <a:pt x="3453" y="789"/>
                    </a:cubicBezTo>
                    <a:cubicBezTo>
                      <a:pt x="3310" y="1134"/>
                      <a:pt x="3298" y="1515"/>
                      <a:pt x="3274" y="1872"/>
                    </a:cubicBezTo>
                    <a:lnTo>
                      <a:pt x="3239" y="2193"/>
                    </a:lnTo>
                    <a:cubicBezTo>
                      <a:pt x="3132" y="1967"/>
                      <a:pt x="3012" y="1777"/>
                      <a:pt x="2834" y="1598"/>
                    </a:cubicBezTo>
                    <a:cubicBezTo>
                      <a:pt x="2492" y="1235"/>
                      <a:pt x="1979" y="1092"/>
                      <a:pt x="1490" y="1092"/>
                    </a:cubicBezTo>
                    <a:cubicBezTo>
                      <a:pt x="1434" y="1092"/>
                      <a:pt x="1377" y="1094"/>
                      <a:pt x="1322" y="1098"/>
                    </a:cubicBezTo>
                    <a:cubicBezTo>
                      <a:pt x="810" y="1146"/>
                      <a:pt x="322" y="1396"/>
                      <a:pt x="143" y="1896"/>
                    </a:cubicBezTo>
                    <a:cubicBezTo>
                      <a:pt x="0" y="2324"/>
                      <a:pt x="95" y="2801"/>
                      <a:pt x="357" y="3170"/>
                    </a:cubicBezTo>
                    <a:cubicBezTo>
                      <a:pt x="476" y="3348"/>
                      <a:pt x="631" y="3503"/>
                      <a:pt x="810" y="3634"/>
                    </a:cubicBezTo>
                    <a:cubicBezTo>
                      <a:pt x="922" y="3713"/>
                      <a:pt x="1321" y="3982"/>
                      <a:pt x="1475" y="3982"/>
                    </a:cubicBezTo>
                    <a:cubicBezTo>
                      <a:pt x="1485" y="3982"/>
                      <a:pt x="1493" y="3981"/>
                      <a:pt x="1500" y="3979"/>
                    </a:cubicBezTo>
                    <a:lnTo>
                      <a:pt x="1500" y="3979"/>
                    </a:lnTo>
                    <a:cubicBezTo>
                      <a:pt x="1274" y="4063"/>
                      <a:pt x="1048" y="4170"/>
                      <a:pt x="857" y="4301"/>
                    </a:cubicBezTo>
                    <a:cubicBezTo>
                      <a:pt x="417" y="4587"/>
                      <a:pt x="131" y="5051"/>
                      <a:pt x="262" y="5587"/>
                    </a:cubicBezTo>
                    <a:cubicBezTo>
                      <a:pt x="423" y="6194"/>
                      <a:pt x="893" y="6390"/>
                      <a:pt x="1426" y="6390"/>
                    </a:cubicBezTo>
                    <a:cubicBezTo>
                      <a:pt x="1959" y="6390"/>
                      <a:pt x="2554" y="6194"/>
                      <a:pt x="2965" y="6015"/>
                    </a:cubicBezTo>
                    <a:cubicBezTo>
                      <a:pt x="2977" y="6003"/>
                      <a:pt x="3001" y="6003"/>
                      <a:pt x="3012" y="5980"/>
                    </a:cubicBezTo>
                    <a:lnTo>
                      <a:pt x="3012" y="5980"/>
                    </a:lnTo>
                    <a:cubicBezTo>
                      <a:pt x="2882" y="6361"/>
                      <a:pt x="2834" y="6777"/>
                      <a:pt x="2941" y="7170"/>
                    </a:cubicBezTo>
                    <a:cubicBezTo>
                      <a:pt x="3060" y="7670"/>
                      <a:pt x="3465" y="8111"/>
                      <a:pt x="4001" y="8111"/>
                    </a:cubicBezTo>
                    <a:cubicBezTo>
                      <a:pt x="4560" y="8111"/>
                      <a:pt x="4953" y="7611"/>
                      <a:pt x="5120" y="7111"/>
                    </a:cubicBezTo>
                    <a:cubicBezTo>
                      <a:pt x="5191" y="6849"/>
                      <a:pt x="5251" y="6575"/>
                      <a:pt x="5298" y="6301"/>
                    </a:cubicBezTo>
                    <a:cubicBezTo>
                      <a:pt x="5882" y="6634"/>
                      <a:pt x="6489" y="6908"/>
                      <a:pt x="7156" y="6932"/>
                    </a:cubicBezTo>
                    <a:cubicBezTo>
                      <a:pt x="7194" y="6934"/>
                      <a:pt x="7234" y="6935"/>
                      <a:pt x="7273" y="6935"/>
                    </a:cubicBezTo>
                    <a:cubicBezTo>
                      <a:pt x="7951" y="6935"/>
                      <a:pt x="8727" y="6642"/>
                      <a:pt x="8930" y="5944"/>
                    </a:cubicBezTo>
                    <a:cubicBezTo>
                      <a:pt x="9192" y="5170"/>
                      <a:pt x="8537" y="4515"/>
                      <a:pt x="7882" y="4229"/>
                    </a:cubicBezTo>
                    <a:cubicBezTo>
                      <a:pt x="7727" y="4158"/>
                      <a:pt x="7549" y="4098"/>
                      <a:pt x="7370" y="4051"/>
                    </a:cubicBezTo>
                    <a:cubicBezTo>
                      <a:pt x="7465" y="4003"/>
                      <a:pt x="7561" y="3944"/>
                      <a:pt x="7668" y="3884"/>
                    </a:cubicBezTo>
                    <a:cubicBezTo>
                      <a:pt x="8442" y="3396"/>
                      <a:pt x="8823" y="2289"/>
                      <a:pt x="7906" y="1717"/>
                    </a:cubicBezTo>
                    <a:cubicBezTo>
                      <a:pt x="7653" y="1556"/>
                      <a:pt x="7397" y="1488"/>
                      <a:pt x="7146" y="1488"/>
                    </a:cubicBezTo>
                    <a:cubicBezTo>
                      <a:pt x="6653" y="1488"/>
                      <a:pt x="6181" y="1751"/>
                      <a:pt x="5787" y="2098"/>
                    </a:cubicBezTo>
                    <a:cubicBezTo>
                      <a:pt x="5671" y="2202"/>
                      <a:pt x="5342" y="2385"/>
                      <a:pt x="5290" y="2537"/>
                    </a:cubicBezTo>
                    <a:lnTo>
                      <a:pt x="5290" y="2537"/>
                    </a:lnTo>
                    <a:cubicBezTo>
                      <a:pt x="5384" y="2209"/>
                      <a:pt x="5478" y="1891"/>
                      <a:pt x="5537" y="1562"/>
                    </a:cubicBezTo>
                    <a:cubicBezTo>
                      <a:pt x="5664" y="878"/>
                      <a:pt x="5407" y="1"/>
                      <a:pt x="4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2984300" y="4250350"/>
                <a:ext cx="1173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33" extrusionOk="0">
                    <a:moveTo>
                      <a:pt x="2328" y="0"/>
                    </a:moveTo>
                    <a:cubicBezTo>
                      <a:pt x="2322" y="0"/>
                      <a:pt x="2316" y="1"/>
                      <a:pt x="2310" y="1"/>
                    </a:cubicBezTo>
                    <a:cubicBezTo>
                      <a:pt x="2072" y="13"/>
                      <a:pt x="1846" y="179"/>
                      <a:pt x="1762" y="405"/>
                    </a:cubicBezTo>
                    <a:cubicBezTo>
                      <a:pt x="1691" y="560"/>
                      <a:pt x="1691" y="775"/>
                      <a:pt x="1667" y="953"/>
                    </a:cubicBezTo>
                    <a:lnTo>
                      <a:pt x="1655" y="1120"/>
                    </a:lnTo>
                    <a:cubicBezTo>
                      <a:pt x="1596" y="1013"/>
                      <a:pt x="1536" y="906"/>
                      <a:pt x="1453" y="822"/>
                    </a:cubicBezTo>
                    <a:cubicBezTo>
                      <a:pt x="1275" y="634"/>
                      <a:pt x="1014" y="556"/>
                      <a:pt x="768" y="556"/>
                    </a:cubicBezTo>
                    <a:cubicBezTo>
                      <a:pt x="734" y="556"/>
                      <a:pt x="700" y="557"/>
                      <a:pt x="667" y="560"/>
                    </a:cubicBezTo>
                    <a:cubicBezTo>
                      <a:pt x="417" y="596"/>
                      <a:pt x="167" y="715"/>
                      <a:pt x="72" y="965"/>
                    </a:cubicBezTo>
                    <a:cubicBezTo>
                      <a:pt x="0" y="1191"/>
                      <a:pt x="48" y="1429"/>
                      <a:pt x="179" y="1620"/>
                    </a:cubicBezTo>
                    <a:cubicBezTo>
                      <a:pt x="238" y="1715"/>
                      <a:pt x="333" y="1799"/>
                      <a:pt x="417" y="1858"/>
                    </a:cubicBezTo>
                    <a:cubicBezTo>
                      <a:pt x="472" y="1891"/>
                      <a:pt x="661" y="2027"/>
                      <a:pt x="745" y="2027"/>
                    </a:cubicBezTo>
                    <a:cubicBezTo>
                      <a:pt x="751" y="2027"/>
                      <a:pt x="757" y="2026"/>
                      <a:pt x="762" y="2025"/>
                    </a:cubicBezTo>
                    <a:lnTo>
                      <a:pt x="762" y="2025"/>
                    </a:lnTo>
                    <a:cubicBezTo>
                      <a:pt x="643" y="2072"/>
                      <a:pt x="536" y="2132"/>
                      <a:pt x="429" y="2191"/>
                    </a:cubicBezTo>
                    <a:cubicBezTo>
                      <a:pt x="214" y="2334"/>
                      <a:pt x="60" y="2572"/>
                      <a:pt x="131" y="2846"/>
                    </a:cubicBezTo>
                    <a:cubicBezTo>
                      <a:pt x="214" y="3154"/>
                      <a:pt x="452" y="3253"/>
                      <a:pt x="722" y="3253"/>
                    </a:cubicBezTo>
                    <a:cubicBezTo>
                      <a:pt x="996" y="3253"/>
                      <a:pt x="1302" y="3151"/>
                      <a:pt x="1512" y="3061"/>
                    </a:cubicBezTo>
                    <a:cubicBezTo>
                      <a:pt x="1524" y="3061"/>
                      <a:pt x="1524" y="3049"/>
                      <a:pt x="1536" y="3049"/>
                    </a:cubicBezTo>
                    <a:cubicBezTo>
                      <a:pt x="1465" y="3239"/>
                      <a:pt x="1453" y="3453"/>
                      <a:pt x="1488" y="3656"/>
                    </a:cubicBezTo>
                    <a:cubicBezTo>
                      <a:pt x="1548" y="3918"/>
                      <a:pt x="1762" y="4132"/>
                      <a:pt x="2024" y="4132"/>
                    </a:cubicBezTo>
                    <a:cubicBezTo>
                      <a:pt x="2310" y="4132"/>
                      <a:pt x="2500" y="3882"/>
                      <a:pt x="2596" y="3632"/>
                    </a:cubicBezTo>
                    <a:cubicBezTo>
                      <a:pt x="2643" y="3501"/>
                      <a:pt x="2667" y="3370"/>
                      <a:pt x="2679" y="3215"/>
                    </a:cubicBezTo>
                    <a:cubicBezTo>
                      <a:pt x="2977" y="3394"/>
                      <a:pt x="3298" y="3525"/>
                      <a:pt x="3631" y="3549"/>
                    </a:cubicBezTo>
                    <a:cubicBezTo>
                      <a:pt x="3646" y="3549"/>
                      <a:pt x="3661" y="3549"/>
                      <a:pt x="3676" y="3549"/>
                    </a:cubicBezTo>
                    <a:cubicBezTo>
                      <a:pt x="4024" y="3549"/>
                      <a:pt x="4435" y="3414"/>
                      <a:pt x="4560" y="3049"/>
                    </a:cubicBezTo>
                    <a:cubicBezTo>
                      <a:pt x="4691" y="2644"/>
                      <a:pt x="4346" y="2322"/>
                      <a:pt x="4024" y="2168"/>
                    </a:cubicBezTo>
                    <a:cubicBezTo>
                      <a:pt x="3929" y="2132"/>
                      <a:pt x="3846" y="2096"/>
                      <a:pt x="3751" y="2084"/>
                    </a:cubicBezTo>
                    <a:cubicBezTo>
                      <a:pt x="3798" y="2049"/>
                      <a:pt x="3858" y="2025"/>
                      <a:pt x="3905" y="1989"/>
                    </a:cubicBezTo>
                    <a:cubicBezTo>
                      <a:pt x="4310" y="1739"/>
                      <a:pt x="4501" y="1179"/>
                      <a:pt x="4024" y="882"/>
                    </a:cubicBezTo>
                    <a:cubicBezTo>
                      <a:pt x="3897" y="800"/>
                      <a:pt x="3767" y="764"/>
                      <a:pt x="3639" y="764"/>
                    </a:cubicBezTo>
                    <a:cubicBezTo>
                      <a:pt x="3395" y="764"/>
                      <a:pt x="3156" y="893"/>
                      <a:pt x="2953" y="1072"/>
                    </a:cubicBezTo>
                    <a:cubicBezTo>
                      <a:pt x="2881" y="1120"/>
                      <a:pt x="2715" y="1215"/>
                      <a:pt x="2679" y="1298"/>
                    </a:cubicBezTo>
                    <a:cubicBezTo>
                      <a:pt x="2739" y="1132"/>
                      <a:pt x="2786" y="953"/>
                      <a:pt x="2822" y="786"/>
                    </a:cubicBezTo>
                    <a:cubicBezTo>
                      <a:pt x="2892" y="434"/>
                      <a:pt x="2766" y="0"/>
                      <a:pt x="2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3034300" y="4215700"/>
                <a:ext cx="149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3" extrusionOk="0">
                    <a:moveTo>
                      <a:pt x="561" y="1"/>
                    </a:moveTo>
                    <a:cubicBezTo>
                      <a:pt x="548" y="1"/>
                      <a:pt x="536" y="7"/>
                      <a:pt x="536" y="17"/>
                    </a:cubicBezTo>
                    <a:cubicBezTo>
                      <a:pt x="500" y="125"/>
                      <a:pt x="465" y="208"/>
                      <a:pt x="429" y="315"/>
                    </a:cubicBezTo>
                    <a:cubicBezTo>
                      <a:pt x="405" y="422"/>
                      <a:pt x="381" y="506"/>
                      <a:pt x="358" y="613"/>
                    </a:cubicBezTo>
                    <a:cubicBezTo>
                      <a:pt x="310" y="803"/>
                      <a:pt x="262" y="1018"/>
                      <a:pt x="203" y="1208"/>
                    </a:cubicBezTo>
                    <a:cubicBezTo>
                      <a:pt x="119" y="1601"/>
                      <a:pt x="48" y="1994"/>
                      <a:pt x="0" y="2387"/>
                    </a:cubicBezTo>
                    <a:cubicBezTo>
                      <a:pt x="0" y="2387"/>
                      <a:pt x="6" y="2392"/>
                      <a:pt x="9" y="2392"/>
                    </a:cubicBezTo>
                    <a:cubicBezTo>
                      <a:pt x="11" y="2392"/>
                      <a:pt x="12" y="2391"/>
                      <a:pt x="12" y="2387"/>
                    </a:cubicBezTo>
                    <a:cubicBezTo>
                      <a:pt x="191" y="2018"/>
                      <a:pt x="322" y="1637"/>
                      <a:pt x="417" y="1244"/>
                    </a:cubicBezTo>
                    <a:cubicBezTo>
                      <a:pt x="465" y="1041"/>
                      <a:pt x="500" y="839"/>
                      <a:pt x="536" y="648"/>
                    </a:cubicBezTo>
                    <a:cubicBezTo>
                      <a:pt x="548" y="553"/>
                      <a:pt x="560" y="446"/>
                      <a:pt x="584" y="351"/>
                    </a:cubicBezTo>
                    <a:cubicBezTo>
                      <a:pt x="596" y="244"/>
                      <a:pt x="584" y="137"/>
                      <a:pt x="596" y="29"/>
                    </a:cubicBezTo>
                    <a:cubicBezTo>
                      <a:pt x="596" y="10"/>
                      <a:pt x="578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3054250" y="4257025"/>
                <a:ext cx="632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1234" extrusionOk="0">
                    <a:moveTo>
                      <a:pt x="2491" y="1"/>
                    </a:moveTo>
                    <a:cubicBezTo>
                      <a:pt x="2486" y="1"/>
                      <a:pt x="2481" y="3"/>
                      <a:pt x="2477" y="8"/>
                    </a:cubicBezTo>
                    <a:cubicBezTo>
                      <a:pt x="2072" y="222"/>
                      <a:pt x="1667" y="436"/>
                      <a:pt x="1274" y="639"/>
                    </a:cubicBezTo>
                    <a:cubicBezTo>
                      <a:pt x="857" y="853"/>
                      <a:pt x="452" y="1055"/>
                      <a:pt x="24" y="1222"/>
                    </a:cubicBezTo>
                    <a:cubicBezTo>
                      <a:pt x="0" y="1222"/>
                      <a:pt x="24" y="1234"/>
                      <a:pt x="24" y="1234"/>
                    </a:cubicBezTo>
                    <a:cubicBezTo>
                      <a:pt x="464" y="1115"/>
                      <a:pt x="917" y="984"/>
                      <a:pt x="1345" y="793"/>
                    </a:cubicBezTo>
                    <a:cubicBezTo>
                      <a:pt x="1762" y="603"/>
                      <a:pt x="2143" y="341"/>
                      <a:pt x="2500" y="43"/>
                    </a:cubicBezTo>
                    <a:cubicBezTo>
                      <a:pt x="2529" y="34"/>
                      <a:pt x="2512" y="1"/>
                      <a:pt x="2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3056925" y="4316725"/>
                <a:ext cx="827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42" extrusionOk="0">
                    <a:moveTo>
                      <a:pt x="12" y="1"/>
                    </a:moveTo>
                    <a:cubicBezTo>
                      <a:pt x="12" y="1"/>
                      <a:pt x="0" y="1"/>
                      <a:pt x="12" y="13"/>
                    </a:cubicBezTo>
                    <a:cubicBezTo>
                      <a:pt x="476" y="358"/>
                      <a:pt x="1048" y="596"/>
                      <a:pt x="1596" y="739"/>
                    </a:cubicBezTo>
                    <a:cubicBezTo>
                      <a:pt x="1881" y="810"/>
                      <a:pt x="2143" y="870"/>
                      <a:pt x="2441" y="906"/>
                    </a:cubicBezTo>
                    <a:cubicBezTo>
                      <a:pt x="2624" y="921"/>
                      <a:pt x="2812" y="941"/>
                      <a:pt x="2992" y="941"/>
                    </a:cubicBezTo>
                    <a:cubicBezTo>
                      <a:pt x="3093" y="941"/>
                      <a:pt x="3192" y="935"/>
                      <a:pt x="3286" y="918"/>
                    </a:cubicBezTo>
                    <a:cubicBezTo>
                      <a:pt x="3291" y="920"/>
                      <a:pt x="3295" y="921"/>
                      <a:pt x="3298" y="921"/>
                    </a:cubicBezTo>
                    <a:cubicBezTo>
                      <a:pt x="3309" y="921"/>
                      <a:pt x="3305" y="906"/>
                      <a:pt x="3286" y="906"/>
                    </a:cubicBezTo>
                    <a:cubicBezTo>
                      <a:pt x="3024" y="846"/>
                      <a:pt x="2739" y="810"/>
                      <a:pt x="2453" y="751"/>
                    </a:cubicBezTo>
                    <a:cubicBezTo>
                      <a:pt x="2179" y="715"/>
                      <a:pt x="1893" y="656"/>
                      <a:pt x="1619" y="560"/>
                    </a:cubicBezTo>
                    <a:cubicBezTo>
                      <a:pt x="1358" y="489"/>
                      <a:pt x="1084" y="417"/>
                      <a:pt x="822" y="31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3026850" y="4331075"/>
                <a:ext cx="1192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127" extrusionOk="0">
                    <a:moveTo>
                      <a:pt x="409" y="1"/>
                    </a:moveTo>
                    <a:cubicBezTo>
                      <a:pt x="402" y="1"/>
                      <a:pt x="392" y="7"/>
                      <a:pt x="382" y="22"/>
                    </a:cubicBezTo>
                    <a:cubicBezTo>
                      <a:pt x="310" y="165"/>
                      <a:pt x="298" y="344"/>
                      <a:pt x="263" y="510"/>
                    </a:cubicBezTo>
                    <a:cubicBezTo>
                      <a:pt x="239" y="689"/>
                      <a:pt x="203" y="879"/>
                      <a:pt x="179" y="1058"/>
                    </a:cubicBezTo>
                    <a:cubicBezTo>
                      <a:pt x="120" y="1403"/>
                      <a:pt x="48" y="1760"/>
                      <a:pt x="1" y="2118"/>
                    </a:cubicBezTo>
                    <a:cubicBezTo>
                      <a:pt x="1" y="2124"/>
                      <a:pt x="4" y="2127"/>
                      <a:pt x="7" y="2127"/>
                    </a:cubicBezTo>
                    <a:cubicBezTo>
                      <a:pt x="10" y="2127"/>
                      <a:pt x="13" y="2124"/>
                      <a:pt x="13" y="2118"/>
                    </a:cubicBezTo>
                    <a:cubicBezTo>
                      <a:pt x="167" y="1784"/>
                      <a:pt x="263" y="1427"/>
                      <a:pt x="346" y="1094"/>
                    </a:cubicBezTo>
                    <a:cubicBezTo>
                      <a:pt x="370" y="915"/>
                      <a:pt x="405" y="748"/>
                      <a:pt x="417" y="570"/>
                    </a:cubicBezTo>
                    <a:cubicBezTo>
                      <a:pt x="429" y="391"/>
                      <a:pt x="477" y="201"/>
                      <a:pt x="417" y="34"/>
                    </a:cubicBezTo>
                    <a:cubicBezTo>
                      <a:pt x="424" y="13"/>
                      <a:pt x="419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2954525" y="4314350"/>
                <a:ext cx="5032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25" extrusionOk="0">
                    <a:moveTo>
                      <a:pt x="2001" y="1"/>
                    </a:moveTo>
                    <a:cubicBezTo>
                      <a:pt x="1822" y="12"/>
                      <a:pt x="1655" y="120"/>
                      <a:pt x="1489" y="191"/>
                    </a:cubicBezTo>
                    <a:cubicBezTo>
                      <a:pt x="1334" y="274"/>
                      <a:pt x="1167" y="358"/>
                      <a:pt x="1001" y="453"/>
                    </a:cubicBezTo>
                    <a:cubicBezTo>
                      <a:pt x="655" y="632"/>
                      <a:pt x="334" y="822"/>
                      <a:pt x="0" y="1013"/>
                    </a:cubicBezTo>
                    <a:lnTo>
                      <a:pt x="0" y="1024"/>
                    </a:lnTo>
                    <a:cubicBezTo>
                      <a:pt x="346" y="882"/>
                      <a:pt x="691" y="751"/>
                      <a:pt x="1036" y="584"/>
                    </a:cubicBezTo>
                    <a:cubicBezTo>
                      <a:pt x="1191" y="512"/>
                      <a:pt x="1358" y="417"/>
                      <a:pt x="1524" y="334"/>
                    </a:cubicBezTo>
                    <a:cubicBezTo>
                      <a:pt x="1691" y="239"/>
                      <a:pt x="1882" y="167"/>
                      <a:pt x="2001" y="36"/>
                    </a:cubicBezTo>
                    <a:cubicBezTo>
                      <a:pt x="2013" y="12"/>
                      <a:pt x="2013" y="1"/>
                      <a:pt x="2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2955425" y="4249750"/>
                <a:ext cx="5627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66" extrusionOk="0">
                    <a:moveTo>
                      <a:pt x="12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36" y="132"/>
                      <a:pt x="119" y="215"/>
                      <a:pt x="191" y="299"/>
                    </a:cubicBezTo>
                    <a:cubicBezTo>
                      <a:pt x="262" y="382"/>
                      <a:pt x="357" y="453"/>
                      <a:pt x="429" y="537"/>
                    </a:cubicBezTo>
                    <a:cubicBezTo>
                      <a:pt x="607" y="680"/>
                      <a:pt x="786" y="834"/>
                      <a:pt x="976" y="953"/>
                    </a:cubicBezTo>
                    <a:cubicBezTo>
                      <a:pt x="1369" y="1203"/>
                      <a:pt x="1798" y="1346"/>
                      <a:pt x="2227" y="1465"/>
                    </a:cubicBezTo>
                    <a:cubicBezTo>
                      <a:pt x="2227" y="1465"/>
                      <a:pt x="2250" y="1465"/>
                      <a:pt x="2227" y="1453"/>
                    </a:cubicBezTo>
                    <a:cubicBezTo>
                      <a:pt x="1822" y="1275"/>
                      <a:pt x="1441" y="1037"/>
                      <a:pt x="1072" y="799"/>
                    </a:cubicBezTo>
                    <a:cubicBezTo>
                      <a:pt x="893" y="680"/>
                      <a:pt x="715" y="549"/>
                      <a:pt x="536" y="418"/>
                    </a:cubicBezTo>
                    <a:lnTo>
                      <a:pt x="262" y="191"/>
                    </a:lnTo>
                    <a:cubicBezTo>
                      <a:pt x="191" y="132"/>
                      <a:pt x="107" y="37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3034000" y="4296675"/>
                <a:ext cx="11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03" extrusionOk="0">
                    <a:moveTo>
                      <a:pt x="216" y="1"/>
                    </a:moveTo>
                    <a:cubicBezTo>
                      <a:pt x="162" y="1"/>
                      <a:pt x="109" y="21"/>
                      <a:pt x="72" y="65"/>
                    </a:cubicBezTo>
                    <a:cubicBezTo>
                      <a:pt x="0" y="148"/>
                      <a:pt x="0" y="279"/>
                      <a:pt x="84" y="350"/>
                    </a:cubicBezTo>
                    <a:cubicBezTo>
                      <a:pt x="118" y="385"/>
                      <a:pt x="169" y="403"/>
                      <a:pt x="220" y="403"/>
                    </a:cubicBezTo>
                    <a:cubicBezTo>
                      <a:pt x="276" y="403"/>
                      <a:pt x="332" y="382"/>
                      <a:pt x="370" y="338"/>
                    </a:cubicBezTo>
                    <a:cubicBezTo>
                      <a:pt x="441" y="243"/>
                      <a:pt x="441" y="112"/>
                      <a:pt x="358" y="53"/>
                    </a:cubicBezTo>
                    <a:cubicBezTo>
                      <a:pt x="318" y="18"/>
                      <a:pt x="266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3039950" y="4286250"/>
                <a:ext cx="11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3" extrusionOk="0">
                    <a:moveTo>
                      <a:pt x="216" y="1"/>
                    </a:moveTo>
                    <a:cubicBezTo>
                      <a:pt x="162" y="1"/>
                      <a:pt x="109" y="22"/>
                      <a:pt x="72" y="65"/>
                    </a:cubicBezTo>
                    <a:cubicBezTo>
                      <a:pt x="1" y="148"/>
                      <a:pt x="1" y="279"/>
                      <a:pt x="84" y="351"/>
                    </a:cubicBezTo>
                    <a:cubicBezTo>
                      <a:pt x="118" y="385"/>
                      <a:pt x="169" y="403"/>
                      <a:pt x="221" y="403"/>
                    </a:cubicBezTo>
                    <a:cubicBezTo>
                      <a:pt x="276" y="403"/>
                      <a:pt x="333" y="382"/>
                      <a:pt x="370" y="339"/>
                    </a:cubicBezTo>
                    <a:cubicBezTo>
                      <a:pt x="441" y="243"/>
                      <a:pt x="429" y="124"/>
                      <a:pt x="358" y="53"/>
                    </a:cubicBezTo>
                    <a:cubicBezTo>
                      <a:pt x="318" y="19"/>
                      <a:pt x="267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3026850" y="4285950"/>
                <a:ext cx="11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3" extrusionOk="0">
                    <a:moveTo>
                      <a:pt x="221" y="1"/>
                    </a:moveTo>
                    <a:cubicBezTo>
                      <a:pt x="166" y="1"/>
                      <a:pt x="109" y="22"/>
                      <a:pt x="72" y="65"/>
                    </a:cubicBezTo>
                    <a:cubicBezTo>
                      <a:pt x="1" y="136"/>
                      <a:pt x="1" y="279"/>
                      <a:pt x="84" y="351"/>
                    </a:cubicBezTo>
                    <a:cubicBezTo>
                      <a:pt x="124" y="385"/>
                      <a:pt x="175" y="403"/>
                      <a:pt x="225" y="403"/>
                    </a:cubicBezTo>
                    <a:cubicBezTo>
                      <a:pt x="280" y="403"/>
                      <a:pt x="333" y="382"/>
                      <a:pt x="370" y="339"/>
                    </a:cubicBezTo>
                    <a:cubicBezTo>
                      <a:pt x="441" y="244"/>
                      <a:pt x="441" y="113"/>
                      <a:pt x="358" y="53"/>
                    </a:cubicBezTo>
                    <a:cubicBezTo>
                      <a:pt x="324" y="19"/>
                      <a:pt x="273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3029825" y="4307775"/>
                <a:ext cx="110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0" extrusionOk="0">
                    <a:moveTo>
                      <a:pt x="220" y="0"/>
                    </a:moveTo>
                    <a:cubicBezTo>
                      <a:pt x="165" y="0"/>
                      <a:pt x="109" y="24"/>
                      <a:pt x="72" y="73"/>
                    </a:cubicBezTo>
                    <a:cubicBezTo>
                      <a:pt x="1" y="144"/>
                      <a:pt x="1" y="275"/>
                      <a:pt x="84" y="359"/>
                    </a:cubicBezTo>
                    <a:cubicBezTo>
                      <a:pt x="123" y="392"/>
                      <a:pt x="172" y="410"/>
                      <a:pt x="220" y="410"/>
                    </a:cubicBezTo>
                    <a:cubicBezTo>
                      <a:pt x="276" y="410"/>
                      <a:pt x="332" y="386"/>
                      <a:pt x="370" y="335"/>
                    </a:cubicBezTo>
                    <a:cubicBezTo>
                      <a:pt x="441" y="264"/>
                      <a:pt x="429" y="133"/>
                      <a:pt x="358" y="61"/>
                    </a:cubicBezTo>
                    <a:cubicBezTo>
                      <a:pt x="323" y="21"/>
                      <a:pt x="272" y="0"/>
                      <a:pt x="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3041450" y="4307425"/>
                <a:ext cx="110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1" extrusionOk="0">
                    <a:moveTo>
                      <a:pt x="221" y="0"/>
                    </a:moveTo>
                    <a:cubicBezTo>
                      <a:pt x="165" y="0"/>
                      <a:pt x="110" y="24"/>
                      <a:pt x="72" y="75"/>
                    </a:cubicBezTo>
                    <a:cubicBezTo>
                      <a:pt x="0" y="147"/>
                      <a:pt x="0" y="278"/>
                      <a:pt x="83" y="349"/>
                    </a:cubicBezTo>
                    <a:cubicBezTo>
                      <a:pt x="118" y="389"/>
                      <a:pt x="169" y="410"/>
                      <a:pt x="221" y="410"/>
                    </a:cubicBezTo>
                    <a:cubicBezTo>
                      <a:pt x="276" y="410"/>
                      <a:pt x="332" y="386"/>
                      <a:pt x="369" y="337"/>
                    </a:cubicBezTo>
                    <a:cubicBezTo>
                      <a:pt x="441" y="266"/>
                      <a:pt x="429" y="135"/>
                      <a:pt x="357" y="51"/>
                    </a:cubicBezTo>
                    <a:cubicBezTo>
                      <a:pt x="319" y="18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3047400" y="4296675"/>
                <a:ext cx="11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03" extrusionOk="0">
                    <a:moveTo>
                      <a:pt x="216" y="1"/>
                    </a:moveTo>
                    <a:cubicBezTo>
                      <a:pt x="162" y="1"/>
                      <a:pt x="109" y="21"/>
                      <a:pt x="72" y="65"/>
                    </a:cubicBezTo>
                    <a:cubicBezTo>
                      <a:pt x="0" y="148"/>
                      <a:pt x="0" y="279"/>
                      <a:pt x="84" y="350"/>
                    </a:cubicBezTo>
                    <a:cubicBezTo>
                      <a:pt x="118" y="385"/>
                      <a:pt x="169" y="403"/>
                      <a:pt x="220" y="403"/>
                    </a:cubicBezTo>
                    <a:cubicBezTo>
                      <a:pt x="276" y="403"/>
                      <a:pt x="332" y="382"/>
                      <a:pt x="369" y="338"/>
                    </a:cubicBezTo>
                    <a:cubicBezTo>
                      <a:pt x="441" y="243"/>
                      <a:pt x="441" y="124"/>
                      <a:pt x="357" y="53"/>
                    </a:cubicBezTo>
                    <a:cubicBezTo>
                      <a:pt x="317" y="18"/>
                      <a:pt x="266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3021200" y="429552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30" y="0"/>
                    </a:moveTo>
                    <a:cubicBezTo>
                      <a:pt x="175" y="0"/>
                      <a:pt x="117" y="24"/>
                      <a:pt x="72" y="75"/>
                    </a:cubicBezTo>
                    <a:cubicBezTo>
                      <a:pt x="0" y="146"/>
                      <a:pt x="0" y="277"/>
                      <a:pt x="96" y="349"/>
                    </a:cubicBezTo>
                    <a:cubicBezTo>
                      <a:pt x="130" y="389"/>
                      <a:pt x="179" y="410"/>
                      <a:pt x="228" y="410"/>
                    </a:cubicBezTo>
                    <a:cubicBezTo>
                      <a:pt x="280" y="410"/>
                      <a:pt x="333" y="386"/>
                      <a:pt x="370" y="337"/>
                    </a:cubicBezTo>
                    <a:cubicBezTo>
                      <a:pt x="453" y="253"/>
                      <a:pt x="429" y="134"/>
                      <a:pt x="358" y="51"/>
                    </a:cubicBezTo>
                    <a:cubicBezTo>
                      <a:pt x="324" y="18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2774450" y="4120275"/>
                <a:ext cx="247675" cy="190275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7611" extrusionOk="0">
                    <a:moveTo>
                      <a:pt x="6659" y="0"/>
                    </a:moveTo>
                    <a:cubicBezTo>
                      <a:pt x="5806" y="0"/>
                      <a:pt x="5330" y="668"/>
                      <a:pt x="5084" y="1406"/>
                    </a:cubicBezTo>
                    <a:cubicBezTo>
                      <a:pt x="5039" y="1553"/>
                      <a:pt x="4841" y="1853"/>
                      <a:pt x="4865" y="2025"/>
                    </a:cubicBezTo>
                    <a:lnTo>
                      <a:pt x="4865" y="2025"/>
                    </a:lnTo>
                    <a:cubicBezTo>
                      <a:pt x="4794" y="1689"/>
                      <a:pt x="4700" y="1375"/>
                      <a:pt x="4584" y="1072"/>
                    </a:cubicBezTo>
                    <a:cubicBezTo>
                      <a:pt x="4395" y="559"/>
                      <a:pt x="3967" y="73"/>
                      <a:pt x="3456" y="73"/>
                    </a:cubicBezTo>
                    <a:cubicBezTo>
                      <a:pt x="3291" y="73"/>
                      <a:pt x="3118" y="123"/>
                      <a:pt x="2941" y="239"/>
                    </a:cubicBezTo>
                    <a:cubicBezTo>
                      <a:pt x="2536" y="501"/>
                      <a:pt x="2322" y="989"/>
                      <a:pt x="2405" y="1465"/>
                    </a:cubicBezTo>
                    <a:cubicBezTo>
                      <a:pt x="2465" y="1822"/>
                      <a:pt x="2643" y="2168"/>
                      <a:pt x="2798" y="2501"/>
                    </a:cubicBezTo>
                    <a:lnTo>
                      <a:pt x="2941" y="2775"/>
                    </a:lnTo>
                    <a:cubicBezTo>
                      <a:pt x="2727" y="2644"/>
                      <a:pt x="2524" y="2525"/>
                      <a:pt x="2286" y="2465"/>
                    </a:cubicBezTo>
                    <a:cubicBezTo>
                      <a:pt x="2165" y="2436"/>
                      <a:pt x="2041" y="2422"/>
                      <a:pt x="1917" y="2422"/>
                    </a:cubicBezTo>
                    <a:cubicBezTo>
                      <a:pt x="1493" y="2422"/>
                      <a:pt x="1065" y="2583"/>
                      <a:pt x="715" y="2822"/>
                    </a:cubicBezTo>
                    <a:cubicBezTo>
                      <a:pt x="322" y="3108"/>
                      <a:pt x="0" y="3573"/>
                      <a:pt x="107" y="4085"/>
                    </a:cubicBezTo>
                    <a:cubicBezTo>
                      <a:pt x="203" y="4537"/>
                      <a:pt x="524" y="4894"/>
                      <a:pt x="941" y="5085"/>
                    </a:cubicBezTo>
                    <a:cubicBezTo>
                      <a:pt x="1155" y="5180"/>
                      <a:pt x="1357" y="5239"/>
                      <a:pt x="1584" y="5251"/>
                    </a:cubicBezTo>
                    <a:cubicBezTo>
                      <a:pt x="1647" y="5257"/>
                      <a:pt x="1787" y="5267"/>
                      <a:pt x="1930" y="5267"/>
                    </a:cubicBezTo>
                    <a:cubicBezTo>
                      <a:pt x="2109" y="5267"/>
                      <a:pt x="2293" y="5251"/>
                      <a:pt x="2346" y="5192"/>
                    </a:cubicBezTo>
                    <a:lnTo>
                      <a:pt x="2346" y="5192"/>
                    </a:lnTo>
                    <a:cubicBezTo>
                      <a:pt x="2191" y="5382"/>
                      <a:pt x="2060" y="5597"/>
                      <a:pt x="1953" y="5799"/>
                    </a:cubicBezTo>
                    <a:cubicBezTo>
                      <a:pt x="1715" y="6263"/>
                      <a:pt x="1703" y="6811"/>
                      <a:pt x="2084" y="7204"/>
                    </a:cubicBezTo>
                    <a:cubicBezTo>
                      <a:pt x="2309" y="7432"/>
                      <a:pt x="2550" y="7525"/>
                      <a:pt x="2794" y="7525"/>
                    </a:cubicBezTo>
                    <a:cubicBezTo>
                      <a:pt x="3503" y="7525"/>
                      <a:pt x="4230" y="6736"/>
                      <a:pt x="4620" y="6204"/>
                    </a:cubicBezTo>
                    <a:cubicBezTo>
                      <a:pt x="4620" y="6192"/>
                      <a:pt x="4632" y="6168"/>
                      <a:pt x="4644" y="6156"/>
                    </a:cubicBezTo>
                    <a:cubicBezTo>
                      <a:pt x="4727" y="6549"/>
                      <a:pt x="4882" y="6918"/>
                      <a:pt x="5179" y="7216"/>
                    </a:cubicBezTo>
                    <a:cubicBezTo>
                      <a:pt x="5416" y="7453"/>
                      <a:pt x="5747" y="7611"/>
                      <a:pt x="6079" y="7611"/>
                    </a:cubicBezTo>
                    <a:cubicBezTo>
                      <a:pt x="6247" y="7611"/>
                      <a:pt x="6416" y="7570"/>
                      <a:pt x="6572" y="7478"/>
                    </a:cubicBezTo>
                    <a:cubicBezTo>
                      <a:pt x="7072" y="7204"/>
                      <a:pt x="7132" y="6561"/>
                      <a:pt x="7025" y="6049"/>
                    </a:cubicBezTo>
                    <a:cubicBezTo>
                      <a:pt x="6965" y="5775"/>
                      <a:pt x="6882" y="5501"/>
                      <a:pt x="6775" y="5251"/>
                    </a:cubicBezTo>
                    <a:cubicBezTo>
                      <a:pt x="7430" y="5251"/>
                      <a:pt x="8096" y="5180"/>
                      <a:pt x="8692" y="4858"/>
                    </a:cubicBezTo>
                    <a:cubicBezTo>
                      <a:pt x="9323" y="4525"/>
                      <a:pt x="9906" y="3846"/>
                      <a:pt x="9739" y="3120"/>
                    </a:cubicBezTo>
                    <a:cubicBezTo>
                      <a:pt x="9593" y="2421"/>
                      <a:pt x="8881" y="2152"/>
                      <a:pt x="8234" y="2152"/>
                    </a:cubicBezTo>
                    <a:cubicBezTo>
                      <a:pt x="8143" y="2152"/>
                      <a:pt x="8053" y="2157"/>
                      <a:pt x="7965" y="2168"/>
                    </a:cubicBezTo>
                    <a:cubicBezTo>
                      <a:pt x="7787" y="2203"/>
                      <a:pt x="7608" y="2227"/>
                      <a:pt x="7430" y="2287"/>
                    </a:cubicBezTo>
                    <a:cubicBezTo>
                      <a:pt x="7489" y="2203"/>
                      <a:pt x="7549" y="2096"/>
                      <a:pt x="7608" y="1989"/>
                    </a:cubicBezTo>
                    <a:cubicBezTo>
                      <a:pt x="8025" y="1167"/>
                      <a:pt x="7787" y="24"/>
                      <a:pt x="6703" y="1"/>
                    </a:cubicBezTo>
                    <a:cubicBezTo>
                      <a:pt x="6688" y="0"/>
                      <a:pt x="6673" y="0"/>
                      <a:pt x="6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2832175" y="4169375"/>
                <a:ext cx="12625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3873" extrusionOk="0">
                    <a:moveTo>
                      <a:pt x="3362" y="0"/>
                    </a:moveTo>
                    <a:cubicBezTo>
                      <a:pt x="2938" y="0"/>
                      <a:pt x="2711" y="336"/>
                      <a:pt x="2573" y="716"/>
                    </a:cubicBezTo>
                    <a:cubicBezTo>
                      <a:pt x="2561" y="785"/>
                      <a:pt x="2458" y="958"/>
                      <a:pt x="2476" y="1032"/>
                    </a:cubicBezTo>
                    <a:lnTo>
                      <a:pt x="2476" y="1032"/>
                    </a:lnTo>
                    <a:cubicBezTo>
                      <a:pt x="2429" y="867"/>
                      <a:pt x="2382" y="714"/>
                      <a:pt x="2323" y="549"/>
                    </a:cubicBezTo>
                    <a:cubicBezTo>
                      <a:pt x="2223" y="296"/>
                      <a:pt x="2001" y="50"/>
                      <a:pt x="1738" y="50"/>
                    </a:cubicBezTo>
                    <a:cubicBezTo>
                      <a:pt x="1654" y="50"/>
                      <a:pt x="1566" y="75"/>
                      <a:pt x="1477" y="132"/>
                    </a:cubicBezTo>
                    <a:cubicBezTo>
                      <a:pt x="1263" y="263"/>
                      <a:pt x="1180" y="513"/>
                      <a:pt x="1204" y="751"/>
                    </a:cubicBezTo>
                    <a:cubicBezTo>
                      <a:pt x="1239" y="930"/>
                      <a:pt x="1323" y="1108"/>
                      <a:pt x="1418" y="1275"/>
                    </a:cubicBezTo>
                    <a:lnTo>
                      <a:pt x="1477" y="1430"/>
                    </a:lnTo>
                    <a:cubicBezTo>
                      <a:pt x="1382" y="1347"/>
                      <a:pt x="1263" y="1287"/>
                      <a:pt x="1144" y="1263"/>
                    </a:cubicBezTo>
                    <a:cubicBezTo>
                      <a:pt x="1080" y="1246"/>
                      <a:pt x="1014" y="1238"/>
                      <a:pt x="947" y="1238"/>
                    </a:cubicBezTo>
                    <a:cubicBezTo>
                      <a:pt x="741" y="1238"/>
                      <a:pt x="529" y="1316"/>
                      <a:pt x="358" y="1442"/>
                    </a:cubicBezTo>
                    <a:cubicBezTo>
                      <a:pt x="156" y="1573"/>
                      <a:pt x="1" y="1811"/>
                      <a:pt x="49" y="2085"/>
                    </a:cubicBezTo>
                    <a:cubicBezTo>
                      <a:pt x="84" y="2299"/>
                      <a:pt x="251" y="2478"/>
                      <a:pt x="465" y="2585"/>
                    </a:cubicBezTo>
                    <a:cubicBezTo>
                      <a:pt x="561" y="2644"/>
                      <a:pt x="668" y="2656"/>
                      <a:pt x="787" y="2680"/>
                    </a:cubicBezTo>
                    <a:cubicBezTo>
                      <a:pt x="819" y="2680"/>
                      <a:pt x="890" y="2685"/>
                      <a:pt x="964" y="2685"/>
                    </a:cubicBezTo>
                    <a:cubicBezTo>
                      <a:pt x="1057" y="2685"/>
                      <a:pt x="1153" y="2677"/>
                      <a:pt x="1180" y="2644"/>
                    </a:cubicBezTo>
                    <a:lnTo>
                      <a:pt x="1180" y="2644"/>
                    </a:lnTo>
                    <a:cubicBezTo>
                      <a:pt x="1096" y="2752"/>
                      <a:pt x="1049" y="2859"/>
                      <a:pt x="989" y="2954"/>
                    </a:cubicBezTo>
                    <a:cubicBezTo>
                      <a:pt x="870" y="3192"/>
                      <a:pt x="870" y="3478"/>
                      <a:pt x="1061" y="3668"/>
                    </a:cubicBezTo>
                    <a:cubicBezTo>
                      <a:pt x="1181" y="3789"/>
                      <a:pt x="1309" y="3838"/>
                      <a:pt x="1436" y="3838"/>
                    </a:cubicBezTo>
                    <a:cubicBezTo>
                      <a:pt x="1797" y="3838"/>
                      <a:pt x="2156" y="3441"/>
                      <a:pt x="2358" y="3168"/>
                    </a:cubicBezTo>
                    <a:cubicBezTo>
                      <a:pt x="2358" y="3156"/>
                      <a:pt x="2370" y="3156"/>
                      <a:pt x="2370" y="3133"/>
                    </a:cubicBezTo>
                    <a:cubicBezTo>
                      <a:pt x="2394" y="3335"/>
                      <a:pt x="2489" y="3525"/>
                      <a:pt x="2632" y="3668"/>
                    </a:cubicBezTo>
                    <a:cubicBezTo>
                      <a:pt x="2769" y="3789"/>
                      <a:pt x="2939" y="3872"/>
                      <a:pt x="3109" y="3872"/>
                    </a:cubicBezTo>
                    <a:cubicBezTo>
                      <a:pt x="3189" y="3872"/>
                      <a:pt x="3270" y="3853"/>
                      <a:pt x="3347" y="3811"/>
                    </a:cubicBezTo>
                    <a:cubicBezTo>
                      <a:pt x="3609" y="3656"/>
                      <a:pt x="3644" y="3335"/>
                      <a:pt x="3585" y="3073"/>
                    </a:cubicBezTo>
                    <a:cubicBezTo>
                      <a:pt x="3561" y="2942"/>
                      <a:pt x="3513" y="2811"/>
                      <a:pt x="3454" y="2680"/>
                    </a:cubicBezTo>
                    <a:cubicBezTo>
                      <a:pt x="3799" y="2680"/>
                      <a:pt x="4144" y="2644"/>
                      <a:pt x="4442" y="2478"/>
                    </a:cubicBezTo>
                    <a:cubicBezTo>
                      <a:pt x="4752" y="2323"/>
                      <a:pt x="5049" y="1978"/>
                      <a:pt x="4954" y="1573"/>
                    </a:cubicBezTo>
                    <a:cubicBezTo>
                      <a:pt x="4882" y="1223"/>
                      <a:pt x="4526" y="1087"/>
                      <a:pt x="4200" y="1087"/>
                    </a:cubicBezTo>
                    <a:cubicBezTo>
                      <a:pt x="4148" y="1087"/>
                      <a:pt x="4098" y="1090"/>
                      <a:pt x="4049" y="1097"/>
                    </a:cubicBezTo>
                    <a:cubicBezTo>
                      <a:pt x="3966" y="1108"/>
                      <a:pt x="3871" y="1120"/>
                      <a:pt x="3787" y="1156"/>
                    </a:cubicBezTo>
                    <a:cubicBezTo>
                      <a:pt x="3811" y="1108"/>
                      <a:pt x="3847" y="1073"/>
                      <a:pt x="3871" y="1013"/>
                    </a:cubicBezTo>
                    <a:cubicBezTo>
                      <a:pt x="4085" y="597"/>
                      <a:pt x="3966" y="13"/>
                      <a:pt x="3406" y="1"/>
                    </a:cubicBezTo>
                    <a:cubicBezTo>
                      <a:pt x="3391" y="0"/>
                      <a:pt x="3377" y="0"/>
                      <a:pt x="3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2856550" y="4138750"/>
                <a:ext cx="1912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358" extrusionOk="0">
                    <a:moveTo>
                      <a:pt x="36" y="0"/>
                    </a:moveTo>
                    <a:cubicBezTo>
                      <a:pt x="15" y="0"/>
                      <a:pt x="0" y="20"/>
                      <a:pt x="14" y="47"/>
                    </a:cubicBezTo>
                    <a:cubicBezTo>
                      <a:pt x="38" y="155"/>
                      <a:pt x="38" y="250"/>
                      <a:pt x="74" y="345"/>
                    </a:cubicBezTo>
                    <a:cubicBezTo>
                      <a:pt x="98" y="452"/>
                      <a:pt x="121" y="536"/>
                      <a:pt x="157" y="643"/>
                    </a:cubicBezTo>
                    <a:lnTo>
                      <a:pt x="336" y="1226"/>
                    </a:lnTo>
                    <a:cubicBezTo>
                      <a:pt x="455" y="1607"/>
                      <a:pt x="610" y="1976"/>
                      <a:pt x="752" y="2357"/>
                    </a:cubicBezTo>
                    <a:lnTo>
                      <a:pt x="764" y="2357"/>
                    </a:lnTo>
                    <a:cubicBezTo>
                      <a:pt x="729" y="1952"/>
                      <a:pt x="645" y="1548"/>
                      <a:pt x="526" y="1167"/>
                    </a:cubicBezTo>
                    <a:cubicBezTo>
                      <a:pt x="467" y="964"/>
                      <a:pt x="407" y="774"/>
                      <a:pt x="336" y="583"/>
                    </a:cubicBezTo>
                    <a:cubicBezTo>
                      <a:pt x="312" y="488"/>
                      <a:pt x="264" y="405"/>
                      <a:pt x="229" y="309"/>
                    </a:cubicBezTo>
                    <a:cubicBezTo>
                      <a:pt x="193" y="214"/>
                      <a:pt x="121" y="119"/>
                      <a:pt x="86" y="36"/>
                    </a:cubicBezTo>
                    <a:cubicBezTo>
                      <a:pt x="71" y="11"/>
                      <a:pt x="51" y="0"/>
                      <a:pt x="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2899450" y="4139925"/>
                <a:ext cx="3872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335" extrusionOk="0">
                    <a:moveTo>
                      <a:pt x="1515" y="0"/>
                    </a:moveTo>
                    <a:cubicBezTo>
                      <a:pt x="1506" y="0"/>
                      <a:pt x="1497" y="4"/>
                      <a:pt x="1489" y="12"/>
                    </a:cubicBezTo>
                    <a:cubicBezTo>
                      <a:pt x="1275" y="405"/>
                      <a:pt x="1037" y="786"/>
                      <a:pt x="775" y="1179"/>
                    </a:cubicBezTo>
                    <a:cubicBezTo>
                      <a:pt x="525" y="1560"/>
                      <a:pt x="287" y="1953"/>
                      <a:pt x="1" y="2322"/>
                    </a:cubicBezTo>
                    <a:cubicBezTo>
                      <a:pt x="1" y="2322"/>
                      <a:pt x="1" y="2334"/>
                      <a:pt x="25" y="2334"/>
                    </a:cubicBezTo>
                    <a:cubicBezTo>
                      <a:pt x="346" y="2013"/>
                      <a:pt x="656" y="1667"/>
                      <a:pt x="929" y="1274"/>
                    </a:cubicBezTo>
                    <a:cubicBezTo>
                      <a:pt x="1191" y="893"/>
                      <a:pt x="1394" y="477"/>
                      <a:pt x="1549" y="48"/>
                    </a:cubicBezTo>
                    <a:cubicBezTo>
                      <a:pt x="1549" y="16"/>
                      <a:pt x="1533" y="0"/>
                      <a:pt x="1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2916425" y="4199150"/>
                <a:ext cx="824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925" extrusionOk="0">
                    <a:moveTo>
                      <a:pt x="3275" y="1"/>
                    </a:moveTo>
                    <a:cubicBezTo>
                      <a:pt x="3001" y="84"/>
                      <a:pt x="2751" y="203"/>
                      <a:pt x="2477" y="298"/>
                    </a:cubicBezTo>
                    <a:cubicBezTo>
                      <a:pt x="2215" y="394"/>
                      <a:pt x="1941" y="489"/>
                      <a:pt x="1667" y="560"/>
                    </a:cubicBezTo>
                    <a:cubicBezTo>
                      <a:pt x="1393" y="632"/>
                      <a:pt x="1132" y="691"/>
                      <a:pt x="846" y="751"/>
                    </a:cubicBezTo>
                    <a:cubicBezTo>
                      <a:pt x="560" y="810"/>
                      <a:pt x="274" y="846"/>
                      <a:pt x="0" y="882"/>
                    </a:cubicBezTo>
                    <a:lnTo>
                      <a:pt x="0" y="906"/>
                    </a:lnTo>
                    <a:cubicBezTo>
                      <a:pt x="124" y="919"/>
                      <a:pt x="250" y="925"/>
                      <a:pt x="377" y="925"/>
                    </a:cubicBezTo>
                    <a:cubicBezTo>
                      <a:pt x="825" y="925"/>
                      <a:pt x="1291" y="848"/>
                      <a:pt x="1727" y="727"/>
                    </a:cubicBezTo>
                    <a:cubicBezTo>
                      <a:pt x="2001" y="644"/>
                      <a:pt x="2275" y="560"/>
                      <a:pt x="2525" y="441"/>
                    </a:cubicBezTo>
                    <a:cubicBezTo>
                      <a:pt x="2787" y="334"/>
                      <a:pt x="3048" y="203"/>
                      <a:pt x="3275" y="25"/>
                    </a:cubicBezTo>
                    <a:cubicBezTo>
                      <a:pt x="3298" y="13"/>
                      <a:pt x="3287" y="1"/>
                      <a:pt x="3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2906000" y="4243975"/>
                <a:ext cx="187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24" extrusionOk="0">
                    <a:moveTo>
                      <a:pt x="24" y="1"/>
                    </a:moveTo>
                    <a:cubicBezTo>
                      <a:pt x="13" y="1"/>
                      <a:pt x="1" y="9"/>
                      <a:pt x="1" y="18"/>
                    </a:cubicBezTo>
                    <a:cubicBezTo>
                      <a:pt x="13" y="196"/>
                      <a:pt x="96" y="363"/>
                      <a:pt x="156" y="506"/>
                    </a:cubicBezTo>
                    <a:cubicBezTo>
                      <a:pt x="215" y="672"/>
                      <a:pt x="298" y="839"/>
                      <a:pt x="358" y="1018"/>
                    </a:cubicBezTo>
                    <a:cubicBezTo>
                      <a:pt x="477" y="1339"/>
                      <a:pt x="596" y="1684"/>
                      <a:pt x="739" y="2018"/>
                    </a:cubicBezTo>
                    <a:cubicBezTo>
                      <a:pt x="739" y="2022"/>
                      <a:pt x="740" y="2023"/>
                      <a:pt x="742" y="2023"/>
                    </a:cubicBezTo>
                    <a:cubicBezTo>
                      <a:pt x="746" y="2023"/>
                      <a:pt x="751" y="2018"/>
                      <a:pt x="751" y="2018"/>
                    </a:cubicBezTo>
                    <a:cubicBezTo>
                      <a:pt x="727" y="1661"/>
                      <a:pt x="632" y="1303"/>
                      <a:pt x="513" y="958"/>
                    </a:cubicBezTo>
                    <a:cubicBezTo>
                      <a:pt x="453" y="791"/>
                      <a:pt x="382" y="613"/>
                      <a:pt x="310" y="446"/>
                    </a:cubicBezTo>
                    <a:cubicBezTo>
                      <a:pt x="239" y="303"/>
                      <a:pt x="179" y="125"/>
                      <a:pt x="36" y="6"/>
                    </a:cubicBezTo>
                    <a:cubicBezTo>
                      <a:pt x="33" y="2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2839625" y="4246075"/>
                <a:ext cx="309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896" extrusionOk="0">
                    <a:moveTo>
                      <a:pt x="1203" y="0"/>
                    </a:moveTo>
                    <a:cubicBezTo>
                      <a:pt x="1198" y="0"/>
                      <a:pt x="1194" y="2"/>
                      <a:pt x="1191" y="5"/>
                    </a:cubicBezTo>
                    <a:cubicBezTo>
                      <a:pt x="1048" y="112"/>
                      <a:pt x="953" y="291"/>
                      <a:pt x="870" y="422"/>
                    </a:cubicBezTo>
                    <a:cubicBezTo>
                      <a:pt x="763" y="576"/>
                      <a:pt x="655" y="743"/>
                      <a:pt x="572" y="886"/>
                    </a:cubicBezTo>
                    <a:cubicBezTo>
                      <a:pt x="358" y="1219"/>
                      <a:pt x="179" y="1553"/>
                      <a:pt x="1" y="1886"/>
                    </a:cubicBezTo>
                    <a:cubicBezTo>
                      <a:pt x="1" y="1892"/>
                      <a:pt x="1" y="1895"/>
                      <a:pt x="2" y="1895"/>
                    </a:cubicBezTo>
                    <a:cubicBezTo>
                      <a:pt x="4" y="1895"/>
                      <a:pt x="7" y="1892"/>
                      <a:pt x="13" y="1886"/>
                    </a:cubicBezTo>
                    <a:cubicBezTo>
                      <a:pt x="239" y="1589"/>
                      <a:pt x="477" y="1279"/>
                      <a:pt x="691" y="957"/>
                    </a:cubicBezTo>
                    <a:cubicBezTo>
                      <a:pt x="786" y="815"/>
                      <a:pt x="894" y="648"/>
                      <a:pt x="989" y="505"/>
                    </a:cubicBezTo>
                    <a:cubicBezTo>
                      <a:pt x="1072" y="350"/>
                      <a:pt x="1203" y="184"/>
                      <a:pt x="1239" y="29"/>
                    </a:cubicBezTo>
                    <a:cubicBezTo>
                      <a:pt x="1230" y="11"/>
                      <a:pt x="1215" y="0"/>
                      <a:pt x="12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2794675" y="4214875"/>
                <a:ext cx="66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41" extrusionOk="0">
                    <a:moveTo>
                      <a:pt x="62" y="0"/>
                    </a:moveTo>
                    <a:cubicBezTo>
                      <a:pt x="46" y="0"/>
                      <a:pt x="29" y="1"/>
                      <a:pt x="13" y="3"/>
                    </a:cubicBezTo>
                    <a:cubicBezTo>
                      <a:pt x="1" y="3"/>
                      <a:pt x="1" y="39"/>
                      <a:pt x="13" y="50"/>
                    </a:cubicBezTo>
                    <a:cubicBezTo>
                      <a:pt x="191" y="170"/>
                      <a:pt x="441" y="217"/>
                      <a:pt x="644" y="265"/>
                    </a:cubicBezTo>
                    <a:cubicBezTo>
                      <a:pt x="858" y="301"/>
                      <a:pt x="1084" y="336"/>
                      <a:pt x="1310" y="336"/>
                    </a:cubicBezTo>
                    <a:cubicBezTo>
                      <a:pt x="1364" y="339"/>
                      <a:pt x="1417" y="340"/>
                      <a:pt x="1469" y="340"/>
                    </a:cubicBezTo>
                    <a:cubicBezTo>
                      <a:pt x="1876" y="340"/>
                      <a:pt x="2267" y="262"/>
                      <a:pt x="2668" y="146"/>
                    </a:cubicBezTo>
                    <a:lnTo>
                      <a:pt x="2668" y="122"/>
                    </a:lnTo>
                    <a:cubicBezTo>
                      <a:pt x="2425" y="154"/>
                      <a:pt x="2186" y="165"/>
                      <a:pt x="1948" y="165"/>
                    </a:cubicBezTo>
                    <a:cubicBezTo>
                      <a:pt x="1743" y="165"/>
                      <a:pt x="1538" y="157"/>
                      <a:pt x="1334" y="146"/>
                    </a:cubicBezTo>
                    <a:cubicBezTo>
                      <a:pt x="1120" y="122"/>
                      <a:pt x="894" y="110"/>
                      <a:pt x="668" y="86"/>
                    </a:cubicBezTo>
                    <a:cubicBezTo>
                      <a:pt x="560" y="62"/>
                      <a:pt x="441" y="50"/>
                      <a:pt x="346" y="39"/>
                    </a:cubicBezTo>
                    <a:cubicBezTo>
                      <a:pt x="254" y="28"/>
                      <a:pt x="162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2887250" y="4212325"/>
                <a:ext cx="116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2" extrusionOk="0">
                    <a:moveTo>
                      <a:pt x="218" y="0"/>
                    </a:moveTo>
                    <a:cubicBezTo>
                      <a:pt x="129" y="0"/>
                      <a:pt x="46" y="66"/>
                      <a:pt x="36" y="164"/>
                    </a:cubicBezTo>
                    <a:cubicBezTo>
                      <a:pt x="1" y="272"/>
                      <a:pt x="72" y="391"/>
                      <a:pt x="191" y="403"/>
                    </a:cubicBezTo>
                    <a:cubicBezTo>
                      <a:pt x="210" y="409"/>
                      <a:pt x="229" y="412"/>
                      <a:pt x="248" y="412"/>
                    </a:cubicBezTo>
                    <a:cubicBezTo>
                      <a:pt x="337" y="412"/>
                      <a:pt x="419" y="346"/>
                      <a:pt x="429" y="248"/>
                    </a:cubicBezTo>
                    <a:cubicBezTo>
                      <a:pt x="465" y="141"/>
                      <a:pt x="394" y="22"/>
                      <a:pt x="274" y="10"/>
                    </a:cubicBezTo>
                    <a:cubicBezTo>
                      <a:pt x="256" y="3"/>
                      <a:pt x="237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2887250" y="4200425"/>
                <a:ext cx="11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12" extrusionOk="0">
                    <a:moveTo>
                      <a:pt x="218" y="0"/>
                    </a:moveTo>
                    <a:cubicBezTo>
                      <a:pt x="129" y="0"/>
                      <a:pt x="46" y="66"/>
                      <a:pt x="36" y="164"/>
                    </a:cubicBezTo>
                    <a:cubicBezTo>
                      <a:pt x="1" y="271"/>
                      <a:pt x="84" y="378"/>
                      <a:pt x="191" y="402"/>
                    </a:cubicBezTo>
                    <a:cubicBezTo>
                      <a:pt x="210" y="409"/>
                      <a:pt x="229" y="411"/>
                      <a:pt x="248" y="411"/>
                    </a:cubicBezTo>
                    <a:cubicBezTo>
                      <a:pt x="337" y="411"/>
                      <a:pt x="419" y="346"/>
                      <a:pt x="429" y="247"/>
                    </a:cubicBezTo>
                    <a:cubicBezTo>
                      <a:pt x="453" y="140"/>
                      <a:pt x="370" y="33"/>
                      <a:pt x="274" y="9"/>
                    </a:cubicBezTo>
                    <a:cubicBezTo>
                      <a:pt x="256" y="3"/>
                      <a:pt x="237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2875650" y="4206700"/>
                <a:ext cx="1162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8" extrusionOk="0">
                    <a:moveTo>
                      <a:pt x="223" y="0"/>
                    </a:moveTo>
                    <a:cubicBezTo>
                      <a:pt x="132" y="0"/>
                      <a:pt x="46" y="75"/>
                      <a:pt x="36" y="175"/>
                    </a:cubicBezTo>
                    <a:cubicBezTo>
                      <a:pt x="0" y="270"/>
                      <a:pt x="84" y="389"/>
                      <a:pt x="203" y="413"/>
                    </a:cubicBezTo>
                    <a:cubicBezTo>
                      <a:pt x="215" y="416"/>
                      <a:pt x="228" y="418"/>
                      <a:pt x="241" y="418"/>
                    </a:cubicBezTo>
                    <a:cubicBezTo>
                      <a:pt x="327" y="418"/>
                      <a:pt x="420" y="350"/>
                      <a:pt x="441" y="247"/>
                    </a:cubicBezTo>
                    <a:cubicBezTo>
                      <a:pt x="465" y="127"/>
                      <a:pt x="393" y="20"/>
                      <a:pt x="274" y="8"/>
                    </a:cubicBezTo>
                    <a:cubicBezTo>
                      <a:pt x="257" y="3"/>
                      <a:pt x="240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2889625" y="4224225"/>
                <a:ext cx="110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2" extrusionOk="0">
                    <a:moveTo>
                      <a:pt x="206" y="1"/>
                    </a:moveTo>
                    <a:cubicBezTo>
                      <a:pt x="117" y="1"/>
                      <a:pt x="35" y="66"/>
                      <a:pt x="25" y="165"/>
                    </a:cubicBezTo>
                    <a:cubicBezTo>
                      <a:pt x="1" y="272"/>
                      <a:pt x="72" y="391"/>
                      <a:pt x="191" y="403"/>
                    </a:cubicBezTo>
                    <a:cubicBezTo>
                      <a:pt x="210" y="409"/>
                      <a:pt x="229" y="412"/>
                      <a:pt x="248" y="412"/>
                    </a:cubicBezTo>
                    <a:cubicBezTo>
                      <a:pt x="337" y="412"/>
                      <a:pt x="420" y="346"/>
                      <a:pt x="430" y="248"/>
                    </a:cubicBezTo>
                    <a:cubicBezTo>
                      <a:pt x="441" y="141"/>
                      <a:pt x="370" y="34"/>
                      <a:pt x="263" y="10"/>
                    </a:cubicBezTo>
                    <a:cubicBezTo>
                      <a:pt x="244" y="4"/>
                      <a:pt x="225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2899150" y="4218275"/>
                <a:ext cx="113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12" extrusionOk="0">
                    <a:moveTo>
                      <a:pt x="218" y="0"/>
                    </a:moveTo>
                    <a:cubicBezTo>
                      <a:pt x="129" y="0"/>
                      <a:pt x="46" y="66"/>
                      <a:pt x="37" y="165"/>
                    </a:cubicBezTo>
                    <a:cubicBezTo>
                      <a:pt x="1" y="272"/>
                      <a:pt x="72" y="391"/>
                      <a:pt x="191" y="403"/>
                    </a:cubicBezTo>
                    <a:cubicBezTo>
                      <a:pt x="209" y="408"/>
                      <a:pt x="226" y="411"/>
                      <a:pt x="243" y="411"/>
                    </a:cubicBezTo>
                    <a:cubicBezTo>
                      <a:pt x="334" y="411"/>
                      <a:pt x="420" y="338"/>
                      <a:pt x="430" y="248"/>
                    </a:cubicBezTo>
                    <a:cubicBezTo>
                      <a:pt x="453" y="129"/>
                      <a:pt x="370" y="22"/>
                      <a:pt x="275" y="10"/>
                    </a:cubicBezTo>
                    <a:cubicBezTo>
                      <a:pt x="256" y="3"/>
                      <a:pt x="237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1"/>
              <p:cNvSpPr/>
              <p:nvPr/>
            </p:nvSpPr>
            <p:spPr>
              <a:xfrm>
                <a:off x="2899150" y="4205600"/>
                <a:ext cx="113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15" extrusionOk="0">
                    <a:moveTo>
                      <a:pt x="233" y="0"/>
                    </a:moveTo>
                    <a:cubicBezTo>
                      <a:pt x="139" y="0"/>
                      <a:pt x="47" y="68"/>
                      <a:pt x="37" y="171"/>
                    </a:cubicBezTo>
                    <a:cubicBezTo>
                      <a:pt x="1" y="279"/>
                      <a:pt x="72" y="398"/>
                      <a:pt x="191" y="410"/>
                    </a:cubicBezTo>
                    <a:cubicBezTo>
                      <a:pt x="205" y="413"/>
                      <a:pt x="219" y="414"/>
                      <a:pt x="233" y="414"/>
                    </a:cubicBezTo>
                    <a:cubicBezTo>
                      <a:pt x="328" y="414"/>
                      <a:pt x="419" y="347"/>
                      <a:pt x="430" y="243"/>
                    </a:cubicBezTo>
                    <a:cubicBezTo>
                      <a:pt x="453" y="136"/>
                      <a:pt x="370" y="17"/>
                      <a:pt x="275" y="5"/>
                    </a:cubicBezTo>
                    <a:cubicBezTo>
                      <a:pt x="261" y="2"/>
                      <a:pt x="247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1"/>
              <p:cNvSpPr/>
              <p:nvPr/>
            </p:nvSpPr>
            <p:spPr>
              <a:xfrm>
                <a:off x="2875650" y="4217800"/>
                <a:ext cx="11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9" extrusionOk="0">
                    <a:moveTo>
                      <a:pt x="232" y="0"/>
                    </a:moveTo>
                    <a:cubicBezTo>
                      <a:pt x="138" y="0"/>
                      <a:pt x="46" y="68"/>
                      <a:pt x="36" y="172"/>
                    </a:cubicBezTo>
                    <a:cubicBezTo>
                      <a:pt x="0" y="279"/>
                      <a:pt x="84" y="398"/>
                      <a:pt x="203" y="410"/>
                    </a:cubicBezTo>
                    <a:cubicBezTo>
                      <a:pt x="218" y="415"/>
                      <a:pt x="234" y="418"/>
                      <a:pt x="249" y="418"/>
                    </a:cubicBezTo>
                    <a:cubicBezTo>
                      <a:pt x="333" y="418"/>
                      <a:pt x="421" y="343"/>
                      <a:pt x="441" y="243"/>
                    </a:cubicBezTo>
                    <a:cubicBezTo>
                      <a:pt x="465" y="148"/>
                      <a:pt x="393" y="29"/>
                      <a:pt x="274" y="5"/>
                    </a:cubicBezTo>
                    <a:cubicBezTo>
                      <a:pt x="260" y="2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2797650" y="4324775"/>
                <a:ext cx="24737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7615" extrusionOk="0">
                    <a:moveTo>
                      <a:pt x="6669" y="0"/>
                    </a:moveTo>
                    <a:cubicBezTo>
                      <a:pt x="5814" y="0"/>
                      <a:pt x="5321" y="662"/>
                      <a:pt x="5073" y="1417"/>
                    </a:cubicBezTo>
                    <a:cubicBezTo>
                      <a:pt x="5027" y="1556"/>
                      <a:pt x="4833" y="1876"/>
                      <a:pt x="4867" y="2047"/>
                    </a:cubicBezTo>
                    <a:lnTo>
                      <a:pt x="4867" y="2047"/>
                    </a:lnTo>
                    <a:cubicBezTo>
                      <a:pt x="4785" y="1706"/>
                      <a:pt x="4702" y="1377"/>
                      <a:pt x="4585" y="1072"/>
                    </a:cubicBezTo>
                    <a:cubicBezTo>
                      <a:pt x="4395" y="566"/>
                      <a:pt x="3959" y="74"/>
                      <a:pt x="3442" y="74"/>
                    </a:cubicBezTo>
                    <a:cubicBezTo>
                      <a:pt x="3277" y="74"/>
                      <a:pt x="3105" y="123"/>
                      <a:pt x="2930" y="238"/>
                    </a:cubicBezTo>
                    <a:cubicBezTo>
                      <a:pt x="2525" y="512"/>
                      <a:pt x="2323" y="1000"/>
                      <a:pt x="2394" y="1477"/>
                    </a:cubicBezTo>
                    <a:cubicBezTo>
                      <a:pt x="2454" y="1834"/>
                      <a:pt x="2632" y="2179"/>
                      <a:pt x="2799" y="2501"/>
                    </a:cubicBezTo>
                    <a:lnTo>
                      <a:pt x="2930" y="2786"/>
                    </a:lnTo>
                    <a:cubicBezTo>
                      <a:pt x="2727" y="2655"/>
                      <a:pt x="2513" y="2536"/>
                      <a:pt x="2275" y="2477"/>
                    </a:cubicBezTo>
                    <a:cubicBezTo>
                      <a:pt x="2147" y="2443"/>
                      <a:pt x="2017" y="2427"/>
                      <a:pt x="1887" y="2427"/>
                    </a:cubicBezTo>
                    <a:cubicBezTo>
                      <a:pt x="1470" y="2427"/>
                      <a:pt x="1051" y="2589"/>
                      <a:pt x="715" y="2834"/>
                    </a:cubicBezTo>
                    <a:cubicBezTo>
                      <a:pt x="310" y="3108"/>
                      <a:pt x="1" y="3572"/>
                      <a:pt x="108" y="4096"/>
                    </a:cubicBezTo>
                    <a:cubicBezTo>
                      <a:pt x="191" y="4537"/>
                      <a:pt x="525" y="4894"/>
                      <a:pt x="941" y="5096"/>
                    </a:cubicBezTo>
                    <a:cubicBezTo>
                      <a:pt x="1144" y="5179"/>
                      <a:pt x="1358" y="5239"/>
                      <a:pt x="1572" y="5251"/>
                    </a:cubicBezTo>
                    <a:cubicBezTo>
                      <a:pt x="1638" y="5261"/>
                      <a:pt x="1772" y="5271"/>
                      <a:pt x="1909" y="5271"/>
                    </a:cubicBezTo>
                    <a:cubicBezTo>
                      <a:pt x="2094" y="5271"/>
                      <a:pt x="2287" y="5253"/>
                      <a:pt x="2334" y="5191"/>
                    </a:cubicBezTo>
                    <a:lnTo>
                      <a:pt x="2334" y="5191"/>
                    </a:lnTo>
                    <a:cubicBezTo>
                      <a:pt x="2192" y="5394"/>
                      <a:pt x="2049" y="5596"/>
                      <a:pt x="1953" y="5810"/>
                    </a:cubicBezTo>
                    <a:cubicBezTo>
                      <a:pt x="1715" y="6263"/>
                      <a:pt x="1692" y="6823"/>
                      <a:pt x="2084" y="7204"/>
                    </a:cubicBezTo>
                    <a:cubicBezTo>
                      <a:pt x="2310" y="7432"/>
                      <a:pt x="2551" y="7525"/>
                      <a:pt x="2794" y="7525"/>
                    </a:cubicBezTo>
                    <a:cubicBezTo>
                      <a:pt x="3503" y="7525"/>
                      <a:pt x="4227" y="6735"/>
                      <a:pt x="4609" y="6203"/>
                    </a:cubicBezTo>
                    <a:cubicBezTo>
                      <a:pt x="4609" y="6191"/>
                      <a:pt x="4632" y="6180"/>
                      <a:pt x="4644" y="6168"/>
                    </a:cubicBezTo>
                    <a:cubicBezTo>
                      <a:pt x="4716" y="6549"/>
                      <a:pt x="4882" y="6918"/>
                      <a:pt x="5180" y="7215"/>
                    </a:cubicBezTo>
                    <a:cubicBezTo>
                      <a:pt x="5420" y="7455"/>
                      <a:pt x="5750" y="7614"/>
                      <a:pt x="6082" y="7614"/>
                    </a:cubicBezTo>
                    <a:cubicBezTo>
                      <a:pt x="6245" y="7614"/>
                      <a:pt x="6408" y="7576"/>
                      <a:pt x="6561" y="7489"/>
                    </a:cubicBezTo>
                    <a:cubicBezTo>
                      <a:pt x="7073" y="7204"/>
                      <a:pt x="7133" y="6561"/>
                      <a:pt x="7026" y="6061"/>
                    </a:cubicBezTo>
                    <a:cubicBezTo>
                      <a:pt x="6966" y="5775"/>
                      <a:pt x="6871" y="5513"/>
                      <a:pt x="6776" y="5251"/>
                    </a:cubicBezTo>
                    <a:cubicBezTo>
                      <a:pt x="7430" y="5251"/>
                      <a:pt x="8097" y="5179"/>
                      <a:pt x="8692" y="4870"/>
                    </a:cubicBezTo>
                    <a:cubicBezTo>
                      <a:pt x="9300" y="4537"/>
                      <a:pt x="9895" y="3858"/>
                      <a:pt x="9728" y="3132"/>
                    </a:cubicBezTo>
                    <a:cubicBezTo>
                      <a:pt x="9595" y="2432"/>
                      <a:pt x="8892" y="2159"/>
                      <a:pt x="8258" y="2159"/>
                    </a:cubicBezTo>
                    <a:cubicBezTo>
                      <a:pt x="8158" y="2159"/>
                      <a:pt x="8060" y="2166"/>
                      <a:pt x="7966" y="2179"/>
                    </a:cubicBezTo>
                    <a:cubicBezTo>
                      <a:pt x="7788" y="2203"/>
                      <a:pt x="7609" y="2239"/>
                      <a:pt x="7430" y="2298"/>
                    </a:cubicBezTo>
                    <a:cubicBezTo>
                      <a:pt x="7490" y="2203"/>
                      <a:pt x="7549" y="2096"/>
                      <a:pt x="7609" y="2000"/>
                    </a:cubicBezTo>
                    <a:cubicBezTo>
                      <a:pt x="8026" y="1179"/>
                      <a:pt x="7788" y="36"/>
                      <a:pt x="6692" y="0"/>
                    </a:cubicBezTo>
                    <a:cubicBezTo>
                      <a:pt x="6685" y="0"/>
                      <a:pt x="6677" y="0"/>
                      <a:pt x="6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2854800" y="4374175"/>
                <a:ext cx="1265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875" extrusionOk="0">
                    <a:moveTo>
                      <a:pt x="3395" y="0"/>
                    </a:moveTo>
                    <a:cubicBezTo>
                      <a:pt x="2946" y="0"/>
                      <a:pt x="2713" y="340"/>
                      <a:pt x="2585" y="715"/>
                    </a:cubicBezTo>
                    <a:cubicBezTo>
                      <a:pt x="2561" y="786"/>
                      <a:pt x="2465" y="965"/>
                      <a:pt x="2477" y="1048"/>
                    </a:cubicBezTo>
                    <a:cubicBezTo>
                      <a:pt x="2430" y="882"/>
                      <a:pt x="2382" y="715"/>
                      <a:pt x="2323" y="560"/>
                    </a:cubicBezTo>
                    <a:cubicBezTo>
                      <a:pt x="2223" y="307"/>
                      <a:pt x="2000" y="61"/>
                      <a:pt x="1738" y="61"/>
                    </a:cubicBezTo>
                    <a:cubicBezTo>
                      <a:pt x="1654" y="61"/>
                      <a:pt x="1566" y="86"/>
                      <a:pt x="1477" y="144"/>
                    </a:cubicBezTo>
                    <a:cubicBezTo>
                      <a:pt x="1275" y="275"/>
                      <a:pt x="1180" y="525"/>
                      <a:pt x="1215" y="763"/>
                    </a:cubicBezTo>
                    <a:cubicBezTo>
                      <a:pt x="1239" y="941"/>
                      <a:pt x="1334" y="1120"/>
                      <a:pt x="1418" y="1287"/>
                    </a:cubicBezTo>
                    <a:lnTo>
                      <a:pt x="1477" y="1429"/>
                    </a:lnTo>
                    <a:cubicBezTo>
                      <a:pt x="1382" y="1358"/>
                      <a:pt x="1263" y="1298"/>
                      <a:pt x="1144" y="1275"/>
                    </a:cubicBezTo>
                    <a:cubicBezTo>
                      <a:pt x="1078" y="1254"/>
                      <a:pt x="1009" y="1244"/>
                      <a:pt x="940" y="1244"/>
                    </a:cubicBezTo>
                    <a:cubicBezTo>
                      <a:pt x="736" y="1244"/>
                      <a:pt x="527" y="1329"/>
                      <a:pt x="358" y="1453"/>
                    </a:cubicBezTo>
                    <a:cubicBezTo>
                      <a:pt x="156" y="1584"/>
                      <a:pt x="1" y="1822"/>
                      <a:pt x="48" y="2084"/>
                    </a:cubicBezTo>
                    <a:cubicBezTo>
                      <a:pt x="96" y="2310"/>
                      <a:pt x="251" y="2489"/>
                      <a:pt x="465" y="2596"/>
                    </a:cubicBezTo>
                    <a:cubicBezTo>
                      <a:pt x="572" y="2656"/>
                      <a:pt x="680" y="2668"/>
                      <a:pt x="787" y="2680"/>
                    </a:cubicBezTo>
                    <a:cubicBezTo>
                      <a:pt x="832" y="2680"/>
                      <a:pt x="931" y="2690"/>
                      <a:pt x="1019" y="2690"/>
                    </a:cubicBezTo>
                    <a:cubicBezTo>
                      <a:pt x="1092" y="2690"/>
                      <a:pt x="1158" y="2683"/>
                      <a:pt x="1180" y="2656"/>
                    </a:cubicBezTo>
                    <a:lnTo>
                      <a:pt x="1180" y="2656"/>
                    </a:lnTo>
                    <a:cubicBezTo>
                      <a:pt x="1108" y="2763"/>
                      <a:pt x="1049" y="2858"/>
                      <a:pt x="989" y="2965"/>
                    </a:cubicBezTo>
                    <a:cubicBezTo>
                      <a:pt x="870" y="3203"/>
                      <a:pt x="870" y="3489"/>
                      <a:pt x="1061" y="3680"/>
                    </a:cubicBezTo>
                    <a:cubicBezTo>
                      <a:pt x="1181" y="3801"/>
                      <a:pt x="1309" y="3850"/>
                      <a:pt x="1436" y="3850"/>
                    </a:cubicBezTo>
                    <a:cubicBezTo>
                      <a:pt x="1797" y="3850"/>
                      <a:pt x="2156" y="3453"/>
                      <a:pt x="2358" y="3180"/>
                    </a:cubicBezTo>
                    <a:cubicBezTo>
                      <a:pt x="2358" y="3156"/>
                      <a:pt x="2370" y="3156"/>
                      <a:pt x="2370" y="3144"/>
                    </a:cubicBezTo>
                    <a:cubicBezTo>
                      <a:pt x="2406" y="3334"/>
                      <a:pt x="2489" y="3537"/>
                      <a:pt x="2644" y="3680"/>
                    </a:cubicBezTo>
                    <a:cubicBezTo>
                      <a:pt x="2770" y="3798"/>
                      <a:pt x="2938" y="3875"/>
                      <a:pt x="3107" y="3875"/>
                    </a:cubicBezTo>
                    <a:cubicBezTo>
                      <a:pt x="3192" y="3875"/>
                      <a:pt x="3278" y="3855"/>
                      <a:pt x="3358" y="3811"/>
                    </a:cubicBezTo>
                    <a:cubicBezTo>
                      <a:pt x="3608" y="3668"/>
                      <a:pt x="3656" y="3334"/>
                      <a:pt x="3597" y="3084"/>
                    </a:cubicBezTo>
                    <a:cubicBezTo>
                      <a:pt x="3561" y="2953"/>
                      <a:pt x="3513" y="2811"/>
                      <a:pt x="3454" y="2680"/>
                    </a:cubicBezTo>
                    <a:cubicBezTo>
                      <a:pt x="3799" y="2680"/>
                      <a:pt x="4144" y="2656"/>
                      <a:pt x="4442" y="2489"/>
                    </a:cubicBezTo>
                    <a:cubicBezTo>
                      <a:pt x="4751" y="2310"/>
                      <a:pt x="5061" y="1965"/>
                      <a:pt x="4966" y="1584"/>
                    </a:cubicBezTo>
                    <a:cubicBezTo>
                      <a:pt x="4883" y="1235"/>
                      <a:pt x="4526" y="1098"/>
                      <a:pt x="4200" y="1098"/>
                    </a:cubicBezTo>
                    <a:cubicBezTo>
                      <a:pt x="4148" y="1098"/>
                      <a:pt x="4098" y="1101"/>
                      <a:pt x="4049" y="1108"/>
                    </a:cubicBezTo>
                    <a:cubicBezTo>
                      <a:pt x="3966" y="1120"/>
                      <a:pt x="3870" y="1132"/>
                      <a:pt x="3787" y="1167"/>
                    </a:cubicBezTo>
                    <a:cubicBezTo>
                      <a:pt x="3811" y="1120"/>
                      <a:pt x="3847" y="1072"/>
                      <a:pt x="3870" y="1013"/>
                    </a:cubicBezTo>
                    <a:cubicBezTo>
                      <a:pt x="4085" y="596"/>
                      <a:pt x="3966" y="24"/>
                      <a:pt x="3418" y="1"/>
                    </a:cubicBezTo>
                    <a:cubicBezTo>
                      <a:pt x="3410" y="0"/>
                      <a:pt x="3402" y="0"/>
                      <a:pt x="3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2879525" y="4343525"/>
                <a:ext cx="190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346" extrusionOk="0">
                    <a:moveTo>
                      <a:pt x="40" y="1"/>
                    </a:moveTo>
                    <a:cubicBezTo>
                      <a:pt x="20" y="1"/>
                      <a:pt x="0" y="21"/>
                      <a:pt x="0" y="36"/>
                    </a:cubicBezTo>
                    <a:cubicBezTo>
                      <a:pt x="24" y="143"/>
                      <a:pt x="24" y="250"/>
                      <a:pt x="60" y="334"/>
                    </a:cubicBezTo>
                    <a:cubicBezTo>
                      <a:pt x="83" y="441"/>
                      <a:pt x="119" y="536"/>
                      <a:pt x="143" y="631"/>
                    </a:cubicBezTo>
                    <a:lnTo>
                      <a:pt x="322" y="1215"/>
                    </a:lnTo>
                    <a:cubicBezTo>
                      <a:pt x="441" y="1608"/>
                      <a:pt x="595" y="1977"/>
                      <a:pt x="738" y="2346"/>
                    </a:cubicBezTo>
                    <a:lnTo>
                      <a:pt x="762" y="2346"/>
                    </a:lnTo>
                    <a:cubicBezTo>
                      <a:pt x="714" y="1941"/>
                      <a:pt x="643" y="1548"/>
                      <a:pt x="524" y="1155"/>
                    </a:cubicBezTo>
                    <a:cubicBezTo>
                      <a:pt x="464" y="965"/>
                      <a:pt x="405" y="774"/>
                      <a:pt x="322" y="572"/>
                    </a:cubicBezTo>
                    <a:cubicBezTo>
                      <a:pt x="298" y="488"/>
                      <a:pt x="250" y="393"/>
                      <a:pt x="226" y="310"/>
                    </a:cubicBezTo>
                    <a:cubicBezTo>
                      <a:pt x="179" y="203"/>
                      <a:pt x="119" y="119"/>
                      <a:pt x="72" y="24"/>
                    </a:cubicBezTo>
                    <a:cubicBezTo>
                      <a:pt x="63" y="7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2922375" y="4344625"/>
                <a:ext cx="38725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338" extrusionOk="0">
                    <a:moveTo>
                      <a:pt x="1507" y="1"/>
                    </a:moveTo>
                    <a:cubicBezTo>
                      <a:pt x="1499" y="1"/>
                      <a:pt x="1492" y="5"/>
                      <a:pt x="1489" y="16"/>
                    </a:cubicBezTo>
                    <a:cubicBezTo>
                      <a:pt x="1263" y="397"/>
                      <a:pt x="1025" y="790"/>
                      <a:pt x="774" y="1171"/>
                    </a:cubicBezTo>
                    <a:cubicBezTo>
                      <a:pt x="513" y="1564"/>
                      <a:pt x="274" y="1945"/>
                      <a:pt x="1" y="2314"/>
                    </a:cubicBezTo>
                    <a:cubicBezTo>
                      <a:pt x="1" y="2314"/>
                      <a:pt x="1" y="2338"/>
                      <a:pt x="12" y="2338"/>
                    </a:cubicBezTo>
                    <a:cubicBezTo>
                      <a:pt x="334" y="2004"/>
                      <a:pt x="655" y="1659"/>
                      <a:pt x="917" y="1278"/>
                    </a:cubicBezTo>
                    <a:cubicBezTo>
                      <a:pt x="1191" y="885"/>
                      <a:pt x="1382" y="468"/>
                      <a:pt x="1548" y="40"/>
                    </a:cubicBezTo>
                    <a:cubicBezTo>
                      <a:pt x="1548" y="23"/>
                      <a:pt x="1525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2939050" y="4403875"/>
                <a:ext cx="824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935" extrusionOk="0">
                    <a:moveTo>
                      <a:pt x="3279" y="1"/>
                    </a:moveTo>
                    <a:cubicBezTo>
                      <a:pt x="3278" y="1"/>
                      <a:pt x="3276" y="2"/>
                      <a:pt x="3275" y="3"/>
                    </a:cubicBezTo>
                    <a:cubicBezTo>
                      <a:pt x="3001" y="99"/>
                      <a:pt x="2751" y="218"/>
                      <a:pt x="2489" y="301"/>
                    </a:cubicBezTo>
                    <a:cubicBezTo>
                      <a:pt x="2215" y="408"/>
                      <a:pt x="1953" y="503"/>
                      <a:pt x="1667" y="575"/>
                    </a:cubicBezTo>
                    <a:cubicBezTo>
                      <a:pt x="1393" y="646"/>
                      <a:pt x="1131" y="706"/>
                      <a:pt x="846" y="765"/>
                    </a:cubicBezTo>
                    <a:cubicBezTo>
                      <a:pt x="560" y="825"/>
                      <a:pt x="286" y="861"/>
                      <a:pt x="0" y="896"/>
                    </a:cubicBezTo>
                    <a:lnTo>
                      <a:pt x="0" y="920"/>
                    </a:lnTo>
                    <a:cubicBezTo>
                      <a:pt x="115" y="930"/>
                      <a:pt x="231" y="935"/>
                      <a:pt x="349" y="935"/>
                    </a:cubicBezTo>
                    <a:cubicBezTo>
                      <a:pt x="810" y="935"/>
                      <a:pt x="1291" y="862"/>
                      <a:pt x="1727" y="730"/>
                    </a:cubicBezTo>
                    <a:cubicBezTo>
                      <a:pt x="2012" y="658"/>
                      <a:pt x="2274" y="575"/>
                      <a:pt x="2524" y="456"/>
                    </a:cubicBezTo>
                    <a:cubicBezTo>
                      <a:pt x="2798" y="349"/>
                      <a:pt x="3048" y="218"/>
                      <a:pt x="3275" y="39"/>
                    </a:cubicBezTo>
                    <a:cubicBezTo>
                      <a:pt x="3295" y="29"/>
                      <a:pt x="3289" y="1"/>
                      <a:pt x="3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2928625" y="4448775"/>
                <a:ext cx="190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028" extrusionOk="0">
                    <a:moveTo>
                      <a:pt x="18" y="0"/>
                    </a:moveTo>
                    <a:cubicBezTo>
                      <a:pt x="8" y="0"/>
                      <a:pt x="1" y="9"/>
                      <a:pt x="1" y="29"/>
                    </a:cubicBezTo>
                    <a:cubicBezTo>
                      <a:pt x="13" y="208"/>
                      <a:pt x="108" y="362"/>
                      <a:pt x="167" y="517"/>
                    </a:cubicBezTo>
                    <a:cubicBezTo>
                      <a:pt x="227" y="684"/>
                      <a:pt x="298" y="850"/>
                      <a:pt x="358" y="1017"/>
                    </a:cubicBezTo>
                    <a:cubicBezTo>
                      <a:pt x="477" y="1351"/>
                      <a:pt x="596" y="1696"/>
                      <a:pt x="739" y="2017"/>
                    </a:cubicBezTo>
                    <a:cubicBezTo>
                      <a:pt x="739" y="2025"/>
                      <a:pt x="741" y="2028"/>
                      <a:pt x="745" y="2028"/>
                    </a:cubicBezTo>
                    <a:cubicBezTo>
                      <a:pt x="752" y="2028"/>
                      <a:pt x="763" y="2017"/>
                      <a:pt x="763" y="2017"/>
                    </a:cubicBezTo>
                    <a:cubicBezTo>
                      <a:pt x="727" y="1660"/>
                      <a:pt x="644" y="1303"/>
                      <a:pt x="524" y="958"/>
                    </a:cubicBezTo>
                    <a:cubicBezTo>
                      <a:pt x="465" y="803"/>
                      <a:pt x="382" y="624"/>
                      <a:pt x="310" y="458"/>
                    </a:cubicBezTo>
                    <a:cubicBezTo>
                      <a:pt x="239" y="315"/>
                      <a:pt x="179" y="124"/>
                      <a:pt x="48" y="17"/>
                    </a:cubicBezTo>
                    <a:cubicBezTo>
                      <a:pt x="38" y="6"/>
                      <a:pt x="27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2862850" y="4450900"/>
                <a:ext cx="306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891" extrusionOk="0">
                    <a:moveTo>
                      <a:pt x="1198" y="0"/>
                    </a:moveTo>
                    <a:cubicBezTo>
                      <a:pt x="1196" y="0"/>
                      <a:pt x="1193" y="1"/>
                      <a:pt x="1191" y="3"/>
                    </a:cubicBezTo>
                    <a:cubicBezTo>
                      <a:pt x="1036" y="111"/>
                      <a:pt x="953" y="289"/>
                      <a:pt x="858" y="420"/>
                    </a:cubicBezTo>
                    <a:cubicBezTo>
                      <a:pt x="750" y="563"/>
                      <a:pt x="655" y="730"/>
                      <a:pt x="560" y="885"/>
                    </a:cubicBezTo>
                    <a:cubicBezTo>
                      <a:pt x="358" y="1206"/>
                      <a:pt x="167" y="1551"/>
                      <a:pt x="0" y="1873"/>
                    </a:cubicBezTo>
                    <a:cubicBezTo>
                      <a:pt x="0" y="1885"/>
                      <a:pt x="0" y="1891"/>
                      <a:pt x="2" y="1891"/>
                    </a:cubicBezTo>
                    <a:cubicBezTo>
                      <a:pt x="3" y="1891"/>
                      <a:pt x="6" y="1885"/>
                      <a:pt x="12" y="1873"/>
                    </a:cubicBezTo>
                    <a:cubicBezTo>
                      <a:pt x="238" y="1575"/>
                      <a:pt x="477" y="1266"/>
                      <a:pt x="679" y="956"/>
                    </a:cubicBezTo>
                    <a:cubicBezTo>
                      <a:pt x="786" y="801"/>
                      <a:pt x="893" y="646"/>
                      <a:pt x="977" y="492"/>
                    </a:cubicBezTo>
                    <a:cubicBezTo>
                      <a:pt x="1072" y="349"/>
                      <a:pt x="1203" y="182"/>
                      <a:pt x="1227" y="15"/>
                    </a:cubicBezTo>
                    <a:cubicBezTo>
                      <a:pt x="1217" y="15"/>
                      <a:pt x="1208" y="0"/>
                      <a:pt x="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2817300" y="4419650"/>
                <a:ext cx="670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333" extrusionOk="0">
                    <a:moveTo>
                      <a:pt x="102" y="0"/>
                    </a:moveTo>
                    <a:cubicBezTo>
                      <a:pt x="81" y="0"/>
                      <a:pt x="59" y="1"/>
                      <a:pt x="36" y="3"/>
                    </a:cubicBezTo>
                    <a:cubicBezTo>
                      <a:pt x="13" y="15"/>
                      <a:pt x="1" y="51"/>
                      <a:pt x="13" y="51"/>
                    </a:cubicBezTo>
                    <a:cubicBezTo>
                      <a:pt x="191" y="170"/>
                      <a:pt x="453" y="206"/>
                      <a:pt x="644" y="253"/>
                    </a:cubicBezTo>
                    <a:cubicBezTo>
                      <a:pt x="870" y="301"/>
                      <a:pt x="1084" y="325"/>
                      <a:pt x="1322" y="325"/>
                    </a:cubicBezTo>
                    <a:cubicBezTo>
                      <a:pt x="1389" y="330"/>
                      <a:pt x="1456" y="332"/>
                      <a:pt x="1522" y="332"/>
                    </a:cubicBezTo>
                    <a:cubicBezTo>
                      <a:pt x="1917" y="332"/>
                      <a:pt x="2302" y="246"/>
                      <a:pt x="2680" y="134"/>
                    </a:cubicBezTo>
                    <a:lnTo>
                      <a:pt x="2680" y="122"/>
                    </a:lnTo>
                    <a:cubicBezTo>
                      <a:pt x="2459" y="152"/>
                      <a:pt x="2236" y="164"/>
                      <a:pt x="2014" y="164"/>
                    </a:cubicBezTo>
                    <a:cubicBezTo>
                      <a:pt x="1793" y="164"/>
                      <a:pt x="1572" y="152"/>
                      <a:pt x="1358" y="134"/>
                    </a:cubicBezTo>
                    <a:cubicBezTo>
                      <a:pt x="1132" y="122"/>
                      <a:pt x="906" y="110"/>
                      <a:pt x="691" y="75"/>
                    </a:cubicBezTo>
                    <a:cubicBezTo>
                      <a:pt x="584" y="63"/>
                      <a:pt x="465" y="51"/>
                      <a:pt x="358" y="27"/>
                    </a:cubicBezTo>
                    <a:cubicBezTo>
                      <a:pt x="271" y="18"/>
                      <a:pt x="192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1"/>
              <p:cNvSpPr/>
              <p:nvPr/>
            </p:nvSpPr>
            <p:spPr>
              <a:xfrm>
                <a:off x="2910475" y="4416925"/>
                <a:ext cx="110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5" extrusionOk="0">
                    <a:moveTo>
                      <a:pt x="220" y="1"/>
                    </a:moveTo>
                    <a:cubicBezTo>
                      <a:pt x="126" y="1"/>
                      <a:pt x="34" y="68"/>
                      <a:pt x="24" y="172"/>
                    </a:cubicBezTo>
                    <a:cubicBezTo>
                      <a:pt x="0" y="279"/>
                      <a:pt x="72" y="398"/>
                      <a:pt x="191" y="410"/>
                    </a:cubicBezTo>
                    <a:cubicBezTo>
                      <a:pt x="205" y="413"/>
                      <a:pt x="219" y="415"/>
                      <a:pt x="233" y="415"/>
                    </a:cubicBezTo>
                    <a:cubicBezTo>
                      <a:pt x="327" y="415"/>
                      <a:pt x="419" y="347"/>
                      <a:pt x="429" y="243"/>
                    </a:cubicBezTo>
                    <a:cubicBezTo>
                      <a:pt x="441" y="136"/>
                      <a:pt x="369" y="41"/>
                      <a:pt x="262" y="5"/>
                    </a:cubicBezTo>
                    <a:cubicBezTo>
                      <a:pt x="248" y="2"/>
                      <a:pt x="234" y="1"/>
                      <a:pt x="2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1"/>
              <p:cNvSpPr/>
              <p:nvPr/>
            </p:nvSpPr>
            <p:spPr>
              <a:xfrm>
                <a:off x="2909875" y="4405325"/>
                <a:ext cx="1132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8" extrusionOk="0">
                    <a:moveTo>
                      <a:pt x="232" y="0"/>
                    </a:moveTo>
                    <a:cubicBezTo>
                      <a:pt x="138" y="0"/>
                      <a:pt x="47" y="68"/>
                      <a:pt x="36" y="172"/>
                    </a:cubicBezTo>
                    <a:cubicBezTo>
                      <a:pt x="1" y="279"/>
                      <a:pt x="84" y="398"/>
                      <a:pt x="203" y="410"/>
                    </a:cubicBezTo>
                    <a:cubicBezTo>
                      <a:pt x="218" y="415"/>
                      <a:pt x="234" y="418"/>
                      <a:pt x="250" y="418"/>
                    </a:cubicBezTo>
                    <a:cubicBezTo>
                      <a:pt x="334" y="418"/>
                      <a:pt x="421" y="343"/>
                      <a:pt x="441" y="243"/>
                    </a:cubicBezTo>
                    <a:cubicBezTo>
                      <a:pt x="453" y="124"/>
                      <a:pt x="382" y="29"/>
                      <a:pt x="274" y="5"/>
                    </a:cubicBezTo>
                    <a:cubicBezTo>
                      <a:pt x="261" y="2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1"/>
              <p:cNvSpPr/>
              <p:nvPr/>
            </p:nvSpPr>
            <p:spPr>
              <a:xfrm>
                <a:off x="2898850" y="4411275"/>
                <a:ext cx="11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9" extrusionOk="0">
                    <a:moveTo>
                      <a:pt x="225" y="0"/>
                    </a:moveTo>
                    <a:cubicBezTo>
                      <a:pt x="138" y="0"/>
                      <a:pt x="46" y="68"/>
                      <a:pt x="25" y="172"/>
                    </a:cubicBezTo>
                    <a:cubicBezTo>
                      <a:pt x="1" y="279"/>
                      <a:pt x="72" y="398"/>
                      <a:pt x="191" y="410"/>
                    </a:cubicBezTo>
                    <a:cubicBezTo>
                      <a:pt x="208" y="415"/>
                      <a:pt x="226" y="418"/>
                      <a:pt x="243" y="418"/>
                    </a:cubicBezTo>
                    <a:cubicBezTo>
                      <a:pt x="334" y="418"/>
                      <a:pt x="420" y="343"/>
                      <a:pt x="430" y="243"/>
                    </a:cubicBezTo>
                    <a:cubicBezTo>
                      <a:pt x="442" y="148"/>
                      <a:pt x="370" y="29"/>
                      <a:pt x="263" y="5"/>
                    </a:cubicBezTo>
                    <a:cubicBezTo>
                      <a:pt x="251" y="2"/>
                      <a:pt x="238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1"/>
              <p:cNvSpPr/>
              <p:nvPr/>
            </p:nvSpPr>
            <p:spPr>
              <a:xfrm>
                <a:off x="2912250" y="4429125"/>
                <a:ext cx="116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19" extrusionOk="0">
                    <a:moveTo>
                      <a:pt x="225" y="1"/>
                    </a:moveTo>
                    <a:cubicBezTo>
                      <a:pt x="138" y="1"/>
                      <a:pt x="45" y="68"/>
                      <a:pt x="25" y="172"/>
                    </a:cubicBezTo>
                    <a:cubicBezTo>
                      <a:pt x="1" y="279"/>
                      <a:pt x="72" y="398"/>
                      <a:pt x="191" y="410"/>
                    </a:cubicBezTo>
                    <a:cubicBezTo>
                      <a:pt x="208" y="416"/>
                      <a:pt x="226" y="418"/>
                      <a:pt x="243" y="418"/>
                    </a:cubicBezTo>
                    <a:cubicBezTo>
                      <a:pt x="334" y="418"/>
                      <a:pt x="419" y="344"/>
                      <a:pt x="429" y="243"/>
                    </a:cubicBezTo>
                    <a:cubicBezTo>
                      <a:pt x="465" y="124"/>
                      <a:pt x="382" y="29"/>
                      <a:pt x="263" y="5"/>
                    </a:cubicBezTo>
                    <a:cubicBezTo>
                      <a:pt x="250" y="2"/>
                      <a:pt x="238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1"/>
              <p:cNvSpPr/>
              <p:nvPr/>
            </p:nvSpPr>
            <p:spPr>
              <a:xfrm>
                <a:off x="2922375" y="4422875"/>
                <a:ext cx="1105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5" extrusionOk="0">
                    <a:moveTo>
                      <a:pt x="221" y="1"/>
                    </a:moveTo>
                    <a:cubicBezTo>
                      <a:pt x="126" y="1"/>
                      <a:pt x="35" y="68"/>
                      <a:pt x="24" y="172"/>
                    </a:cubicBezTo>
                    <a:cubicBezTo>
                      <a:pt x="1" y="279"/>
                      <a:pt x="72" y="398"/>
                      <a:pt x="191" y="410"/>
                    </a:cubicBezTo>
                    <a:cubicBezTo>
                      <a:pt x="205" y="413"/>
                      <a:pt x="219" y="415"/>
                      <a:pt x="233" y="415"/>
                    </a:cubicBezTo>
                    <a:cubicBezTo>
                      <a:pt x="327" y="415"/>
                      <a:pt x="419" y="347"/>
                      <a:pt x="429" y="243"/>
                    </a:cubicBezTo>
                    <a:cubicBezTo>
                      <a:pt x="441" y="136"/>
                      <a:pt x="370" y="17"/>
                      <a:pt x="263" y="5"/>
                    </a:cubicBezTo>
                    <a:cubicBezTo>
                      <a:pt x="249" y="2"/>
                      <a:pt x="235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1"/>
              <p:cNvSpPr/>
              <p:nvPr/>
            </p:nvSpPr>
            <p:spPr>
              <a:xfrm>
                <a:off x="2921775" y="4410275"/>
                <a:ext cx="116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12" extrusionOk="0">
                    <a:moveTo>
                      <a:pt x="218" y="0"/>
                    </a:moveTo>
                    <a:cubicBezTo>
                      <a:pt x="129" y="0"/>
                      <a:pt x="46" y="66"/>
                      <a:pt x="36" y="164"/>
                    </a:cubicBezTo>
                    <a:cubicBezTo>
                      <a:pt x="1" y="271"/>
                      <a:pt x="84" y="390"/>
                      <a:pt x="203" y="402"/>
                    </a:cubicBezTo>
                    <a:cubicBezTo>
                      <a:pt x="220" y="408"/>
                      <a:pt x="237" y="411"/>
                      <a:pt x="255" y="411"/>
                    </a:cubicBezTo>
                    <a:cubicBezTo>
                      <a:pt x="337" y="411"/>
                      <a:pt x="422" y="346"/>
                      <a:pt x="441" y="247"/>
                    </a:cubicBezTo>
                    <a:cubicBezTo>
                      <a:pt x="465" y="140"/>
                      <a:pt x="394" y="33"/>
                      <a:pt x="275" y="9"/>
                    </a:cubicBezTo>
                    <a:cubicBezTo>
                      <a:pt x="256" y="3"/>
                      <a:pt x="237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1"/>
              <p:cNvSpPr/>
              <p:nvPr/>
            </p:nvSpPr>
            <p:spPr>
              <a:xfrm>
                <a:off x="2898850" y="4422500"/>
                <a:ext cx="110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8" extrusionOk="0">
                    <a:moveTo>
                      <a:pt x="216" y="0"/>
                    </a:moveTo>
                    <a:cubicBezTo>
                      <a:pt x="132" y="0"/>
                      <a:pt x="45" y="75"/>
                      <a:pt x="25" y="175"/>
                    </a:cubicBezTo>
                    <a:cubicBezTo>
                      <a:pt x="1" y="270"/>
                      <a:pt x="72" y="389"/>
                      <a:pt x="191" y="413"/>
                    </a:cubicBezTo>
                    <a:cubicBezTo>
                      <a:pt x="205" y="416"/>
                      <a:pt x="219" y="418"/>
                      <a:pt x="233" y="418"/>
                    </a:cubicBezTo>
                    <a:cubicBezTo>
                      <a:pt x="328" y="418"/>
                      <a:pt x="419" y="350"/>
                      <a:pt x="430" y="247"/>
                    </a:cubicBezTo>
                    <a:cubicBezTo>
                      <a:pt x="442" y="139"/>
                      <a:pt x="370" y="32"/>
                      <a:pt x="263" y="8"/>
                    </a:cubicBezTo>
                    <a:cubicBezTo>
                      <a:pt x="248" y="3"/>
                      <a:pt x="232" y="0"/>
                      <a:pt x="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1"/>
              <p:cNvSpPr/>
              <p:nvPr/>
            </p:nvSpPr>
            <p:spPr>
              <a:xfrm>
                <a:off x="3101275" y="4342900"/>
                <a:ext cx="128000" cy="281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11253" extrusionOk="0">
                    <a:moveTo>
                      <a:pt x="3602" y="1"/>
                    </a:moveTo>
                    <a:cubicBezTo>
                      <a:pt x="3553" y="1"/>
                      <a:pt x="3517" y="26"/>
                      <a:pt x="3513" y="97"/>
                    </a:cubicBezTo>
                    <a:cubicBezTo>
                      <a:pt x="3513" y="168"/>
                      <a:pt x="3560" y="228"/>
                      <a:pt x="3584" y="275"/>
                    </a:cubicBezTo>
                    <a:cubicBezTo>
                      <a:pt x="3822" y="621"/>
                      <a:pt x="3870" y="1073"/>
                      <a:pt x="3798" y="1490"/>
                    </a:cubicBezTo>
                    <a:cubicBezTo>
                      <a:pt x="3596" y="2609"/>
                      <a:pt x="2846" y="3550"/>
                      <a:pt x="2167" y="4431"/>
                    </a:cubicBezTo>
                    <a:cubicBezTo>
                      <a:pt x="1215" y="5657"/>
                      <a:pt x="203" y="6907"/>
                      <a:pt x="60" y="8538"/>
                    </a:cubicBezTo>
                    <a:cubicBezTo>
                      <a:pt x="0" y="9086"/>
                      <a:pt x="12" y="9646"/>
                      <a:pt x="167" y="10205"/>
                    </a:cubicBezTo>
                    <a:cubicBezTo>
                      <a:pt x="238" y="10467"/>
                      <a:pt x="322" y="10741"/>
                      <a:pt x="476" y="10955"/>
                    </a:cubicBezTo>
                    <a:cubicBezTo>
                      <a:pt x="548" y="11074"/>
                      <a:pt x="679" y="11181"/>
                      <a:pt x="822" y="11241"/>
                    </a:cubicBezTo>
                    <a:cubicBezTo>
                      <a:pt x="846" y="11253"/>
                      <a:pt x="881" y="11253"/>
                      <a:pt x="893" y="11253"/>
                    </a:cubicBezTo>
                    <a:cubicBezTo>
                      <a:pt x="953" y="11241"/>
                      <a:pt x="1000" y="11170"/>
                      <a:pt x="977" y="11098"/>
                    </a:cubicBezTo>
                    <a:cubicBezTo>
                      <a:pt x="965" y="11039"/>
                      <a:pt x="941" y="10979"/>
                      <a:pt x="905" y="10896"/>
                    </a:cubicBezTo>
                    <a:cubicBezTo>
                      <a:pt x="846" y="10705"/>
                      <a:pt x="965" y="10515"/>
                      <a:pt x="1084" y="10348"/>
                    </a:cubicBezTo>
                    <a:cubicBezTo>
                      <a:pt x="1905" y="9217"/>
                      <a:pt x="2977" y="8312"/>
                      <a:pt x="3775" y="7169"/>
                    </a:cubicBezTo>
                    <a:cubicBezTo>
                      <a:pt x="4763" y="5764"/>
                      <a:pt x="5120" y="4264"/>
                      <a:pt x="4894" y="2561"/>
                    </a:cubicBezTo>
                    <a:cubicBezTo>
                      <a:pt x="4834" y="2049"/>
                      <a:pt x="4691" y="1537"/>
                      <a:pt x="4465" y="1061"/>
                    </a:cubicBezTo>
                    <a:cubicBezTo>
                      <a:pt x="4417" y="930"/>
                      <a:pt x="4156" y="406"/>
                      <a:pt x="3894" y="144"/>
                    </a:cubicBezTo>
                    <a:cubicBezTo>
                      <a:pt x="3854" y="105"/>
                      <a:pt x="3702" y="1"/>
                      <a:pt x="3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1"/>
              <p:cNvSpPr/>
              <p:nvPr/>
            </p:nvSpPr>
            <p:spPr>
              <a:xfrm>
                <a:off x="3113775" y="4342925"/>
                <a:ext cx="115200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11169" extrusionOk="0">
                    <a:moveTo>
                      <a:pt x="3144" y="1"/>
                    </a:moveTo>
                    <a:cubicBezTo>
                      <a:pt x="3251" y="215"/>
                      <a:pt x="3679" y="870"/>
                      <a:pt x="3679" y="2120"/>
                    </a:cubicBezTo>
                    <a:cubicBezTo>
                      <a:pt x="3679" y="3072"/>
                      <a:pt x="3239" y="3989"/>
                      <a:pt x="2739" y="4787"/>
                    </a:cubicBezTo>
                    <a:cubicBezTo>
                      <a:pt x="2310" y="5465"/>
                      <a:pt x="1762" y="6061"/>
                      <a:pt x="1250" y="6704"/>
                    </a:cubicBezTo>
                    <a:cubicBezTo>
                      <a:pt x="774" y="7311"/>
                      <a:pt x="334" y="7978"/>
                      <a:pt x="167" y="8752"/>
                    </a:cubicBezTo>
                    <a:cubicBezTo>
                      <a:pt x="0" y="9585"/>
                      <a:pt x="167" y="10395"/>
                      <a:pt x="465" y="11169"/>
                    </a:cubicBezTo>
                    <a:cubicBezTo>
                      <a:pt x="465" y="11133"/>
                      <a:pt x="477" y="11121"/>
                      <a:pt x="465" y="11097"/>
                    </a:cubicBezTo>
                    <a:cubicBezTo>
                      <a:pt x="453" y="11038"/>
                      <a:pt x="417" y="10978"/>
                      <a:pt x="393" y="10895"/>
                    </a:cubicBezTo>
                    <a:cubicBezTo>
                      <a:pt x="334" y="10704"/>
                      <a:pt x="453" y="10514"/>
                      <a:pt x="572" y="10347"/>
                    </a:cubicBezTo>
                    <a:cubicBezTo>
                      <a:pt x="1393" y="9216"/>
                      <a:pt x="2465" y="8311"/>
                      <a:pt x="3263" y="7168"/>
                    </a:cubicBezTo>
                    <a:cubicBezTo>
                      <a:pt x="4251" y="5763"/>
                      <a:pt x="4608" y="4263"/>
                      <a:pt x="4382" y="2560"/>
                    </a:cubicBezTo>
                    <a:cubicBezTo>
                      <a:pt x="4322" y="2048"/>
                      <a:pt x="4167" y="1536"/>
                      <a:pt x="3953" y="1060"/>
                    </a:cubicBezTo>
                    <a:cubicBezTo>
                      <a:pt x="3917" y="929"/>
                      <a:pt x="3656" y="405"/>
                      <a:pt x="3394" y="143"/>
                    </a:cubicBezTo>
                    <a:cubicBezTo>
                      <a:pt x="3358" y="96"/>
                      <a:pt x="3239" y="24"/>
                      <a:pt x="3144" y="1"/>
                    </a:cubicBezTo>
                    <a:close/>
                  </a:path>
                </a:pathLst>
              </a:custGeom>
              <a:solidFill>
                <a:srgbClr val="355445">
                  <a:alpha val="4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1"/>
              <p:cNvSpPr/>
              <p:nvPr/>
            </p:nvSpPr>
            <p:spPr>
              <a:xfrm>
                <a:off x="2811650" y="4570600"/>
                <a:ext cx="29172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3783" extrusionOk="0">
                    <a:moveTo>
                      <a:pt x="8531" y="0"/>
                    </a:moveTo>
                    <a:cubicBezTo>
                      <a:pt x="7190" y="0"/>
                      <a:pt x="5929" y="568"/>
                      <a:pt x="4703" y="1109"/>
                    </a:cubicBezTo>
                    <a:cubicBezTo>
                      <a:pt x="3757" y="1510"/>
                      <a:pt x="2738" y="1973"/>
                      <a:pt x="1694" y="1973"/>
                    </a:cubicBezTo>
                    <a:cubicBezTo>
                      <a:pt x="1622" y="1973"/>
                      <a:pt x="1549" y="1971"/>
                      <a:pt x="1477" y="1966"/>
                    </a:cubicBezTo>
                    <a:cubicBezTo>
                      <a:pt x="1060" y="1942"/>
                      <a:pt x="631" y="1788"/>
                      <a:pt x="346" y="1478"/>
                    </a:cubicBezTo>
                    <a:cubicBezTo>
                      <a:pt x="298" y="1431"/>
                      <a:pt x="262" y="1371"/>
                      <a:pt x="179" y="1359"/>
                    </a:cubicBezTo>
                    <a:cubicBezTo>
                      <a:pt x="167" y="1356"/>
                      <a:pt x="156" y="1355"/>
                      <a:pt x="146" y="1355"/>
                    </a:cubicBezTo>
                    <a:cubicBezTo>
                      <a:pt x="1" y="1355"/>
                      <a:pt x="88" y="1663"/>
                      <a:pt x="143" y="1752"/>
                    </a:cubicBezTo>
                    <a:cubicBezTo>
                      <a:pt x="334" y="2050"/>
                      <a:pt x="774" y="2431"/>
                      <a:pt x="893" y="2526"/>
                    </a:cubicBezTo>
                    <a:cubicBezTo>
                      <a:pt x="1298" y="2847"/>
                      <a:pt x="1763" y="3121"/>
                      <a:pt x="2251" y="3300"/>
                    </a:cubicBezTo>
                    <a:cubicBezTo>
                      <a:pt x="3071" y="3618"/>
                      <a:pt x="3880" y="3782"/>
                      <a:pt x="4688" y="3782"/>
                    </a:cubicBezTo>
                    <a:cubicBezTo>
                      <a:pt x="5451" y="3782"/>
                      <a:pt x="6215" y="3636"/>
                      <a:pt x="6989" y="3336"/>
                    </a:cubicBezTo>
                    <a:cubicBezTo>
                      <a:pt x="8299" y="2835"/>
                      <a:pt x="9430" y="2014"/>
                      <a:pt x="10740" y="1490"/>
                    </a:cubicBezTo>
                    <a:cubicBezTo>
                      <a:pt x="10855" y="1447"/>
                      <a:pt x="10984" y="1408"/>
                      <a:pt x="11102" y="1408"/>
                    </a:cubicBezTo>
                    <a:cubicBezTo>
                      <a:pt x="11179" y="1408"/>
                      <a:pt x="11251" y="1424"/>
                      <a:pt x="11311" y="1466"/>
                    </a:cubicBezTo>
                    <a:cubicBezTo>
                      <a:pt x="11371" y="1490"/>
                      <a:pt x="11419" y="1550"/>
                      <a:pt x="11478" y="1585"/>
                    </a:cubicBezTo>
                    <a:cubicBezTo>
                      <a:pt x="11497" y="1593"/>
                      <a:pt x="11519" y="1597"/>
                      <a:pt x="11542" y="1597"/>
                    </a:cubicBezTo>
                    <a:cubicBezTo>
                      <a:pt x="11591" y="1597"/>
                      <a:pt x="11640" y="1578"/>
                      <a:pt x="11657" y="1538"/>
                    </a:cubicBezTo>
                    <a:cubicBezTo>
                      <a:pt x="11669" y="1502"/>
                      <a:pt x="11669" y="1478"/>
                      <a:pt x="11657" y="1442"/>
                    </a:cubicBezTo>
                    <a:cubicBezTo>
                      <a:pt x="11645" y="1311"/>
                      <a:pt x="11573" y="1145"/>
                      <a:pt x="11466" y="1050"/>
                    </a:cubicBezTo>
                    <a:cubicBezTo>
                      <a:pt x="11276" y="847"/>
                      <a:pt x="11049" y="692"/>
                      <a:pt x="10799" y="549"/>
                    </a:cubicBezTo>
                    <a:cubicBezTo>
                      <a:pt x="10299" y="288"/>
                      <a:pt x="9752" y="145"/>
                      <a:pt x="9204" y="49"/>
                    </a:cubicBezTo>
                    <a:cubicBezTo>
                      <a:pt x="8977" y="16"/>
                      <a:pt x="8753" y="0"/>
                      <a:pt x="85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1"/>
              <p:cNvSpPr/>
              <p:nvPr/>
            </p:nvSpPr>
            <p:spPr>
              <a:xfrm>
                <a:off x="2813125" y="4588450"/>
                <a:ext cx="28667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3073" extrusionOk="0">
                    <a:moveTo>
                      <a:pt x="9103" y="1"/>
                    </a:moveTo>
                    <a:cubicBezTo>
                      <a:pt x="8344" y="1"/>
                      <a:pt x="7638" y="254"/>
                      <a:pt x="6954" y="562"/>
                    </a:cubicBezTo>
                    <a:cubicBezTo>
                      <a:pt x="6228" y="883"/>
                      <a:pt x="5514" y="1276"/>
                      <a:pt x="4740" y="1526"/>
                    </a:cubicBezTo>
                    <a:cubicBezTo>
                      <a:pt x="4123" y="1726"/>
                      <a:pt x="3442" y="1885"/>
                      <a:pt x="2775" y="1885"/>
                    </a:cubicBezTo>
                    <a:cubicBezTo>
                      <a:pt x="2489" y="1885"/>
                      <a:pt x="2205" y="1856"/>
                      <a:pt x="1930" y="1788"/>
                    </a:cubicBezTo>
                    <a:cubicBezTo>
                      <a:pt x="703" y="1479"/>
                      <a:pt x="180" y="895"/>
                      <a:pt x="1" y="752"/>
                    </a:cubicBezTo>
                    <a:lnTo>
                      <a:pt x="1" y="752"/>
                    </a:lnTo>
                    <a:cubicBezTo>
                      <a:pt x="1" y="836"/>
                      <a:pt x="49" y="990"/>
                      <a:pt x="84" y="1038"/>
                    </a:cubicBezTo>
                    <a:cubicBezTo>
                      <a:pt x="275" y="1336"/>
                      <a:pt x="715" y="1717"/>
                      <a:pt x="811" y="1812"/>
                    </a:cubicBezTo>
                    <a:cubicBezTo>
                      <a:pt x="1215" y="2133"/>
                      <a:pt x="1668" y="2383"/>
                      <a:pt x="2168" y="2586"/>
                    </a:cubicBezTo>
                    <a:cubicBezTo>
                      <a:pt x="2979" y="2909"/>
                      <a:pt x="3777" y="3073"/>
                      <a:pt x="4578" y="3073"/>
                    </a:cubicBezTo>
                    <a:cubicBezTo>
                      <a:pt x="5343" y="3073"/>
                      <a:pt x="6110" y="2924"/>
                      <a:pt x="6895" y="2622"/>
                    </a:cubicBezTo>
                    <a:cubicBezTo>
                      <a:pt x="8204" y="2121"/>
                      <a:pt x="9347" y="1288"/>
                      <a:pt x="10645" y="776"/>
                    </a:cubicBezTo>
                    <a:cubicBezTo>
                      <a:pt x="10754" y="733"/>
                      <a:pt x="10879" y="694"/>
                      <a:pt x="11002" y="694"/>
                    </a:cubicBezTo>
                    <a:cubicBezTo>
                      <a:pt x="11081" y="694"/>
                      <a:pt x="11158" y="710"/>
                      <a:pt x="11229" y="752"/>
                    </a:cubicBezTo>
                    <a:cubicBezTo>
                      <a:pt x="11288" y="800"/>
                      <a:pt x="11336" y="836"/>
                      <a:pt x="11395" y="871"/>
                    </a:cubicBezTo>
                    <a:cubicBezTo>
                      <a:pt x="11419" y="883"/>
                      <a:pt x="11431" y="883"/>
                      <a:pt x="11467" y="883"/>
                    </a:cubicBezTo>
                    <a:cubicBezTo>
                      <a:pt x="10800" y="395"/>
                      <a:pt x="10050" y="50"/>
                      <a:pt x="9205" y="2"/>
                    </a:cubicBezTo>
                    <a:cubicBezTo>
                      <a:pt x="9171" y="1"/>
                      <a:pt x="9137" y="1"/>
                      <a:pt x="9103" y="1"/>
                    </a:cubicBezTo>
                    <a:close/>
                  </a:path>
                </a:pathLst>
              </a:custGeom>
              <a:solidFill>
                <a:srgbClr val="355445">
                  <a:alpha val="4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5" name="Google Shape;2325;p31"/>
          <p:cNvSpPr/>
          <p:nvPr/>
        </p:nvSpPr>
        <p:spPr>
          <a:xfrm>
            <a:off x="4336788" y="304500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31"/>
          <p:cNvSpPr/>
          <p:nvPr/>
        </p:nvSpPr>
        <p:spPr>
          <a:xfrm>
            <a:off x="3313800" y="40543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31"/>
          <p:cNvSpPr/>
          <p:nvPr/>
        </p:nvSpPr>
        <p:spPr>
          <a:xfrm>
            <a:off x="2018400" y="6158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8" name="Google Shape;2328;p31"/>
          <p:cNvGrpSpPr/>
          <p:nvPr/>
        </p:nvGrpSpPr>
        <p:grpSpPr>
          <a:xfrm>
            <a:off x="6227134" y="-1779706"/>
            <a:ext cx="3440530" cy="3453794"/>
            <a:chOff x="6227134" y="-1779706"/>
            <a:chExt cx="3440530" cy="3453794"/>
          </a:xfrm>
        </p:grpSpPr>
        <p:sp>
          <p:nvSpPr>
            <p:cNvPr id="2329" name="Google Shape;2329;p31"/>
            <p:cNvSpPr/>
            <p:nvPr/>
          </p:nvSpPr>
          <p:spPr>
            <a:xfrm rot="599967">
              <a:off x="6463657" y="-1544735"/>
              <a:ext cx="2967483" cy="29838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1" name="Google Shape;2331;p31"/>
          <p:cNvGrpSpPr/>
          <p:nvPr/>
        </p:nvGrpSpPr>
        <p:grpSpPr>
          <a:xfrm>
            <a:off x="-787523" y="-296135"/>
            <a:ext cx="2611979" cy="2532726"/>
            <a:chOff x="-787523" y="-296135"/>
            <a:chExt cx="2611979" cy="2532726"/>
          </a:xfrm>
        </p:grpSpPr>
        <p:grpSp>
          <p:nvGrpSpPr>
            <p:cNvPr id="2332" name="Google Shape;2332;p31"/>
            <p:cNvGrpSpPr/>
            <p:nvPr/>
          </p:nvGrpSpPr>
          <p:grpSpPr>
            <a:xfrm>
              <a:off x="-787523" y="-296135"/>
              <a:ext cx="2611979" cy="1970209"/>
              <a:chOff x="-3330698" y="-296135"/>
              <a:chExt cx="2611979" cy="1970209"/>
            </a:xfrm>
          </p:grpSpPr>
          <p:sp>
            <p:nvSpPr>
              <p:cNvPr id="2333" name="Google Shape;2333;p31"/>
              <p:cNvSpPr/>
              <p:nvPr/>
            </p:nvSpPr>
            <p:spPr>
              <a:xfrm rot="3053956">
                <a:off x="-1989849" y="77999"/>
                <a:ext cx="929950" cy="1321848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36286" extrusionOk="0">
                    <a:moveTo>
                      <a:pt x="12811" y="0"/>
                    </a:moveTo>
                    <a:cubicBezTo>
                      <a:pt x="12645" y="0"/>
                      <a:pt x="12490" y="12"/>
                      <a:pt x="12347" y="95"/>
                    </a:cubicBezTo>
                    <a:cubicBezTo>
                      <a:pt x="11873" y="333"/>
                      <a:pt x="11784" y="871"/>
                      <a:pt x="11477" y="871"/>
                    </a:cubicBezTo>
                    <a:cubicBezTo>
                      <a:pt x="11352" y="871"/>
                      <a:pt x="11191" y="782"/>
                      <a:pt x="10954" y="548"/>
                    </a:cubicBezTo>
                    <a:cubicBezTo>
                      <a:pt x="10758" y="357"/>
                      <a:pt x="10519" y="276"/>
                      <a:pt x="10272" y="276"/>
                    </a:cubicBezTo>
                    <a:cubicBezTo>
                      <a:pt x="9829" y="276"/>
                      <a:pt x="9364" y="537"/>
                      <a:pt x="9096" y="881"/>
                    </a:cubicBezTo>
                    <a:cubicBezTo>
                      <a:pt x="8537" y="1619"/>
                      <a:pt x="8692" y="2893"/>
                      <a:pt x="8870" y="3739"/>
                    </a:cubicBezTo>
                    <a:cubicBezTo>
                      <a:pt x="9346" y="6001"/>
                      <a:pt x="10716" y="7930"/>
                      <a:pt x="11418" y="10120"/>
                    </a:cubicBezTo>
                    <a:cubicBezTo>
                      <a:pt x="11799" y="11311"/>
                      <a:pt x="11966" y="12478"/>
                      <a:pt x="11668" y="13680"/>
                    </a:cubicBezTo>
                    <a:cubicBezTo>
                      <a:pt x="10620" y="17836"/>
                      <a:pt x="6370" y="20217"/>
                      <a:pt x="3870" y="23432"/>
                    </a:cubicBezTo>
                    <a:cubicBezTo>
                      <a:pt x="1191" y="26884"/>
                      <a:pt x="0" y="31540"/>
                      <a:pt x="774" y="35838"/>
                    </a:cubicBezTo>
                    <a:cubicBezTo>
                      <a:pt x="827" y="36137"/>
                      <a:pt x="989" y="36286"/>
                      <a:pt x="1142" y="36286"/>
                    </a:cubicBezTo>
                    <a:cubicBezTo>
                      <a:pt x="1300" y="36286"/>
                      <a:pt x="1447" y="36128"/>
                      <a:pt x="1453" y="35814"/>
                    </a:cubicBezTo>
                    <a:cubicBezTo>
                      <a:pt x="1500" y="34576"/>
                      <a:pt x="1381" y="33350"/>
                      <a:pt x="1536" y="32123"/>
                    </a:cubicBezTo>
                    <a:cubicBezTo>
                      <a:pt x="1667" y="30897"/>
                      <a:pt x="1917" y="29694"/>
                      <a:pt x="2286" y="28528"/>
                    </a:cubicBezTo>
                    <a:cubicBezTo>
                      <a:pt x="3036" y="26206"/>
                      <a:pt x="4239" y="24039"/>
                      <a:pt x="5941" y="22265"/>
                    </a:cubicBezTo>
                    <a:cubicBezTo>
                      <a:pt x="6072" y="22134"/>
                      <a:pt x="6203" y="21979"/>
                      <a:pt x="6358" y="21848"/>
                    </a:cubicBezTo>
                    <a:cubicBezTo>
                      <a:pt x="7739" y="20515"/>
                      <a:pt x="9358" y="19360"/>
                      <a:pt x="10549" y="17836"/>
                    </a:cubicBezTo>
                    <a:cubicBezTo>
                      <a:pt x="11240" y="16943"/>
                      <a:pt x="11692" y="15895"/>
                      <a:pt x="12466" y="15062"/>
                    </a:cubicBezTo>
                    <a:cubicBezTo>
                      <a:pt x="13537" y="13919"/>
                      <a:pt x="14835" y="13811"/>
                      <a:pt x="16312" y="13645"/>
                    </a:cubicBezTo>
                    <a:cubicBezTo>
                      <a:pt x="19038" y="13323"/>
                      <a:pt x="21848" y="12680"/>
                      <a:pt x="24158" y="11121"/>
                    </a:cubicBezTo>
                    <a:cubicBezTo>
                      <a:pt x="24753" y="10728"/>
                      <a:pt x="25527" y="9930"/>
                      <a:pt x="24932" y="9216"/>
                    </a:cubicBezTo>
                    <a:cubicBezTo>
                      <a:pt x="24896" y="9180"/>
                      <a:pt x="24884" y="9156"/>
                      <a:pt x="24860" y="9120"/>
                    </a:cubicBezTo>
                    <a:cubicBezTo>
                      <a:pt x="24634" y="8906"/>
                      <a:pt x="24325" y="8787"/>
                      <a:pt x="24039" y="8632"/>
                    </a:cubicBezTo>
                    <a:cubicBezTo>
                      <a:pt x="23944" y="8585"/>
                      <a:pt x="23860" y="8549"/>
                      <a:pt x="23801" y="8454"/>
                    </a:cubicBezTo>
                    <a:cubicBezTo>
                      <a:pt x="23586" y="8204"/>
                      <a:pt x="23920" y="7977"/>
                      <a:pt x="24110" y="7846"/>
                    </a:cubicBezTo>
                    <a:cubicBezTo>
                      <a:pt x="24301" y="7715"/>
                      <a:pt x="24491" y="7549"/>
                      <a:pt x="24575" y="7323"/>
                    </a:cubicBezTo>
                    <a:cubicBezTo>
                      <a:pt x="24729" y="6799"/>
                      <a:pt x="24122" y="6656"/>
                      <a:pt x="23789" y="6489"/>
                    </a:cubicBezTo>
                    <a:cubicBezTo>
                      <a:pt x="23110" y="6156"/>
                      <a:pt x="23027" y="5477"/>
                      <a:pt x="22658" y="4906"/>
                    </a:cubicBezTo>
                    <a:cubicBezTo>
                      <a:pt x="22312" y="4370"/>
                      <a:pt x="21824" y="3977"/>
                      <a:pt x="21205" y="3774"/>
                    </a:cubicBezTo>
                    <a:cubicBezTo>
                      <a:pt x="20971" y="3702"/>
                      <a:pt x="20749" y="3674"/>
                      <a:pt x="20532" y="3674"/>
                    </a:cubicBezTo>
                    <a:cubicBezTo>
                      <a:pt x="20032" y="3674"/>
                      <a:pt x="19561" y="3825"/>
                      <a:pt x="19038" y="3941"/>
                    </a:cubicBezTo>
                    <a:cubicBezTo>
                      <a:pt x="18892" y="3973"/>
                      <a:pt x="18706" y="3999"/>
                      <a:pt x="18521" y="3999"/>
                    </a:cubicBezTo>
                    <a:cubicBezTo>
                      <a:pt x="18285" y="3999"/>
                      <a:pt x="18049" y="3956"/>
                      <a:pt x="17895" y="3822"/>
                    </a:cubicBezTo>
                    <a:cubicBezTo>
                      <a:pt x="17562" y="3560"/>
                      <a:pt x="17740" y="3120"/>
                      <a:pt x="17526" y="2798"/>
                    </a:cubicBezTo>
                    <a:cubicBezTo>
                      <a:pt x="17276" y="2429"/>
                      <a:pt x="16966" y="2560"/>
                      <a:pt x="16597" y="2501"/>
                    </a:cubicBezTo>
                    <a:cubicBezTo>
                      <a:pt x="16383" y="2465"/>
                      <a:pt x="16204" y="2322"/>
                      <a:pt x="16085" y="2143"/>
                    </a:cubicBezTo>
                    <a:cubicBezTo>
                      <a:pt x="15669" y="1536"/>
                      <a:pt x="15478" y="1000"/>
                      <a:pt x="14811" y="584"/>
                    </a:cubicBezTo>
                    <a:cubicBezTo>
                      <a:pt x="14216" y="215"/>
                      <a:pt x="13514" y="0"/>
                      <a:pt x="12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1"/>
              <p:cNvSpPr/>
              <p:nvPr/>
            </p:nvSpPr>
            <p:spPr>
              <a:xfrm rot="3053956">
                <a:off x="-2232446" y="-229424"/>
                <a:ext cx="681434" cy="1396709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8341" extrusionOk="0">
                    <a:moveTo>
                      <a:pt x="12428" y="0"/>
                    </a:moveTo>
                    <a:cubicBezTo>
                      <a:pt x="12191" y="0"/>
                      <a:pt x="11953" y="33"/>
                      <a:pt x="11716" y="102"/>
                    </a:cubicBezTo>
                    <a:cubicBezTo>
                      <a:pt x="10942" y="328"/>
                      <a:pt x="10538" y="888"/>
                      <a:pt x="10002" y="1423"/>
                    </a:cubicBezTo>
                    <a:cubicBezTo>
                      <a:pt x="9776" y="1650"/>
                      <a:pt x="9388" y="1962"/>
                      <a:pt x="9044" y="1962"/>
                    </a:cubicBezTo>
                    <a:cubicBezTo>
                      <a:pt x="9026" y="1962"/>
                      <a:pt x="9008" y="1961"/>
                      <a:pt x="8990" y="1959"/>
                    </a:cubicBezTo>
                    <a:cubicBezTo>
                      <a:pt x="8573" y="1923"/>
                      <a:pt x="8490" y="1459"/>
                      <a:pt x="8132" y="1304"/>
                    </a:cubicBezTo>
                    <a:cubicBezTo>
                      <a:pt x="8046" y="1272"/>
                      <a:pt x="7969" y="1258"/>
                      <a:pt x="7899" y="1258"/>
                    </a:cubicBezTo>
                    <a:cubicBezTo>
                      <a:pt x="7634" y="1258"/>
                      <a:pt x="7465" y="1456"/>
                      <a:pt x="7192" y="1578"/>
                    </a:cubicBezTo>
                    <a:cubicBezTo>
                      <a:pt x="7107" y="1615"/>
                      <a:pt x="7016" y="1631"/>
                      <a:pt x="6924" y="1631"/>
                    </a:cubicBezTo>
                    <a:cubicBezTo>
                      <a:pt x="6808" y="1631"/>
                      <a:pt x="6691" y="1606"/>
                      <a:pt x="6585" y="1566"/>
                    </a:cubicBezTo>
                    <a:cubicBezTo>
                      <a:pt x="5917" y="1301"/>
                      <a:pt x="5461" y="970"/>
                      <a:pt x="4720" y="970"/>
                    </a:cubicBezTo>
                    <a:cubicBezTo>
                      <a:pt x="4695" y="970"/>
                      <a:pt x="4670" y="970"/>
                      <a:pt x="4644" y="971"/>
                    </a:cubicBezTo>
                    <a:cubicBezTo>
                      <a:pt x="3941" y="983"/>
                      <a:pt x="3251" y="1209"/>
                      <a:pt x="2656" y="1590"/>
                    </a:cubicBezTo>
                    <a:cubicBezTo>
                      <a:pt x="2513" y="1685"/>
                      <a:pt x="2394" y="1781"/>
                      <a:pt x="2310" y="1923"/>
                    </a:cubicBezTo>
                    <a:cubicBezTo>
                      <a:pt x="1987" y="2497"/>
                      <a:pt x="2386" y="3117"/>
                      <a:pt x="1744" y="3117"/>
                    </a:cubicBezTo>
                    <a:cubicBezTo>
                      <a:pt x="1653" y="3117"/>
                      <a:pt x="1542" y="3105"/>
                      <a:pt x="1405" y="3078"/>
                    </a:cubicBezTo>
                    <a:cubicBezTo>
                      <a:pt x="1348" y="3068"/>
                      <a:pt x="1292" y="3064"/>
                      <a:pt x="1236" y="3064"/>
                    </a:cubicBezTo>
                    <a:cubicBezTo>
                      <a:pt x="569" y="3064"/>
                      <a:pt x="70" y="3761"/>
                      <a:pt x="48" y="4388"/>
                    </a:cubicBezTo>
                    <a:cubicBezTo>
                      <a:pt x="1" y="5317"/>
                      <a:pt x="810" y="6281"/>
                      <a:pt x="1429" y="6888"/>
                    </a:cubicBezTo>
                    <a:cubicBezTo>
                      <a:pt x="3084" y="8508"/>
                      <a:pt x="5287" y="9377"/>
                      <a:pt x="7085" y="10805"/>
                    </a:cubicBezTo>
                    <a:cubicBezTo>
                      <a:pt x="8049" y="11579"/>
                      <a:pt x="8847" y="12460"/>
                      <a:pt x="9264" y="13627"/>
                    </a:cubicBezTo>
                    <a:cubicBezTo>
                      <a:pt x="10692" y="17663"/>
                      <a:pt x="8454" y="22009"/>
                      <a:pt x="8144" y="26069"/>
                    </a:cubicBezTo>
                    <a:cubicBezTo>
                      <a:pt x="7811" y="30439"/>
                      <a:pt x="9395" y="34975"/>
                      <a:pt x="12431" y="38130"/>
                    </a:cubicBezTo>
                    <a:cubicBezTo>
                      <a:pt x="12573" y="38277"/>
                      <a:pt x="12718" y="38340"/>
                      <a:pt x="12836" y="38340"/>
                    </a:cubicBezTo>
                    <a:cubicBezTo>
                      <a:pt x="13073" y="38340"/>
                      <a:pt x="13201" y="38083"/>
                      <a:pt x="12978" y="37725"/>
                    </a:cubicBezTo>
                    <a:cubicBezTo>
                      <a:pt x="12323" y="36666"/>
                      <a:pt x="11561" y="35713"/>
                      <a:pt x="11002" y="34606"/>
                    </a:cubicBezTo>
                    <a:cubicBezTo>
                      <a:pt x="10430" y="33511"/>
                      <a:pt x="9990" y="32368"/>
                      <a:pt x="9656" y="31189"/>
                    </a:cubicBezTo>
                    <a:cubicBezTo>
                      <a:pt x="9002" y="28855"/>
                      <a:pt x="8811" y="26355"/>
                      <a:pt x="9228" y="23962"/>
                    </a:cubicBezTo>
                    <a:cubicBezTo>
                      <a:pt x="9264" y="23771"/>
                      <a:pt x="9299" y="23569"/>
                      <a:pt x="9347" y="23390"/>
                    </a:cubicBezTo>
                    <a:cubicBezTo>
                      <a:pt x="9764" y="21509"/>
                      <a:pt x="10478" y="19664"/>
                      <a:pt x="10633" y="17723"/>
                    </a:cubicBezTo>
                    <a:cubicBezTo>
                      <a:pt x="10716" y="16604"/>
                      <a:pt x="10514" y="15473"/>
                      <a:pt x="10704" y="14365"/>
                    </a:cubicBezTo>
                    <a:cubicBezTo>
                      <a:pt x="10954" y="12818"/>
                      <a:pt x="12002" y="12008"/>
                      <a:pt x="13109" y="11055"/>
                    </a:cubicBezTo>
                    <a:cubicBezTo>
                      <a:pt x="15217" y="9281"/>
                      <a:pt x="17193" y="7198"/>
                      <a:pt x="18265" y="4626"/>
                    </a:cubicBezTo>
                    <a:cubicBezTo>
                      <a:pt x="18503" y="3959"/>
                      <a:pt x="18705" y="2864"/>
                      <a:pt x="17812" y="2590"/>
                    </a:cubicBezTo>
                    <a:cubicBezTo>
                      <a:pt x="17788" y="2578"/>
                      <a:pt x="17741" y="2578"/>
                      <a:pt x="17693" y="2566"/>
                    </a:cubicBezTo>
                    <a:cubicBezTo>
                      <a:pt x="17598" y="2548"/>
                      <a:pt x="17502" y="2541"/>
                      <a:pt x="17406" y="2541"/>
                    </a:cubicBezTo>
                    <a:cubicBezTo>
                      <a:pt x="17187" y="2541"/>
                      <a:pt x="16964" y="2577"/>
                      <a:pt x="16741" y="2602"/>
                    </a:cubicBezTo>
                    <a:cubicBezTo>
                      <a:pt x="16698" y="2613"/>
                      <a:pt x="16655" y="2619"/>
                      <a:pt x="16611" y="2619"/>
                    </a:cubicBezTo>
                    <a:cubicBezTo>
                      <a:pt x="16557" y="2619"/>
                      <a:pt x="16502" y="2610"/>
                      <a:pt x="16443" y="2590"/>
                    </a:cubicBezTo>
                    <a:cubicBezTo>
                      <a:pt x="16133" y="2483"/>
                      <a:pt x="16288" y="2114"/>
                      <a:pt x="16372" y="1900"/>
                    </a:cubicBezTo>
                    <a:cubicBezTo>
                      <a:pt x="16467" y="1697"/>
                      <a:pt x="16538" y="1447"/>
                      <a:pt x="16479" y="1221"/>
                    </a:cubicBezTo>
                    <a:cubicBezTo>
                      <a:pt x="16397" y="944"/>
                      <a:pt x="16193" y="874"/>
                      <a:pt x="15963" y="874"/>
                    </a:cubicBezTo>
                    <a:cubicBezTo>
                      <a:pt x="15759" y="874"/>
                      <a:pt x="15534" y="930"/>
                      <a:pt x="15360" y="947"/>
                    </a:cubicBezTo>
                    <a:cubicBezTo>
                      <a:pt x="15298" y="955"/>
                      <a:pt x="15238" y="959"/>
                      <a:pt x="15180" y="959"/>
                    </a:cubicBezTo>
                    <a:cubicBezTo>
                      <a:pt x="14553" y="959"/>
                      <a:pt x="14116" y="518"/>
                      <a:pt x="13550" y="257"/>
                    </a:cubicBezTo>
                    <a:cubicBezTo>
                      <a:pt x="13189" y="87"/>
                      <a:pt x="12811" y="0"/>
                      <a:pt x="124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1"/>
              <p:cNvSpPr/>
              <p:nvPr/>
            </p:nvSpPr>
            <p:spPr>
              <a:xfrm rot="3053956">
                <a:off x="-2993278" y="-18571"/>
                <a:ext cx="1145170" cy="903211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24794" extrusionOk="0">
                    <a:moveTo>
                      <a:pt x="9252" y="0"/>
                    </a:moveTo>
                    <a:cubicBezTo>
                      <a:pt x="8810" y="0"/>
                      <a:pt x="8364" y="206"/>
                      <a:pt x="8216" y="648"/>
                    </a:cubicBezTo>
                    <a:cubicBezTo>
                      <a:pt x="8096" y="1032"/>
                      <a:pt x="7976" y="1148"/>
                      <a:pt x="7833" y="1148"/>
                    </a:cubicBezTo>
                    <a:cubicBezTo>
                      <a:pt x="7614" y="1148"/>
                      <a:pt x="7343" y="874"/>
                      <a:pt x="6937" y="874"/>
                    </a:cubicBezTo>
                    <a:cubicBezTo>
                      <a:pt x="6927" y="874"/>
                      <a:pt x="6917" y="874"/>
                      <a:pt x="6906" y="874"/>
                    </a:cubicBezTo>
                    <a:cubicBezTo>
                      <a:pt x="6764" y="874"/>
                      <a:pt x="6633" y="934"/>
                      <a:pt x="6513" y="1005"/>
                    </a:cubicBezTo>
                    <a:cubicBezTo>
                      <a:pt x="5954" y="1303"/>
                      <a:pt x="5478" y="1767"/>
                      <a:pt x="5168" y="2315"/>
                    </a:cubicBezTo>
                    <a:cubicBezTo>
                      <a:pt x="4823" y="2934"/>
                      <a:pt x="4906" y="3446"/>
                      <a:pt x="4823" y="4101"/>
                    </a:cubicBezTo>
                    <a:cubicBezTo>
                      <a:pt x="4811" y="4292"/>
                      <a:pt x="4728" y="4470"/>
                      <a:pt x="4573" y="4589"/>
                    </a:cubicBezTo>
                    <a:cubicBezTo>
                      <a:pt x="4311" y="4804"/>
                      <a:pt x="4013" y="4827"/>
                      <a:pt x="3966" y="5220"/>
                    </a:cubicBezTo>
                    <a:cubicBezTo>
                      <a:pt x="3930" y="5554"/>
                      <a:pt x="4263" y="5827"/>
                      <a:pt x="4108" y="6185"/>
                    </a:cubicBezTo>
                    <a:cubicBezTo>
                      <a:pt x="3989" y="6494"/>
                      <a:pt x="3549" y="6673"/>
                      <a:pt x="3263" y="6768"/>
                    </a:cubicBezTo>
                    <a:cubicBezTo>
                      <a:pt x="2596" y="6959"/>
                      <a:pt x="1989" y="7042"/>
                      <a:pt x="1477" y="7554"/>
                    </a:cubicBezTo>
                    <a:cubicBezTo>
                      <a:pt x="1072" y="7971"/>
                      <a:pt x="858" y="8494"/>
                      <a:pt x="822" y="9054"/>
                    </a:cubicBezTo>
                    <a:cubicBezTo>
                      <a:pt x="775" y="9661"/>
                      <a:pt x="1001" y="10245"/>
                      <a:pt x="620" y="10780"/>
                    </a:cubicBezTo>
                    <a:cubicBezTo>
                      <a:pt x="417" y="11066"/>
                      <a:pt x="1" y="11435"/>
                      <a:pt x="346" y="11781"/>
                    </a:cubicBezTo>
                    <a:cubicBezTo>
                      <a:pt x="501" y="11923"/>
                      <a:pt x="715" y="11971"/>
                      <a:pt x="929" y="11983"/>
                    </a:cubicBezTo>
                    <a:cubicBezTo>
                      <a:pt x="1132" y="12007"/>
                      <a:pt x="1477" y="12043"/>
                      <a:pt x="1430" y="12328"/>
                    </a:cubicBezTo>
                    <a:cubicBezTo>
                      <a:pt x="1418" y="12424"/>
                      <a:pt x="1370" y="12495"/>
                      <a:pt x="1310" y="12566"/>
                    </a:cubicBezTo>
                    <a:cubicBezTo>
                      <a:pt x="1156" y="12805"/>
                      <a:pt x="977" y="13031"/>
                      <a:pt x="882" y="13293"/>
                    </a:cubicBezTo>
                    <a:cubicBezTo>
                      <a:pt x="870" y="13328"/>
                      <a:pt x="870" y="13376"/>
                      <a:pt x="858" y="13400"/>
                    </a:cubicBezTo>
                    <a:cubicBezTo>
                      <a:pt x="703" y="14269"/>
                      <a:pt x="1680" y="14579"/>
                      <a:pt x="2311" y="14638"/>
                    </a:cubicBezTo>
                    <a:cubicBezTo>
                      <a:pt x="2665" y="14674"/>
                      <a:pt x="3019" y="14690"/>
                      <a:pt x="3373" y="14690"/>
                    </a:cubicBezTo>
                    <a:cubicBezTo>
                      <a:pt x="5506" y="14690"/>
                      <a:pt x="7626" y="14081"/>
                      <a:pt x="9597" y="13305"/>
                    </a:cubicBezTo>
                    <a:cubicBezTo>
                      <a:pt x="10463" y="12948"/>
                      <a:pt x="11262" y="12604"/>
                      <a:pt x="12133" y="12604"/>
                    </a:cubicBezTo>
                    <a:cubicBezTo>
                      <a:pt x="12484" y="12604"/>
                      <a:pt x="12846" y="12659"/>
                      <a:pt x="13229" y="12793"/>
                    </a:cubicBezTo>
                    <a:cubicBezTo>
                      <a:pt x="14181" y="13126"/>
                      <a:pt x="14991" y="13757"/>
                      <a:pt x="15919" y="14162"/>
                    </a:cubicBezTo>
                    <a:cubicBezTo>
                      <a:pt x="17515" y="14876"/>
                      <a:pt x="19277" y="15091"/>
                      <a:pt x="20944" y="15543"/>
                    </a:cubicBezTo>
                    <a:cubicBezTo>
                      <a:pt x="21111" y="15591"/>
                      <a:pt x="21289" y="15650"/>
                      <a:pt x="21456" y="15698"/>
                    </a:cubicBezTo>
                    <a:cubicBezTo>
                      <a:pt x="23539" y="16376"/>
                      <a:pt x="25433" y="17591"/>
                      <a:pt x="27004" y="19103"/>
                    </a:cubicBezTo>
                    <a:cubicBezTo>
                      <a:pt x="27790" y="19865"/>
                      <a:pt x="28504" y="20710"/>
                      <a:pt x="29135" y="21615"/>
                    </a:cubicBezTo>
                    <a:cubicBezTo>
                      <a:pt x="29778" y="22544"/>
                      <a:pt x="30207" y="23556"/>
                      <a:pt x="30767" y="24520"/>
                    </a:cubicBezTo>
                    <a:cubicBezTo>
                      <a:pt x="30877" y="24710"/>
                      <a:pt x="31014" y="24793"/>
                      <a:pt x="31128" y="24793"/>
                    </a:cubicBezTo>
                    <a:cubicBezTo>
                      <a:pt x="31309" y="24793"/>
                      <a:pt x="31435" y="24586"/>
                      <a:pt x="31326" y="24258"/>
                    </a:cubicBezTo>
                    <a:cubicBezTo>
                      <a:pt x="30100" y="20520"/>
                      <a:pt x="27171" y="17329"/>
                      <a:pt x="23587" y="15745"/>
                    </a:cubicBezTo>
                    <a:cubicBezTo>
                      <a:pt x="20229" y="14269"/>
                      <a:pt x="15848" y="14198"/>
                      <a:pt x="13252" y="11352"/>
                    </a:cubicBezTo>
                    <a:cubicBezTo>
                      <a:pt x="12490" y="10519"/>
                      <a:pt x="12133" y="9518"/>
                      <a:pt x="11931" y="8423"/>
                    </a:cubicBezTo>
                    <a:cubicBezTo>
                      <a:pt x="11550" y="6399"/>
                      <a:pt x="11812" y="4280"/>
                      <a:pt x="11228" y="2279"/>
                    </a:cubicBezTo>
                    <a:cubicBezTo>
                      <a:pt x="11002" y="1541"/>
                      <a:pt x="10574" y="470"/>
                      <a:pt x="9823" y="124"/>
                    </a:cubicBezTo>
                    <a:cubicBezTo>
                      <a:pt x="9652" y="43"/>
                      <a:pt x="9453" y="0"/>
                      <a:pt x="92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1"/>
              <p:cNvSpPr/>
              <p:nvPr/>
            </p:nvSpPr>
            <p:spPr>
              <a:xfrm rot="3053956">
                <a:off x="-2344367" y="413927"/>
                <a:ext cx="617246" cy="1251796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34363" extrusionOk="0">
                    <a:moveTo>
                      <a:pt x="4275" y="0"/>
                    </a:moveTo>
                    <a:cubicBezTo>
                      <a:pt x="3799" y="0"/>
                      <a:pt x="3325" y="94"/>
                      <a:pt x="2906" y="282"/>
                    </a:cubicBezTo>
                    <a:cubicBezTo>
                      <a:pt x="2775" y="341"/>
                      <a:pt x="2656" y="425"/>
                      <a:pt x="2560" y="520"/>
                    </a:cubicBezTo>
                    <a:cubicBezTo>
                      <a:pt x="2211" y="947"/>
                      <a:pt x="2423" y="1508"/>
                      <a:pt x="1992" y="1508"/>
                    </a:cubicBezTo>
                    <a:cubicBezTo>
                      <a:pt x="1894" y="1508"/>
                      <a:pt x="1763" y="1479"/>
                      <a:pt x="1584" y="1413"/>
                    </a:cubicBezTo>
                    <a:cubicBezTo>
                      <a:pt x="1484" y="1376"/>
                      <a:pt x="1385" y="1359"/>
                      <a:pt x="1288" y="1359"/>
                    </a:cubicBezTo>
                    <a:cubicBezTo>
                      <a:pt x="758" y="1359"/>
                      <a:pt x="290" y="1862"/>
                      <a:pt x="179" y="2365"/>
                    </a:cubicBezTo>
                    <a:cubicBezTo>
                      <a:pt x="0" y="3175"/>
                      <a:pt x="584" y="4151"/>
                      <a:pt x="1048" y="4794"/>
                    </a:cubicBezTo>
                    <a:cubicBezTo>
                      <a:pt x="2263" y="6473"/>
                      <a:pt x="4096" y="7568"/>
                      <a:pt x="5477" y="9092"/>
                    </a:cubicBezTo>
                    <a:cubicBezTo>
                      <a:pt x="6227" y="9926"/>
                      <a:pt x="6787" y="10819"/>
                      <a:pt x="7001" y="11926"/>
                    </a:cubicBezTo>
                    <a:cubicBezTo>
                      <a:pt x="7668" y="15724"/>
                      <a:pt x="5049" y="19236"/>
                      <a:pt x="4180" y="22784"/>
                    </a:cubicBezTo>
                    <a:cubicBezTo>
                      <a:pt x="3251" y="26594"/>
                      <a:pt x="3989" y="30869"/>
                      <a:pt x="6204" y="34119"/>
                    </a:cubicBezTo>
                    <a:cubicBezTo>
                      <a:pt x="6324" y="34288"/>
                      <a:pt x="6461" y="34363"/>
                      <a:pt x="6574" y="34363"/>
                    </a:cubicBezTo>
                    <a:cubicBezTo>
                      <a:pt x="6765" y="34363"/>
                      <a:pt x="6890" y="34154"/>
                      <a:pt x="6763" y="33833"/>
                    </a:cubicBezTo>
                    <a:cubicBezTo>
                      <a:pt x="6346" y="32798"/>
                      <a:pt x="5811" y="31833"/>
                      <a:pt x="5465" y="30774"/>
                    </a:cubicBezTo>
                    <a:cubicBezTo>
                      <a:pt x="5120" y="29738"/>
                      <a:pt x="4894" y="28654"/>
                      <a:pt x="4763" y="27547"/>
                    </a:cubicBezTo>
                    <a:cubicBezTo>
                      <a:pt x="4525" y="25380"/>
                      <a:pt x="4715" y="23142"/>
                      <a:pt x="5454" y="21070"/>
                    </a:cubicBezTo>
                    <a:lnTo>
                      <a:pt x="5632" y="20582"/>
                    </a:lnTo>
                    <a:cubicBezTo>
                      <a:pt x="6263" y="18974"/>
                      <a:pt x="7180" y="17439"/>
                      <a:pt x="7597" y="15748"/>
                    </a:cubicBezTo>
                    <a:cubicBezTo>
                      <a:pt x="7835" y="14760"/>
                      <a:pt x="7811" y="13736"/>
                      <a:pt x="8144" y="12771"/>
                    </a:cubicBezTo>
                    <a:cubicBezTo>
                      <a:pt x="8585" y="11426"/>
                      <a:pt x="9633" y="10878"/>
                      <a:pt x="10764" y="10200"/>
                    </a:cubicBezTo>
                    <a:cubicBezTo>
                      <a:pt x="12871" y="8926"/>
                      <a:pt x="14943" y="7366"/>
                      <a:pt x="16264" y="5247"/>
                    </a:cubicBezTo>
                    <a:cubicBezTo>
                      <a:pt x="16586" y="4735"/>
                      <a:pt x="16943" y="3782"/>
                      <a:pt x="16181" y="3413"/>
                    </a:cubicBezTo>
                    <a:cubicBezTo>
                      <a:pt x="16145" y="3401"/>
                      <a:pt x="16122" y="3377"/>
                      <a:pt x="16074" y="3365"/>
                    </a:cubicBezTo>
                    <a:cubicBezTo>
                      <a:pt x="15812" y="3282"/>
                      <a:pt x="15514" y="3282"/>
                      <a:pt x="15229" y="3258"/>
                    </a:cubicBezTo>
                    <a:cubicBezTo>
                      <a:pt x="15145" y="3258"/>
                      <a:pt x="15050" y="3246"/>
                      <a:pt x="14979" y="3199"/>
                    </a:cubicBezTo>
                    <a:cubicBezTo>
                      <a:pt x="14705" y="3068"/>
                      <a:pt x="14895" y="2758"/>
                      <a:pt x="15002" y="2591"/>
                    </a:cubicBezTo>
                    <a:cubicBezTo>
                      <a:pt x="15121" y="2413"/>
                      <a:pt x="15217" y="2210"/>
                      <a:pt x="15193" y="1996"/>
                    </a:cubicBezTo>
                    <a:cubicBezTo>
                      <a:pt x="15133" y="1508"/>
                      <a:pt x="14586" y="1615"/>
                      <a:pt x="14240" y="1591"/>
                    </a:cubicBezTo>
                    <a:cubicBezTo>
                      <a:pt x="13574" y="1579"/>
                      <a:pt x="13252" y="1044"/>
                      <a:pt x="12740" y="698"/>
                    </a:cubicBezTo>
                    <a:cubicBezTo>
                      <a:pt x="12324" y="428"/>
                      <a:pt x="11853" y="285"/>
                      <a:pt x="11359" y="285"/>
                    </a:cubicBezTo>
                    <a:cubicBezTo>
                      <a:pt x="11288" y="285"/>
                      <a:pt x="11217" y="288"/>
                      <a:pt x="11145" y="294"/>
                    </a:cubicBezTo>
                    <a:cubicBezTo>
                      <a:pt x="10430" y="389"/>
                      <a:pt x="10002" y="817"/>
                      <a:pt x="9442" y="1222"/>
                    </a:cubicBezTo>
                    <a:cubicBezTo>
                      <a:pt x="9217" y="1376"/>
                      <a:pt x="8896" y="1573"/>
                      <a:pt x="8598" y="1573"/>
                    </a:cubicBezTo>
                    <a:cubicBezTo>
                      <a:pt x="8549" y="1573"/>
                      <a:pt x="8501" y="1567"/>
                      <a:pt x="8454" y="1556"/>
                    </a:cubicBezTo>
                    <a:cubicBezTo>
                      <a:pt x="8097" y="1448"/>
                      <a:pt x="8085" y="1032"/>
                      <a:pt x="7787" y="853"/>
                    </a:cubicBezTo>
                    <a:cubicBezTo>
                      <a:pt x="7683" y="788"/>
                      <a:pt x="7591" y="764"/>
                      <a:pt x="7505" y="764"/>
                    </a:cubicBezTo>
                    <a:cubicBezTo>
                      <a:pt x="7307" y="764"/>
                      <a:pt x="7139" y="894"/>
                      <a:pt x="6906" y="960"/>
                    </a:cubicBezTo>
                    <a:cubicBezTo>
                      <a:pt x="6861" y="969"/>
                      <a:pt x="6815" y="974"/>
                      <a:pt x="6769" y="974"/>
                    </a:cubicBezTo>
                    <a:cubicBezTo>
                      <a:pt x="6629" y="974"/>
                      <a:pt x="6486" y="934"/>
                      <a:pt x="6370" y="853"/>
                    </a:cubicBezTo>
                    <a:cubicBezTo>
                      <a:pt x="5811" y="508"/>
                      <a:pt x="5454" y="139"/>
                      <a:pt x="4751" y="32"/>
                    </a:cubicBezTo>
                    <a:cubicBezTo>
                      <a:pt x="4593" y="11"/>
                      <a:pt x="4434" y="0"/>
                      <a:pt x="4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1"/>
              <p:cNvSpPr/>
              <p:nvPr/>
            </p:nvSpPr>
            <p:spPr>
              <a:xfrm rot="3053956">
                <a:off x="-3096775" y="378621"/>
                <a:ext cx="990275" cy="1074134"/>
              </a:xfrm>
              <a:custGeom>
                <a:avLst/>
                <a:gdLst/>
                <a:ahLst/>
                <a:cxnLst/>
                <a:rect l="l" t="t" r="r" b="b"/>
                <a:pathLst>
                  <a:path w="27184" h="29486" extrusionOk="0">
                    <a:moveTo>
                      <a:pt x="11481" y="0"/>
                    </a:moveTo>
                    <a:cubicBezTo>
                      <a:pt x="11164" y="0"/>
                      <a:pt x="10860" y="122"/>
                      <a:pt x="10681" y="415"/>
                    </a:cubicBezTo>
                    <a:cubicBezTo>
                      <a:pt x="10493" y="703"/>
                      <a:pt x="10357" y="803"/>
                      <a:pt x="10235" y="803"/>
                    </a:cubicBezTo>
                    <a:cubicBezTo>
                      <a:pt x="9991" y="803"/>
                      <a:pt x="9798" y="411"/>
                      <a:pt x="9347" y="308"/>
                    </a:cubicBezTo>
                    <a:cubicBezTo>
                      <a:pt x="9303" y="300"/>
                      <a:pt x="9258" y="296"/>
                      <a:pt x="9213" y="296"/>
                    </a:cubicBezTo>
                    <a:cubicBezTo>
                      <a:pt x="9121" y="296"/>
                      <a:pt x="9026" y="312"/>
                      <a:pt x="8930" y="344"/>
                    </a:cubicBezTo>
                    <a:cubicBezTo>
                      <a:pt x="8323" y="487"/>
                      <a:pt x="7764" y="820"/>
                      <a:pt x="7311" y="1273"/>
                    </a:cubicBezTo>
                    <a:cubicBezTo>
                      <a:pt x="6823" y="1797"/>
                      <a:pt x="6775" y="2308"/>
                      <a:pt x="6537" y="2916"/>
                    </a:cubicBezTo>
                    <a:cubicBezTo>
                      <a:pt x="6466" y="3094"/>
                      <a:pt x="6347" y="3261"/>
                      <a:pt x="6180" y="3332"/>
                    </a:cubicBezTo>
                    <a:cubicBezTo>
                      <a:pt x="5882" y="3463"/>
                      <a:pt x="5573" y="3416"/>
                      <a:pt x="5430" y="3797"/>
                    </a:cubicBezTo>
                    <a:cubicBezTo>
                      <a:pt x="5323" y="4118"/>
                      <a:pt x="5573" y="4464"/>
                      <a:pt x="5347" y="4761"/>
                    </a:cubicBezTo>
                    <a:cubicBezTo>
                      <a:pt x="5156" y="5023"/>
                      <a:pt x="4680" y="5106"/>
                      <a:pt x="4382" y="5106"/>
                    </a:cubicBezTo>
                    <a:cubicBezTo>
                      <a:pt x="3680" y="5130"/>
                      <a:pt x="3084" y="5059"/>
                      <a:pt x="2453" y="5428"/>
                    </a:cubicBezTo>
                    <a:cubicBezTo>
                      <a:pt x="1965" y="5726"/>
                      <a:pt x="1632" y="6190"/>
                      <a:pt x="1453" y="6726"/>
                    </a:cubicBezTo>
                    <a:cubicBezTo>
                      <a:pt x="1251" y="7309"/>
                      <a:pt x="1310" y="7928"/>
                      <a:pt x="810" y="8345"/>
                    </a:cubicBezTo>
                    <a:cubicBezTo>
                      <a:pt x="537" y="8571"/>
                      <a:pt x="48" y="8821"/>
                      <a:pt x="298" y="9238"/>
                    </a:cubicBezTo>
                    <a:cubicBezTo>
                      <a:pt x="406" y="9416"/>
                      <a:pt x="608" y="9524"/>
                      <a:pt x="810" y="9595"/>
                    </a:cubicBezTo>
                    <a:cubicBezTo>
                      <a:pt x="1001" y="9655"/>
                      <a:pt x="1334" y="9786"/>
                      <a:pt x="1215" y="10059"/>
                    </a:cubicBezTo>
                    <a:cubicBezTo>
                      <a:pt x="1179" y="10131"/>
                      <a:pt x="1108" y="10202"/>
                      <a:pt x="1037" y="10262"/>
                    </a:cubicBezTo>
                    <a:cubicBezTo>
                      <a:pt x="810" y="10464"/>
                      <a:pt x="584" y="10619"/>
                      <a:pt x="417" y="10881"/>
                    </a:cubicBezTo>
                    <a:lnTo>
                      <a:pt x="382" y="10964"/>
                    </a:lnTo>
                    <a:cubicBezTo>
                      <a:pt x="1" y="11714"/>
                      <a:pt x="858" y="12250"/>
                      <a:pt x="1465" y="12464"/>
                    </a:cubicBezTo>
                    <a:cubicBezTo>
                      <a:pt x="2883" y="12990"/>
                      <a:pt x="4393" y="13180"/>
                      <a:pt x="5904" y="13180"/>
                    </a:cubicBezTo>
                    <a:cubicBezTo>
                      <a:pt x="6892" y="13180"/>
                      <a:pt x="7882" y="13099"/>
                      <a:pt x="8847" y="12976"/>
                    </a:cubicBezTo>
                    <a:cubicBezTo>
                      <a:pt x="9423" y="12903"/>
                      <a:pt x="9969" y="12823"/>
                      <a:pt x="10501" y="12823"/>
                    </a:cubicBezTo>
                    <a:cubicBezTo>
                      <a:pt x="11177" y="12823"/>
                      <a:pt x="11830" y="12953"/>
                      <a:pt x="12490" y="13393"/>
                    </a:cubicBezTo>
                    <a:cubicBezTo>
                      <a:pt x="13336" y="13941"/>
                      <a:pt x="13967" y="14762"/>
                      <a:pt x="14753" y="15382"/>
                    </a:cubicBezTo>
                    <a:cubicBezTo>
                      <a:pt x="16122" y="16477"/>
                      <a:pt x="17777" y="17108"/>
                      <a:pt x="19277" y="17989"/>
                    </a:cubicBezTo>
                    <a:lnTo>
                      <a:pt x="19729" y="18263"/>
                    </a:lnTo>
                    <a:cubicBezTo>
                      <a:pt x="21575" y="19430"/>
                      <a:pt x="23099" y="21073"/>
                      <a:pt x="24254" y="22942"/>
                    </a:cubicBezTo>
                    <a:cubicBezTo>
                      <a:pt x="24825" y="23883"/>
                      <a:pt x="25302" y="24883"/>
                      <a:pt x="25694" y="25907"/>
                    </a:cubicBezTo>
                    <a:cubicBezTo>
                      <a:pt x="26075" y="26966"/>
                      <a:pt x="26242" y="28050"/>
                      <a:pt x="26552" y="29121"/>
                    </a:cubicBezTo>
                    <a:cubicBezTo>
                      <a:pt x="26622" y="29369"/>
                      <a:pt x="26760" y="29485"/>
                      <a:pt x="26888" y="29485"/>
                    </a:cubicBezTo>
                    <a:cubicBezTo>
                      <a:pt x="27043" y="29485"/>
                      <a:pt x="27184" y="29315"/>
                      <a:pt x="27171" y="29002"/>
                    </a:cubicBezTo>
                    <a:cubicBezTo>
                      <a:pt x="26909" y="25073"/>
                      <a:pt x="24873" y="21263"/>
                      <a:pt x="21789" y="18834"/>
                    </a:cubicBezTo>
                    <a:cubicBezTo>
                      <a:pt x="18920" y="16572"/>
                      <a:pt x="14693" y="15417"/>
                      <a:pt x="12883" y="12024"/>
                    </a:cubicBezTo>
                    <a:cubicBezTo>
                      <a:pt x="12348" y="11024"/>
                      <a:pt x="12252" y="9964"/>
                      <a:pt x="12324" y="8869"/>
                    </a:cubicBezTo>
                    <a:cubicBezTo>
                      <a:pt x="12478" y="6809"/>
                      <a:pt x="13240" y="4821"/>
                      <a:pt x="13181" y="2749"/>
                    </a:cubicBezTo>
                    <a:cubicBezTo>
                      <a:pt x="13145" y="1963"/>
                      <a:pt x="13002" y="832"/>
                      <a:pt x="12359" y="308"/>
                    </a:cubicBezTo>
                    <a:cubicBezTo>
                      <a:pt x="12123" y="119"/>
                      <a:pt x="11795" y="0"/>
                      <a:pt x="1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1"/>
              <p:cNvSpPr/>
              <p:nvPr/>
            </p:nvSpPr>
            <p:spPr>
              <a:xfrm rot="3053956">
                <a:off x="-1325253" y="208423"/>
                <a:ext cx="120178" cy="471714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2949" extrusionOk="0">
                    <a:moveTo>
                      <a:pt x="248" y="0"/>
                    </a:moveTo>
                    <a:cubicBezTo>
                      <a:pt x="228" y="0"/>
                      <a:pt x="205" y="13"/>
                      <a:pt x="191" y="37"/>
                    </a:cubicBezTo>
                    <a:cubicBezTo>
                      <a:pt x="36" y="442"/>
                      <a:pt x="1" y="906"/>
                      <a:pt x="12" y="1335"/>
                    </a:cubicBezTo>
                    <a:cubicBezTo>
                      <a:pt x="12" y="1775"/>
                      <a:pt x="84" y="2216"/>
                      <a:pt x="191" y="2644"/>
                    </a:cubicBezTo>
                    <a:cubicBezTo>
                      <a:pt x="405" y="3525"/>
                      <a:pt x="774" y="4335"/>
                      <a:pt x="1191" y="5133"/>
                    </a:cubicBezTo>
                    <a:cubicBezTo>
                      <a:pt x="1608" y="5930"/>
                      <a:pt x="2072" y="6716"/>
                      <a:pt x="2441" y="7550"/>
                    </a:cubicBezTo>
                    <a:cubicBezTo>
                      <a:pt x="2822" y="8407"/>
                      <a:pt x="3096" y="9276"/>
                      <a:pt x="3156" y="10217"/>
                    </a:cubicBezTo>
                    <a:cubicBezTo>
                      <a:pt x="3215" y="11145"/>
                      <a:pt x="3096" y="12062"/>
                      <a:pt x="2810" y="12943"/>
                    </a:cubicBezTo>
                    <a:cubicBezTo>
                      <a:pt x="2810" y="12943"/>
                      <a:pt x="2816" y="12948"/>
                      <a:pt x="2819" y="12948"/>
                    </a:cubicBezTo>
                    <a:cubicBezTo>
                      <a:pt x="2821" y="12948"/>
                      <a:pt x="2822" y="12947"/>
                      <a:pt x="2822" y="12943"/>
                    </a:cubicBezTo>
                    <a:cubicBezTo>
                      <a:pt x="3120" y="12181"/>
                      <a:pt x="3299" y="11383"/>
                      <a:pt x="3299" y="10574"/>
                    </a:cubicBezTo>
                    <a:cubicBezTo>
                      <a:pt x="3299" y="9681"/>
                      <a:pt x="3108" y="8800"/>
                      <a:pt x="2787" y="7966"/>
                    </a:cubicBezTo>
                    <a:cubicBezTo>
                      <a:pt x="2108" y="6276"/>
                      <a:pt x="1001" y="4787"/>
                      <a:pt x="465" y="3049"/>
                    </a:cubicBezTo>
                    <a:cubicBezTo>
                      <a:pt x="310" y="2573"/>
                      <a:pt x="203" y="2061"/>
                      <a:pt x="179" y="1573"/>
                    </a:cubicBezTo>
                    <a:cubicBezTo>
                      <a:pt x="167" y="1335"/>
                      <a:pt x="167" y="1085"/>
                      <a:pt x="179" y="846"/>
                    </a:cubicBezTo>
                    <a:cubicBezTo>
                      <a:pt x="191" y="584"/>
                      <a:pt x="251" y="334"/>
                      <a:pt x="298" y="84"/>
                    </a:cubicBezTo>
                    <a:cubicBezTo>
                      <a:pt x="305" y="28"/>
                      <a:pt x="279" y="0"/>
                      <a:pt x="2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1"/>
              <p:cNvSpPr/>
              <p:nvPr/>
            </p:nvSpPr>
            <p:spPr>
              <a:xfrm rot="3053956">
                <a:off x="-1292875" y="233307"/>
                <a:ext cx="128411" cy="43135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841" extrusionOk="0">
                    <a:moveTo>
                      <a:pt x="164" y="0"/>
                    </a:moveTo>
                    <a:cubicBezTo>
                      <a:pt x="155" y="0"/>
                      <a:pt x="148" y="4"/>
                      <a:pt x="144" y="12"/>
                    </a:cubicBezTo>
                    <a:cubicBezTo>
                      <a:pt x="1" y="393"/>
                      <a:pt x="25" y="786"/>
                      <a:pt x="60" y="1179"/>
                    </a:cubicBezTo>
                    <a:cubicBezTo>
                      <a:pt x="108" y="1560"/>
                      <a:pt x="203" y="1953"/>
                      <a:pt x="334" y="2334"/>
                    </a:cubicBezTo>
                    <a:cubicBezTo>
                      <a:pt x="596" y="3096"/>
                      <a:pt x="989" y="3810"/>
                      <a:pt x="1358" y="4525"/>
                    </a:cubicBezTo>
                    <a:cubicBezTo>
                      <a:pt x="2120" y="5965"/>
                      <a:pt x="2834" y="7442"/>
                      <a:pt x="3192" y="9049"/>
                    </a:cubicBezTo>
                    <a:cubicBezTo>
                      <a:pt x="3382" y="9954"/>
                      <a:pt x="3489" y="10906"/>
                      <a:pt x="3358" y="11835"/>
                    </a:cubicBezTo>
                    <a:cubicBezTo>
                      <a:pt x="3358" y="11835"/>
                      <a:pt x="3364" y="11840"/>
                      <a:pt x="3367" y="11840"/>
                    </a:cubicBezTo>
                    <a:cubicBezTo>
                      <a:pt x="3369" y="11840"/>
                      <a:pt x="3370" y="11839"/>
                      <a:pt x="3370" y="11835"/>
                    </a:cubicBezTo>
                    <a:cubicBezTo>
                      <a:pt x="3501" y="11049"/>
                      <a:pt x="3525" y="10228"/>
                      <a:pt x="3406" y="9442"/>
                    </a:cubicBezTo>
                    <a:cubicBezTo>
                      <a:pt x="3311" y="8632"/>
                      <a:pt x="3084" y="7846"/>
                      <a:pt x="2787" y="7084"/>
                    </a:cubicBezTo>
                    <a:cubicBezTo>
                      <a:pt x="2489" y="6322"/>
                      <a:pt x="2132" y="5584"/>
                      <a:pt x="1763" y="4870"/>
                    </a:cubicBezTo>
                    <a:cubicBezTo>
                      <a:pt x="1382" y="4155"/>
                      <a:pt x="965" y="3453"/>
                      <a:pt x="656" y="2715"/>
                    </a:cubicBezTo>
                    <a:cubicBezTo>
                      <a:pt x="477" y="2298"/>
                      <a:pt x="346" y="1858"/>
                      <a:pt x="251" y="1417"/>
                    </a:cubicBezTo>
                    <a:cubicBezTo>
                      <a:pt x="167" y="953"/>
                      <a:pt x="179" y="512"/>
                      <a:pt x="191" y="48"/>
                    </a:cubicBezTo>
                    <a:cubicBezTo>
                      <a:pt x="199" y="16"/>
                      <a:pt x="181" y="0"/>
                      <a:pt x="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1"/>
              <p:cNvSpPr/>
              <p:nvPr/>
            </p:nvSpPr>
            <p:spPr>
              <a:xfrm rot="3053956">
                <a:off x="-1287640" y="317062"/>
                <a:ext cx="99377" cy="241522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6630" extrusionOk="0">
                    <a:moveTo>
                      <a:pt x="19" y="1"/>
                    </a:moveTo>
                    <a:cubicBezTo>
                      <a:pt x="10" y="1"/>
                      <a:pt x="1" y="4"/>
                      <a:pt x="1" y="10"/>
                    </a:cubicBezTo>
                    <a:cubicBezTo>
                      <a:pt x="1" y="462"/>
                      <a:pt x="179" y="891"/>
                      <a:pt x="382" y="1272"/>
                    </a:cubicBezTo>
                    <a:cubicBezTo>
                      <a:pt x="584" y="1676"/>
                      <a:pt x="834" y="2046"/>
                      <a:pt x="1096" y="2438"/>
                    </a:cubicBezTo>
                    <a:cubicBezTo>
                      <a:pt x="1358" y="2843"/>
                      <a:pt x="1596" y="3236"/>
                      <a:pt x="1799" y="3677"/>
                    </a:cubicBezTo>
                    <a:cubicBezTo>
                      <a:pt x="2013" y="4117"/>
                      <a:pt x="2191" y="4582"/>
                      <a:pt x="2334" y="5046"/>
                    </a:cubicBezTo>
                    <a:cubicBezTo>
                      <a:pt x="2501" y="5558"/>
                      <a:pt x="2632" y="6094"/>
                      <a:pt x="2715" y="6629"/>
                    </a:cubicBezTo>
                    <a:lnTo>
                      <a:pt x="2727" y="6629"/>
                    </a:lnTo>
                    <a:cubicBezTo>
                      <a:pt x="2692" y="6153"/>
                      <a:pt x="2632" y="5665"/>
                      <a:pt x="2537" y="5189"/>
                    </a:cubicBezTo>
                    <a:cubicBezTo>
                      <a:pt x="2430" y="4724"/>
                      <a:pt x="2263" y="4272"/>
                      <a:pt x="2072" y="3831"/>
                    </a:cubicBezTo>
                    <a:cubicBezTo>
                      <a:pt x="1882" y="3391"/>
                      <a:pt x="1644" y="2974"/>
                      <a:pt x="1394" y="2569"/>
                    </a:cubicBezTo>
                    <a:cubicBezTo>
                      <a:pt x="1132" y="2188"/>
                      <a:pt x="870" y="1807"/>
                      <a:pt x="632" y="1414"/>
                    </a:cubicBezTo>
                    <a:cubicBezTo>
                      <a:pt x="501" y="1188"/>
                      <a:pt x="382" y="962"/>
                      <a:pt x="275" y="736"/>
                    </a:cubicBezTo>
                    <a:cubicBezTo>
                      <a:pt x="167" y="498"/>
                      <a:pt x="108" y="248"/>
                      <a:pt x="36" y="10"/>
                    </a:cubicBezTo>
                    <a:cubicBezTo>
                      <a:pt x="36" y="4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1"/>
              <p:cNvSpPr/>
              <p:nvPr/>
            </p:nvSpPr>
            <p:spPr>
              <a:xfrm rot="3053956">
                <a:off x="-1346279" y="554430"/>
                <a:ext cx="9144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492" extrusionOk="0">
                    <a:moveTo>
                      <a:pt x="13" y="1"/>
                    </a:moveTo>
                    <a:cubicBezTo>
                      <a:pt x="7" y="1"/>
                      <a:pt x="1" y="4"/>
                      <a:pt x="1" y="10"/>
                    </a:cubicBezTo>
                    <a:cubicBezTo>
                      <a:pt x="49" y="415"/>
                      <a:pt x="120" y="819"/>
                      <a:pt x="120" y="1236"/>
                    </a:cubicBezTo>
                    <a:cubicBezTo>
                      <a:pt x="120" y="1653"/>
                      <a:pt x="108" y="2070"/>
                      <a:pt x="25" y="2486"/>
                    </a:cubicBezTo>
                    <a:cubicBezTo>
                      <a:pt x="25" y="2486"/>
                      <a:pt x="25" y="2492"/>
                      <a:pt x="32" y="2492"/>
                    </a:cubicBezTo>
                    <a:cubicBezTo>
                      <a:pt x="35" y="2492"/>
                      <a:pt x="41" y="2490"/>
                      <a:pt x="49" y="2486"/>
                    </a:cubicBezTo>
                    <a:cubicBezTo>
                      <a:pt x="168" y="2081"/>
                      <a:pt x="251" y="1653"/>
                      <a:pt x="251" y="1236"/>
                    </a:cubicBezTo>
                    <a:cubicBezTo>
                      <a:pt x="251" y="819"/>
                      <a:pt x="191" y="379"/>
                      <a:pt x="25" y="10"/>
                    </a:cubicBezTo>
                    <a:cubicBezTo>
                      <a:pt x="25" y="4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1"/>
              <p:cNvSpPr/>
              <p:nvPr/>
            </p:nvSpPr>
            <p:spPr>
              <a:xfrm rot="3053956">
                <a:off x="-1247274" y="260418"/>
                <a:ext cx="61164" cy="18163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4986" extrusionOk="0">
                    <a:moveTo>
                      <a:pt x="23" y="1"/>
                    </a:moveTo>
                    <a:cubicBezTo>
                      <a:pt x="12" y="1"/>
                      <a:pt x="0" y="6"/>
                      <a:pt x="0" y="20"/>
                    </a:cubicBezTo>
                    <a:cubicBezTo>
                      <a:pt x="0" y="711"/>
                      <a:pt x="143" y="1390"/>
                      <a:pt x="310" y="2044"/>
                    </a:cubicBezTo>
                    <a:cubicBezTo>
                      <a:pt x="488" y="2723"/>
                      <a:pt x="750" y="3354"/>
                      <a:pt x="1072" y="3973"/>
                    </a:cubicBezTo>
                    <a:cubicBezTo>
                      <a:pt x="1262" y="4307"/>
                      <a:pt x="1465" y="4652"/>
                      <a:pt x="1679" y="4985"/>
                    </a:cubicBezTo>
                    <a:cubicBezTo>
                      <a:pt x="1346" y="4390"/>
                      <a:pt x="1072" y="3747"/>
                      <a:pt x="834" y="3104"/>
                    </a:cubicBezTo>
                    <a:cubicBezTo>
                      <a:pt x="596" y="2461"/>
                      <a:pt x="405" y="1806"/>
                      <a:pt x="250" y="1140"/>
                    </a:cubicBezTo>
                    <a:cubicBezTo>
                      <a:pt x="179" y="770"/>
                      <a:pt x="107" y="378"/>
                      <a:pt x="36" y="8"/>
                    </a:cubicBezTo>
                    <a:cubicBezTo>
                      <a:pt x="36" y="4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1"/>
              <p:cNvSpPr/>
              <p:nvPr/>
            </p:nvSpPr>
            <p:spPr>
              <a:xfrm rot="3053956">
                <a:off x="-1343382" y="437712"/>
                <a:ext cx="58140" cy="15955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4380" extrusionOk="0">
                    <a:moveTo>
                      <a:pt x="15" y="0"/>
                    </a:moveTo>
                    <a:cubicBezTo>
                      <a:pt x="4" y="0"/>
                      <a:pt x="0" y="13"/>
                      <a:pt x="0" y="34"/>
                    </a:cubicBezTo>
                    <a:cubicBezTo>
                      <a:pt x="36" y="165"/>
                      <a:pt x="119" y="296"/>
                      <a:pt x="179" y="415"/>
                    </a:cubicBezTo>
                    <a:cubicBezTo>
                      <a:pt x="250" y="558"/>
                      <a:pt x="310" y="689"/>
                      <a:pt x="369" y="820"/>
                    </a:cubicBezTo>
                    <a:cubicBezTo>
                      <a:pt x="512" y="1105"/>
                      <a:pt x="631" y="1391"/>
                      <a:pt x="750" y="1665"/>
                    </a:cubicBezTo>
                    <a:cubicBezTo>
                      <a:pt x="965" y="2236"/>
                      <a:pt x="1143" y="2796"/>
                      <a:pt x="1310" y="3379"/>
                    </a:cubicBezTo>
                    <a:cubicBezTo>
                      <a:pt x="1393" y="3713"/>
                      <a:pt x="1489" y="4034"/>
                      <a:pt x="1572" y="4380"/>
                    </a:cubicBezTo>
                    <a:lnTo>
                      <a:pt x="1596" y="4380"/>
                    </a:lnTo>
                    <a:cubicBezTo>
                      <a:pt x="1512" y="3772"/>
                      <a:pt x="1393" y="3189"/>
                      <a:pt x="1203" y="2594"/>
                    </a:cubicBezTo>
                    <a:cubicBezTo>
                      <a:pt x="1024" y="2010"/>
                      <a:pt x="798" y="1427"/>
                      <a:pt x="536" y="891"/>
                    </a:cubicBezTo>
                    <a:lnTo>
                      <a:pt x="310" y="451"/>
                    </a:lnTo>
                    <a:cubicBezTo>
                      <a:pt x="238" y="296"/>
                      <a:pt x="167" y="117"/>
                      <a:pt x="48" y="22"/>
                    </a:cubicBezTo>
                    <a:cubicBezTo>
                      <a:pt x="33" y="7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1"/>
              <p:cNvSpPr/>
              <p:nvPr/>
            </p:nvSpPr>
            <p:spPr>
              <a:xfrm rot="3053956">
                <a:off x="-1436819" y="680875"/>
                <a:ext cx="440895" cy="163200"/>
              </a:xfrm>
              <a:custGeom>
                <a:avLst/>
                <a:gdLst/>
                <a:ahLst/>
                <a:cxnLst/>
                <a:rect l="l" t="t" r="r" b="b"/>
                <a:pathLst>
                  <a:path w="12103" h="4480" extrusionOk="0">
                    <a:moveTo>
                      <a:pt x="12067" y="0"/>
                    </a:moveTo>
                    <a:cubicBezTo>
                      <a:pt x="11901" y="96"/>
                      <a:pt x="11770" y="239"/>
                      <a:pt x="11615" y="370"/>
                    </a:cubicBezTo>
                    <a:cubicBezTo>
                      <a:pt x="11484" y="501"/>
                      <a:pt x="11329" y="620"/>
                      <a:pt x="11186" y="739"/>
                    </a:cubicBezTo>
                    <a:cubicBezTo>
                      <a:pt x="10877" y="977"/>
                      <a:pt x="10531" y="1203"/>
                      <a:pt x="10186" y="1382"/>
                    </a:cubicBezTo>
                    <a:cubicBezTo>
                      <a:pt x="9472" y="1763"/>
                      <a:pt x="8710" y="2036"/>
                      <a:pt x="7924" y="2227"/>
                    </a:cubicBezTo>
                    <a:cubicBezTo>
                      <a:pt x="6162" y="2679"/>
                      <a:pt x="4352" y="2810"/>
                      <a:pt x="2614" y="3287"/>
                    </a:cubicBezTo>
                    <a:cubicBezTo>
                      <a:pt x="2161" y="3406"/>
                      <a:pt x="1721" y="3549"/>
                      <a:pt x="1280" y="3727"/>
                    </a:cubicBezTo>
                    <a:cubicBezTo>
                      <a:pt x="852" y="3906"/>
                      <a:pt x="411" y="4120"/>
                      <a:pt x="54" y="4418"/>
                    </a:cubicBezTo>
                    <a:cubicBezTo>
                      <a:pt x="1" y="4439"/>
                      <a:pt x="33" y="4479"/>
                      <a:pt x="66" y="4479"/>
                    </a:cubicBezTo>
                    <a:cubicBezTo>
                      <a:pt x="70" y="4479"/>
                      <a:pt x="74" y="4479"/>
                      <a:pt x="78" y="4477"/>
                    </a:cubicBezTo>
                    <a:cubicBezTo>
                      <a:pt x="471" y="4287"/>
                      <a:pt x="840" y="4072"/>
                      <a:pt x="1244" y="3906"/>
                    </a:cubicBezTo>
                    <a:cubicBezTo>
                      <a:pt x="1625" y="3751"/>
                      <a:pt x="2042" y="3608"/>
                      <a:pt x="2447" y="3489"/>
                    </a:cubicBezTo>
                    <a:cubicBezTo>
                      <a:pt x="3292" y="3251"/>
                      <a:pt x="4161" y="3096"/>
                      <a:pt x="5043" y="2941"/>
                    </a:cubicBezTo>
                    <a:cubicBezTo>
                      <a:pt x="6745" y="2656"/>
                      <a:pt x="8507" y="2406"/>
                      <a:pt x="10079" y="1620"/>
                    </a:cubicBezTo>
                    <a:cubicBezTo>
                      <a:pt x="10472" y="1429"/>
                      <a:pt x="10853" y="1203"/>
                      <a:pt x="11198" y="929"/>
                    </a:cubicBezTo>
                    <a:cubicBezTo>
                      <a:pt x="11377" y="798"/>
                      <a:pt x="11543" y="667"/>
                      <a:pt x="11710" y="512"/>
                    </a:cubicBezTo>
                    <a:cubicBezTo>
                      <a:pt x="11853" y="370"/>
                      <a:pt x="12008" y="215"/>
                      <a:pt x="12091" y="24"/>
                    </a:cubicBezTo>
                    <a:cubicBezTo>
                      <a:pt x="12103" y="12"/>
                      <a:pt x="12079" y="0"/>
                      <a:pt x="12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1"/>
              <p:cNvSpPr/>
              <p:nvPr/>
            </p:nvSpPr>
            <p:spPr>
              <a:xfrm rot="3053956">
                <a:off x="-1425161" y="661390"/>
                <a:ext cx="424284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11647" h="4725" extrusionOk="0">
                    <a:moveTo>
                      <a:pt x="11592" y="0"/>
                    </a:moveTo>
                    <a:cubicBezTo>
                      <a:pt x="11587" y="0"/>
                      <a:pt x="11582" y="1"/>
                      <a:pt x="11577" y="2"/>
                    </a:cubicBezTo>
                    <a:cubicBezTo>
                      <a:pt x="11220" y="193"/>
                      <a:pt x="10875" y="419"/>
                      <a:pt x="10518" y="609"/>
                    </a:cubicBezTo>
                    <a:cubicBezTo>
                      <a:pt x="10160" y="812"/>
                      <a:pt x="9791" y="966"/>
                      <a:pt x="9422" y="1109"/>
                    </a:cubicBezTo>
                    <a:cubicBezTo>
                      <a:pt x="8648" y="1407"/>
                      <a:pt x="7827" y="1609"/>
                      <a:pt x="7005" y="1788"/>
                    </a:cubicBezTo>
                    <a:cubicBezTo>
                      <a:pt x="5350" y="2157"/>
                      <a:pt x="3648" y="2455"/>
                      <a:pt x="2100" y="3193"/>
                    </a:cubicBezTo>
                    <a:cubicBezTo>
                      <a:pt x="1707" y="3372"/>
                      <a:pt x="1338" y="3574"/>
                      <a:pt x="981" y="3824"/>
                    </a:cubicBezTo>
                    <a:cubicBezTo>
                      <a:pt x="635" y="4062"/>
                      <a:pt x="278" y="4336"/>
                      <a:pt x="28" y="4681"/>
                    </a:cubicBezTo>
                    <a:cubicBezTo>
                      <a:pt x="1" y="4699"/>
                      <a:pt x="30" y="4725"/>
                      <a:pt x="61" y="4725"/>
                    </a:cubicBezTo>
                    <a:cubicBezTo>
                      <a:pt x="70" y="4725"/>
                      <a:pt x="79" y="4722"/>
                      <a:pt x="88" y="4717"/>
                    </a:cubicBezTo>
                    <a:cubicBezTo>
                      <a:pt x="397" y="4479"/>
                      <a:pt x="683" y="4217"/>
                      <a:pt x="1005" y="3991"/>
                    </a:cubicBezTo>
                    <a:cubicBezTo>
                      <a:pt x="1314" y="3764"/>
                      <a:pt x="1659" y="3574"/>
                      <a:pt x="2005" y="3407"/>
                    </a:cubicBezTo>
                    <a:cubicBezTo>
                      <a:pt x="2719" y="3050"/>
                      <a:pt x="3481" y="2800"/>
                      <a:pt x="4255" y="2598"/>
                    </a:cubicBezTo>
                    <a:cubicBezTo>
                      <a:pt x="5922" y="2145"/>
                      <a:pt x="7648" y="1919"/>
                      <a:pt x="9279" y="1347"/>
                    </a:cubicBezTo>
                    <a:cubicBezTo>
                      <a:pt x="9696" y="1193"/>
                      <a:pt x="10113" y="1014"/>
                      <a:pt x="10518" y="812"/>
                    </a:cubicBezTo>
                    <a:cubicBezTo>
                      <a:pt x="10899" y="609"/>
                      <a:pt x="11327" y="371"/>
                      <a:pt x="11625" y="62"/>
                    </a:cubicBezTo>
                    <a:cubicBezTo>
                      <a:pt x="11646" y="40"/>
                      <a:pt x="11630" y="0"/>
                      <a:pt x="11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1"/>
              <p:cNvSpPr/>
              <p:nvPr/>
            </p:nvSpPr>
            <p:spPr>
              <a:xfrm rot="3053956">
                <a:off x="-1330097" y="475793"/>
                <a:ext cx="253070" cy="312849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8588" extrusionOk="0">
                    <a:moveTo>
                      <a:pt x="6903" y="0"/>
                    </a:moveTo>
                    <a:cubicBezTo>
                      <a:pt x="6896" y="0"/>
                      <a:pt x="6890" y="3"/>
                      <a:pt x="6887" y="11"/>
                    </a:cubicBezTo>
                    <a:cubicBezTo>
                      <a:pt x="6780" y="141"/>
                      <a:pt x="6744" y="308"/>
                      <a:pt x="6661" y="451"/>
                    </a:cubicBezTo>
                    <a:cubicBezTo>
                      <a:pt x="6601" y="618"/>
                      <a:pt x="6530" y="784"/>
                      <a:pt x="6470" y="939"/>
                    </a:cubicBezTo>
                    <a:cubicBezTo>
                      <a:pt x="6327" y="1273"/>
                      <a:pt x="6172" y="1582"/>
                      <a:pt x="5994" y="1892"/>
                    </a:cubicBezTo>
                    <a:cubicBezTo>
                      <a:pt x="5649" y="2523"/>
                      <a:pt x="5232" y="3106"/>
                      <a:pt x="4791" y="3666"/>
                    </a:cubicBezTo>
                    <a:cubicBezTo>
                      <a:pt x="3851" y="4844"/>
                      <a:pt x="2732" y="5856"/>
                      <a:pt x="1600" y="6833"/>
                    </a:cubicBezTo>
                    <a:cubicBezTo>
                      <a:pt x="1029" y="7333"/>
                      <a:pt x="350" y="7821"/>
                      <a:pt x="17" y="8523"/>
                    </a:cubicBezTo>
                    <a:cubicBezTo>
                      <a:pt x="1" y="8564"/>
                      <a:pt x="28" y="8588"/>
                      <a:pt x="59" y="8588"/>
                    </a:cubicBezTo>
                    <a:cubicBezTo>
                      <a:pt x="74" y="8588"/>
                      <a:pt x="89" y="8583"/>
                      <a:pt x="100" y="8571"/>
                    </a:cubicBezTo>
                    <a:cubicBezTo>
                      <a:pt x="291" y="8273"/>
                      <a:pt x="505" y="8000"/>
                      <a:pt x="755" y="7750"/>
                    </a:cubicBezTo>
                    <a:cubicBezTo>
                      <a:pt x="1005" y="7500"/>
                      <a:pt x="1279" y="7273"/>
                      <a:pt x="1565" y="7047"/>
                    </a:cubicBezTo>
                    <a:cubicBezTo>
                      <a:pt x="2136" y="6571"/>
                      <a:pt x="2720" y="6071"/>
                      <a:pt x="3255" y="5547"/>
                    </a:cubicBezTo>
                    <a:cubicBezTo>
                      <a:pt x="4315" y="4547"/>
                      <a:pt x="5279" y="3451"/>
                      <a:pt x="6030" y="2201"/>
                    </a:cubicBezTo>
                    <a:cubicBezTo>
                      <a:pt x="6232" y="1856"/>
                      <a:pt x="6411" y="1499"/>
                      <a:pt x="6577" y="1130"/>
                    </a:cubicBezTo>
                    <a:lnTo>
                      <a:pt x="6803" y="582"/>
                    </a:lnTo>
                    <a:cubicBezTo>
                      <a:pt x="6875" y="403"/>
                      <a:pt x="6946" y="213"/>
                      <a:pt x="6934" y="22"/>
                    </a:cubicBezTo>
                    <a:cubicBezTo>
                      <a:pt x="6934" y="14"/>
                      <a:pt x="6917" y="0"/>
                      <a:pt x="6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1"/>
              <p:cNvSpPr/>
              <p:nvPr/>
            </p:nvSpPr>
            <p:spPr>
              <a:xfrm rot="3053956">
                <a:off x="-1194658" y="315878"/>
                <a:ext cx="49798" cy="40366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081" extrusionOk="0">
                    <a:moveTo>
                      <a:pt x="875" y="0"/>
                    </a:moveTo>
                    <a:cubicBezTo>
                      <a:pt x="855" y="0"/>
                      <a:pt x="836" y="10"/>
                      <a:pt x="831" y="30"/>
                    </a:cubicBezTo>
                    <a:cubicBezTo>
                      <a:pt x="760" y="411"/>
                      <a:pt x="772" y="816"/>
                      <a:pt x="772" y="1209"/>
                    </a:cubicBezTo>
                    <a:cubicBezTo>
                      <a:pt x="783" y="1590"/>
                      <a:pt x="807" y="1983"/>
                      <a:pt x="831" y="2364"/>
                    </a:cubicBezTo>
                    <a:cubicBezTo>
                      <a:pt x="891" y="3162"/>
                      <a:pt x="986" y="3960"/>
                      <a:pt x="1057" y="4745"/>
                    </a:cubicBezTo>
                    <a:cubicBezTo>
                      <a:pt x="1176" y="6138"/>
                      <a:pt x="1188" y="7555"/>
                      <a:pt x="879" y="8924"/>
                    </a:cubicBezTo>
                    <a:cubicBezTo>
                      <a:pt x="783" y="9293"/>
                      <a:pt x="688" y="9651"/>
                      <a:pt x="533" y="9996"/>
                    </a:cubicBezTo>
                    <a:cubicBezTo>
                      <a:pt x="391" y="10353"/>
                      <a:pt x="188" y="10687"/>
                      <a:pt x="10" y="11032"/>
                    </a:cubicBezTo>
                    <a:cubicBezTo>
                      <a:pt x="1" y="11050"/>
                      <a:pt x="25" y="11080"/>
                      <a:pt x="47" y="11080"/>
                    </a:cubicBezTo>
                    <a:cubicBezTo>
                      <a:pt x="55" y="11080"/>
                      <a:pt x="63" y="11077"/>
                      <a:pt x="69" y="11068"/>
                    </a:cubicBezTo>
                    <a:cubicBezTo>
                      <a:pt x="486" y="10567"/>
                      <a:pt x="748" y="9913"/>
                      <a:pt x="938" y="9282"/>
                    </a:cubicBezTo>
                    <a:cubicBezTo>
                      <a:pt x="1129" y="8627"/>
                      <a:pt x="1236" y="7948"/>
                      <a:pt x="1284" y="7281"/>
                    </a:cubicBezTo>
                    <a:cubicBezTo>
                      <a:pt x="1367" y="5757"/>
                      <a:pt x="1176" y="4245"/>
                      <a:pt x="1045" y="2733"/>
                    </a:cubicBezTo>
                    <a:cubicBezTo>
                      <a:pt x="998" y="2293"/>
                      <a:pt x="962" y="1840"/>
                      <a:pt x="950" y="1412"/>
                    </a:cubicBezTo>
                    <a:cubicBezTo>
                      <a:pt x="938" y="947"/>
                      <a:pt x="950" y="507"/>
                      <a:pt x="926" y="42"/>
                    </a:cubicBezTo>
                    <a:cubicBezTo>
                      <a:pt x="926" y="16"/>
                      <a:pt x="900" y="0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1"/>
              <p:cNvSpPr/>
              <p:nvPr/>
            </p:nvSpPr>
            <p:spPr>
              <a:xfrm rot="3053956">
                <a:off x="-1187210" y="374734"/>
                <a:ext cx="69761" cy="34935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9590" extrusionOk="0">
                    <a:moveTo>
                      <a:pt x="1902" y="0"/>
                    </a:moveTo>
                    <a:cubicBezTo>
                      <a:pt x="1747" y="262"/>
                      <a:pt x="1604" y="548"/>
                      <a:pt x="1509" y="846"/>
                    </a:cubicBezTo>
                    <a:cubicBezTo>
                      <a:pt x="1414" y="1143"/>
                      <a:pt x="1331" y="1477"/>
                      <a:pt x="1295" y="1786"/>
                    </a:cubicBezTo>
                    <a:cubicBezTo>
                      <a:pt x="1188" y="2453"/>
                      <a:pt x="1188" y="3120"/>
                      <a:pt x="1212" y="3799"/>
                    </a:cubicBezTo>
                    <a:cubicBezTo>
                      <a:pt x="1235" y="4465"/>
                      <a:pt x="1271" y="5132"/>
                      <a:pt x="1212" y="5823"/>
                    </a:cubicBezTo>
                    <a:cubicBezTo>
                      <a:pt x="1176" y="6430"/>
                      <a:pt x="1057" y="7037"/>
                      <a:pt x="854" y="7632"/>
                    </a:cubicBezTo>
                    <a:cubicBezTo>
                      <a:pt x="652" y="8299"/>
                      <a:pt x="354" y="8942"/>
                      <a:pt x="9" y="9549"/>
                    </a:cubicBezTo>
                    <a:cubicBezTo>
                      <a:pt x="0" y="9576"/>
                      <a:pt x="11" y="9589"/>
                      <a:pt x="27" y="9589"/>
                    </a:cubicBezTo>
                    <a:cubicBezTo>
                      <a:pt x="33" y="9589"/>
                      <a:pt x="39" y="9588"/>
                      <a:pt x="45" y="9585"/>
                    </a:cubicBezTo>
                    <a:cubicBezTo>
                      <a:pt x="759" y="8585"/>
                      <a:pt x="1152" y="7382"/>
                      <a:pt x="1307" y="6180"/>
                    </a:cubicBezTo>
                    <a:cubicBezTo>
                      <a:pt x="1474" y="4834"/>
                      <a:pt x="1212" y="3477"/>
                      <a:pt x="1366" y="2144"/>
                    </a:cubicBezTo>
                    <a:cubicBezTo>
                      <a:pt x="1414" y="1774"/>
                      <a:pt x="1485" y="1417"/>
                      <a:pt x="1569" y="1060"/>
                    </a:cubicBezTo>
                    <a:cubicBezTo>
                      <a:pt x="1664" y="703"/>
                      <a:pt x="1783" y="358"/>
                      <a:pt x="1914" y="12"/>
                    </a:cubicBezTo>
                    <a:cubicBezTo>
                      <a:pt x="1914" y="0"/>
                      <a:pt x="1902" y="0"/>
                      <a:pt x="1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1"/>
              <p:cNvSpPr/>
              <p:nvPr/>
            </p:nvSpPr>
            <p:spPr>
              <a:xfrm rot="3053956">
                <a:off x="-1199597" y="507308"/>
                <a:ext cx="130159" cy="224437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6161" extrusionOk="0">
                    <a:moveTo>
                      <a:pt x="3569" y="1"/>
                    </a:moveTo>
                    <a:cubicBezTo>
                      <a:pt x="3567" y="1"/>
                      <a:pt x="3564" y="3"/>
                      <a:pt x="3560" y="11"/>
                    </a:cubicBezTo>
                    <a:cubicBezTo>
                      <a:pt x="3322" y="440"/>
                      <a:pt x="3072" y="857"/>
                      <a:pt x="2846" y="1285"/>
                    </a:cubicBezTo>
                    <a:cubicBezTo>
                      <a:pt x="2608" y="1714"/>
                      <a:pt x="2382" y="2154"/>
                      <a:pt x="2167" y="2583"/>
                    </a:cubicBezTo>
                    <a:cubicBezTo>
                      <a:pt x="1751" y="3393"/>
                      <a:pt x="1346" y="4202"/>
                      <a:pt x="858" y="4964"/>
                    </a:cubicBezTo>
                    <a:cubicBezTo>
                      <a:pt x="584" y="5381"/>
                      <a:pt x="286" y="5774"/>
                      <a:pt x="0" y="6155"/>
                    </a:cubicBezTo>
                    <a:cubicBezTo>
                      <a:pt x="0" y="6155"/>
                      <a:pt x="11" y="6160"/>
                      <a:pt x="22" y="6160"/>
                    </a:cubicBezTo>
                    <a:cubicBezTo>
                      <a:pt x="27" y="6160"/>
                      <a:pt x="32" y="6159"/>
                      <a:pt x="36" y="6155"/>
                    </a:cubicBezTo>
                    <a:cubicBezTo>
                      <a:pt x="358" y="5869"/>
                      <a:pt x="631" y="5524"/>
                      <a:pt x="870" y="5179"/>
                    </a:cubicBezTo>
                    <a:cubicBezTo>
                      <a:pt x="1120" y="4798"/>
                      <a:pt x="1346" y="4428"/>
                      <a:pt x="1572" y="4036"/>
                    </a:cubicBezTo>
                    <a:cubicBezTo>
                      <a:pt x="2025" y="3202"/>
                      <a:pt x="2477" y="2357"/>
                      <a:pt x="2894" y="1511"/>
                    </a:cubicBezTo>
                    <a:cubicBezTo>
                      <a:pt x="3132" y="1023"/>
                      <a:pt x="3358" y="511"/>
                      <a:pt x="3572" y="11"/>
                    </a:cubicBezTo>
                    <a:cubicBezTo>
                      <a:pt x="3572" y="11"/>
                      <a:pt x="3572" y="1"/>
                      <a:pt x="3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1"/>
              <p:cNvSpPr/>
              <p:nvPr/>
            </p:nvSpPr>
            <p:spPr>
              <a:xfrm rot="3053956">
                <a:off x="-1157576" y="497448"/>
                <a:ext cx="82001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5425" extrusionOk="0">
                    <a:moveTo>
                      <a:pt x="2247" y="1"/>
                    </a:moveTo>
                    <a:cubicBezTo>
                      <a:pt x="2246" y="1"/>
                      <a:pt x="2243" y="4"/>
                      <a:pt x="2239" y="12"/>
                    </a:cubicBezTo>
                    <a:cubicBezTo>
                      <a:pt x="1906" y="678"/>
                      <a:pt x="1608" y="1381"/>
                      <a:pt x="1334" y="2071"/>
                    </a:cubicBezTo>
                    <a:cubicBezTo>
                      <a:pt x="1048" y="2774"/>
                      <a:pt x="751" y="3488"/>
                      <a:pt x="465" y="4191"/>
                    </a:cubicBezTo>
                    <a:cubicBezTo>
                      <a:pt x="394" y="4381"/>
                      <a:pt x="322" y="4584"/>
                      <a:pt x="227" y="4774"/>
                    </a:cubicBezTo>
                    <a:cubicBezTo>
                      <a:pt x="155" y="4976"/>
                      <a:pt x="60" y="5191"/>
                      <a:pt x="1" y="5393"/>
                    </a:cubicBezTo>
                    <a:cubicBezTo>
                      <a:pt x="16" y="5416"/>
                      <a:pt x="31" y="5424"/>
                      <a:pt x="40" y="5424"/>
                    </a:cubicBezTo>
                    <a:cubicBezTo>
                      <a:pt x="45" y="5424"/>
                      <a:pt x="48" y="5421"/>
                      <a:pt x="48" y="5417"/>
                    </a:cubicBezTo>
                    <a:cubicBezTo>
                      <a:pt x="155" y="5250"/>
                      <a:pt x="215" y="5072"/>
                      <a:pt x="286" y="4893"/>
                    </a:cubicBezTo>
                    <a:cubicBezTo>
                      <a:pt x="358" y="4726"/>
                      <a:pt x="441" y="4548"/>
                      <a:pt x="513" y="4381"/>
                    </a:cubicBezTo>
                    <a:cubicBezTo>
                      <a:pt x="656" y="4048"/>
                      <a:pt x="810" y="3691"/>
                      <a:pt x="941" y="3345"/>
                    </a:cubicBezTo>
                    <a:cubicBezTo>
                      <a:pt x="1239" y="2643"/>
                      <a:pt x="1525" y="1928"/>
                      <a:pt x="1810" y="1226"/>
                    </a:cubicBezTo>
                    <a:cubicBezTo>
                      <a:pt x="1965" y="833"/>
                      <a:pt x="2120" y="428"/>
                      <a:pt x="2251" y="12"/>
                    </a:cubicBezTo>
                    <a:cubicBezTo>
                      <a:pt x="2251" y="12"/>
                      <a:pt x="2251" y="1"/>
                      <a:pt x="2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1"/>
              <p:cNvSpPr/>
              <p:nvPr/>
            </p:nvSpPr>
            <p:spPr>
              <a:xfrm rot="3053956">
                <a:off x="-1156031" y="451535"/>
                <a:ext cx="77666" cy="25135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6900" extrusionOk="0">
                    <a:moveTo>
                      <a:pt x="2128" y="1"/>
                    </a:moveTo>
                    <a:cubicBezTo>
                      <a:pt x="2126" y="1"/>
                      <a:pt x="2124" y="2"/>
                      <a:pt x="2120" y="6"/>
                    </a:cubicBezTo>
                    <a:cubicBezTo>
                      <a:pt x="1846" y="363"/>
                      <a:pt x="1644" y="744"/>
                      <a:pt x="1489" y="1161"/>
                    </a:cubicBezTo>
                    <a:cubicBezTo>
                      <a:pt x="1346" y="1566"/>
                      <a:pt x="1274" y="1982"/>
                      <a:pt x="1179" y="2399"/>
                    </a:cubicBezTo>
                    <a:cubicBezTo>
                      <a:pt x="989" y="3363"/>
                      <a:pt x="822" y="4340"/>
                      <a:pt x="572" y="5292"/>
                    </a:cubicBezTo>
                    <a:cubicBezTo>
                      <a:pt x="418" y="5838"/>
                      <a:pt x="216" y="6360"/>
                      <a:pt x="3" y="6894"/>
                    </a:cubicBezTo>
                    <a:lnTo>
                      <a:pt x="3" y="6894"/>
                    </a:lnTo>
                    <a:cubicBezTo>
                      <a:pt x="4" y="6894"/>
                      <a:pt x="6" y="6894"/>
                      <a:pt x="9" y="6894"/>
                    </a:cubicBezTo>
                    <a:cubicBezTo>
                      <a:pt x="15" y="6894"/>
                      <a:pt x="24" y="6894"/>
                      <a:pt x="36" y="6888"/>
                    </a:cubicBezTo>
                    <a:cubicBezTo>
                      <a:pt x="298" y="6471"/>
                      <a:pt x="465" y="5995"/>
                      <a:pt x="620" y="5530"/>
                    </a:cubicBezTo>
                    <a:cubicBezTo>
                      <a:pt x="763" y="5054"/>
                      <a:pt x="882" y="4566"/>
                      <a:pt x="989" y="4066"/>
                    </a:cubicBezTo>
                    <a:cubicBezTo>
                      <a:pt x="1096" y="3590"/>
                      <a:pt x="1179" y="3113"/>
                      <a:pt x="1286" y="2625"/>
                    </a:cubicBezTo>
                    <a:cubicBezTo>
                      <a:pt x="1358" y="2209"/>
                      <a:pt x="1453" y="1804"/>
                      <a:pt x="1548" y="1399"/>
                    </a:cubicBezTo>
                    <a:cubicBezTo>
                      <a:pt x="1703" y="911"/>
                      <a:pt x="1894" y="446"/>
                      <a:pt x="2132" y="6"/>
                    </a:cubicBezTo>
                    <a:cubicBezTo>
                      <a:pt x="2132" y="6"/>
                      <a:pt x="2132" y="1"/>
                      <a:pt x="2128" y="1"/>
                    </a:cubicBezTo>
                    <a:close/>
                    <a:moveTo>
                      <a:pt x="3" y="6894"/>
                    </a:moveTo>
                    <a:lnTo>
                      <a:pt x="3" y="6894"/>
                    </a:lnTo>
                    <a:cubicBezTo>
                      <a:pt x="1" y="6895"/>
                      <a:pt x="1" y="6897"/>
                      <a:pt x="1" y="6900"/>
                    </a:cubicBezTo>
                    <a:cubicBezTo>
                      <a:pt x="1" y="6898"/>
                      <a:pt x="2" y="6896"/>
                      <a:pt x="3" y="6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1"/>
              <p:cNvSpPr/>
              <p:nvPr/>
            </p:nvSpPr>
            <p:spPr>
              <a:xfrm rot="3053956">
                <a:off x="-1335561" y="620635"/>
                <a:ext cx="379878" cy="207971"/>
              </a:xfrm>
              <a:custGeom>
                <a:avLst/>
                <a:gdLst/>
                <a:ahLst/>
                <a:cxnLst/>
                <a:rect l="l" t="t" r="r" b="b"/>
                <a:pathLst>
                  <a:path w="10428" h="5709" extrusionOk="0">
                    <a:moveTo>
                      <a:pt x="10406" y="0"/>
                    </a:moveTo>
                    <a:cubicBezTo>
                      <a:pt x="10403" y="0"/>
                      <a:pt x="10399" y="1"/>
                      <a:pt x="10394" y="3"/>
                    </a:cubicBezTo>
                    <a:cubicBezTo>
                      <a:pt x="10109" y="241"/>
                      <a:pt x="9799" y="480"/>
                      <a:pt x="9502" y="718"/>
                    </a:cubicBezTo>
                    <a:cubicBezTo>
                      <a:pt x="9204" y="956"/>
                      <a:pt x="8882" y="1170"/>
                      <a:pt x="8573" y="1373"/>
                    </a:cubicBezTo>
                    <a:cubicBezTo>
                      <a:pt x="7954" y="1777"/>
                      <a:pt x="7275" y="2135"/>
                      <a:pt x="6596" y="2444"/>
                    </a:cubicBezTo>
                    <a:cubicBezTo>
                      <a:pt x="5180" y="3111"/>
                      <a:pt x="3691" y="3635"/>
                      <a:pt x="2274" y="4301"/>
                    </a:cubicBezTo>
                    <a:cubicBezTo>
                      <a:pt x="1489" y="4682"/>
                      <a:pt x="703" y="5111"/>
                      <a:pt x="0" y="5647"/>
                    </a:cubicBezTo>
                    <a:cubicBezTo>
                      <a:pt x="0" y="5668"/>
                      <a:pt x="38" y="5708"/>
                      <a:pt x="63" y="5708"/>
                    </a:cubicBezTo>
                    <a:cubicBezTo>
                      <a:pt x="66" y="5708"/>
                      <a:pt x="69" y="5708"/>
                      <a:pt x="72" y="5706"/>
                    </a:cubicBezTo>
                    <a:cubicBezTo>
                      <a:pt x="750" y="5278"/>
                      <a:pt x="1429" y="4885"/>
                      <a:pt x="2143" y="4540"/>
                    </a:cubicBezTo>
                    <a:cubicBezTo>
                      <a:pt x="2870" y="4206"/>
                      <a:pt x="3608" y="3885"/>
                      <a:pt x="4346" y="3587"/>
                    </a:cubicBezTo>
                    <a:cubicBezTo>
                      <a:pt x="5763" y="3028"/>
                      <a:pt x="7192" y="2480"/>
                      <a:pt x="8501" y="1670"/>
                    </a:cubicBezTo>
                    <a:cubicBezTo>
                      <a:pt x="8859" y="1444"/>
                      <a:pt x="9204" y="1230"/>
                      <a:pt x="9525" y="956"/>
                    </a:cubicBezTo>
                    <a:cubicBezTo>
                      <a:pt x="9692" y="825"/>
                      <a:pt x="9859" y="670"/>
                      <a:pt x="10002" y="527"/>
                    </a:cubicBezTo>
                    <a:cubicBezTo>
                      <a:pt x="10168" y="372"/>
                      <a:pt x="10287" y="194"/>
                      <a:pt x="10418" y="39"/>
                    </a:cubicBezTo>
                    <a:cubicBezTo>
                      <a:pt x="10428" y="20"/>
                      <a:pt x="10422" y="0"/>
                      <a:pt x="10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1"/>
              <p:cNvSpPr/>
              <p:nvPr/>
            </p:nvSpPr>
            <p:spPr>
              <a:xfrm rot="3053956">
                <a:off x="-1245641" y="616332"/>
                <a:ext cx="261995" cy="180868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4965" extrusionOk="0">
                    <a:moveTo>
                      <a:pt x="7169" y="0"/>
                    </a:moveTo>
                    <a:cubicBezTo>
                      <a:pt x="7164" y="0"/>
                      <a:pt x="7159" y="2"/>
                      <a:pt x="7156" y="5"/>
                    </a:cubicBezTo>
                    <a:cubicBezTo>
                      <a:pt x="6977" y="196"/>
                      <a:pt x="6799" y="410"/>
                      <a:pt x="6620" y="600"/>
                    </a:cubicBezTo>
                    <a:cubicBezTo>
                      <a:pt x="6442" y="791"/>
                      <a:pt x="6263" y="993"/>
                      <a:pt x="6073" y="1172"/>
                    </a:cubicBezTo>
                    <a:cubicBezTo>
                      <a:pt x="5668" y="1541"/>
                      <a:pt x="5239" y="1862"/>
                      <a:pt x="4787" y="2184"/>
                    </a:cubicBezTo>
                    <a:cubicBezTo>
                      <a:pt x="3834" y="2839"/>
                      <a:pt x="2798" y="3374"/>
                      <a:pt x="1774" y="3910"/>
                    </a:cubicBezTo>
                    <a:cubicBezTo>
                      <a:pt x="1477" y="4065"/>
                      <a:pt x="1179" y="4232"/>
                      <a:pt x="858" y="4398"/>
                    </a:cubicBezTo>
                    <a:cubicBezTo>
                      <a:pt x="560" y="4565"/>
                      <a:pt x="262" y="4720"/>
                      <a:pt x="0" y="4934"/>
                    </a:cubicBezTo>
                    <a:cubicBezTo>
                      <a:pt x="0" y="4934"/>
                      <a:pt x="16" y="4965"/>
                      <a:pt x="40" y="4965"/>
                    </a:cubicBezTo>
                    <a:cubicBezTo>
                      <a:pt x="46" y="4965"/>
                      <a:pt x="53" y="4963"/>
                      <a:pt x="60" y="4958"/>
                    </a:cubicBezTo>
                    <a:cubicBezTo>
                      <a:pt x="346" y="4827"/>
                      <a:pt x="596" y="4684"/>
                      <a:pt x="858" y="4529"/>
                    </a:cubicBezTo>
                    <a:cubicBezTo>
                      <a:pt x="1131" y="4387"/>
                      <a:pt x="1393" y="4232"/>
                      <a:pt x="1667" y="4101"/>
                    </a:cubicBezTo>
                    <a:cubicBezTo>
                      <a:pt x="2203" y="3815"/>
                      <a:pt x="2751" y="3529"/>
                      <a:pt x="3286" y="3232"/>
                    </a:cubicBezTo>
                    <a:cubicBezTo>
                      <a:pt x="4251" y="2720"/>
                      <a:pt x="5191" y="2124"/>
                      <a:pt x="6025" y="1386"/>
                    </a:cubicBezTo>
                    <a:cubicBezTo>
                      <a:pt x="6251" y="1184"/>
                      <a:pt x="6477" y="969"/>
                      <a:pt x="6668" y="755"/>
                    </a:cubicBezTo>
                    <a:cubicBezTo>
                      <a:pt x="6858" y="529"/>
                      <a:pt x="7049" y="291"/>
                      <a:pt x="7192" y="17"/>
                    </a:cubicBezTo>
                    <a:cubicBezTo>
                      <a:pt x="7192" y="9"/>
                      <a:pt x="7180" y="0"/>
                      <a:pt x="7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1"/>
              <p:cNvSpPr/>
              <p:nvPr/>
            </p:nvSpPr>
            <p:spPr>
              <a:xfrm rot="3053956">
                <a:off x="-1334982" y="726558"/>
                <a:ext cx="206732" cy="45171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1240" extrusionOk="0">
                    <a:moveTo>
                      <a:pt x="5663" y="1"/>
                    </a:moveTo>
                    <a:cubicBezTo>
                      <a:pt x="4913" y="120"/>
                      <a:pt x="4174" y="239"/>
                      <a:pt x="3424" y="406"/>
                    </a:cubicBezTo>
                    <a:cubicBezTo>
                      <a:pt x="2686" y="572"/>
                      <a:pt x="1960" y="727"/>
                      <a:pt x="1222" y="894"/>
                    </a:cubicBezTo>
                    <a:cubicBezTo>
                      <a:pt x="1019" y="942"/>
                      <a:pt x="829" y="989"/>
                      <a:pt x="614" y="1049"/>
                    </a:cubicBezTo>
                    <a:cubicBezTo>
                      <a:pt x="412" y="1096"/>
                      <a:pt x="198" y="1132"/>
                      <a:pt x="19" y="1227"/>
                    </a:cubicBezTo>
                    <a:cubicBezTo>
                      <a:pt x="14" y="1225"/>
                      <a:pt x="11" y="1224"/>
                      <a:pt x="9" y="1224"/>
                    </a:cubicBezTo>
                    <a:cubicBezTo>
                      <a:pt x="0" y="1224"/>
                      <a:pt x="10" y="1239"/>
                      <a:pt x="19" y="1239"/>
                    </a:cubicBezTo>
                    <a:cubicBezTo>
                      <a:pt x="198" y="1239"/>
                      <a:pt x="376" y="1204"/>
                      <a:pt x="555" y="1156"/>
                    </a:cubicBezTo>
                    <a:cubicBezTo>
                      <a:pt x="733" y="1108"/>
                      <a:pt x="924" y="1084"/>
                      <a:pt x="1103" y="1037"/>
                    </a:cubicBezTo>
                    <a:cubicBezTo>
                      <a:pt x="1484" y="965"/>
                      <a:pt x="1841" y="870"/>
                      <a:pt x="2210" y="799"/>
                    </a:cubicBezTo>
                    <a:cubicBezTo>
                      <a:pt x="2936" y="632"/>
                      <a:pt x="3686" y="489"/>
                      <a:pt x="4412" y="322"/>
                    </a:cubicBezTo>
                    <a:cubicBezTo>
                      <a:pt x="4829" y="227"/>
                      <a:pt x="5246" y="108"/>
                      <a:pt x="5663" y="25"/>
                    </a:cubicBezTo>
                    <a:cubicBezTo>
                      <a:pt x="5675" y="25"/>
                      <a:pt x="5663" y="1"/>
                      <a:pt x="5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1"/>
              <p:cNvSpPr/>
              <p:nvPr/>
            </p:nvSpPr>
            <p:spPr>
              <a:xfrm rot="3053956">
                <a:off x="-1262560" y="259896"/>
                <a:ext cx="122364" cy="38301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0514" extrusionOk="0">
                    <a:moveTo>
                      <a:pt x="40" y="0"/>
                    </a:moveTo>
                    <a:cubicBezTo>
                      <a:pt x="20" y="0"/>
                      <a:pt x="1" y="8"/>
                      <a:pt x="1" y="31"/>
                    </a:cubicBezTo>
                    <a:cubicBezTo>
                      <a:pt x="25" y="364"/>
                      <a:pt x="96" y="698"/>
                      <a:pt x="191" y="1019"/>
                    </a:cubicBezTo>
                    <a:cubicBezTo>
                      <a:pt x="275" y="1353"/>
                      <a:pt x="382" y="1674"/>
                      <a:pt x="513" y="2007"/>
                    </a:cubicBezTo>
                    <a:cubicBezTo>
                      <a:pt x="763" y="2650"/>
                      <a:pt x="1084" y="3258"/>
                      <a:pt x="1406" y="3865"/>
                    </a:cubicBezTo>
                    <a:cubicBezTo>
                      <a:pt x="2061" y="5103"/>
                      <a:pt x="2751" y="6353"/>
                      <a:pt x="3013" y="7734"/>
                    </a:cubicBezTo>
                    <a:cubicBezTo>
                      <a:pt x="3097" y="8199"/>
                      <a:pt x="3144" y="8663"/>
                      <a:pt x="3192" y="9139"/>
                    </a:cubicBezTo>
                    <a:cubicBezTo>
                      <a:pt x="3228" y="9592"/>
                      <a:pt x="3228" y="10056"/>
                      <a:pt x="3299" y="10508"/>
                    </a:cubicBezTo>
                    <a:cubicBezTo>
                      <a:pt x="3299" y="10512"/>
                      <a:pt x="3300" y="10514"/>
                      <a:pt x="3302" y="10514"/>
                    </a:cubicBezTo>
                    <a:cubicBezTo>
                      <a:pt x="3306" y="10514"/>
                      <a:pt x="3311" y="10508"/>
                      <a:pt x="3311" y="10508"/>
                    </a:cubicBezTo>
                    <a:cubicBezTo>
                      <a:pt x="3358" y="10092"/>
                      <a:pt x="3347" y="9675"/>
                      <a:pt x="3323" y="9258"/>
                    </a:cubicBezTo>
                    <a:cubicBezTo>
                      <a:pt x="3311" y="8853"/>
                      <a:pt x="3263" y="8437"/>
                      <a:pt x="3204" y="8032"/>
                    </a:cubicBezTo>
                    <a:cubicBezTo>
                      <a:pt x="3097" y="7318"/>
                      <a:pt x="2882" y="6615"/>
                      <a:pt x="2596" y="5948"/>
                    </a:cubicBezTo>
                    <a:cubicBezTo>
                      <a:pt x="2061" y="4674"/>
                      <a:pt x="1334" y="3496"/>
                      <a:pt x="763" y="2234"/>
                    </a:cubicBezTo>
                    <a:cubicBezTo>
                      <a:pt x="620" y="1876"/>
                      <a:pt x="465" y="1519"/>
                      <a:pt x="346" y="1138"/>
                    </a:cubicBezTo>
                    <a:cubicBezTo>
                      <a:pt x="227" y="769"/>
                      <a:pt x="156" y="400"/>
                      <a:pt x="72" y="7"/>
                    </a:cubicBezTo>
                    <a:cubicBezTo>
                      <a:pt x="64" y="3"/>
                      <a:pt x="52" y="0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1"/>
              <p:cNvSpPr/>
              <p:nvPr/>
            </p:nvSpPr>
            <p:spPr>
              <a:xfrm rot="3053956">
                <a:off x="-1203361" y="295389"/>
                <a:ext cx="80544" cy="177407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870" extrusionOk="0">
                    <a:moveTo>
                      <a:pt x="24" y="1"/>
                    </a:moveTo>
                    <a:cubicBezTo>
                      <a:pt x="12" y="1"/>
                      <a:pt x="1" y="10"/>
                      <a:pt x="7" y="23"/>
                    </a:cubicBezTo>
                    <a:cubicBezTo>
                      <a:pt x="19" y="178"/>
                      <a:pt x="67" y="345"/>
                      <a:pt x="115" y="512"/>
                    </a:cubicBezTo>
                    <a:cubicBezTo>
                      <a:pt x="162" y="678"/>
                      <a:pt x="198" y="857"/>
                      <a:pt x="269" y="1012"/>
                    </a:cubicBezTo>
                    <a:cubicBezTo>
                      <a:pt x="365" y="1345"/>
                      <a:pt x="484" y="1666"/>
                      <a:pt x="627" y="2000"/>
                    </a:cubicBezTo>
                    <a:cubicBezTo>
                      <a:pt x="888" y="2643"/>
                      <a:pt x="1186" y="3274"/>
                      <a:pt x="1543" y="3869"/>
                    </a:cubicBezTo>
                    <a:cubicBezTo>
                      <a:pt x="1758" y="4214"/>
                      <a:pt x="1972" y="4548"/>
                      <a:pt x="2210" y="4869"/>
                    </a:cubicBezTo>
                    <a:cubicBezTo>
                      <a:pt x="1484" y="3679"/>
                      <a:pt x="877" y="2417"/>
                      <a:pt x="412" y="1107"/>
                    </a:cubicBezTo>
                    <a:cubicBezTo>
                      <a:pt x="353" y="928"/>
                      <a:pt x="281" y="738"/>
                      <a:pt x="222" y="559"/>
                    </a:cubicBezTo>
                    <a:cubicBezTo>
                      <a:pt x="162" y="381"/>
                      <a:pt x="115" y="178"/>
                      <a:pt x="43" y="23"/>
                    </a:cubicBezTo>
                    <a:cubicBezTo>
                      <a:pt x="43" y="7"/>
                      <a:pt x="33" y="1"/>
                      <a:pt x="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1"/>
              <p:cNvSpPr/>
              <p:nvPr/>
            </p:nvSpPr>
            <p:spPr>
              <a:xfrm rot="3053956">
                <a:off x="-1203889" y="301746"/>
                <a:ext cx="77229" cy="34009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9336" extrusionOk="0">
                    <a:moveTo>
                      <a:pt x="1" y="1"/>
                    </a:moveTo>
                    <a:cubicBezTo>
                      <a:pt x="1" y="8"/>
                      <a:pt x="2" y="14"/>
                      <a:pt x="2" y="21"/>
                    </a:cubicBezTo>
                    <a:lnTo>
                      <a:pt x="2" y="21"/>
                    </a:lnTo>
                    <a:cubicBezTo>
                      <a:pt x="8" y="1"/>
                      <a:pt x="20" y="1"/>
                      <a:pt x="1" y="1"/>
                    </a:cubicBezTo>
                    <a:close/>
                    <a:moveTo>
                      <a:pt x="2" y="21"/>
                    </a:moveTo>
                    <a:cubicBezTo>
                      <a:pt x="1" y="25"/>
                      <a:pt x="1" y="30"/>
                      <a:pt x="1" y="37"/>
                    </a:cubicBezTo>
                    <a:cubicBezTo>
                      <a:pt x="13" y="394"/>
                      <a:pt x="60" y="727"/>
                      <a:pt x="144" y="1072"/>
                    </a:cubicBezTo>
                    <a:cubicBezTo>
                      <a:pt x="227" y="1418"/>
                      <a:pt x="370" y="1763"/>
                      <a:pt x="501" y="2084"/>
                    </a:cubicBezTo>
                    <a:cubicBezTo>
                      <a:pt x="739" y="2692"/>
                      <a:pt x="977" y="3287"/>
                      <a:pt x="1156" y="3918"/>
                    </a:cubicBezTo>
                    <a:cubicBezTo>
                      <a:pt x="1513" y="5121"/>
                      <a:pt x="1751" y="6371"/>
                      <a:pt x="1882" y="7621"/>
                    </a:cubicBezTo>
                    <a:cubicBezTo>
                      <a:pt x="1941" y="8180"/>
                      <a:pt x="1989" y="8764"/>
                      <a:pt x="1918" y="9335"/>
                    </a:cubicBezTo>
                    <a:cubicBezTo>
                      <a:pt x="2120" y="8252"/>
                      <a:pt x="1989" y="7121"/>
                      <a:pt x="1799" y="6025"/>
                    </a:cubicBezTo>
                    <a:cubicBezTo>
                      <a:pt x="1572" y="4775"/>
                      <a:pt x="1251" y="3525"/>
                      <a:pt x="751" y="2346"/>
                    </a:cubicBezTo>
                    <a:cubicBezTo>
                      <a:pt x="444" y="1602"/>
                      <a:pt x="78" y="835"/>
                      <a:pt x="2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1"/>
              <p:cNvSpPr/>
              <p:nvPr/>
            </p:nvSpPr>
            <p:spPr>
              <a:xfrm rot="3053956">
                <a:off x="-1165972" y="317334"/>
                <a:ext cx="68996" cy="172963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4748" extrusionOk="0">
                    <a:moveTo>
                      <a:pt x="23" y="1"/>
                    </a:moveTo>
                    <a:cubicBezTo>
                      <a:pt x="13" y="1"/>
                      <a:pt x="1" y="7"/>
                      <a:pt x="1" y="21"/>
                    </a:cubicBezTo>
                    <a:cubicBezTo>
                      <a:pt x="120" y="675"/>
                      <a:pt x="358" y="1306"/>
                      <a:pt x="584" y="1926"/>
                    </a:cubicBezTo>
                    <a:cubicBezTo>
                      <a:pt x="810" y="2557"/>
                      <a:pt x="1060" y="3164"/>
                      <a:pt x="1358" y="3759"/>
                    </a:cubicBezTo>
                    <a:cubicBezTo>
                      <a:pt x="1525" y="4092"/>
                      <a:pt x="1703" y="4426"/>
                      <a:pt x="1882" y="4747"/>
                    </a:cubicBezTo>
                    <a:lnTo>
                      <a:pt x="1894" y="4747"/>
                    </a:lnTo>
                    <a:cubicBezTo>
                      <a:pt x="1608" y="4140"/>
                      <a:pt x="1358" y="3533"/>
                      <a:pt x="1108" y="2914"/>
                    </a:cubicBezTo>
                    <a:cubicBezTo>
                      <a:pt x="846" y="2295"/>
                      <a:pt x="632" y="1687"/>
                      <a:pt x="405" y="1068"/>
                    </a:cubicBezTo>
                    <a:cubicBezTo>
                      <a:pt x="286" y="711"/>
                      <a:pt x="167" y="354"/>
                      <a:pt x="36" y="9"/>
                    </a:cubicBezTo>
                    <a:cubicBezTo>
                      <a:pt x="36" y="4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1"/>
              <p:cNvSpPr/>
              <p:nvPr/>
            </p:nvSpPr>
            <p:spPr>
              <a:xfrm rot="3053956">
                <a:off x="-1131231" y="334590"/>
                <a:ext cx="45135" cy="22600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204" extrusionOk="0">
                    <a:moveTo>
                      <a:pt x="12" y="0"/>
                    </a:moveTo>
                    <a:cubicBezTo>
                      <a:pt x="12" y="0"/>
                      <a:pt x="1" y="0"/>
                      <a:pt x="1" y="12"/>
                    </a:cubicBezTo>
                    <a:cubicBezTo>
                      <a:pt x="108" y="417"/>
                      <a:pt x="227" y="810"/>
                      <a:pt x="322" y="1191"/>
                    </a:cubicBezTo>
                    <a:cubicBezTo>
                      <a:pt x="429" y="1596"/>
                      <a:pt x="501" y="1977"/>
                      <a:pt x="584" y="2382"/>
                    </a:cubicBezTo>
                    <a:cubicBezTo>
                      <a:pt x="727" y="3203"/>
                      <a:pt x="846" y="4025"/>
                      <a:pt x="977" y="4834"/>
                    </a:cubicBezTo>
                    <a:cubicBezTo>
                      <a:pt x="1060" y="5299"/>
                      <a:pt x="1144" y="5763"/>
                      <a:pt x="1215" y="6203"/>
                    </a:cubicBezTo>
                    <a:lnTo>
                      <a:pt x="1239" y="6203"/>
                    </a:lnTo>
                    <a:cubicBezTo>
                      <a:pt x="1120" y="5370"/>
                      <a:pt x="1036" y="4537"/>
                      <a:pt x="941" y="3727"/>
                    </a:cubicBezTo>
                    <a:cubicBezTo>
                      <a:pt x="822" y="2905"/>
                      <a:pt x="679" y="2072"/>
                      <a:pt x="465" y="1286"/>
                    </a:cubicBezTo>
                    <a:cubicBezTo>
                      <a:pt x="346" y="846"/>
                      <a:pt x="227" y="405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1"/>
              <p:cNvSpPr/>
              <p:nvPr/>
            </p:nvSpPr>
            <p:spPr>
              <a:xfrm rot="3053956">
                <a:off x="-1100341" y="325896"/>
                <a:ext cx="36902" cy="141197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876" extrusionOk="0">
                    <a:moveTo>
                      <a:pt x="4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84" y="339"/>
                      <a:pt x="203" y="648"/>
                      <a:pt x="286" y="958"/>
                    </a:cubicBezTo>
                    <a:cubicBezTo>
                      <a:pt x="382" y="1291"/>
                      <a:pt x="477" y="1601"/>
                      <a:pt x="560" y="1934"/>
                    </a:cubicBezTo>
                    <a:cubicBezTo>
                      <a:pt x="715" y="2565"/>
                      <a:pt x="882" y="3220"/>
                      <a:pt x="1001" y="3875"/>
                    </a:cubicBezTo>
                    <a:lnTo>
                      <a:pt x="1013" y="3875"/>
                    </a:lnTo>
                    <a:cubicBezTo>
                      <a:pt x="929" y="3208"/>
                      <a:pt x="834" y="2553"/>
                      <a:pt x="655" y="1899"/>
                    </a:cubicBezTo>
                    <a:cubicBezTo>
                      <a:pt x="572" y="1577"/>
                      <a:pt x="477" y="1244"/>
                      <a:pt x="370" y="934"/>
                    </a:cubicBezTo>
                    <a:cubicBezTo>
                      <a:pt x="274" y="625"/>
                      <a:pt x="167" y="291"/>
                      <a:pt x="13" y="6"/>
                    </a:cubicBezTo>
                    <a:cubicBezTo>
                      <a:pt x="9" y="2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1"/>
              <p:cNvSpPr/>
              <p:nvPr/>
            </p:nvSpPr>
            <p:spPr>
              <a:xfrm rot="3053956">
                <a:off x="-1086634" y="399139"/>
                <a:ext cx="9581" cy="1717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16" extrusionOk="0">
                    <a:moveTo>
                      <a:pt x="156" y="1"/>
                    </a:moveTo>
                    <a:cubicBezTo>
                      <a:pt x="132" y="1"/>
                      <a:pt x="108" y="1"/>
                      <a:pt x="108" y="13"/>
                    </a:cubicBezTo>
                    <a:cubicBezTo>
                      <a:pt x="60" y="144"/>
                      <a:pt x="60" y="298"/>
                      <a:pt x="48" y="441"/>
                    </a:cubicBezTo>
                    <a:cubicBezTo>
                      <a:pt x="37" y="608"/>
                      <a:pt x="37" y="763"/>
                      <a:pt x="25" y="918"/>
                    </a:cubicBezTo>
                    <a:cubicBezTo>
                      <a:pt x="1" y="1239"/>
                      <a:pt x="1" y="1537"/>
                      <a:pt x="1" y="1846"/>
                    </a:cubicBezTo>
                    <a:cubicBezTo>
                      <a:pt x="1" y="2465"/>
                      <a:pt x="37" y="3085"/>
                      <a:pt x="108" y="3692"/>
                    </a:cubicBezTo>
                    <a:cubicBezTo>
                      <a:pt x="144" y="4037"/>
                      <a:pt x="203" y="4370"/>
                      <a:pt x="239" y="4716"/>
                    </a:cubicBezTo>
                    <a:lnTo>
                      <a:pt x="263" y="4716"/>
                    </a:lnTo>
                    <a:cubicBezTo>
                      <a:pt x="215" y="4108"/>
                      <a:pt x="179" y="3501"/>
                      <a:pt x="167" y="2882"/>
                    </a:cubicBezTo>
                    <a:cubicBezTo>
                      <a:pt x="156" y="2263"/>
                      <a:pt x="144" y="1656"/>
                      <a:pt x="156" y="1025"/>
                    </a:cubicBezTo>
                    <a:cubicBezTo>
                      <a:pt x="156" y="846"/>
                      <a:pt x="156" y="679"/>
                      <a:pt x="167" y="501"/>
                    </a:cubicBezTo>
                    <a:cubicBezTo>
                      <a:pt x="167" y="346"/>
                      <a:pt x="203" y="168"/>
                      <a:pt x="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1"/>
              <p:cNvSpPr/>
              <p:nvPr/>
            </p:nvSpPr>
            <p:spPr>
              <a:xfrm rot="3053956">
                <a:off x="-1196566" y="524969"/>
                <a:ext cx="9544" cy="107829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960" extrusionOk="0">
                    <a:moveTo>
                      <a:pt x="76" y="0"/>
                    </a:moveTo>
                    <a:cubicBezTo>
                      <a:pt x="61" y="0"/>
                      <a:pt x="49" y="12"/>
                      <a:pt x="36" y="37"/>
                    </a:cubicBezTo>
                    <a:cubicBezTo>
                      <a:pt x="24" y="276"/>
                      <a:pt x="83" y="514"/>
                      <a:pt x="107" y="752"/>
                    </a:cubicBezTo>
                    <a:cubicBezTo>
                      <a:pt x="119" y="990"/>
                      <a:pt x="119" y="1228"/>
                      <a:pt x="119" y="1478"/>
                    </a:cubicBezTo>
                    <a:cubicBezTo>
                      <a:pt x="119" y="1966"/>
                      <a:pt x="83" y="2466"/>
                      <a:pt x="0" y="2954"/>
                    </a:cubicBezTo>
                    <a:cubicBezTo>
                      <a:pt x="0" y="2954"/>
                      <a:pt x="0" y="2960"/>
                      <a:pt x="4" y="2960"/>
                    </a:cubicBezTo>
                    <a:cubicBezTo>
                      <a:pt x="5" y="2960"/>
                      <a:pt x="8" y="2958"/>
                      <a:pt x="12" y="2954"/>
                    </a:cubicBezTo>
                    <a:cubicBezTo>
                      <a:pt x="143" y="2478"/>
                      <a:pt x="238" y="1978"/>
                      <a:pt x="250" y="1490"/>
                    </a:cubicBezTo>
                    <a:cubicBezTo>
                      <a:pt x="262" y="1240"/>
                      <a:pt x="250" y="1002"/>
                      <a:pt x="238" y="752"/>
                    </a:cubicBezTo>
                    <a:cubicBezTo>
                      <a:pt x="226" y="514"/>
                      <a:pt x="202" y="240"/>
                      <a:pt x="119" y="25"/>
                    </a:cubicBezTo>
                    <a:cubicBezTo>
                      <a:pt x="103" y="9"/>
                      <a:pt x="89" y="0"/>
                      <a:pt x="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1"/>
              <p:cNvSpPr/>
              <p:nvPr/>
            </p:nvSpPr>
            <p:spPr>
              <a:xfrm rot="3053956">
                <a:off x="-1089646" y="474438"/>
                <a:ext cx="30381" cy="12884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537" extrusionOk="0">
                    <a:moveTo>
                      <a:pt x="830" y="1"/>
                    </a:moveTo>
                    <a:cubicBezTo>
                      <a:pt x="828" y="1"/>
                      <a:pt x="826" y="2"/>
                      <a:pt x="822" y="6"/>
                    </a:cubicBezTo>
                    <a:cubicBezTo>
                      <a:pt x="655" y="244"/>
                      <a:pt x="536" y="542"/>
                      <a:pt x="429" y="804"/>
                    </a:cubicBezTo>
                    <a:cubicBezTo>
                      <a:pt x="321" y="1101"/>
                      <a:pt x="238" y="1399"/>
                      <a:pt x="179" y="1697"/>
                    </a:cubicBezTo>
                    <a:cubicBezTo>
                      <a:pt x="36" y="2292"/>
                      <a:pt x="0" y="2911"/>
                      <a:pt x="12" y="3518"/>
                    </a:cubicBezTo>
                    <a:cubicBezTo>
                      <a:pt x="24" y="3530"/>
                      <a:pt x="39" y="3536"/>
                      <a:pt x="51" y="3536"/>
                    </a:cubicBezTo>
                    <a:cubicBezTo>
                      <a:pt x="63" y="3536"/>
                      <a:pt x="71" y="3530"/>
                      <a:pt x="71" y="3518"/>
                    </a:cubicBezTo>
                    <a:cubicBezTo>
                      <a:pt x="83" y="2911"/>
                      <a:pt x="155" y="2292"/>
                      <a:pt x="298" y="1721"/>
                    </a:cubicBezTo>
                    <a:cubicBezTo>
                      <a:pt x="357" y="1435"/>
                      <a:pt x="441" y="1149"/>
                      <a:pt x="536" y="863"/>
                    </a:cubicBezTo>
                    <a:cubicBezTo>
                      <a:pt x="572" y="732"/>
                      <a:pt x="619" y="589"/>
                      <a:pt x="667" y="447"/>
                    </a:cubicBezTo>
                    <a:cubicBezTo>
                      <a:pt x="726" y="304"/>
                      <a:pt x="786" y="149"/>
                      <a:pt x="833" y="6"/>
                    </a:cubicBezTo>
                    <a:cubicBezTo>
                      <a:pt x="833" y="6"/>
                      <a:pt x="833" y="1"/>
                      <a:pt x="8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1"/>
              <p:cNvSpPr/>
              <p:nvPr/>
            </p:nvSpPr>
            <p:spPr>
              <a:xfrm rot="3053956">
                <a:off x="-1869075" y="-56444"/>
                <a:ext cx="340389" cy="341773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9382" extrusionOk="0">
                    <a:moveTo>
                      <a:pt x="68" y="1"/>
                    </a:moveTo>
                    <a:cubicBezTo>
                      <a:pt x="36" y="1"/>
                      <a:pt x="1" y="30"/>
                      <a:pt x="9" y="71"/>
                    </a:cubicBezTo>
                    <a:cubicBezTo>
                      <a:pt x="104" y="475"/>
                      <a:pt x="318" y="868"/>
                      <a:pt x="545" y="1214"/>
                    </a:cubicBezTo>
                    <a:cubicBezTo>
                      <a:pt x="783" y="1571"/>
                      <a:pt x="1068" y="1904"/>
                      <a:pt x="1378" y="2178"/>
                    </a:cubicBezTo>
                    <a:cubicBezTo>
                      <a:pt x="2033" y="2809"/>
                      <a:pt x="2795" y="3285"/>
                      <a:pt x="3581" y="3726"/>
                    </a:cubicBezTo>
                    <a:cubicBezTo>
                      <a:pt x="4438" y="4226"/>
                      <a:pt x="5355" y="4655"/>
                      <a:pt x="6188" y="5190"/>
                    </a:cubicBezTo>
                    <a:cubicBezTo>
                      <a:pt x="6938" y="5678"/>
                      <a:pt x="7641" y="6274"/>
                      <a:pt x="8176" y="7000"/>
                    </a:cubicBezTo>
                    <a:cubicBezTo>
                      <a:pt x="8700" y="7714"/>
                      <a:pt x="9105" y="8524"/>
                      <a:pt x="9331" y="9381"/>
                    </a:cubicBezTo>
                    <a:lnTo>
                      <a:pt x="9343" y="9381"/>
                    </a:lnTo>
                    <a:cubicBezTo>
                      <a:pt x="9177" y="8631"/>
                      <a:pt x="8903" y="7881"/>
                      <a:pt x="8474" y="7214"/>
                    </a:cubicBezTo>
                    <a:cubicBezTo>
                      <a:pt x="8022" y="6500"/>
                      <a:pt x="7403" y="5893"/>
                      <a:pt x="6724" y="5381"/>
                    </a:cubicBezTo>
                    <a:cubicBezTo>
                      <a:pt x="5164" y="4238"/>
                      <a:pt x="3271" y="3607"/>
                      <a:pt x="1783" y="2345"/>
                    </a:cubicBezTo>
                    <a:cubicBezTo>
                      <a:pt x="1426" y="2035"/>
                      <a:pt x="1080" y="1690"/>
                      <a:pt x="783" y="1309"/>
                    </a:cubicBezTo>
                    <a:cubicBezTo>
                      <a:pt x="628" y="1107"/>
                      <a:pt x="521" y="916"/>
                      <a:pt x="402" y="690"/>
                    </a:cubicBezTo>
                    <a:cubicBezTo>
                      <a:pt x="283" y="475"/>
                      <a:pt x="187" y="249"/>
                      <a:pt x="104" y="23"/>
                    </a:cubicBezTo>
                    <a:cubicBezTo>
                      <a:pt x="96" y="8"/>
                      <a:pt x="82" y="1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1"/>
              <p:cNvSpPr/>
              <p:nvPr/>
            </p:nvSpPr>
            <p:spPr>
              <a:xfrm rot="3053956">
                <a:off x="-1829680" y="-48153"/>
                <a:ext cx="335471" cy="294962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097" extrusionOk="0">
                    <a:moveTo>
                      <a:pt x="33" y="0"/>
                    </a:moveTo>
                    <a:cubicBezTo>
                      <a:pt x="17" y="0"/>
                      <a:pt x="1" y="16"/>
                      <a:pt x="17" y="48"/>
                    </a:cubicBezTo>
                    <a:cubicBezTo>
                      <a:pt x="100" y="405"/>
                      <a:pt x="326" y="727"/>
                      <a:pt x="541" y="1012"/>
                    </a:cubicBezTo>
                    <a:cubicBezTo>
                      <a:pt x="779" y="1310"/>
                      <a:pt x="1053" y="1572"/>
                      <a:pt x="1350" y="1798"/>
                    </a:cubicBezTo>
                    <a:cubicBezTo>
                      <a:pt x="2017" y="2334"/>
                      <a:pt x="2779" y="2727"/>
                      <a:pt x="3517" y="3120"/>
                    </a:cubicBezTo>
                    <a:cubicBezTo>
                      <a:pt x="4993" y="3929"/>
                      <a:pt x="6434" y="4787"/>
                      <a:pt x="7625" y="5977"/>
                    </a:cubicBezTo>
                    <a:cubicBezTo>
                      <a:pt x="8256" y="6608"/>
                      <a:pt x="8803" y="7311"/>
                      <a:pt x="9196" y="8097"/>
                    </a:cubicBezTo>
                    <a:lnTo>
                      <a:pt x="9208" y="8097"/>
                    </a:lnTo>
                    <a:cubicBezTo>
                      <a:pt x="8911" y="7394"/>
                      <a:pt x="8494" y="6727"/>
                      <a:pt x="7982" y="6144"/>
                    </a:cubicBezTo>
                    <a:cubicBezTo>
                      <a:pt x="7470" y="5537"/>
                      <a:pt x="6875" y="5013"/>
                      <a:pt x="6220" y="4537"/>
                    </a:cubicBezTo>
                    <a:cubicBezTo>
                      <a:pt x="5517" y="4037"/>
                      <a:pt x="4767" y="3584"/>
                      <a:pt x="4029" y="3167"/>
                    </a:cubicBezTo>
                    <a:cubicBezTo>
                      <a:pt x="3279" y="2751"/>
                      <a:pt x="2505" y="2382"/>
                      <a:pt x="1791" y="1905"/>
                    </a:cubicBezTo>
                    <a:cubicBezTo>
                      <a:pt x="1434" y="1655"/>
                      <a:pt x="1100" y="1382"/>
                      <a:pt x="802" y="1060"/>
                    </a:cubicBezTo>
                    <a:cubicBezTo>
                      <a:pt x="505" y="739"/>
                      <a:pt x="279" y="370"/>
                      <a:pt x="52" y="12"/>
                    </a:cubicBez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1"/>
              <p:cNvSpPr/>
              <p:nvPr/>
            </p:nvSpPr>
            <p:spPr>
              <a:xfrm rot="3053956">
                <a:off x="-1784221" y="22915"/>
                <a:ext cx="216677" cy="147463"/>
              </a:xfrm>
              <a:custGeom>
                <a:avLst/>
                <a:gdLst/>
                <a:ahLst/>
                <a:cxnLst/>
                <a:rect l="l" t="t" r="r" b="b"/>
                <a:pathLst>
                  <a:path w="5948" h="4048" extrusionOk="0">
                    <a:moveTo>
                      <a:pt x="10" y="1"/>
                    </a:moveTo>
                    <a:cubicBezTo>
                      <a:pt x="3" y="1"/>
                      <a:pt x="1" y="6"/>
                      <a:pt x="6" y="11"/>
                    </a:cubicBezTo>
                    <a:cubicBezTo>
                      <a:pt x="244" y="369"/>
                      <a:pt x="625" y="642"/>
                      <a:pt x="1006" y="845"/>
                    </a:cubicBezTo>
                    <a:cubicBezTo>
                      <a:pt x="1399" y="1071"/>
                      <a:pt x="1816" y="1250"/>
                      <a:pt x="2257" y="1428"/>
                    </a:cubicBezTo>
                    <a:cubicBezTo>
                      <a:pt x="2685" y="1619"/>
                      <a:pt x="3114" y="1821"/>
                      <a:pt x="3531" y="2071"/>
                    </a:cubicBezTo>
                    <a:cubicBezTo>
                      <a:pt x="3947" y="2321"/>
                      <a:pt x="4352" y="2607"/>
                      <a:pt x="4733" y="2917"/>
                    </a:cubicBezTo>
                    <a:cubicBezTo>
                      <a:pt x="5174" y="3262"/>
                      <a:pt x="5566" y="3631"/>
                      <a:pt x="5947" y="4048"/>
                    </a:cubicBezTo>
                    <a:cubicBezTo>
                      <a:pt x="5662" y="3679"/>
                      <a:pt x="5352" y="3309"/>
                      <a:pt x="5007" y="2976"/>
                    </a:cubicBezTo>
                    <a:cubicBezTo>
                      <a:pt x="4650" y="2643"/>
                      <a:pt x="4269" y="2345"/>
                      <a:pt x="3864" y="2083"/>
                    </a:cubicBezTo>
                    <a:cubicBezTo>
                      <a:pt x="3459" y="1821"/>
                      <a:pt x="3030" y="1607"/>
                      <a:pt x="2578" y="1416"/>
                    </a:cubicBezTo>
                    <a:cubicBezTo>
                      <a:pt x="2161" y="1238"/>
                      <a:pt x="1733" y="1071"/>
                      <a:pt x="1316" y="881"/>
                    </a:cubicBezTo>
                    <a:cubicBezTo>
                      <a:pt x="1090" y="773"/>
                      <a:pt x="864" y="654"/>
                      <a:pt x="661" y="523"/>
                    </a:cubicBezTo>
                    <a:cubicBezTo>
                      <a:pt x="435" y="369"/>
                      <a:pt x="244" y="202"/>
                      <a:pt x="54" y="35"/>
                    </a:cubicBezTo>
                    <a:cubicBezTo>
                      <a:pt x="34" y="9"/>
                      <a:pt x="18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1"/>
              <p:cNvSpPr/>
              <p:nvPr/>
            </p:nvSpPr>
            <p:spPr>
              <a:xfrm rot="3053956">
                <a:off x="-1701851" y="249170"/>
                <a:ext cx="51656" cy="7551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073" extrusionOk="0">
                    <a:moveTo>
                      <a:pt x="24" y="1"/>
                    </a:moveTo>
                    <a:cubicBezTo>
                      <a:pt x="12" y="1"/>
                      <a:pt x="1" y="13"/>
                      <a:pt x="12" y="36"/>
                    </a:cubicBezTo>
                    <a:cubicBezTo>
                      <a:pt x="286" y="346"/>
                      <a:pt x="560" y="644"/>
                      <a:pt x="786" y="989"/>
                    </a:cubicBezTo>
                    <a:cubicBezTo>
                      <a:pt x="1025" y="1322"/>
                      <a:pt x="1239" y="1680"/>
                      <a:pt x="1394" y="2072"/>
                    </a:cubicBezTo>
                    <a:lnTo>
                      <a:pt x="1417" y="2072"/>
                    </a:lnTo>
                    <a:cubicBezTo>
                      <a:pt x="1298" y="1668"/>
                      <a:pt x="1132" y="1263"/>
                      <a:pt x="894" y="906"/>
                    </a:cubicBezTo>
                    <a:cubicBezTo>
                      <a:pt x="667" y="572"/>
                      <a:pt x="382" y="227"/>
                      <a:pt x="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1"/>
              <p:cNvSpPr/>
              <p:nvPr/>
            </p:nvSpPr>
            <p:spPr>
              <a:xfrm rot="3053956">
                <a:off x="-1781093" y="-46898"/>
                <a:ext cx="151762" cy="117701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231" extrusionOk="0">
                    <a:moveTo>
                      <a:pt x="33" y="1"/>
                    </a:moveTo>
                    <a:cubicBezTo>
                      <a:pt x="15" y="1"/>
                      <a:pt x="1" y="18"/>
                      <a:pt x="10" y="28"/>
                    </a:cubicBezTo>
                    <a:cubicBezTo>
                      <a:pt x="380" y="611"/>
                      <a:pt x="880" y="1099"/>
                      <a:pt x="1392" y="1552"/>
                    </a:cubicBezTo>
                    <a:cubicBezTo>
                      <a:pt x="1915" y="2016"/>
                      <a:pt x="2487" y="2397"/>
                      <a:pt x="3094" y="2730"/>
                    </a:cubicBezTo>
                    <a:cubicBezTo>
                      <a:pt x="3439" y="2909"/>
                      <a:pt x="3797" y="3088"/>
                      <a:pt x="4166" y="3230"/>
                    </a:cubicBezTo>
                    <a:cubicBezTo>
                      <a:pt x="3558" y="2933"/>
                      <a:pt x="2987" y="2552"/>
                      <a:pt x="2427" y="2147"/>
                    </a:cubicBezTo>
                    <a:cubicBezTo>
                      <a:pt x="1868" y="1742"/>
                      <a:pt x="1332" y="1302"/>
                      <a:pt x="844" y="825"/>
                    </a:cubicBezTo>
                    <a:cubicBezTo>
                      <a:pt x="582" y="552"/>
                      <a:pt x="308" y="266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1"/>
              <p:cNvSpPr/>
              <p:nvPr/>
            </p:nvSpPr>
            <p:spPr>
              <a:xfrm rot="3053956">
                <a:off x="-1763544" y="153400"/>
                <a:ext cx="136644" cy="101527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2787" extrusionOk="0">
                    <a:moveTo>
                      <a:pt x="60" y="1"/>
                    </a:moveTo>
                    <a:cubicBezTo>
                      <a:pt x="12" y="1"/>
                      <a:pt x="0" y="24"/>
                      <a:pt x="12" y="48"/>
                    </a:cubicBezTo>
                    <a:cubicBezTo>
                      <a:pt x="119" y="143"/>
                      <a:pt x="250" y="191"/>
                      <a:pt x="369" y="263"/>
                    </a:cubicBezTo>
                    <a:cubicBezTo>
                      <a:pt x="512" y="346"/>
                      <a:pt x="643" y="417"/>
                      <a:pt x="762" y="489"/>
                    </a:cubicBezTo>
                    <a:cubicBezTo>
                      <a:pt x="1012" y="644"/>
                      <a:pt x="1262" y="798"/>
                      <a:pt x="1512" y="977"/>
                    </a:cubicBezTo>
                    <a:cubicBezTo>
                      <a:pt x="2024" y="1322"/>
                      <a:pt x="2489" y="1715"/>
                      <a:pt x="2965" y="2096"/>
                    </a:cubicBezTo>
                    <a:cubicBezTo>
                      <a:pt x="3227" y="2322"/>
                      <a:pt x="3489" y="2549"/>
                      <a:pt x="3739" y="2787"/>
                    </a:cubicBezTo>
                    <a:cubicBezTo>
                      <a:pt x="3739" y="2787"/>
                      <a:pt x="3751" y="2787"/>
                      <a:pt x="3751" y="2763"/>
                    </a:cubicBezTo>
                    <a:cubicBezTo>
                      <a:pt x="3346" y="2310"/>
                      <a:pt x="2917" y="1870"/>
                      <a:pt x="2441" y="1489"/>
                    </a:cubicBezTo>
                    <a:cubicBezTo>
                      <a:pt x="1965" y="1120"/>
                      <a:pt x="1477" y="763"/>
                      <a:pt x="965" y="465"/>
                    </a:cubicBezTo>
                    <a:cubicBezTo>
                      <a:pt x="822" y="370"/>
                      <a:pt x="667" y="274"/>
                      <a:pt x="524" y="203"/>
                    </a:cubicBezTo>
                    <a:cubicBezTo>
                      <a:pt x="369" y="132"/>
                      <a:pt x="226" y="24"/>
                      <a:pt x="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1"/>
              <p:cNvSpPr/>
              <p:nvPr/>
            </p:nvSpPr>
            <p:spPr>
              <a:xfrm rot="3053956">
                <a:off x="-1618130" y="165585"/>
                <a:ext cx="279371" cy="378129"/>
              </a:xfrm>
              <a:custGeom>
                <a:avLst/>
                <a:gdLst/>
                <a:ahLst/>
                <a:cxnLst/>
                <a:rect l="l" t="t" r="r" b="b"/>
                <a:pathLst>
                  <a:path w="7669" h="10380" extrusionOk="0">
                    <a:moveTo>
                      <a:pt x="7598" y="1"/>
                    </a:moveTo>
                    <a:cubicBezTo>
                      <a:pt x="7589" y="1"/>
                      <a:pt x="7579" y="7"/>
                      <a:pt x="7573" y="23"/>
                    </a:cubicBezTo>
                    <a:cubicBezTo>
                      <a:pt x="7490" y="202"/>
                      <a:pt x="7454" y="392"/>
                      <a:pt x="7418" y="595"/>
                    </a:cubicBezTo>
                    <a:cubicBezTo>
                      <a:pt x="7371" y="797"/>
                      <a:pt x="7311" y="988"/>
                      <a:pt x="7252" y="1178"/>
                    </a:cubicBezTo>
                    <a:cubicBezTo>
                      <a:pt x="7121" y="1571"/>
                      <a:pt x="6942" y="1952"/>
                      <a:pt x="6728" y="2309"/>
                    </a:cubicBezTo>
                    <a:cubicBezTo>
                      <a:pt x="6311" y="3035"/>
                      <a:pt x="5787" y="3714"/>
                      <a:pt x="5228" y="4333"/>
                    </a:cubicBezTo>
                    <a:cubicBezTo>
                      <a:pt x="4037" y="5619"/>
                      <a:pt x="2632" y="6703"/>
                      <a:pt x="1489" y="8024"/>
                    </a:cubicBezTo>
                    <a:cubicBezTo>
                      <a:pt x="1192" y="8381"/>
                      <a:pt x="894" y="8739"/>
                      <a:pt x="644" y="9131"/>
                    </a:cubicBezTo>
                    <a:cubicBezTo>
                      <a:pt x="394" y="9501"/>
                      <a:pt x="132" y="9917"/>
                      <a:pt x="1" y="10346"/>
                    </a:cubicBezTo>
                    <a:cubicBezTo>
                      <a:pt x="1" y="10367"/>
                      <a:pt x="21" y="10379"/>
                      <a:pt x="43" y="10379"/>
                    </a:cubicBezTo>
                    <a:cubicBezTo>
                      <a:pt x="58" y="10379"/>
                      <a:pt x="74" y="10373"/>
                      <a:pt x="84" y="10358"/>
                    </a:cubicBezTo>
                    <a:cubicBezTo>
                      <a:pt x="299" y="9989"/>
                      <a:pt x="489" y="9620"/>
                      <a:pt x="727" y="9262"/>
                    </a:cubicBezTo>
                    <a:cubicBezTo>
                      <a:pt x="965" y="8917"/>
                      <a:pt x="1215" y="8572"/>
                      <a:pt x="1489" y="8262"/>
                    </a:cubicBezTo>
                    <a:cubicBezTo>
                      <a:pt x="2037" y="7607"/>
                      <a:pt x="2668" y="7012"/>
                      <a:pt x="3287" y="6417"/>
                    </a:cubicBezTo>
                    <a:cubicBezTo>
                      <a:pt x="4549" y="5238"/>
                      <a:pt x="5883" y="4071"/>
                      <a:pt x="6776" y="2583"/>
                    </a:cubicBezTo>
                    <a:cubicBezTo>
                      <a:pt x="7014" y="2178"/>
                      <a:pt x="7216" y="1762"/>
                      <a:pt x="7371" y="1333"/>
                    </a:cubicBezTo>
                    <a:cubicBezTo>
                      <a:pt x="7442" y="1119"/>
                      <a:pt x="7514" y="892"/>
                      <a:pt x="7561" y="678"/>
                    </a:cubicBezTo>
                    <a:cubicBezTo>
                      <a:pt x="7621" y="452"/>
                      <a:pt x="7669" y="238"/>
                      <a:pt x="7621" y="23"/>
                    </a:cubicBezTo>
                    <a:cubicBezTo>
                      <a:pt x="7621" y="10"/>
                      <a:pt x="7610" y="1"/>
                      <a:pt x="7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1"/>
              <p:cNvSpPr/>
              <p:nvPr/>
            </p:nvSpPr>
            <p:spPr>
              <a:xfrm rot="3053956">
                <a:off x="-1613712" y="152065"/>
                <a:ext cx="258971" cy="375980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10321" extrusionOk="0">
                    <a:moveTo>
                      <a:pt x="7073" y="1"/>
                    </a:moveTo>
                    <a:cubicBezTo>
                      <a:pt x="7065" y="1"/>
                      <a:pt x="7057" y="5"/>
                      <a:pt x="7049" y="16"/>
                    </a:cubicBezTo>
                    <a:cubicBezTo>
                      <a:pt x="6859" y="349"/>
                      <a:pt x="6716" y="742"/>
                      <a:pt x="6514" y="1088"/>
                    </a:cubicBezTo>
                    <a:cubicBezTo>
                      <a:pt x="6323" y="1445"/>
                      <a:pt x="6121" y="1790"/>
                      <a:pt x="5883" y="2112"/>
                    </a:cubicBezTo>
                    <a:cubicBezTo>
                      <a:pt x="5406" y="2778"/>
                      <a:pt x="4847" y="3409"/>
                      <a:pt x="4275" y="4005"/>
                    </a:cubicBezTo>
                    <a:cubicBezTo>
                      <a:pt x="3108" y="5219"/>
                      <a:pt x="1846" y="6398"/>
                      <a:pt x="953" y="7862"/>
                    </a:cubicBezTo>
                    <a:cubicBezTo>
                      <a:pt x="727" y="8231"/>
                      <a:pt x="525" y="8612"/>
                      <a:pt x="358" y="9017"/>
                    </a:cubicBezTo>
                    <a:cubicBezTo>
                      <a:pt x="191" y="9422"/>
                      <a:pt x="25" y="9851"/>
                      <a:pt x="1" y="10303"/>
                    </a:cubicBezTo>
                    <a:cubicBezTo>
                      <a:pt x="7" y="10315"/>
                      <a:pt x="25" y="10321"/>
                      <a:pt x="41" y="10321"/>
                    </a:cubicBezTo>
                    <a:cubicBezTo>
                      <a:pt x="57" y="10321"/>
                      <a:pt x="72" y="10315"/>
                      <a:pt x="72" y="10303"/>
                    </a:cubicBezTo>
                    <a:cubicBezTo>
                      <a:pt x="191" y="9922"/>
                      <a:pt x="299" y="9541"/>
                      <a:pt x="441" y="9172"/>
                    </a:cubicBezTo>
                    <a:cubicBezTo>
                      <a:pt x="596" y="8791"/>
                      <a:pt x="775" y="8434"/>
                      <a:pt x="977" y="8100"/>
                    </a:cubicBezTo>
                    <a:cubicBezTo>
                      <a:pt x="1394" y="7386"/>
                      <a:pt x="1918" y="6743"/>
                      <a:pt x="2454" y="6136"/>
                    </a:cubicBezTo>
                    <a:cubicBezTo>
                      <a:pt x="3585" y="4886"/>
                      <a:pt x="4847" y="3767"/>
                      <a:pt x="5871" y="2409"/>
                    </a:cubicBezTo>
                    <a:cubicBezTo>
                      <a:pt x="6145" y="2052"/>
                      <a:pt x="6395" y="1683"/>
                      <a:pt x="6609" y="1290"/>
                    </a:cubicBezTo>
                    <a:cubicBezTo>
                      <a:pt x="6835" y="909"/>
                      <a:pt x="7038" y="492"/>
                      <a:pt x="7109" y="40"/>
                    </a:cubicBezTo>
                    <a:cubicBezTo>
                      <a:pt x="7109" y="23"/>
                      <a:pt x="7092" y="1"/>
                      <a:pt x="7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1"/>
              <p:cNvSpPr/>
              <p:nvPr/>
            </p:nvSpPr>
            <p:spPr>
              <a:xfrm rot="3053956">
                <a:off x="-1563863" y="45808"/>
                <a:ext cx="59451" cy="39918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0958" extrusionOk="0">
                    <a:moveTo>
                      <a:pt x="1094" y="0"/>
                    </a:moveTo>
                    <a:cubicBezTo>
                      <a:pt x="1082" y="0"/>
                      <a:pt x="1072" y="9"/>
                      <a:pt x="1072" y="29"/>
                    </a:cubicBezTo>
                    <a:cubicBezTo>
                      <a:pt x="1060" y="208"/>
                      <a:pt x="1119" y="374"/>
                      <a:pt x="1155" y="553"/>
                    </a:cubicBezTo>
                    <a:cubicBezTo>
                      <a:pt x="1179" y="731"/>
                      <a:pt x="1226" y="886"/>
                      <a:pt x="1250" y="1077"/>
                    </a:cubicBezTo>
                    <a:cubicBezTo>
                      <a:pt x="1322" y="1422"/>
                      <a:pt x="1357" y="1779"/>
                      <a:pt x="1393" y="2148"/>
                    </a:cubicBezTo>
                    <a:cubicBezTo>
                      <a:pt x="1441" y="2863"/>
                      <a:pt x="1417" y="3577"/>
                      <a:pt x="1357" y="4291"/>
                    </a:cubicBezTo>
                    <a:cubicBezTo>
                      <a:pt x="1226" y="5732"/>
                      <a:pt x="869" y="7149"/>
                      <a:pt x="476" y="8542"/>
                    </a:cubicBezTo>
                    <a:cubicBezTo>
                      <a:pt x="381" y="8935"/>
                      <a:pt x="250" y="9316"/>
                      <a:pt x="155" y="9721"/>
                    </a:cubicBezTo>
                    <a:cubicBezTo>
                      <a:pt x="60" y="10102"/>
                      <a:pt x="0" y="10518"/>
                      <a:pt x="48" y="10911"/>
                    </a:cubicBezTo>
                    <a:cubicBezTo>
                      <a:pt x="48" y="10943"/>
                      <a:pt x="71" y="10958"/>
                      <a:pt x="93" y="10958"/>
                    </a:cubicBezTo>
                    <a:cubicBezTo>
                      <a:pt x="112" y="10958"/>
                      <a:pt x="131" y="10946"/>
                      <a:pt x="131" y="10923"/>
                    </a:cubicBezTo>
                    <a:cubicBezTo>
                      <a:pt x="131" y="10554"/>
                      <a:pt x="155" y="10185"/>
                      <a:pt x="250" y="9804"/>
                    </a:cubicBezTo>
                    <a:cubicBezTo>
                      <a:pt x="333" y="9447"/>
                      <a:pt x="441" y="9113"/>
                      <a:pt x="548" y="8756"/>
                    </a:cubicBezTo>
                    <a:cubicBezTo>
                      <a:pt x="750" y="8054"/>
                      <a:pt x="941" y="7351"/>
                      <a:pt x="1107" y="6637"/>
                    </a:cubicBezTo>
                    <a:cubicBezTo>
                      <a:pt x="1441" y="5244"/>
                      <a:pt x="1631" y="3791"/>
                      <a:pt x="1572" y="2351"/>
                    </a:cubicBezTo>
                    <a:cubicBezTo>
                      <a:pt x="1548" y="1970"/>
                      <a:pt x="1512" y="1565"/>
                      <a:pt x="1453" y="1172"/>
                    </a:cubicBezTo>
                    <a:cubicBezTo>
                      <a:pt x="1417" y="970"/>
                      <a:pt x="1369" y="779"/>
                      <a:pt x="1334" y="565"/>
                    </a:cubicBezTo>
                    <a:cubicBezTo>
                      <a:pt x="1286" y="374"/>
                      <a:pt x="1238" y="160"/>
                      <a:pt x="1119" y="17"/>
                    </a:cubicBezTo>
                    <a:cubicBezTo>
                      <a:pt x="1114" y="6"/>
                      <a:pt x="1104" y="0"/>
                      <a:pt x="10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1"/>
              <p:cNvSpPr/>
              <p:nvPr/>
            </p:nvSpPr>
            <p:spPr>
              <a:xfrm rot="3053956">
                <a:off x="-1682452" y="-55149"/>
                <a:ext cx="200539" cy="35430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9726" extrusionOk="0">
                    <a:moveTo>
                      <a:pt x="48" y="1"/>
                    </a:moveTo>
                    <a:cubicBezTo>
                      <a:pt x="23" y="1"/>
                      <a:pt x="0" y="24"/>
                      <a:pt x="15" y="62"/>
                    </a:cubicBezTo>
                    <a:cubicBezTo>
                      <a:pt x="170" y="407"/>
                      <a:pt x="373" y="716"/>
                      <a:pt x="587" y="1014"/>
                    </a:cubicBezTo>
                    <a:cubicBezTo>
                      <a:pt x="789" y="1312"/>
                      <a:pt x="1016" y="1609"/>
                      <a:pt x="1242" y="1895"/>
                    </a:cubicBezTo>
                    <a:cubicBezTo>
                      <a:pt x="1694" y="2491"/>
                      <a:pt x="2170" y="3050"/>
                      <a:pt x="2635" y="3634"/>
                    </a:cubicBezTo>
                    <a:cubicBezTo>
                      <a:pt x="3540" y="4765"/>
                      <a:pt x="4409" y="5955"/>
                      <a:pt x="4933" y="7324"/>
                    </a:cubicBezTo>
                    <a:cubicBezTo>
                      <a:pt x="5076" y="7694"/>
                      <a:pt x="5195" y="8075"/>
                      <a:pt x="5266" y="8456"/>
                    </a:cubicBezTo>
                    <a:cubicBezTo>
                      <a:pt x="5361" y="8860"/>
                      <a:pt x="5385" y="9265"/>
                      <a:pt x="5421" y="9658"/>
                    </a:cubicBezTo>
                    <a:cubicBezTo>
                      <a:pt x="5421" y="9706"/>
                      <a:pt x="5440" y="9726"/>
                      <a:pt x="5457" y="9726"/>
                    </a:cubicBezTo>
                    <a:cubicBezTo>
                      <a:pt x="5469" y="9726"/>
                      <a:pt x="5480" y="9714"/>
                      <a:pt x="5480" y="9694"/>
                    </a:cubicBezTo>
                    <a:cubicBezTo>
                      <a:pt x="5504" y="9337"/>
                      <a:pt x="5480" y="8979"/>
                      <a:pt x="5421" y="8634"/>
                    </a:cubicBezTo>
                    <a:cubicBezTo>
                      <a:pt x="5361" y="8277"/>
                      <a:pt x="5266" y="7932"/>
                      <a:pt x="5159" y="7598"/>
                    </a:cubicBezTo>
                    <a:cubicBezTo>
                      <a:pt x="4945" y="6908"/>
                      <a:pt x="4611" y="6277"/>
                      <a:pt x="4254" y="5646"/>
                    </a:cubicBezTo>
                    <a:cubicBezTo>
                      <a:pt x="3480" y="4360"/>
                      <a:pt x="2504" y="3253"/>
                      <a:pt x="1575" y="2086"/>
                    </a:cubicBezTo>
                    <a:cubicBezTo>
                      <a:pt x="1325" y="1764"/>
                      <a:pt x="1063" y="1419"/>
                      <a:pt x="825" y="1074"/>
                    </a:cubicBezTo>
                    <a:cubicBezTo>
                      <a:pt x="563" y="740"/>
                      <a:pt x="349" y="359"/>
                      <a:pt x="87" y="26"/>
                    </a:cubicBezTo>
                    <a:cubicBezTo>
                      <a:pt x="78" y="8"/>
                      <a:pt x="63" y="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1"/>
              <p:cNvSpPr/>
              <p:nvPr/>
            </p:nvSpPr>
            <p:spPr>
              <a:xfrm rot="3053956">
                <a:off x="-1610182" y="-22238"/>
                <a:ext cx="137117" cy="330007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9059" extrusionOk="0">
                    <a:moveTo>
                      <a:pt x="7" y="0"/>
                    </a:moveTo>
                    <a:cubicBezTo>
                      <a:pt x="4" y="0"/>
                      <a:pt x="1" y="6"/>
                      <a:pt x="1" y="18"/>
                    </a:cubicBezTo>
                    <a:cubicBezTo>
                      <a:pt x="24" y="328"/>
                      <a:pt x="60" y="649"/>
                      <a:pt x="144" y="947"/>
                    </a:cubicBezTo>
                    <a:cubicBezTo>
                      <a:pt x="239" y="1268"/>
                      <a:pt x="358" y="1578"/>
                      <a:pt x="489" y="1876"/>
                    </a:cubicBezTo>
                    <a:cubicBezTo>
                      <a:pt x="751" y="2459"/>
                      <a:pt x="1108" y="2971"/>
                      <a:pt x="1465" y="3495"/>
                    </a:cubicBezTo>
                    <a:cubicBezTo>
                      <a:pt x="1846" y="4019"/>
                      <a:pt x="2215" y="4543"/>
                      <a:pt x="2537" y="5090"/>
                    </a:cubicBezTo>
                    <a:cubicBezTo>
                      <a:pt x="2870" y="5638"/>
                      <a:pt x="3120" y="6233"/>
                      <a:pt x="3311" y="6864"/>
                    </a:cubicBezTo>
                    <a:cubicBezTo>
                      <a:pt x="3525" y="7555"/>
                      <a:pt x="3644" y="8293"/>
                      <a:pt x="3704" y="9031"/>
                    </a:cubicBezTo>
                    <a:cubicBezTo>
                      <a:pt x="3698" y="9049"/>
                      <a:pt x="3701" y="9058"/>
                      <a:pt x="3705" y="9058"/>
                    </a:cubicBezTo>
                    <a:cubicBezTo>
                      <a:pt x="3709" y="9058"/>
                      <a:pt x="3715" y="9049"/>
                      <a:pt x="3715" y="9031"/>
                    </a:cubicBezTo>
                    <a:cubicBezTo>
                      <a:pt x="3763" y="7769"/>
                      <a:pt x="3406" y="6471"/>
                      <a:pt x="2822" y="5340"/>
                    </a:cubicBezTo>
                    <a:cubicBezTo>
                      <a:pt x="2227" y="4209"/>
                      <a:pt x="1334" y="3257"/>
                      <a:pt x="739" y="2126"/>
                    </a:cubicBezTo>
                    <a:cubicBezTo>
                      <a:pt x="560" y="1804"/>
                      <a:pt x="429" y="1447"/>
                      <a:pt x="310" y="1090"/>
                    </a:cubicBezTo>
                    <a:cubicBezTo>
                      <a:pt x="191" y="733"/>
                      <a:pt x="84" y="376"/>
                      <a:pt x="13" y="18"/>
                    </a:cubicBezTo>
                    <a:cubicBezTo>
                      <a:pt x="13" y="6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1"/>
              <p:cNvSpPr/>
              <p:nvPr/>
            </p:nvSpPr>
            <p:spPr>
              <a:xfrm rot="3053956">
                <a:off x="-1498739" y="62731"/>
                <a:ext cx="23023" cy="25886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06" extrusionOk="0">
                    <a:moveTo>
                      <a:pt x="1" y="0"/>
                    </a:moveTo>
                    <a:cubicBezTo>
                      <a:pt x="48" y="453"/>
                      <a:pt x="72" y="917"/>
                      <a:pt x="108" y="1393"/>
                    </a:cubicBezTo>
                    <a:cubicBezTo>
                      <a:pt x="155" y="1858"/>
                      <a:pt x="203" y="2322"/>
                      <a:pt x="251" y="2798"/>
                    </a:cubicBezTo>
                    <a:cubicBezTo>
                      <a:pt x="346" y="3715"/>
                      <a:pt x="453" y="4620"/>
                      <a:pt x="477" y="5548"/>
                    </a:cubicBezTo>
                    <a:cubicBezTo>
                      <a:pt x="501" y="6072"/>
                      <a:pt x="465" y="6572"/>
                      <a:pt x="441" y="7096"/>
                    </a:cubicBezTo>
                    <a:cubicBezTo>
                      <a:pt x="447" y="7102"/>
                      <a:pt x="456" y="7105"/>
                      <a:pt x="463" y="7105"/>
                    </a:cubicBezTo>
                    <a:cubicBezTo>
                      <a:pt x="471" y="7105"/>
                      <a:pt x="477" y="7102"/>
                      <a:pt x="477" y="7096"/>
                    </a:cubicBezTo>
                    <a:cubicBezTo>
                      <a:pt x="596" y="6668"/>
                      <a:pt x="632" y="6203"/>
                      <a:pt x="632" y="5739"/>
                    </a:cubicBezTo>
                    <a:cubicBezTo>
                      <a:pt x="632" y="5275"/>
                      <a:pt x="620" y="4822"/>
                      <a:pt x="572" y="4358"/>
                    </a:cubicBezTo>
                    <a:cubicBezTo>
                      <a:pt x="501" y="3417"/>
                      <a:pt x="394" y="2500"/>
                      <a:pt x="274" y="1560"/>
                    </a:cubicBezTo>
                    <a:cubicBezTo>
                      <a:pt x="203" y="1036"/>
                      <a:pt x="108" y="512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1"/>
              <p:cNvSpPr/>
              <p:nvPr/>
            </p:nvSpPr>
            <p:spPr>
              <a:xfrm rot="3053956">
                <a:off x="-1507519" y="56929"/>
                <a:ext cx="42549" cy="20906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739" extrusionOk="0">
                    <a:moveTo>
                      <a:pt x="1" y="0"/>
                    </a:moveTo>
                    <a:cubicBezTo>
                      <a:pt x="96" y="738"/>
                      <a:pt x="239" y="1488"/>
                      <a:pt x="394" y="2215"/>
                    </a:cubicBezTo>
                    <a:cubicBezTo>
                      <a:pt x="537" y="2965"/>
                      <a:pt x="691" y="3703"/>
                      <a:pt x="846" y="4465"/>
                    </a:cubicBezTo>
                    <a:lnTo>
                      <a:pt x="989" y="5084"/>
                    </a:lnTo>
                    <a:cubicBezTo>
                      <a:pt x="1025" y="5310"/>
                      <a:pt x="1072" y="5536"/>
                      <a:pt x="1144" y="5739"/>
                    </a:cubicBezTo>
                    <a:lnTo>
                      <a:pt x="1144" y="5739"/>
                    </a:lnTo>
                    <a:cubicBezTo>
                      <a:pt x="1150" y="5738"/>
                      <a:pt x="1168" y="5735"/>
                      <a:pt x="1168" y="5727"/>
                    </a:cubicBezTo>
                    <a:cubicBezTo>
                      <a:pt x="1156" y="5548"/>
                      <a:pt x="1120" y="5370"/>
                      <a:pt x="1084" y="5191"/>
                    </a:cubicBezTo>
                    <a:cubicBezTo>
                      <a:pt x="1060" y="5001"/>
                      <a:pt x="1013" y="4822"/>
                      <a:pt x="989" y="4632"/>
                    </a:cubicBezTo>
                    <a:lnTo>
                      <a:pt x="763" y="3512"/>
                    </a:lnTo>
                    <a:cubicBezTo>
                      <a:pt x="608" y="2762"/>
                      <a:pt x="477" y="2012"/>
                      <a:pt x="310" y="1262"/>
                    </a:cubicBezTo>
                    <a:cubicBezTo>
                      <a:pt x="227" y="845"/>
                      <a:pt x="120" y="417"/>
                      <a:pt x="13" y="0"/>
                    </a:cubicBezTo>
                    <a:close/>
                    <a:moveTo>
                      <a:pt x="1144" y="5739"/>
                    </a:moveTo>
                    <a:cubicBezTo>
                      <a:pt x="1141" y="5739"/>
                      <a:pt x="1140" y="5739"/>
                      <a:pt x="1144" y="5739"/>
                    </a:cubicBezTo>
                    <a:cubicBezTo>
                      <a:pt x="1144" y="5739"/>
                      <a:pt x="1144" y="5739"/>
                      <a:pt x="1144" y="5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1"/>
              <p:cNvSpPr/>
              <p:nvPr/>
            </p:nvSpPr>
            <p:spPr>
              <a:xfrm rot="3053956">
                <a:off x="-1536430" y="19812"/>
                <a:ext cx="75954" cy="25117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6895" extrusionOk="0">
                    <a:moveTo>
                      <a:pt x="36" y="1"/>
                    </a:moveTo>
                    <a:cubicBezTo>
                      <a:pt x="1" y="441"/>
                      <a:pt x="48" y="894"/>
                      <a:pt x="156" y="1322"/>
                    </a:cubicBezTo>
                    <a:cubicBezTo>
                      <a:pt x="263" y="1739"/>
                      <a:pt x="417" y="2144"/>
                      <a:pt x="584" y="2549"/>
                    </a:cubicBezTo>
                    <a:cubicBezTo>
                      <a:pt x="953" y="3442"/>
                      <a:pt x="1358" y="4347"/>
                      <a:pt x="1656" y="5263"/>
                    </a:cubicBezTo>
                    <a:cubicBezTo>
                      <a:pt x="1834" y="5799"/>
                      <a:pt x="1941" y="6347"/>
                      <a:pt x="2061" y="6895"/>
                    </a:cubicBezTo>
                    <a:cubicBezTo>
                      <a:pt x="2061" y="6895"/>
                      <a:pt x="2084" y="6895"/>
                      <a:pt x="2084" y="6871"/>
                    </a:cubicBezTo>
                    <a:cubicBezTo>
                      <a:pt x="2084" y="6394"/>
                      <a:pt x="1965" y="5906"/>
                      <a:pt x="1834" y="5466"/>
                    </a:cubicBezTo>
                    <a:cubicBezTo>
                      <a:pt x="1703" y="4990"/>
                      <a:pt x="1525" y="4525"/>
                      <a:pt x="1346" y="4061"/>
                    </a:cubicBezTo>
                    <a:cubicBezTo>
                      <a:pt x="1168" y="3597"/>
                      <a:pt x="989" y="3156"/>
                      <a:pt x="798" y="2704"/>
                    </a:cubicBezTo>
                    <a:cubicBezTo>
                      <a:pt x="632" y="2311"/>
                      <a:pt x="465" y="1906"/>
                      <a:pt x="334" y="1501"/>
                    </a:cubicBezTo>
                    <a:cubicBezTo>
                      <a:pt x="167" y="1013"/>
                      <a:pt x="84" y="501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1"/>
              <p:cNvSpPr/>
              <p:nvPr/>
            </p:nvSpPr>
            <p:spPr>
              <a:xfrm rot="3053956">
                <a:off x="-1541312" y="93041"/>
                <a:ext cx="202579" cy="381990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0486" extrusionOk="0">
                    <a:moveTo>
                      <a:pt x="5543" y="1"/>
                    </a:moveTo>
                    <a:cubicBezTo>
                      <a:pt x="5534" y="1"/>
                      <a:pt x="5525" y="4"/>
                      <a:pt x="5525" y="10"/>
                    </a:cubicBezTo>
                    <a:cubicBezTo>
                      <a:pt x="5429" y="391"/>
                      <a:pt x="5298" y="736"/>
                      <a:pt x="5168" y="1093"/>
                    </a:cubicBezTo>
                    <a:cubicBezTo>
                      <a:pt x="5048" y="1450"/>
                      <a:pt x="4906" y="1808"/>
                      <a:pt x="4751" y="2177"/>
                    </a:cubicBezTo>
                    <a:cubicBezTo>
                      <a:pt x="4441" y="2867"/>
                      <a:pt x="4072" y="3546"/>
                      <a:pt x="3667" y="4201"/>
                    </a:cubicBezTo>
                    <a:cubicBezTo>
                      <a:pt x="2846" y="5522"/>
                      <a:pt x="1917" y="6773"/>
                      <a:pt x="1131" y="8094"/>
                    </a:cubicBezTo>
                    <a:cubicBezTo>
                      <a:pt x="679" y="8844"/>
                      <a:pt x="262" y="9618"/>
                      <a:pt x="0" y="10428"/>
                    </a:cubicBezTo>
                    <a:cubicBezTo>
                      <a:pt x="0" y="10459"/>
                      <a:pt x="27" y="10486"/>
                      <a:pt x="48" y="10486"/>
                    </a:cubicBezTo>
                    <a:cubicBezTo>
                      <a:pt x="58" y="10486"/>
                      <a:pt x="68" y="10479"/>
                      <a:pt x="72" y="10463"/>
                    </a:cubicBezTo>
                    <a:cubicBezTo>
                      <a:pt x="381" y="9749"/>
                      <a:pt x="738" y="9047"/>
                      <a:pt x="1143" y="8380"/>
                    </a:cubicBezTo>
                    <a:cubicBezTo>
                      <a:pt x="1548" y="7713"/>
                      <a:pt x="1977" y="7058"/>
                      <a:pt x="2417" y="6403"/>
                    </a:cubicBezTo>
                    <a:cubicBezTo>
                      <a:pt x="3298" y="5118"/>
                      <a:pt x="4203" y="3856"/>
                      <a:pt x="4858" y="2439"/>
                    </a:cubicBezTo>
                    <a:cubicBezTo>
                      <a:pt x="5037" y="2058"/>
                      <a:pt x="5203" y="1665"/>
                      <a:pt x="5322" y="1260"/>
                    </a:cubicBezTo>
                    <a:cubicBezTo>
                      <a:pt x="5382" y="1058"/>
                      <a:pt x="5441" y="843"/>
                      <a:pt x="5489" y="641"/>
                    </a:cubicBezTo>
                    <a:cubicBezTo>
                      <a:pt x="5525" y="427"/>
                      <a:pt x="5549" y="224"/>
                      <a:pt x="5560" y="10"/>
                    </a:cubicBezTo>
                    <a:cubicBezTo>
                      <a:pt x="5560" y="4"/>
                      <a:pt x="5551" y="1"/>
                      <a:pt x="55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1"/>
              <p:cNvSpPr/>
              <p:nvPr/>
            </p:nvSpPr>
            <p:spPr>
              <a:xfrm rot="3053956">
                <a:off x="-1484321" y="105035"/>
                <a:ext cx="120615" cy="2945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085" extrusionOk="0">
                    <a:moveTo>
                      <a:pt x="3257" y="0"/>
                    </a:moveTo>
                    <a:cubicBezTo>
                      <a:pt x="3248" y="0"/>
                      <a:pt x="3239" y="3"/>
                      <a:pt x="3239" y="9"/>
                    </a:cubicBezTo>
                    <a:cubicBezTo>
                      <a:pt x="3203" y="283"/>
                      <a:pt x="3168" y="569"/>
                      <a:pt x="3120" y="843"/>
                    </a:cubicBezTo>
                    <a:cubicBezTo>
                      <a:pt x="3084" y="1129"/>
                      <a:pt x="3013" y="1402"/>
                      <a:pt x="2965" y="1676"/>
                    </a:cubicBezTo>
                    <a:cubicBezTo>
                      <a:pt x="2822" y="2212"/>
                      <a:pt x="2644" y="2760"/>
                      <a:pt x="2429" y="3260"/>
                    </a:cubicBezTo>
                    <a:cubicBezTo>
                      <a:pt x="1977" y="4319"/>
                      <a:pt x="1417" y="5308"/>
                      <a:pt x="858" y="6332"/>
                    </a:cubicBezTo>
                    <a:cubicBezTo>
                      <a:pt x="703" y="6605"/>
                      <a:pt x="548" y="6903"/>
                      <a:pt x="405" y="7201"/>
                    </a:cubicBezTo>
                    <a:cubicBezTo>
                      <a:pt x="251" y="7486"/>
                      <a:pt x="108" y="7772"/>
                      <a:pt x="0" y="8082"/>
                    </a:cubicBezTo>
                    <a:cubicBezTo>
                      <a:pt x="0" y="8082"/>
                      <a:pt x="9" y="8085"/>
                      <a:pt x="21" y="8085"/>
                    </a:cubicBezTo>
                    <a:cubicBezTo>
                      <a:pt x="33" y="8085"/>
                      <a:pt x="48" y="8082"/>
                      <a:pt x="60" y="8070"/>
                    </a:cubicBezTo>
                    <a:cubicBezTo>
                      <a:pt x="203" y="7820"/>
                      <a:pt x="346" y="7546"/>
                      <a:pt x="477" y="7296"/>
                    </a:cubicBezTo>
                    <a:cubicBezTo>
                      <a:pt x="608" y="7022"/>
                      <a:pt x="762" y="6772"/>
                      <a:pt x="893" y="6522"/>
                    </a:cubicBezTo>
                    <a:cubicBezTo>
                      <a:pt x="1179" y="5998"/>
                      <a:pt x="1477" y="5486"/>
                      <a:pt x="1739" y="4974"/>
                    </a:cubicBezTo>
                    <a:cubicBezTo>
                      <a:pt x="2275" y="3974"/>
                      <a:pt x="2751" y="2950"/>
                      <a:pt x="3048" y="1867"/>
                    </a:cubicBezTo>
                    <a:cubicBezTo>
                      <a:pt x="3132" y="1569"/>
                      <a:pt x="3203" y="1248"/>
                      <a:pt x="3239" y="938"/>
                    </a:cubicBezTo>
                    <a:cubicBezTo>
                      <a:pt x="3287" y="640"/>
                      <a:pt x="3310" y="307"/>
                      <a:pt x="3275" y="9"/>
                    </a:cubicBezTo>
                    <a:cubicBezTo>
                      <a:pt x="3275" y="3"/>
                      <a:pt x="3266" y="0"/>
                      <a:pt x="3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1"/>
              <p:cNvSpPr/>
              <p:nvPr/>
            </p:nvSpPr>
            <p:spPr>
              <a:xfrm rot="3053956">
                <a:off x="-1436131" y="98796"/>
                <a:ext cx="23861" cy="222907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119" extrusionOk="0">
                    <a:moveTo>
                      <a:pt x="250" y="0"/>
                    </a:moveTo>
                    <a:cubicBezTo>
                      <a:pt x="369" y="798"/>
                      <a:pt x="464" y="1608"/>
                      <a:pt x="476" y="2417"/>
                    </a:cubicBezTo>
                    <a:cubicBezTo>
                      <a:pt x="488" y="3227"/>
                      <a:pt x="417" y="4025"/>
                      <a:pt x="274" y="4822"/>
                    </a:cubicBezTo>
                    <a:cubicBezTo>
                      <a:pt x="226" y="5037"/>
                      <a:pt x="179" y="5251"/>
                      <a:pt x="131" y="5477"/>
                    </a:cubicBezTo>
                    <a:cubicBezTo>
                      <a:pt x="95" y="5680"/>
                      <a:pt x="12" y="5906"/>
                      <a:pt x="0" y="6108"/>
                    </a:cubicBezTo>
                    <a:cubicBezTo>
                      <a:pt x="8" y="6108"/>
                      <a:pt x="27" y="6119"/>
                      <a:pt x="38" y="6119"/>
                    </a:cubicBezTo>
                    <a:cubicBezTo>
                      <a:pt x="44" y="6119"/>
                      <a:pt x="48" y="6116"/>
                      <a:pt x="48" y="6108"/>
                    </a:cubicBezTo>
                    <a:cubicBezTo>
                      <a:pt x="155" y="5953"/>
                      <a:pt x="191" y="5739"/>
                      <a:pt x="238" y="5561"/>
                    </a:cubicBezTo>
                    <a:cubicBezTo>
                      <a:pt x="298" y="5370"/>
                      <a:pt x="345" y="5156"/>
                      <a:pt x="393" y="4965"/>
                    </a:cubicBezTo>
                    <a:cubicBezTo>
                      <a:pt x="476" y="4584"/>
                      <a:pt x="536" y="4179"/>
                      <a:pt x="572" y="3775"/>
                    </a:cubicBezTo>
                    <a:cubicBezTo>
                      <a:pt x="655" y="2977"/>
                      <a:pt x="655" y="2144"/>
                      <a:pt x="548" y="1334"/>
                    </a:cubicBezTo>
                    <a:cubicBezTo>
                      <a:pt x="512" y="870"/>
                      <a:pt x="405" y="429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1"/>
              <p:cNvSpPr/>
              <p:nvPr/>
            </p:nvSpPr>
            <p:spPr>
              <a:xfrm rot="3053956">
                <a:off x="-1378727" y="120773"/>
                <a:ext cx="15628" cy="165568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45" extrusionOk="0">
                    <a:moveTo>
                      <a:pt x="155" y="0"/>
                    </a:moveTo>
                    <a:cubicBezTo>
                      <a:pt x="333" y="1500"/>
                      <a:pt x="250" y="3012"/>
                      <a:pt x="0" y="4524"/>
                    </a:cubicBezTo>
                    <a:cubicBezTo>
                      <a:pt x="7" y="4538"/>
                      <a:pt x="22" y="4544"/>
                      <a:pt x="34" y="4544"/>
                    </a:cubicBezTo>
                    <a:cubicBezTo>
                      <a:pt x="42" y="4544"/>
                      <a:pt x="48" y="4541"/>
                      <a:pt x="48" y="4536"/>
                    </a:cubicBezTo>
                    <a:cubicBezTo>
                      <a:pt x="357" y="3393"/>
                      <a:pt x="429" y="2191"/>
                      <a:pt x="310" y="1000"/>
                    </a:cubicBezTo>
                    <a:cubicBezTo>
                      <a:pt x="286" y="667"/>
                      <a:pt x="226" y="322"/>
                      <a:pt x="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1"/>
              <p:cNvSpPr/>
              <p:nvPr/>
            </p:nvSpPr>
            <p:spPr>
              <a:xfrm rot="3053956">
                <a:off x="-1359594" y="120124"/>
                <a:ext cx="23023" cy="16604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58" extrusionOk="0">
                    <a:moveTo>
                      <a:pt x="490" y="1"/>
                    </a:moveTo>
                    <a:cubicBezTo>
                      <a:pt x="457" y="1"/>
                      <a:pt x="423" y="25"/>
                      <a:pt x="429" y="71"/>
                    </a:cubicBezTo>
                    <a:cubicBezTo>
                      <a:pt x="477" y="643"/>
                      <a:pt x="501" y="1226"/>
                      <a:pt x="477" y="1822"/>
                    </a:cubicBezTo>
                    <a:cubicBezTo>
                      <a:pt x="441" y="2417"/>
                      <a:pt x="370" y="3000"/>
                      <a:pt x="251" y="3572"/>
                    </a:cubicBezTo>
                    <a:cubicBezTo>
                      <a:pt x="191" y="3905"/>
                      <a:pt x="108" y="4227"/>
                      <a:pt x="1" y="4548"/>
                    </a:cubicBezTo>
                    <a:cubicBezTo>
                      <a:pt x="1" y="4554"/>
                      <a:pt x="4" y="4557"/>
                      <a:pt x="7" y="4557"/>
                    </a:cubicBezTo>
                    <a:cubicBezTo>
                      <a:pt x="10" y="4557"/>
                      <a:pt x="13" y="4554"/>
                      <a:pt x="13" y="4548"/>
                    </a:cubicBezTo>
                    <a:cubicBezTo>
                      <a:pt x="215" y="3977"/>
                      <a:pt x="382" y="3393"/>
                      <a:pt x="489" y="2798"/>
                    </a:cubicBezTo>
                    <a:cubicBezTo>
                      <a:pt x="596" y="2226"/>
                      <a:pt x="632" y="1631"/>
                      <a:pt x="620" y="1048"/>
                    </a:cubicBezTo>
                    <a:cubicBezTo>
                      <a:pt x="620" y="714"/>
                      <a:pt x="596" y="381"/>
                      <a:pt x="549" y="48"/>
                    </a:cubicBezTo>
                    <a:cubicBezTo>
                      <a:pt x="543" y="16"/>
                      <a:pt x="517" y="1"/>
                      <a:pt x="4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1"/>
              <p:cNvSpPr/>
              <p:nvPr/>
            </p:nvSpPr>
            <p:spPr>
              <a:xfrm rot="3053956">
                <a:off x="-1384675" y="88979"/>
                <a:ext cx="25646" cy="11496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3156" extrusionOk="0">
                    <a:moveTo>
                      <a:pt x="25" y="0"/>
                    </a:moveTo>
                    <a:cubicBezTo>
                      <a:pt x="25" y="1"/>
                      <a:pt x="26" y="2"/>
                      <a:pt x="27" y="3"/>
                    </a:cubicBezTo>
                    <a:lnTo>
                      <a:pt x="27" y="3"/>
                    </a:lnTo>
                    <a:cubicBezTo>
                      <a:pt x="27" y="1"/>
                      <a:pt x="27" y="0"/>
                      <a:pt x="25" y="0"/>
                    </a:cubicBezTo>
                    <a:close/>
                    <a:moveTo>
                      <a:pt x="27" y="3"/>
                    </a:moveTo>
                    <a:cubicBezTo>
                      <a:pt x="25" y="12"/>
                      <a:pt x="1" y="38"/>
                      <a:pt x="1" y="48"/>
                    </a:cubicBezTo>
                    <a:cubicBezTo>
                      <a:pt x="13" y="167"/>
                      <a:pt x="72" y="286"/>
                      <a:pt x="108" y="393"/>
                    </a:cubicBezTo>
                    <a:cubicBezTo>
                      <a:pt x="156" y="512"/>
                      <a:pt x="179" y="631"/>
                      <a:pt x="215" y="750"/>
                    </a:cubicBezTo>
                    <a:cubicBezTo>
                      <a:pt x="275" y="1000"/>
                      <a:pt x="334" y="1238"/>
                      <a:pt x="370" y="1488"/>
                    </a:cubicBezTo>
                    <a:lnTo>
                      <a:pt x="513" y="2298"/>
                    </a:lnTo>
                    <a:cubicBezTo>
                      <a:pt x="549" y="2572"/>
                      <a:pt x="596" y="2870"/>
                      <a:pt x="668" y="3155"/>
                    </a:cubicBezTo>
                    <a:lnTo>
                      <a:pt x="680" y="3155"/>
                    </a:lnTo>
                    <a:cubicBezTo>
                      <a:pt x="703" y="2858"/>
                      <a:pt x="656" y="2548"/>
                      <a:pt x="620" y="2239"/>
                    </a:cubicBezTo>
                    <a:cubicBezTo>
                      <a:pt x="596" y="1965"/>
                      <a:pt x="549" y="1703"/>
                      <a:pt x="501" y="1429"/>
                    </a:cubicBezTo>
                    <a:cubicBezTo>
                      <a:pt x="465" y="1179"/>
                      <a:pt x="406" y="929"/>
                      <a:pt x="310" y="667"/>
                    </a:cubicBezTo>
                    <a:cubicBezTo>
                      <a:pt x="239" y="454"/>
                      <a:pt x="168" y="182"/>
                      <a:pt x="27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1"/>
              <p:cNvSpPr/>
              <p:nvPr/>
            </p:nvSpPr>
            <p:spPr>
              <a:xfrm rot="3053956">
                <a:off x="-1469330" y="209996"/>
                <a:ext cx="136170" cy="197297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5416" extrusionOk="0">
                    <a:moveTo>
                      <a:pt x="3668" y="0"/>
                    </a:moveTo>
                    <a:cubicBezTo>
                      <a:pt x="3649" y="0"/>
                      <a:pt x="3632" y="11"/>
                      <a:pt x="3632" y="42"/>
                    </a:cubicBezTo>
                    <a:cubicBezTo>
                      <a:pt x="3632" y="125"/>
                      <a:pt x="3549" y="220"/>
                      <a:pt x="3501" y="292"/>
                    </a:cubicBezTo>
                    <a:cubicBezTo>
                      <a:pt x="3442" y="375"/>
                      <a:pt x="3382" y="482"/>
                      <a:pt x="3322" y="578"/>
                    </a:cubicBezTo>
                    <a:cubicBezTo>
                      <a:pt x="3203" y="756"/>
                      <a:pt x="3096" y="935"/>
                      <a:pt x="2989" y="1113"/>
                    </a:cubicBezTo>
                    <a:cubicBezTo>
                      <a:pt x="2763" y="1470"/>
                      <a:pt x="2560" y="1840"/>
                      <a:pt x="2322" y="2197"/>
                    </a:cubicBezTo>
                    <a:cubicBezTo>
                      <a:pt x="1870" y="2899"/>
                      <a:pt x="1382" y="3578"/>
                      <a:pt x="858" y="4245"/>
                    </a:cubicBezTo>
                    <a:cubicBezTo>
                      <a:pt x="715" y="4423"/>
                      <a:pt x="584" y="4614"/>
                      <a:pt x="429" y="4804"/>
                    </a:cubicBezTo>
                    <a:cubicBezTo>
                      <a:pt x="286" y="4983"/>
                      <a:pt x="132" y="5173"/>
                      <a:pt x="1" y="5364"/>
                    </a:cubicBezTo>
                    <a:cubicBezTo>
                      <a:pt x="1" y="5400"/>
                      <a:pt x="21" y="5416"/>
                      <a:pt x="37" y="5416"/>
                    </a:cubicBezTo>
                    <a:cubicBezTo>
                      <a:pt x="41" y="5416"/>
                      <a:pt x="45" y="5414"/>
                      <a:pt x="48" y="5411"/>
                    </a:cubicBezTo>
                    <a:cubicBezTo>
                      <a:pt x="370" y="5138"/>
                      <a:pt x="644" y="4804"/>
                      <a:pt x="905" y="4471"/>
                    </a:cubicBezTo>
                    <a:cubicBezTo>
                      <a:pt x="1179" y="4149"/>
                      <a:pt x="1429" y="3816"/>
                      <a:pt x="1679" y="3471"/>
                    </a:cubicBezTo>
                    <a:cubicBezTo>
                      <a:pt x="2191" y="2792"/>
                      <a:pt x="2656" y="2090"/>
                      <a:pt x="3072" y="1351"/>
                    </a:cubicBezTo>
                    <a:cubicBezTo>
                      <a:pt x="3191" y="1137"/>
                      <a:pt x="3287" y="935"/>
                      <a:pt x="3394" y="720"/>
                    </a:cubicBezTo>
                    <a:cubicBezTo>
                      <a:pt x="3453" y="613"/>
                      <a:pt x="3501" y="494"/>
                      <a:pt x="3549" y="375"/>
                    </a:cubicBezTo>
                    <a:cubicBezTo>
                      <a:pt x="3584" y="292"/>
                      <a:pt x="3620" y="125"/>
                      <a:pt x="3692" y="66"/>
                    </a:cubicBezTo>
                    <a:cubicBezTo>
                      <a:pt x="3737" y="35"/>
                      <a:pt x="3700" y="0"/>
                      <a:pt x="3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1"/>
              <p:cNvSpPr/>
              <p:nvPr/>
            </p:nvSpPr>
            <p:spPr>
              <a:xfrm rot="3053956">
                <a:off x="-1338792" y="270169"/>
                <a:ext cx="57739" cy="10130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781" extrusionOk="0">
                    <a:moveTo>
                      <a:pt x="1577" y="1"/>
                    </a:moveTo>
                    <a:cubicBezTo>
                      <a:pt x="1574" y="1"/>
                      <a:pt x="1568" y="2"/>
                      <a:pt x="1560" y="6"/>
                    </a:cubicBezTo>
                    <a:cubicBezTo>
                      <a:pt x="1310" y="471"/>
                      <a:pt x="1025" y="911"/>
                      <a:pt x="775" y="1376"/>
                    </a:cubicBezTo>
                    <a:cubicBezTo>
                      <a:pt x="644" y="1602"/>
                      <a:pt x="525" y="1828"/>
                      <a:pt x="394" y="2042"/>
                    </a:cubicBezTo>
                    <a:cubicBezTo>
                      <a:pt x="251" y="2280"/>
                      <a:pt x="96" y="2519"/>
                      <a:pt x="1" y="2780"/>
                    </a:cubicBezTo>
                    <a:cubicBezTo>
                      <a:pt x="179" y="2578"/>
                      <a:pt x="310" y="2364"/>
                      <a:pt x="453" y="2138"/>
                    </a:cubicBezTo>
                    <a:cubicBezTo>
                      <a:pt x="596" y="1911"/>
                      <a:pt x="727" y="1685"/>
                      <a:pt x="870" y="1447"/>
                    </a:cubicBezTo>
                    <a:cubicBezTo>
                      <a:pt x="1132" y="995"/>
                      <a:pt x="1370" y="494"/>
                      <a:pt x="1584" y="6"/>
                    </a:cubicBezTo>
                    <a:cubicBezTo>
                      <a:pt x="1584" y="6"/>
                      <a:pt x="1584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1"/>
              <p:cNvSpPr/>
              <p:nvPr/>
            </p:nvSpPr>
            <p:spPr>
              <a:xfrm rot="3053956">
                <a:off x="-1573060" y="275908"/>
                <a:ext cx="147937" cy="151434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4157" extrusionOk="0">
                    <a:moveTo>
                      <a:pt x="4048" y="1"/>
                    </a:moveTo>
                    <a:cubicBezTo>
                      <a:pt x="3500" y="513"/>
                      <a:pt x="2953" y="1025"/>
                      <a:pt x="2417" y="1561"/>
                    </a:cubicBezTo>
                    <a:cubicBezTo>
                      <a:pt x="1881" y="2096"/>
                      <a:pt x="1357" y="2656"/>
                      <a:pt x="833" y="3192"/>
                    </a:cubicBezTo>
                    <a:cubicBezTo>
                      <a:pt x="691" y="3335"/>
                      <a:pt x="560" y="3489"/>
                      <a:pt x="405" y="3632"/>
                    </a:cubicBezTo>
                    <a:cubicBezTo>
                      <a:pt x="262" y="3787"/>
                      <a:pt x="119" y="3930"/>
                      <a:pt x="0" y="4108"/>
                    </a:cubicBezTo>
                    <a:cubicBezTo>
                      <a:pt x="0" y="4144"/>
                      <a:pt x="24" y="4156"/>
                      <a:pt x="36" y="4156"/>
                    </a:cubicBezTo>
                    <a:cubicBezTo>
                      <a:pt x="179" y="4049"/>
                      <a:pt x="298" y="3918"/>
                      <a:pt x="441" y="3799"/>
                    </a:cubicBezTo>
                    <a:lnTo>
                      <a:pt x="833" y="3394"/>
                    </a:lnTo>
                    <a:cubicBezTo>
                      <a:pt x="1107" y="3132"/>
                      <a:pt x="1357" y="2858"/>
                      <a:pt x="1631" y="2573"/>
                    </a:cubicBezTo>
                    <a:cubicBezTo>
                      <a:pt x="2143" y="2037"/>
                      <a:pt x="2679" y="1501"/>
                      <a:pt x="3203" y="953"/>
                    </a:cubicBezTo>
                    <a:cubicBezTo>
                      <a:pt x="3500" y="644"/>
                      <a:pt x="3786" y="334"/>
                      <a:pt x="4060" y="13"/>
                    </a:cubicBezTo>
                    <a:cubicBezTo>
                      <a:pt x="4060" y="13"/>
                      <a:pt x="4060" y="1"/>
                      <a:pt x="4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1"/>
              <p:cNvSpPr/>
              <p:nvPr/>
            </p:nvSpPr>
            <p:spPr>
              <a:xfrm rot="3053956">
                <a:off x="-1362187" y="311930"/>
                <a:ext cx="54679" cy="8571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353" extrusionOk="0">
                    <a:moveTo>
                      <a:pt x="1494" y="1"/>
                    </a:moveTo>
                    <a:cubicBezTo>
                      <a:pt x="1491" y="1"/>
                      <a:pt x="1488" y="7"/>
                      <a:pt x="1488" y="19"/>
                    </a:cubicBezTo>
                    <a:cubicBezTo>
                      <a:pt x="1322" y="459"/>
                      <a:pt x="1083" y="864"/>
                      <a:pt x="833" y="1245"/>
                    </a:cubicBezTo>
                    <a:cubicBezTo>
                      <a:pt x="691" y="1436"/>
                      <a:pt x="560" y="1638"/>
                      <a:pt x="429" y="1817"/>
                    </a:cubicBezTo>
                    <a:cubicBezTo>
                      <a:pt x="286" y="1995"/>
                      <a:pt x="119" y="2150"/>
                      <a:pt x="12" y="2329"/>
                    </a:cubicBezTo>
                    <a:cubicBezTo>
                      <a:pt x="0" y="2340"/>
                      <a:pt x="0" y="2352"/>
                      <a:pt x="12" y="2352"/>
                    </a:cubicBezTo>
                    <a:cubicBezTo>
                      <a:pt x="202" y="2245"/>
                      <a:pt x="369" y="2055"/>
                      <a:pt x="512" y="1888"/>
                    </a:cubicBezTo>
                    <a:cubicBezTo>
                      <a:pt x="667" y="1709"/>
                      <a:pt x="810" y="1519"/>
                      <a:pt x="929" y="1305"/>
                    </a:cubicBezTo>
                    <a:cubicBezTo>
                      <a:pt x="1191" y="912"/>
                      <a:pt x="1345" y="459"/>
                      <a:pt x="1500" y="19"/>
                    </a:cubicBezTo>
                    <a:cubicBezTo>
                      <a:pt x="1500" y="7"/>
                      <a:pt x="1497" y="1"/>
                      <a:pt x="14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1"/>
              <p:cNvSpPr/>
              <p:nvPr/>
            </p:nvSpPr>
            <p:spPr>
              <a:xfrm rot="3053956">
                <a:off x="-1793874" y="-40415"/>
                <a:ext cx="310445" cy="253689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6964" extrusionOk="0">
                    <a:moveTo>
                      <a:pt x="20" y="1"/>
                    </a:moveTo>
                    <a:cubicBezTo>
                      <a:pt x="8" y="1"/>
                      <a:pt x="0" y="14"/>
                      <a:pt x="21" y="34"/>
                    </a:cubicBezTo>
                    <a:cubicBezTo>
                      <a:pt x="211" y="320"/>
                      <a:pt x="461" y="558"/>
                      <a:pt x="711" y="773"/>
                    </a:cubicBezTo>
                    <a:cubicBezTo>
                      <a:pt x="973" y="999"/>
                      <a:pt x="1235" y="1213"/>
                      <a:pt x="1509" y="1404"/>
                    </a:cubicBezTo>
                    <a:cubicBezTo>
                      <a:pt x="2069" y="1808"/>
                      <a:pt x="2676" y="2142"/>
                      <a:pt x="3295" y="2475"/>
                    </a:cubicBezTo>
                    <a:cubicBezTo>
                      <a:pt x="4521" y="3154"/>
                      <a:pt x="5772" y="3809"/>
                      <a:pt x="6772" y="4821"/>
                    </a:cubicBezTo>
                    <a:cubicBezTo>
                      <a:pt x="7105" y="5154"/>
                      <a:pt x="7403" y="5511"/>
                      <a:pt x="7677" y="5880"/>
                    </a:cubicBezTo>
                    <a:cubicBezTo>
                      <a:pt x="7962" y="6237"/>
                      <a:pt x="8212" y="6630"/>
                      <a:pt x="8510" y="6964"/>
                    </a:cubicBezTo>
                    <a:cubicBezTo>
                      <a:pt x="8510" y="6964"/>
                      <a:pt x="8522" y="6964"/>
                      <a:pt x="8522" y="6952"/>
                    </a:cubicBezTo>
                    <a:cubicBezTo>
                      <a:pt x="8331" y="6583"/>
                      <a:pt x="8093" y="6237"/>
                      <a:pt x="7855" y="5916"/>
                    </a:cubicBezTo>
                    <a:cubicBezTo>
                      <a:pt x="7617" y="5583"/>
                      <a:pt x="7367" y="5273"/>
                      <a:pt x="7105" y="4975"/>
                    </a:cubicBezTo>
                    <a:cubicBezTo>
                      <a:pt x="6605" y="4440"/>
                      <a:pt x="6057" y="3975"/>
                      <a:pt x="5450" y="3570"/>
                    </a:cubicBezTo>
                    <a:cubicBezTo>
                      <a:pt x="4283" y="2797"/>
                      <a:pt x="3021" y="2225"/>
                      <a:pt x="1843" y="1475"/>
                    </a:cubicBezTo>
                    <a:cubicBezTo>
                      <a:pt x="1521" y="1273"/>
                      <a:pt x="1212" y="1046"/>
                      <a:pt x="914" y="808"/>
                    </a:cubicBezTo>
                    <a:cubicBezTo>
                      <a:pt x="616" y="570"/>
                      <a:pt x="330" y="284"/>
                      <a:pt x="45" y="22"/>
                    </a:cubicBezTo>
                    <a:cubicBezTo>
                      <a:pt x="40" y="7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1"/>
              <p:cNvSpPr/>
              <p:nvPr/>
            </p:nvSpPr>
            <p:spPr>
              <a:xfrm rot="3053956">
                <a:off x="-1725399" y="-42572"/>
                <a:ext cx="165313" cy="104113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2858" extrusionOk="0">
                    <a:moveTo>
                      <a:pt x="37" y="0"/>
                    </a:moveTo>
                    <a:cubicBezTo>
                      <a:pt x="37" y="0"/>
                      <a:pt x="1" y="12"/>
                      <a:pt x="13" y="24"/>
                    </a:cubicBezTo>
                    <a:cubicBezTo>
                      <a:pt x="120" y="167"/>
                      <a:pt x="251" y="262"/>
                      <a:pt x="370" y="381"/>
                    </a:cubicBezTo>
                    <a:cubicBezTo>
                      <a:pt x="513" y="500"/>
                      <a:pt x="644" y="607"/>
                      <a:pt x="775" y="727"/>
                    </a:cubicBezTo>
                    <a:cubicBezTo>
                      <a:pt x="1049" y="953"/>
                      <a:pt x="1322" y="1155"/>
                      <a:pt x="1608" y="1358"/>
                    </a:cubicBezTo>
                    <a:cubicBezTo>
                      <a:pt x="2192" y="1750"/>
                      <a:pt x="2799" y="2108"/>
                      <a:pt x="3442" y="2405"/>
                    </a:cubicBezTo>
                    <a:cubicBezTo>
                      <a:pt x="3799" y="2572"/>
                      <a:pt x="4168" y="2727"/>
                      <a:pt x="4525" y="2858"/>
                    </a:cubicBezTo>
                    <a:cubicBezTo>
                      <a:pt x="4525" y="2858"/>
                      <a:pt x="4537" y="2858"/>
                      <a:pt x="4525" y="2846"/>
                    </a:cubicBezTo>
                    <a:cubicBezTo>
                      <a:pt x="3275" y="2262"/>
                      <a:pt x="2073" y="1536"/>
                      <a:pt x="953" y="715"/>
                    </a:cubicBezTo>
                    <a:cubicBezTo>
                      <a:pt x="787" y="596"/>
                      <a:pt x="644" y="477"/>
                      <a:pt x="489" y="357"/>
                    </a:cubicBezTo>
                    <a:cubicBezTo>
                      <a:pt x="346" y="238"/>
                      <a:pt x="191" y="107"/>
                      <a:pt x="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1"/>
              <p:cNvSpPr/>
              <p:nvPr/>
            </p:nvSpPr>
            <p:spPr>
              <a:xfrm rot="3053956">
                <a:off x="-1723431" y="-39384"/>
                <a:ext cx="246695" cy="24545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738" extrusionOk="0">
                    <a:moveTo>
                      <a:pt x="28" y="0"/>
                    </a:moveTo>
                    <a:cubicBezTo>
                      <a:pt x="15" y="0"/>
                      <a:pt x="0" y="14"/>
                      <a:pt x="8" y="22"/>
                    </a:cubicBezTo>
                    <a:cubicBezTo>
                      <a:pt x="401" y="570"/>
                      <a:pt x="901" y="987"/>
                      <a:pt x="1461" y="1356"/>
                    </a:cubicBezTo>
                    <a:cubicBezTo>
                      <a:pt x="1985" y="1737"/>
                      <a:pt x="2509" y="2094"/>
                      <a:pt x="3009" y="2511"/>
                    </a:cubicBezTo>
                    <a:cubicBezTo>
                      <a:pt x="3997" y="3320"/>
                      <a:pt x="4926" y="4249"/>
                      <a:pt x="5747" y="5261"/>
                    </a:cubicBezTo>
                    <a:cubicBezTo>
                      <a:pt x="6116" y="5726"/>
                      <a:pt x="6497" y="6202"/>
                      <a:pt x="6771" y="6738"/>
                    </a:cubicBezTo>
                    <a:cubicBezTo>
                      <a:pt x="6319" y="5678"/>
                      <a:pt x="5569" y="4785"/>
                      <a:pt x="4771" y="3963"/>
                    </a:cubicBezTo>
                    <a:cubicBezTo>
                      <a:pt x="3866" y="3023"/>
                      <a:pt x="2890" y="2177"/>
                      <a:pt x="1818" y="1451"/>
                    </a:cubicBezTo>
                    <a:cubicBezTo>
                      <a:pt x="1187" y="1034"/>
                      <a:pt x="520" y="606"/>
                      <a:pt x="44" y="11"/>
                    </a:cubicBezTo>
                    <a:cubicBezTo>
                      <a:pt x="40" y="3"/>
                      <a:pt x="34" y="0"/>
                      <a:pt x="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1"/>
              <p:cNvSpPr/>
              <p:nvPr/>
            </p:nvSpPr>
            <p:spPr>
              <a:xfrm rot="3053956">
                <a:off x="-1682526" y="-44736"/>
                <a:ext cx="154020" cy="107173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942" extrusionOk="0">
                    <a:moveTo>
                      <a:pt x="48" y="1"/>
                    </a:moveTo>
                    <a:cubicBezTo>
                      <a:pt x="36" y="1"/>
                      <a:pt x="1" y="13"/>
                      <a:pt x="24" y="25"/>
                    </a:cubicBezTo>
                    <a:cubicBezTo>
                      <a:pt x="477" y="501"/>
                      <a:pt x="1013" y="906"/>
                      <a:pt x="1548" y="1287"/>
                    </a:cubicBezTo>
                    <a:cubicBezTo>
                      <a:pt x="2084" y="1692"/>
                      <a:pt x="2644" y="2061"/>
                      <a:pt x="3215" y="2394"/>
                    </a:cubicBezTo>
                    <a:cubicBezTo>
                      <a:pt x="3549" y="2585"/>
                      <a:pt x="3870" y="2763"/>
                      <a:pt x="4215" y="2942"/>
                    </a:cubicBezTo>
                    <a:cubicBezTo>
                      <a:pt x="4215" y="2942"/>
                      <a:pt x="4227" y="2942"/>
                      <a:pt x="4215" y="2930"/>
                    </a:cubicBezTo>
                    <a:cubicBezTo>
                      <a:pt x="3656" y="2585"/>
                      <a:pt x="3096" y="2215"/>
                      <a:pt x="2549" y="1846"/>
                    </a:cubicBezTo>
                    <a:cubicBezTo>
                      <a:pt x="2001" y="1465"/>
                      <a:pt x="1465" y="1084"/>
                      <a:pt x="941" y="680"/>
                    </a:cubicBezTo>
                    <a:cubicBezTo>
                      <a:pt x="644" y="453"/>
                      <a:pt x="346" y="215"/>
                      <a:pt x="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1"/>
              <p:cNvSpPr/>
              <p:nvPr/>
            </p:nvSpPr>
            <p:spPr>
              <a:xfrm rot="3053956">
                <a:off x="-1644243" y="-48926"/>
                <a:ext cx="163309" cy="164584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4518" extrusionOk="0">
                    <a:moveTo>
                      <a:pt x="18" y="0"/>
                    </a:moveTo>
                    <a:cubicBezTo>
                      <a:pt x="8" y="0"/>
                      <a:pt x="0" y="11"/>
                      <a:pt x="18" y="29"/>
                    </a:cubicBezTo>
                    <a:cubicBezTo>
                      <a:pt x="315" y="303"/>
                      <a:pt x="637" y="565"/>
                      <a:pt x="934" y="826"/>
                    </a:cubicBezTo>
                    <a:cubicBezTo>
                      <a:pt x="1232" y="1112"/>
                      <a:pt x="1530" y="1398"/>
                      <a:pt x="1815" y="1672"/>
                    </a:cubicBezTo>
                    <a:cubicBezTo>
                      <a:pt x="2399" y="2267"/>
                      <a:pt x="2947" y="2898"/>
                      <a:pt x="3506" y="3505"/>
                    </a:cubicBezTo>
                    <a:cubicBezTo>
                      <a:pt x="3828" y="3851"/>
                      <a:pt x="4149" y="4172"/>
                      <a:pt x="4482" y="4517"/>
                    </a:cubicBezTo>
                    <a:cubicBezTo>
                      <a:pt x="3923" y="3898"/>
                      <a:pt x="3411" y="3243"/>
                      <a:pt x="2851" y="2612"/>
                    </a:cubicBezTo>
                    <a:cubicBezTo>
                      <a:pt x="2304" y="2005"/>
                      <a:pt x="1744" y="1398"/>
                      <a:pt x="1113" y="838"/>
                    </a:cubicBezTo>
                    <a:cubicBezTo>
                      <a:pt x="768" y="541"/>
                      <a:pt x="434" y="231"/>
                      <a:pt x="29" y="5"/>
                    </a:cubicBezTo>
                    <a:cubicBezTo>
                      <a:pt x="26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1"/>
              <p:cNvSpPr/>
              <p:nvPr/>
            </p:nvSpPr>
            <p:spPr>
              <a:xfrm rot="3053956">
                <a:off x="-1622713" y="-72913"/>
                <a:ext cx="108448" cy="97192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26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6" y="239"/>
                      <a:pt x="512" y="429"/>
                      <a:pt x="774" y="644"/>
                    </a:cubicBezTo>
                    <a:cubicBezTo>
                      <a:pt x="1024" y="846"/>
                      <a:pt x="1274" y="1072"/>
                      <a:pt x="1512" y="1298"/>
                    </a:cubicBezTo>
                    <a:cubicBezTo>
                      <a:pt x="2001" y="1739"/>
                      <a:pt x="2512" y="2191"/>
                      <a:pt x="2977" y="2668"/>
                    </a:cubicBezTo>
                    <a:cubicBezTo>
                      <a:pt x="2524" y="2156"/>
                      <a:pt x="2084" y="1656"/>
                      <a:pt x="1572" y="1203"/>
                    </a:cubicBezTo>
                    <a:cubicBezTo>
                      <a:pt x="1322" y="989"/>
                      <a:pt x="1060" y="763"/>
                      <a:pt x="798" y="572"/>
                    </a:cubicBezTo>
                    <a:cubicBezTo>
                      <a:pt x="560" y="358"/>
                      <a:pt x="298" y="13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1"/>
              <p:cNvSpPr/>
              <p:nvPr/>
            </p:nvSpPr>
            <p:spPr>
              <a:xfrm rot="3053956">
                <a:off x="-1567495" y="-21163"/>
                <a:ext cx="98503" cy="14170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90" extrusionOk="0">
                    <a:moveTo>
                      <a:pt x="7" y="0"/>
                    </a:moveTo>
                    <a:cubicBezTo>
                      <a:pt x="4" y="0"/>
                      <a:pt x="1" y="12"/>
                      <a:pt x="1" y="31"/>
                    </a:cubicBezTo>
                    <a:cubicBezTo>
                      <a:pt x="37" y="162"/>
                      <a:pt x="120" y="293"/>
                      <a:pt x="191" y="412"/>
                    </a:cubicBezTo>
                    <a:cubicBezTo>
                      <a:pt x="275" y="555"/>
                      <a:pt x="346" y="686"/>
                      <a:pt x="430" y="817"/>
                    </a:cubicBezTo>
                    <a:cubicBezTo>
                      <a:pt x="596" y="1091"/>
                      <a:pt x="763" y="1341"/>
                      <a:pt x="918" y="1603"/>
                    </a:cubicBezTo>
                    <a:cubicBezTo>
                      <a:pt x="1263" y="2115"/>
                      <a:pt x="1620" y="2603"/>
                      <a:pt x="2013" y="3079"/>
                    </a:cubicBezTo>
                    <a:cubicBezTo>
                      <a:pt x="2227" y="3353"/>
                      <a:pt x="2466" y="3615"/>
                      <a:pt x="2704" y="3889"/>
                    </a:cubicBezTo>
                    <a:cubicBezTo>
                      <a:pt x="2323" y="3389"/>
                      <a:pt x="1965" y="2889"/>
                      <a:pt x="1608" y="2377"/>
                    </a:cubicBezTo>
                    <a:cubicBezTo>
                      <a:pt x="1263" y="1889"/>
                      <a:pt x="918" y="1377"/>
                      <a:pt x="584" y="877"/>
                    </a:cubicBezTo>
                    <a:cubicBezTo>
                      <a:pt x="489" y="722"/>
                      <a:pt x="406" y="591"/>
                      <a:pt x="299" y="448"/>
                    </a:cubicBezTo>
                    <a:lnTo>
                      <a:pt x="168" y="222"/>
                    </a:lnTo>
                    <a:cubicBezTo>
                      <a:pt x="120" y="151"/>
                      <a:pt x="72" y="79"/>
                      <a:pt x="13" y="31"/>
                    </a:cubicBezTo>
                    <a:cubicBezTo>
                      <a:pt x="13" y="9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1"/>
              <p:cNvSpPr/>
              <p:nvPr/>
            </p:nvSpPr>
            <p:spPr>
              <a:xfrm rot="3053956">
                <a:off x="-1591580" y="141342"/>
                <a:ext cx="57994" cy="9081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493" extrusionOk="0">
                    <a:moveTo>
                      <a:pt x="43" y="1"/>
                    </a:moveTo>
                    <a:cubicBezTo>
                      <a:pt x="12" y="1"/>
                      <a:pt x="0" y="18"/>
                      <a:pt x="19" y="28"/>
                    </a:cubicBezTo>
                    <a:cubicBezTo>
                      <a:pt x="79" y="135"/>
                      <a:pt x="150" y="230"/>
                      <a:pt x="222" y="302"/>
                    </a:cubicBezTo>
                    <a:cubicBezTo>
                      <a:pt x="305" y="409"/>
                      <a:pt x="389" y="492"/>
                      <a:pt x="460" y="599"/>
                    </a:cubicBezTo>
                    <a:cubicBezTo>
                      <a:pt x="615" y="790"/>
                      <a:pt x="746" y="1004"/>
                      <a:pt x="877" y="1207"/>
                    </a:cubicBezTo>
                    <a:cubicBezTo>
                      <a:pt x="1151" y="1623"/>
                      <a:pt x="1389" y="2040"/>
                      <a:pt x="1579" y="2492"/>
                    </a:cubicBezTo>
                    <a:lnTo>
                      <a:pt x="1591" y="2492"/>
                    </a:lnTo>
                    <a:cubicBezTo>
                      <a:pt x="1436" y="2016"/>
                      <a:pt x="1234" y="1552"/>
                      <a:pt x="984" y="1135"/>
                    </a:cubicBezTo>
                    <a:cubicBezTo>
                      <a:pt x="853" y="921"/>
                      <a:pt x="722" y="730"/>
                      <a:pt x="567" y="540"/>
                    </a:cubicBezTo>
                    <a:cubicBezTo>
                      <a:pt x="424" y="361"/>
                      <a:pt x="258" y="135"/>
                      <a:pt x="67" y="4"/>
                    </a:cubicBezTo>
                    <a:cubicBezTo>
                      <a:pt x="58" y="2"/>
                      <a:pt x="50" y="1"/>
                      <a:pt x="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1"/>
              <p:cNvSpPr/>
              <p:nvPr/>
            </p:nvSpPr>
            <p:spPr>
              <a:xfrm rot="3053956">
                <a:off x="-1506977" y="29328"/>
                <a:ext cx="48632" cy="12320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82" extrusionOk="0">
                    <a:moveTo>
                      <a:pt x="1" y="0"/>
                    </a:moveTo>
                    <a:cubicBezTo>
                      <a:pt x="1" y="298"/>
                      <a:pt x="60" y="607"/>
                      <a:pt x="132" y="905"/>
                    </a:cubicBezTo>
                    <a:cubicBezTo>
                      <a:pt x="203" y="1203"/>
                      <a:pt x="298" y="1488"/>
                      <a:pt x="394" y="1774"/>
                    </a:cubicBezTo>
                    <a:cubicBezTo>
                      <a:pt x="620" y="2334"/>
                      <a:pt x="918" y="2869"/>
                      <a:pt x="1275" y="3381"/>
                    </a:cubicBezTo>
                    <a:cubicBezTo>
                      <a:pt x="1287" y="3381"/>
                      <a:pt x="1334" y="3358"/>
                      <a:pt x="1322" y="3346"/>
                    </a:cubicBezTo>
                    <a:cubicBezTo>
                      <a:pt x="989" y="2846"/>
                      <a:pt x="727" y="2286"/>
                      <a:pt x="501" y="1726"/>
                    </a:cubicBezTo>
                    <a:cubicBezTo>
                      <a:pt x="394" y="1441"/>
                      <a:pt x="310" y="1155"/>
                      <a:pt x="239" y="881"/>
                    </a:cubicBezTo>
                    <a:cubicBezTo>
                      <a:pt x="191" y="726"/>
                      <a:pt x="156" y="583"/>
                      <a:pt x="120" y="441"/>
                    </a:cubicBezTo>
                    <a:cubicBezTo>
                      <a:pt x="84" y="298"/>
                      <a:pt x="60" y="143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1"/>
              <p:cNvSpPr/>
              <p:nvPr/>
            </p:nvSpPr>
            <p:spPr>
              <a:xfrm rot="3053956">
                <a:off x="-1354824" y="188017"/>
                <a:ext cx="57193" cy="13405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680" extrusionOk="0">
                    <a:moveTo>
                      <a:pt x="1564" y="0"/>
                    </a:moveTo>
                    <a:cubicBezTo>
                      <a:pt x="1561" y="0"/>
                      <a:pt x="1558" y="3"/>
                      <a:pt x="1558" y="9"/>
                    </a:cubicBezTo>
                    <a:cubicBezTo>
                      <a:pt x="1308" y="628"/>
                      <a:pt x="1081" y="1247"/>
                      <a:pt x="831" y="1855"/>
                    </a:cubicBezTo>
                    <a:cubicBezTo>
                      <a:pt x="688" y="2176"/>
                      <a:pt x="557" y="2474"/>
                      <a:pt x="426" y="2771"/>
                    </a:cubicBezTo>
                    <a:cubicBezTo>
                      <a:pt x="296" y="3045"/>
                      <a:pt x="117" y="3343"/>
                      <a:pt x="10" y="3640"/>
                    </a:cubicBezTo>
                    <a:cubicBezTo>
                      <a:pt x="0" y="3660"/>
                      <a:pt x="14" y="3679"/>
                      <a:pt x="33" y="3679"/>
                    </a:cubicBezTo>
                    <a:cubicBezTo>
                      <a:pt x="37" y="3679"/>
                      <a:pt x="41" y="3678"/>
                      <a:pt x="45" y="3676"/>
                    </a:cubicBezTo>
                    <a:cubicBezTo>
                      <a:pt x="248" y="3426"/>
                      <a:pt x="379" y="3128"/>
                      <a:pt x="534" y="2843"/>
                    </a:cubicBezTo>
                    <a:cubicBezTo>
                      <a:pt x="677" y="2545"/>
                      <a:pt x="831" y="2236"/>
                      <a:pt x="962" y="1914"/>
                    </a:cubicBezTo>
                    <a:cubicBezTo>
                      <a:pt x="1236" y="1307"/>
                      <a:pt x="1450" y="688"/>
                      <a:pt x="1569" y="9"/>
                    </a:cubicBezTo>
                    <a:cubicBezTo>
                      <a:pt x="1569" y="3"/>
                      <a:pt x="1567" y="0"/>
                      <a:pt x="15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1"/>
              <p:cNvSpPr/>
              <p:nvPr/>
            </p:nvSpPr>
            <p:spPr>
              <a:xfrm rot="3053956">
                <a:off x="-2409334" y="-43969"/>
                <a:ext cx="127864" cy="4131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1340" extrusionOk="0">
                    <a:moveTo>
                      <a:pt x="41" y="1"/>
                    </a:moveTo>
                    <a:cubicBezTo>
                      <a:pt x="17" y="1"/>
                      <a:pt x="1" y="33"/>
                      <a:pt x="33" y="64"/>
                    </a:cubicBezTo>
                    <a:cubicBezTo>
                      <a:pt x="259" y="362"/>
                      <a:pt x="509" y="660"/>
                      <a:pt x="688" y="1017"/>
                    </a:cubicBezTo>
                    <a:cubicBezTo>
                      <a:pt x="866" y="1350"/>
                      <a:pt x="997" y="1731"/>
                      <a:pt x="1080" y="2100"/>
                    </a:cubicBezTo>
                    <a:cubicBezTo>
                      <a:pt x="1295" y="2922"/>
                      <a:pt x="1342" y="3767"/>
                      <a:pt x="1354" y="4613"/>
                    </a:cubicBezTo>
                    <a:cubicBezTo>
                      <a:pt x="1366" y="5565"/>
                      <a:pt x="1319" y="6518"/>
                      <a:pt x="1438" y="7458"/>
                    </a:cubicBezTo>
                    <a:cubicBezTo>
                      <a:pt x="1533" y="8196"/>
                      <a:pt x="1735" y="8911"/>
                      <a:pt x="2081" y="9577"/>
                    </a:cubicBezTo>
                    <a:cubicBezTo>
                      <a:pt x="2426" y="10256"/>
                      <a:pt x="2938" y="10828"/>
                      <a:pt x="3509" y="11340"/>
                    </a:cubicBezTo>
                    <a:cubicBezTo>
                      <a:pt x="2450" y="10351"/>
                      <a:pt x="1783" y="9030"/>
                      <a:pt x="1569" y="7613"/>
                    </a:cubicBezTo>
                    <a:cubicBezTo>
                      <a:pt x="1307" y="5851"/>
                      <a:pt x="1652" y="4017"/>
                      <a:pt x="1235" y="2255"/>
                    </a:cubicBezTo>
                    <a:cubicBezTo>
                      <a:pt x="1128" y="1838"/>
                      <a:pt x="997" y="1422"/>
                      <a:pt x="818" y="1053"/>
                    </a:cubicBezTo>
                    <a:cubicBezTo>
                      <a:pt x="640" y="684"/>
                      <a:pt x="402" y="291"/>
                      <a:pt x="80" y="29"/>
                    </a:cubicBezTo>
                    <a:cubicBezTo>
                      <a:pt x="68" y="9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1"/>
              <p:cNvSpPr/>
              <p:nvPr/>
            </p:nvSpPr>
            <p:spPr>
              <a:xfrm rot="3053956">
                <a:off x="-2408136" y="-64632"/>
                <a:ext cx="91363" cy="39051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0720" extrusionOk="0">
                    <a:moveTo>
                      <a:pt x="21" y="0"/>
                    </a:moveTo>
                    <a:cubicBezTo>
                      <a:pt x="14" y="0"/>
                      <a:pt x="1" y="14"/>
                      <a:pt x="8" y="28"/>
                    </a:cubicBezTo>
                    <a:cubicBezTo>
                      <a:pt x="174" y="325"/>
                      <a:pt x="353" y="611"/>
                      <a:pt x="472" y="933"/>
                    </a:cubicBezTo>
                    <a:cubicBezTo>
                      <a:pt x="591" y="1266"/>
                      <a:pt x="686" y="1587"/>
                      <a:pt x="722" y="1933"/>
                    </a:cubicBezTo>
                    <a:cubicBezTo>
                      <a:pt x="841" y="2707"/>
                      <a:pt x="817" y="3516"/>
                      <a:pt x="817" y="4290"/>
                    </a:cubicBezTo>
                    <a:cubicBezTo>
                      <a:pt x="829" y="5778"/>
                      <a:pt x="901" y="7291"/>
                      <a:pt x="1413" y="8719"/>
                    </a:cubicBezTo>
                    <a:cubicBezTo>
                      <a:pt x="1663" y="9434"/>
                      <a:pt x="2032" y="10124"/>
                      <a:pt x="2508" y="10720"/>
                    </a:cubicBezTo>
                    <a:cubicBezTo>
                      <a:pt x="1674" y="9553"/>
                      <a:pt x="1293" y="8124"/>
                      <a:pt x="1115" y="6731"/>
                    </a:cubicBezTo>
                    <a:cubicBezTo>
                      <a:pt x="1008" y="5957"/>
                      <a:pt x="972" y="5183"/>
                      <a:pt x="972" y="4421"/>
                    </a:cubicBezTo>
                    <a:cubicBezTo>
                      <a:pt x="960" y="3647"/>
                      <a:pt x="996" y="2861"/>
                      <a:pt x="889" y="2088"/>
                    </a:cubicBezTo>
                    <a:cubicBezTo>
                      <a:pt x="829" y="1695"/>
                      <a:pt x="734" y="1326"/>
                      <a:pt x="603" y="968"/>
                    </a:cubicBezTo>
                    <a:cubicBezTo>
                      <a:pt x="472" y="623"/>
                      <a:pt x="293" y="266"/>
                      <a:pt x="20" y="28"/>
                    </a:cubicBezTo>
                    <a:cubicBezTo>
                      <a:pt x="30" y="8"/>
                      <a:pt x="27" y="0"/>
                      <a:pt x="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1"/>
              <p:cNvSpPr/>
              <p:nvPr/>
            </p:nvSpPr>
            <p:spPr>
              <a:xfrm rot="3053956">
                <a:off x="-2363965" y="18847"/>
                <a:ext cx="26484" cy="23336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406" extrusionOk="0">
                    <a:moveTo>
                      <a:pt x="72" y="0"/>
                    </a:moveTo>
                    <a:cubicBezTo>
                      <a:pt x="60" y="0"/>
                      <a:pt x="48" y="0"/>
                      <a:pt x="48" y="12"/>
                    </a:cubicBezTo>
                    <a:cubicBezTo>
                      <a:pt x="95" y="226"/>
                      <a:pt x="155" y="429"/>
                      <a:pt x="167" y="643"/>
                    </a:cubicBezTo>
                    <a:cubicBezTo>
                      <a:pt x="179" y="846"/>
                      <a:pt x="203" y="1060"/>
                      <a:pt x="179" y="1262"/>
                    </a:cubicBezTo>
                    <a:cubicBezTo>
                      <a:pt x="167" y="1679"/>
                      <a:pt x="119" y="2096"/>
                      <a:pt x="72" y="2512"/>
                    </a:cubicBezTo>
                    <a:cubicBezTo>
                      <a:pt x="0" y="3370"/>
                      <a:pt x="36" y="4227"/>
                      <a:pt x="238" y="5060"/>
                    </a:cubicBezTo>
                    <a:cubicBezTo>
                      <a:pt x="357" y="5525"/>
                      <a:pt x="536" y="5965"/>
                      <a:pt x="727" y="6406"/>
                    </a:cubicBezTo>
                    <a:cubicBezTo>
                      <a:pt x="429" y="5596"/>
                      <a:pt x="274" y="4739"/>
                      <a:pt x="215" y="3882"/>
                    </a:cubicBezTo>
                    <a:cubicBezTo>
                      <a:pt x="179" y="3453"/>
                      <a:pt x="179" y="3024"/>
                      <a:pt x="226" y="2596"/>
                    </a:cubicBezTo>
                    <a:cubicBezTo>
                      <a:pt x="250" y="2179"/>
                      <a:pt x="310" y="1762"/>
                      <a:pt x="310" y="1322"/>
                    </a:cubicBezTo>
                    <a:cubicBezTo>
                      <a:pt x="310" y="881"/>
                      <a:pt x="286" y="405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1"/>
              <p:cNvSpPr/>
              <p:nvPr/>
            </p:nvSpPr>
            <p:spPr>
              <a:xfrm rot="3053956">
                <a:off x="-2478973" y="232165"/>
                <a:ext cx="38177" cy="719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974" extrusionOk="0">
                    <a:moveTo>
                      <a:pt x="12" y="0"/>
                    </a:moveTo>
                    <a:cubicBezTo>
                      <a:pt x="6" y="0"/>
                      <a:pt x="0" y="3"/>
                      <a:pt x="0" y="9"/>
                    </a:cubicBezTo>
                    <a:cubicBezTo>
                      <a:pt x="36" y="378"/>
                      <a:pt x="179" y="759"/>
                      <a:pt x="345" y="1069"/>
                    </a:cubicBezTo>
                    <a:cubicBezTo>
                      <a:pt x="524" y="1414"/>
                      <a:pt x="774" y="1712"/>
                      <a:pt x="1048" y="1974"/>
                    </a:cubicBezTo>
                    <a:cubicBezTo>
                      <a:pt x="810" y="1688"/>
                      <a:pt x="619" y="1367"/>
                      <a:pt x="453" y="1033"/>
                    </a:cubicBezTo>
                    <a:cubicBezTo>
                      <a:pt x="274" y="712"/>
                      <a:pt x="167" y="355"/>
                      <a:pt x="24" y="9"/>
                    </a:cubicBezTo>
                    <a:cubicBezTo>
                      <a:pt x="24" y="3"/>
                      <a:pt x="18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1"/>
              <p:cNvSpPr/>
              <p:nvPr/>
            </p:nvSpPr>
            <p:spPr>
              <a:xfrm rot="3053956">
                <a:off x="-2296318" y="11825"/>
                <a:ext cx="32567" cy="16935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649" extrusionOk="0">
                    <a:moveTo>
                      <a:pt x="35" y="1"/>
                    </a:moveTo>
                    <a:cubicBezTo>
                      <a:pt x="20" y="1"/>
                      <a:pt x="1" y="12"/>
                      <a:pt x="1" y="29"/>
                    </a:cubicBezTo>
                    <a:cubicBezTo>
                      <a:pt x="191" y="625"/>
                      <a:pt x="382" y="1196"/>
                      <a:pt x="513" y="1791"/>
                    </a:cubicBezTo>
                    <a:cubicBezTo>
                      <a:pt x="644" y="2387"/>
                      <a:pt x="739" y="3006"/>
                      <a:pt x="787" y="3613"/>
                    </a:cubicBezTo>
                    <a:cubicBezTo>
                      <a:pt x="810" y="3958"/>
                      <a:pt x="822" y="4316"/>
                      <a:pt x="810" y="4649"/>
                    </a:cubicBezTo>
                    <a:lnTo>
                      <a:pt x="822" y="4649"/>
                    </a:lnTo>
                    <a:cubicBezTo>
                      <a:pt x="882" y="4030"/>
                      <a:pt x="894" y="3399"/>
                      <a:pt x="834" y="2780"/>
                    </a:cubicBezTo>
                    <a:cubicBezTo>
                      <a:pt x="775" y="2172"/>
                      <a:pt x="644" y="1541"/>
                      <a:pt x="453" y="958"/>
                    </a:cubicBezTo>
                    <a:cubicBezTo>
                      <a:pt x="346" y="637"/>
                      <a:pt x="215" y="303"/>
                      <a:pt x="48" y="5"/>
                    </a:cubicBezTo>
                    <a:cubicBezTo>
                      <a:pt x="45" y="2"/>
                      <a:pt x="4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1"/>
              <p:cNvSpPr/>
              <p:nvPr/>
            </p:nvSpPr>
            <p:spPr>
              <a:xfrm rot="3053956">
                <a:off x="-2412671" y="146611"/>
                <a:ext cx="25172" cy="151397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156" extrusionOk="0">
                    <a:moveTo>
                      <a:pt x="64" y="0"/>
                    </a:moveTo>
                    <a:cubicBezTo>
                      <a:pt x="57" y="0"/>
                      <a:pt x="48" y="6"/>
                      <a:pt x="48" y="12"/>
                    </a:cubicBezTo>
                    <a:cubicBezTo>
                      <a:pt x="0" y="167"/>
                      <a:pt x="12" y="357"/>
                      <a:pt x="12" y="524"/>
                    </a:cubicBezTo>
                    <a:cubicBezTo>
                      <a:pt x="12" y="703"/>
                      <a:pt x="12" y="881"/>
                      <a:pt x="36" y="1060"/>
                    </a:cubicBezTo>
                    <a:cubicBezTo>
                      <a:pt x="48" y="1393"/>
                      <a:pt x="96" y="1750"/>
                      <a:pt x="131" y="2096"/>
                    </a:cubicBezTo>
                    <a:cubicBezTo>
                      <a:pt x="238" y="2798"/>
                      <a:pt x="417" y="3477"/>
                      <a:pt x="667" y="4156"/>
                    </a:cubicBezTo>
                    <a:lnTo>
                      <a:pt x="691" y="4156"/>
                    </a:lnTo>
                    <a:cubicBezTo>
                      <a:pt x="512" y="3477"/>
                      <a:pt x="357" y="2798"/>
                      <a:pt x="250" y="2108"/>
                    </a:cubicBezTo>
                    <a:cubicBezTo>
                      <a:pt x="215" y="1774"/>
                      <a:pt x="167" y="1405"/>
                      <a:pt x="131" y="1072"/>
                    </a:cubicBezTo>
                    <a:cubicBezTo>
                      <a:pt x="119" y="893"/>
                      <a:pt x="119" y="715"/>
                      <a:pt x="107" y="536"/>
                    </a:cubicBezTo>
                    <a:cubicBezTo>
                      <a:pt x="107" y="369"/>
                      <a:pt x="119" y="191"/>
                      <a:pt x="72" y="24"/>
                    </a:cubicBezTo>
                    <a:cubicBezTo>
                      <a:pt x="78" y="6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1"/>
              <p:cNvSpPr/>
              <p:nvPr/>
            </p:nvSpPr>
            <p:spPr>
              <a:xfrm rot="3053956">
                <a:off x="-2848005" y="166052"/>
                <a:ext cx="417071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11449" h="2103" extrusionOk="0">
                    <a:moveTo>
                      <a:pt x="10914" y="1"/>
                    </a:moveTo>
                    <a:cubicBezTo>
                      <a:pt x="10703" y="1"/>
                      <a:pt x="10493" y="18"/>
                      <a:pt x="10287" y="31"/>
                    </a:cubicBezTo>
                    <a:cubicBezTo>
                      <a:pt x="9894" y="67"/>
                      <a:pt x="9525" y="126"/>
                      <a:pt x="9156" y="198"/>
                    </a:cubicBezTo>
                    <a:cubicBezTo>
                      <a:pt x="8394" y="365"/>
                      <a:pt x="7644" y="579"/>
                      <a:pt x="6918" y="841"/>
                    </a:cubicBezTo>
                    <a:cubicBezTo>
                      <a:pt x="5477" y="1329"/>
                      <a:pt x="4013" y="1877"/>
                      <a:pt x="2465" y="1948"/>
                    </a:cubicBezTo>
                    <a:cubicBezTo>
                      <a:pt x="2303" y="1957"/>
                      <a:pt x="2142" y="1963"/>
                      <a:pt x="1981" y="1963"/>
                    </a:cubicBezTo>
                    <a:cubicBezTo>
                      <a:pt x="1725" y="1963"/>
                      <a:pt x="1470" y="1949"/>
                      <a:pt x="1215" y="1912"/>
                    </a:cubicBezTo>
                    <a:cubicBezTo>
                      <a:pt x="1024" y="1877"/>
                      <a:pt x="822" y="1853"/>
                      <a:pt x="619" y="1793"/>
                    </a:cubicBezTo>
                    <a:cubicBezTo>
                      <a:pt x="429" y="1746"/>
                      <a:pt x="238" y="1674"/>
                      <a:pt x="24" y="1650"/>
                    </a:cubicBezTo>
                    <a:cubicBezTo>
                      <a:pt x="12" y="1650"/>
                      <a:pt x="0" y="1686"/>
                      <a:pt x="12" y="1686"/>
                    </a:cubicBezTo>
                    <a:cubicBezTo>
                      <a:pt x="143" y="1805"/>
                      <a:pt x="310" y="1853"/>
                      <a:pt x="488" y="1889"/>
                    </a:cubicBezTo>
                    <a:cubicBezTo>
                      <a:pt x="655" y="1936"/>
                      <a:pt x="834" y="1984"/>
                      <a:pt x="1012" y="2008"/>
                    </a:cubicBezTo>
                    <a:cubicBezTo>
                      <a:pt x="1369" y="2067"/>
                      <a:pt x="1739" y="2103"/>
                      <a:pt x="2096" y="2103"/>
                    </a:cubicBezTo>
                    <a:cubicBezTo>
                      <a:pt x="2846" y="2103"/>
                      <a:pt x="3584" y="1984"/>
                      <a:pt x="4298" y="1793"/>
                    </a:cubicBezTo>
                    <a:cubicBezTo>
                      <a:pt x="5822" y="1400"/>
                      <a:pt x="7263" y="781"/>
                      <a:pt x="8775" y="400"/>
                    </a:cubicBezTo>
                    <a:cubicBezTo>
                      <a:pt x="9216" y="305"/>
                      <a:pt x="9644" y="210"/>
                      <a:pt x="10085" y="162"/>
                    </a:cubicBezTo>
                    <a:cubicBezTo>
                      <a:pt x="10537" y="126"/>
                      <a:pt x="10966" y="126"/>
                      <a:pt x="11418" y="103"/>
                    </a:cubicBezTo>
                    <a:cubicBezTo>
                      <a:pt x="11422" y="107"/>
                      <a:pt x="11426" y="108"/>
                      <a:pt x="11429" y="108"/>
                    </a:cubicBezTo>
                    <a:cubicBezTo>
                      <a:pt x="11445" y="108"/>
                      <a:pt x="11448" y="63"/>
                      <a:pt x="11418" y="43"/>
                    </a:cubicBezTo>
                    <a:cubicBezTo>
                      <a:pt x="11250" y="12"/>
                      <a:pt x="11082" y="1"/>
                      <a:pt x="109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1"/>
              <p:cNvSpPr/>
              <p:nvPr/>
            </p:nvSpPr>
            <p:spPr>
              <a:xfrm rot="3053956">
                <a:off x="-2824392" y="161657"/>
                <a:ext cx="407636" cy="61491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1688" extrusionOk="0">
                    <a:moveTo>
                      <a:pt x="9350" y="0"/>
                    </a:moveTo>
                    <a:cubicBezTo>
                      <a:pt x="9266" y="0"/>
                      <a:pt x="9181" y="2"/>
                      <a:pt x="9097" y="5"/>
                    </a:cubicBezTo>
                    <a:cubicBezTo>
                      <a:pt x="8371" y="17"/>
                      <a:pt x="7656" y="136"/>
                      <a:pt x="6954" y="302"/>
                    </a:cubicBezTo>
                    <a:cubicBezTo>
                      <a:pt x="5478" y="648"/>
                      <a:pt x="4061" y="1160"/>
                      <a:pt x="2572" y="1421"/>
                    </a:cubicBezTo>
                    <a:cubicBezTo>
                      <a:pt x="2156" y="1493"/>
                      <a:pt x="1739" y="1541"/>
                      <a:pt x="1322" y="1541"/>
                    </a:cubicBezTo>
                    <a:cubicBezTo>
                      <a:pt x="1283" y="1542"/>
                      <a:pt x="1244" y="1542"/>
                      <a:pt x="1205" y="1542"/>
                    </a:cubicBezTo>
                    <a:cubicBezTo>
                      <a:pt x="856" y="1542"/>
                      <a:pt x="514" y="1503"/>
                      <a:pt x="166" y="1503"/>
                    </a:cubicBezTo>
                    <a:cubicBezTo>
                      <a:pt x="127" y="1503"/>
                      <a:pt x="88" y="1504"/>
                      <a:pt x="48" y="1505"/>
                    </a:cubicBezTo>
                    <a:cubicBezTo>
                      <a:pt x="13" y="1505"/>
                      <a:pt x="1" y="1552"/>
                      <a:pt x="36" y="1564"/>
                    </a:cubicBezTo>
                    <a:cubicBezTo>
                      <a:pt x="307" y="1661"/>
                      <a:pt x="617" y="1687"/>
                      <a:pt x="915" y="1687"/>
                    </a:cubicBezTo>
                    <a:cubicBezTo>
                      <a:pt x="984" y="1687"/>
                      <a:pt x="1053" y="1686"/>
                      <a:pt x="1120" y="1683"/>
                    </a:cubicBezTo>
                    <a:cubicBezTo>
                      <a:pt x="1489" y="1683"/>
                      <a:pt x="1858" y="1648"/>
                      <a:pt x="2239" y="1612"/>
                    </a:cubicBezTo>
                    <a:cubicBezTo>
                      <a:pt x="2965" y="1505"/>
                      <a:pt x="3680" y="1338"/>
                      <a:pt x="4394" y="1148"/>
                    </a:cubicBezTo>
                    <a:cubicBezTo>
                      <a:pt x="5823" y="743"/>
                      <a:pt x="7252" y="255"/>
                      <a:pt x="8740" y="136"/>
                    </a:cubicBezTo>
                    <a:cubicBezTo>
                      <a:pt x="8942" y="118"/>
                      <a:pt x="9142" y="109"/>
                      <a:pt x="9341" y="109"/>
                    </a:cubicBezTo>
                    <a:cubicBezTo>
                      <a:pt x="9541" y="109"/>
                      <a:pt x="9740" y="118"/>
                      <a:pt x="9942" y="136"/>
                    </a:cubicBezTo>
                    <a:cubicBezTo>
                      <a:pt x="10359" y="159"/>
                      <a:pt x="10752" y="267"/>
                      <a:pt x="11169" y="338"/>
                    </a:cubicBezTo>
                    <a:cubicBezTo>
                      <a:pt x="11169" y="339"/>
                      <a:pt x="11169" y="340"/>
                      <a:pt x="11169" y="340"/>
                    </a:cubicBezTo>
                    <a:cubicBezTo>
                      <a:pt x="11173" y="340"/>
                      <a:pt x="11190" y="301"/>
                      <a:pt x="11169" y="290"/>
                    </a:cubicBezTo>
                    <a:cubicBezTo>
                      <a:pt x="10859" y="147"/>
                      <a:pt x="10514" y="76"/>
                      <a:pt x="10169" y="52"/>
                    </a:cubicBezTo>
                    <a:cubicBezTo>
                      <a:pt x="9896" y="16"/>
                      <a:pt x="9623" y="0"/>
                      <a:pt x="9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1"/>
              <p:cNvSpPr/>
              <p:nvPr/>
            </p:nvSpPr>
            <p:spPr>
              <a:xfrm rot="3053956">
                <a:off x="-2692638" y="86321"/>
                <a:ext cx="332411" cy="141052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3872" extrusionOk="0">
                    <a:moveTo>
                      <a:pt x="27" y="0"/>
                    </a:moveTo>
                    <a:cubicBezTo>
                      <a:pt x="9" y="0"/>
                      <a:pt x="1" y="28"/>
                      <a:pt x="1" y="39"/>
                    </a:cubicBezTo>
                    <a:cubicBezTo>
                      <a:pt x="60" y="170"/>
                      <a:pt x="179" y="277"/>
                      <a:pt x="298" y="384"/>
                    </a:cubicBezTo>
                    <a:cubicBezTo>
                      <a:pt x="417" y="491"/>
                      <a:pt x="536" y="586"/>
                      <a:pt x="656" y="682"/>
                    </a:cubicBezTo>
                    <a:cubicBezTo>
                      <a:pt x="894" y="872"/>
                      <a:pt x="1144" y="1051"/>
                      <a:pt x="1418" y="1217"/>
                    </a:cubicBezTo>
                    <a:cubicBezTo>
                      <a:pt x="1941" y="1551"/>
                      <a:pt x="2489" y="1836"/>
                      <a:pt x="3072" y="2075"/>
                    </a:cubicBezTo>
                    <a:cubicBezTo>
                      <a:pt x="4335" y="2610"/>
                      <a:pt x="5656" y="2968"/>
                      <a:pt x="7002" y="3241"/>
                    </a:cubicBezTo>
                    <a:cubicBezTo>
                      <a:pt x="7359" y="3313"/>
                      <a:pt x="7692" y="3372"/>
                      <a:pt x="8049" y="3456"/>
                    </a:cubicBezTo>
                    <a:cubicBezTo>
                      <a:pt x="8406" y="3551"/>
                      <a:pt x="8740" y="3682"/>
                      <a:pt x="9061" y="3860"/>
                    </a:cubicBezTo>
                    <a:cubicBezTo>
                      <a:pt x="9069" y="3868"/>
                      <a:pt x="9077" y="3871"/>
                      <a:pt x="9084" y="3871"/>
                    </a:cubicBezTo>
                    <a:cubicBezTo>
                      <a:pt x="9109" y="3871"/>
                      <a:pt x="9125" y="3829"/>
                      <a:pt x="9097" y="3801"/>
                    </a:cubicBezTo>
                    <a:cubicBezTo>
                      <a:pt x="8585" y="3444"/>
                      <a:pt x="7954" y="3325"/>
                      <a:pt x="7359" y="3206"/>
                    </a:cubicBezTo>
                    <a:cubicBezTo>
                      <a:pt x="6692" y="3063"/>
                      <a:pt x="6013" y="2908"/>
                      <a:pt x="5347" y="2729"/>
                    </a:cubicBezTo>
                    <a:cubicBezTo>
                      <a:pt x="4085" y="2396"/>
                      <a:pt x="2846" y="1920"/>
                      <a:pt x="1715" y="1241"/>
                    </a:cubicBezTo>
                    <a:cubicBezTo>
                      <a:pt x="1418" y="1063"/>
                      <a:pt x="1120" y="872"/>
                      <a:pt x="846" y="646"/>
                    </a:cubicBezTo>
                    <a:cubicBezTo>
                      <a:pt x="715" y="551"/>
                      <a:pt x="584" y="443"/>
                      <a:pt x="453" y="324"/>
                    </a:cubicBezTo>
                    <a:cubicBezTo>
                      <a:pt x="310" y="217"/>
                      <a:pt x="191" y="86"/>
                      <a:pt x="36" y="3"/>
                    </a:cubicBezTo>
                    <a:cubicBezTo>
                      <a:pt x="33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1"/>
              <p:cNvSpPr/>
              <p:nvPr/>
            </p:nvSpPr>
            <p:spPr>
              <a:xfrm rot="3053956">
                <a:off x="-2527117" y="-52824"/>
                <a:ext cx="197042" cy="307530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8442" extrusionOk="0">
                    <a:moveTo>
                      <a:pt x="41" y="0"/>
                    </a:moveTo>
                    <a:cubicBezTo>
                      <a:pt x="17" y="0"/>
                      <a:pt x="0" y="39"/>
                      <a:pt x="9" y="65"/>
                    </a:cubicBezTo>
                    <a:cubicBezTo>
                      <a:pt x="152" y="387"/>
                      <a:pt x="330" y="696"/>
                      <a:pt x="497" y="1030"/>
                    </a:cubicBezTo>
                    <a:cubicBezTo>
                      <a:pt x="664" y="1339"/>
                      <a:pt x="795" y="1661"/>
                      <a:pt x="950" y="1982"/>
                    </a:cubicBezTo>
                    <a:cubicBezTo>
                      <a:pt x="1247" y="2637"/>
                      <a:pt x="1497" y="3304"/>
                      <a:pt x="1795" y="3959"/>
                    </a:cubicBezTo>
                    <a:cubicBezTo>
                      <a:pt x="2295" y="5126"/>
                      <a:pt x="2890" y="6280"/>
                      <a:pt x="3771" y="7221"/>
                    </a:cubicBezTo>
                    <a:cubicBezTo>
                      <a:pt x="4010" y="7471"/>
                      <a:pt x="4248" y="7697"/>
                      <a:pt x="4521" y="7900"/>
                    </a:cubicBezTo>
                    <a:cubicBezTo>
                      <a:pt x="4783" y="8114"/>
                      <a:pt x="5069" y="8305"/>
                      <a:pt x="5379" y="8435"/>
                    </a:cubicBezTo>
                    <a:cubicBezTo>
                      <a:pt x="5383" y="8439"/>
                      <a:pt x="5386" y="8441"/>
                      <a:pt x="5389" y="8441"/>
                    </a:cubicBezTo>
                    <a:cubicBezTo>
                      <a:pt x="5405" y="8441"/>
                      <a:pt x="5409" y="8398"/>
                      <a:pt x="5379" y="8388"/>
                    </a:cubicBezTo>
                    <a:cubicBezTo>
                      <a:pt x="5117" y="8221"/>
                      <a:pt x="4867" y="8054"/>
                      <a:pt x="4605" y="7864"/>
                    </a:cubicBezTo>
                    <a:cubicBezTo>
                      <a:pt x="4367" y="7673"/>
                      <a:pt x="4152" y="7471"/>
                      <a:pt x="3950" y="7257"/>
                    </a:cubicBezTo>
                    <a:cubicBezTo>
                      <a:pt x="3533" y="6804"/>
                      <a:pt x="3164" y="6304"/>
                      <a:pt x="2855" y="5768"/>
                    </a:cubicBezTo>
                    <a:cubicBezTo>
                      <a:pt x="2152" y="4614"/>
                      <a:pt x="1688" y="3340"/>
                      <a:pt x="1152" y="2101"/>
                    </a:cubicBezTo>
                    <a:cubicBezTo>
                      <a:pt x="985" y="1744"/>
                      <a:pt x="842" y="1375"/>
                      <a:pt x="664" y="1030"/>
                    </a:cubicBezTo>
                    <a:cubicBezTo>
                      <a:pt x="485" y="685"/>
                      <a:pt x="307" y="315"/>
                      <a:pt x="69" y="18"/>
                    </a:cubicBezTo>
                    <a:cubicBezTo>
                      <a:pt x="59" y="5"/>
                      <a:pt x="50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1"/>
              <p:cNvSpPr/>
              <p:nvPr/>
            </p:nvSpPr>
            <p:spPr>
              <a:xfrm rot="3053956">
                <a:off x="-2569803" y="-31797"/>
                <a:ext cx="203891" cy="247241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6787" extrusionOk="0">
                    <a:moveTo>
                      <a:pt x="13" y="0"/>
                    </a:moveTo>
                    <a:cubicBezTo>
                      <a:pt x="1" y="0"/>
                      <a:pt x="1" y="0"/>
                      <a:pt x="1" y="12"/>
                    </a:cubicBezTo>
                    <a:cubicBezTo>
                      <a:pt x="215" y="214"/>
                      <a:pt x="429" y="405"/>
                      <a:pt x="632" y="607"/>
                    </a:cubicBezTo>
                    <a:cubicBezTo>
                      <a:pt x="846" y="822"/>
                      <a:pt x="1037" y="1048"/>
                      <a:pt x="1215" y="1298"/>
                    </a:cubicBezTo>
                    <a:cubicBezTo>
                      <a:pt x="1572" y="1786"/>
                      <a:pt x="1858" y="2322"/>
                      <a:pt x="2108" y="2858"/>
                    </a:cubicBezTo>
                    <a:cubicBezTo>
                      <a:pt x="2382" y="3393"/>
                      <a:pt x="2632" y="3929"/>
                      <a:pt x="2953" y="4441"/>
                    </a:cubicBezTo>
                    <a:cubicBezTo>
                      <a:pt x="3275" y="4894"/>
                      <a:pt x="3632" y="5334"/>
                      <a:pt x="4025" y="5703"/>
                    </a:cubicBezTo>
                    <a:cubicBezTo>
                      <a:pt x="4477" y="6132"/>
                      <a:pt x="4978" y="6501"/>
                      <a:pt x="5549" y="6787"/>
                    </a:cubicBezTo>
                    <a:cubicBezTo>
                      <a:pt x="5573" y="6787"/>
                      <a:pt x="5597" y="6775"/>
                      <a:pt x="5573" y="6763"/>
                    </a:cubicBezTo>
                    <a:cubicBezTo>
                      <a:pt x="4620" y="6144"/>
                      <a:pt x="3775" y="5405"/>
                      <a:pt x="3132" y="4465"/>
                    </a:cubicBezTo>
                    <a:cubicBezTo>
                      <a:pt x="2465" y="3489"/>
                      <a:pt x="2084" y="2322"/>
                      <a:pt x="1394" y="1345"/>
                    </a:cubicBezTo>
                    <a:cubicBezTo>
                      <a:pt x="1203" y="1072"/>
                      <a:pt x="1013" y="822"/>
                      <a:pt x="763" y="595"/>
                    </a:cubicBezTo>
                    <a:cubicBezTo>
                      <a:pt x="548" y="369"/>
                      <a:pt x="275" y="179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1"/>
              <p:cNvSpPr/>
              <p:nvPr/>
            </p:nvSpPr>
            <p:spPr>
              <a:xfrm rot="3053956">
                <a:off x="-2631112" y="32189"/>
                <a:ext cx="197807" cy="123274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384" extrusionOk="0">
                    <a:moveTo>
                      <a:pt x="0" y="1"/>
                    </a:moveTo>
                    <a:cubicBezTo>
                      <a:pt x="358" y="274"/>
                      <a:pt x="703" y="560"/>
                      <a:pt x="1060" y="810"/>
                    </a:cubicBezTo>
                    <a:cubicBezTo>
                      <a:pt x="1417" y="1060"/>
                      <a:pt x="1775" y="1310"/>
                      <a:pt x="2132" y="1548"/>
                    </a:cubicBezTo>
                    <a:cubicBezTo>
                      <a:pt x="2798" y="2013"/>
                      <a:pt x="3489" y="2477"/>
                      <a:pt x="4203" y="2858"/>
                    </a:cubicBezTo>
                    <a:cubicBezTo>
                      <a:pt x="4577" y="3068"/>
                      <a:pt x="4974" y="3256"/>
                      <a:pt x="5404" y="3364"/>
                    </a:cubicBezTo>
                    <a:lnTo>
                      <a:pt x="5404" y="3364"/>
                    </a:lnTo>
                    <a:cubicBezTo>
                      <a:pt x="5052" y="3199"/>
                      <a:pt x="4699" y="3034"/>
                      <a:pt x="4358" y="2846"/>
                    </a:cubicBezTo>
                    <a:cubicBezTo>
                      <a:pt x="4025" y="2656"/>
                      <a:pt x="3680" y="2441"/>
                      <a:pt x="3346" y="2215"/>
                    </a:cubicBezTo>
                    <a:cubicBezTo>
                      <a:pt x="2632" y="1763"/>
                      <a:pt x="1953" y="1275"/>
                      <a:pt x="1239" y="786"/>
                    </a:cubicBezTo>
                    <a:cubicBezTo>
                      <a:pt x="834" y="524"/>
                      <a:pt x="405" y="274"/>
                      <a:pt x="0" y="1"/>
                    </a:cubicBezTo>
                    <a:close/>
                    <a:moveTo>
                      <a:pt x="5404" y="3364"/>
                    </a:moveTo>
                    <a:lnTo>
                      <a:pt x="5404" y="3364"/>
                    </a:lnTo>
                    <a:cubicBezTo>
                      <a:pt x="5409" y="3366"/>
                      <a:pt x="5413" y="3368"/>
                      <a:pt x="5418" y="3370"/>
                    </a:cubicBezTo>
                    <a:cubicBezTo>
                      <a:pt x="5418" y="3377"/>
                      <a:pt x="5418" y="3384"/>
                      <a:pt x="5420" y="3384"/>
                    </a:cubicBezTo>
                    <a:cubicBezTo>
                      <a:pt x="5422" y="3384"/>
                      <a:pt x="5425" y="3380"/>
                      <a:pt x="5430" y="3370"/>
                    </a:cubicBezTo>
                    <a:cubicBezTo>
                      <a:pt x="5421" y="3368"/>
                      <a:pt x="5413" y="3366"/>
                      <a:pt x="5404" y="3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1"/>
              <p:cNvSpPr/>
              <p:nvPr/>
            </p:nvSpPr>
            <p:spPr>
              <a:xfrm rot="3053956">
                <a:off x="-2591687" y="11172"/>
                <a:ext cx="147937" cy="122182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9" y="477"/>
                      <a:pt x="1025" y="906"/>
                      <a:pt x="1549" y="1346"/>
                    </a:cubicBezTo>
                    <a:cubicBezTo>
                      <a:pt x="2084" y="1775"/>
                      <a:pt x="2620" y="2215"/>
                      <a:pt x="3156" y="2656"/>
                    </a:cubicBezTo>
                    <a:lnTo>
                      <a:pt x="3608" y="3013"/>
                    </a:lnTo>
                    <a:cubicBezTo>
                      <a:pt x="3751" y="3132"/>
                      <a:pt x="3906" y="3251"/>
                      <a:pt x="4049" y="3335"/>
                    </a:cubicBezTo>
                    <a:cubicBezTo>
                      <a:pt x="4049" y="3349"/>
                      <a:pt x="4051" y="3353"/>
                      <a:pt x="4053" y="3353"/>
                    </a:cubicBezTo>
                    <a:cubicBezTo>
                      <a:pt x="4056" y="3353"/>
                      <a:pt x="4061" y="3342"/>
                      <a:pt x="4061" y="3335"/>
                    </a:cubicBezTo>
                    <a:cubicBezTo>
                      <a:pt x="3835" y="3085"/>
                      <a:pt x="3537" y="2870"/>
                      <a:pt x="3287" y="2656"/>
                    </a:cubicBezTo>
                    <a:cubicBezTo>
                      <a:pt x="3037" y="2430"/>
                      <a:pt x="2763" y="2215"/>
                      <a:pt x="2513" y="2001"/>
                    </a:cubicBezTo>
                    <a:cubicBezTo>
                      <a:pt x="1977" y="1549"/>
                      <a:pt x="1453" y="1120"/>
                      <a:pt x="906" y="691"/>
                    </a:cubicBezTo>
                    <a:cubicBezTo>
                      <a:pt x="608" y="453"/>
                      <a:pt x="310" y="22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1"/>
              <p:cNvSpPr/>
              <p:nvPr/>
            </p:nvSpPr>
            <p:spPr>
              <a:xfrm rot="3053956">
                <a:off x="-2584642" y="-15889"/>
                <a:ext cx="168118" cy="166661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4575" extrusionOk="0">
                    <a:moveTo>
                      <a:pt x="12" y="0"/>
                    </a:moveTo>
                    <a:cubicBezTo>
                      <a:pt x="12" y="0"/>
                      <a:pt x="0" y="0"/>
                      <a:pt x="12" y="24"/>
                    </a:cubicBezTo>
                    <a:cubicBezTo>
                      <a:pt x="358" y="238"/>
                      <a:pt x="679" y="476"/>
                      <a:pt x="965" y="774"/>
                    </a:cubicBezTo>
                    <a:cubicBezTo>
                      <a:pt x="1227" y="1048"/>
                      <a:pt x="1489" y="1346"/>
                      <a:pt x="1727" y="1631"/>
                    </a:cubicBezTo>
                    <a:cubicBezTo>
                      <a:pt x="2274" y="2310"/>
                      <a:pt x="2822" y="3001"/>
                      <a:pt x="3453" y="3620"/>
                    </a:cubicBezTo>
                    <a:cubicBezTo>
                      <a:pt x="3787" y="3977"/>
                      <a:pt x="4168" y="4334"/>
                      <a:pt x="4596" y="4560"/>
                    </a:cubicBezTo>
                    <a:cubicBezTo>
                      <a:pt x="4601" y="4570"/>
                      <a:pt x="4606" y="4574"/>
                      <a:pt x="4609" y="4574"/>
                    </a:cubicBezTo>
                    <a:cubicBezTo>
                      <a:pt x="4614" y="4574"/>
                      <a:pt x="4615" y="4567"/>
                      <a:pt x="4608" y="4560"/>
                    </a:cubicBezTo>
                    <a:cubicBezTo>
                      <a:pt x="4263" y="4263"/>
                      <a:pt x="3929" y="3977"/>
                      <a:pt x="3596" y="3655"/>
                    </a:cubicBezTo>
                    <a:cubicBezTo>
                      <a:pt x="3287" y="3322"/>
                      <a:pt x="2989" y="2977"/>
                      <a:pt x="2691" y="2643"/>
                    </a:cubicBezTo>
                    <a:cubicBezTo>
                      <a:pt x="2405" y="2298"/>
                      <a:pt x="2120" y="1953"/>
                      <a:pt x="1858" y="1608"/>
                    </a:cubicBezTo>
                    <a:cubicBezTo>
                      <a:pt x="1620" y="1310"/>
                      <a:pt x="1370" y="1012"/>
                      <a:pt x="1096" y="750"/>
                    </a:cubicBezTo>
                    <a:cubicBezTo>
                      <a:pt x="786" y="453"/>
                      <a:pt x="417" y="179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1"/>
              <p:cNvSpPr/>
              <p:nvPr/>
            </p:nvSpPr>
            <p:spPr>
              <a:xfrm rot="3053956">
                <a:off x="-2820761" y="122665"/>
                <a:ext cx="389058" cy="21930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602" extrusionOk="0">
                    <a:moveTo>
                      <a:pt x="9096" y="0"/>
                    </a:moveTo>
                    <a:cubicBezTo>
                      <a:pt x="8199" y="0"/>
                      <a:pt x="7299" y="97"/>
                      <a:pt x="6418" y="180"/>
                    </a:cubicBezTo>
                    <a:cubicBezTo>
                      <a:pt x="5266" y="289"/>
                      <a:pt x="4122" y="423"/>
                      <a:pt x="2986" y="423"/>
                    </a:cubicBezTo>
                    <a:cubicBezTo>
                      <a:pt x="2761" y="423"/>
                      <a:pt x="2535" y="418"/>
                      <a:pt x="2310" y="406"/>
                    </a:cubicBezTo>
                    <a:cubicBezTo>
                      <a:pt x="1917" y="382"/>
                      <a:pt x="1548" y="347"/>
                      <a:pt x="1155" y="287"/>
                    </a:cubicBezTo>
                    <a:cubicBezTo>
                      <a:pt x="786" y="228"/>
                      <a:pt x="393" y="168"/>
                      <a:pt x="24" y="85"/>
                    </a:cubicBezTo>
                    <a:cubicBezTo>
                      <a:pt x="12" y="85"/>
                      <a:pt x="0" y="109"/>
                      <a:pt x="12" y="120"/>
                    </a:cubicBezTo>
                    <a:cubicBezTo>
                      <a:pt x="322" y="251"/>
                      <a:pt x="619" y="359"/>
                      <a:pt x="953" y="430"/>
                    </a:cubicBezTo>
                    <a:cubicBezTo>
                      <a:pt x="1274" y="501"/>
                      <a:pt x="1608" y="537"/>
                      <a:pt x="1941" y="561"/>
                    </a:cubicBezTo>
                    <a:cubicBezTo>
                      <a:pt x="2267" y="589"/>
                      <a:pt x="2591" y="601"/>
                      <a:pt x="2914" y="601"/>
                    </a:cubicBezTo>
                    <a:cubicBezTo>
                      <a:pt x="3276" y="601"/>
                      <a:pt x="3636" y="586"/>
                      <a:pt x="4001" y="561"/>
                    </a:cubicBezTo>
                    <a:cubicBezTo>
                      <a:pt x="5418" y="478"/>
                      <a:pt x="6811" y="251"/>
                      <a:pt x="8216" y="168"/>
                    </a:cubicBezTo>
                    <a:cubicBezTo>
                      <a:pt x="8592" y="146"/>
                      <a:pt x="8974" y="134"/>
                      <a:pt x="9356" y="134"/>
                    </a:cubicBezTo>
                    <a:cubicBezTo>
                      <a:pt x="9784" y="134"/>
                      <a:pt x="10211" y="149"/>
                      <a:pt x="10633" y="180"/>
                    </a:cubicBezTo>
                    <a:cubicBezTo>
                      <a:pt x="10637" y="181"/>
                      <a:pt x="10641" y="182"/>
                      <a:pt x="10644" y="182"/>
                    </a:cubicBezTo>
                    <a:cubicBezTo>
                      <a:pt x="10680" y="182"/>
                      <a:pt x="10678" y="131"/>
                      <a:pt x="10656" y="120"/>
                    </a:cubicBezTo>
                    <a:cubicBezTo>
                      <a:pt x="10140" y="33"/>
                      <a:pt x="9618" y="0"/>
                      <a:pt x="9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1"/>
              <p:cNvSpPr/>
              <p:nvPr/>
            </p:nvSpPr>
            <p:spPr>
              <a:xfrm rot="3053956">
                <a:off x="-2755858" y="82673"/>
                <a:ext cx="283706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917" extrusionOk="0">
                    <a:moveTo>
                      <a:pt x="25" y="0"/>
                    </a:moveTo>
                    <a:cubicBezTo>
                      <a:pt x="1" y="0"/>
                      <a:pt x="1" y="12"/>
                      <a:pt x="1" y="24"/>
                    </a:cubicBezTo>
                    <a:cubicBezTo>
                      <a:pt x="394" y="310"/>
                      <a:pt x="882" y="465"/>
                      <a:pt x="1346" y="584"/>
                    </a:cubicBezTo>
                    <a:cubicBezTo>
                      <a:pt x="1823" y="703"/>
                      <a:pt x="2299" y="786"/>
                      <a:pt x="2787" y="834"/>
                    </a:cubicBezTo>
                    <a:cubicBezTo>
                      <a:pt x="3433" y="900"/>
                      <a:pt x="4074" y="916"/>
                      <a:pt x="4716" y="916"/>
                    </a:cubicBezTo>
                    <a:cubicBezTo>
                      <a:pt x="5116" y="916"/>
                      <a:pt x="5516" y="910"/>
                      <a:pt x="5918" y="905"/>
                    </a:cubicBezTo>
                    <a:cubicBezTo>
                      <a:pt x="6125" y="905"/>
                      <a:pt x="6326" y="900"/>
                      <a:pt x="6529" y="900"/>
                    </a:cubicBezTo>
                    <a:cubicBezTo>
                      <a:pt x="6630" y="900"/>
                      <a:pt x="6732" y="901"/>
                      <a:pt x="6835" y="905"/>
                    </a:cubicBezTo>
                    <a:cubicBezTo>
                      <a:pt x="7042" y="905"/>
                      <a:pt x="7243" y="911"/>
                      <a:pt x="7449" y="911"/>
                    </a:cubicBezTo>
                    <a:cubicBezTo>
                      <a:pt x="7552" y="911"/>
                      <a:pt x="7657" y="909"/>
                      <a:pt x="7764" y="905"/>
                    </a:cubicBezTo>
                    <a:cubicBezTo>
                      <a:pt x="7788" y="881"/>
                      <a:pt x="7788" y="834"/>
                      <a:pt x="7776" y="834"/>
                    </a:cubicBezTo>
                    <a:cubicBezTo>
                      <a:pt x="7526" y="786"/>
                      <a:pt x="7252" y="786"/>
                      <a:pt x="7002" y="786"/>
                    </a:cubicBezTo>
                    <a:lnTo>
                      <a:pt x="6192" y="786"/>
                    </a:lnTo>
                    <a:cubicBezTo>
                      <a:pt x="5668" y="786"/>
                      <a:pt x="5109" y="798"/>
                      <a:pt x="4573" y="798"/>
                    </a:cubicBezTo>
                    <a:cubicBezTo>
                      <a:pt x="3573" y="786"/>
                      <a:pt x="2561" y="739"/>
                      <a:pt x="1585" y="500"/>
                    </a:cubicBezTo>
                    <a:cubicBezTo>
                      <a:pt x="1311" y="441"/>
                      <a:pt x="1061" y="369"/>
                      <a:pt x="799" y="286"/>
                    </a:cubicBezTo>
                    <a:cubicBezTo>
                      <a:pt x="525" y="191"/>
                      <a:pt x="275" y="84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1"/>
              <p:cNvSpPr/>
              <p:nvPr/>
            </p:nvSpPr>
            <p:spPr>
              <a:xfrm rot="3053956">
                <a:off x="-2674648" y="25064"/>
                <a:ext cx="181779" cy="8772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408" extrusionOk="0">
                    <a:moveTo>
                      <a:pt x="1" y="0"/>
                    </a:moveTo>
                    <a:cubicBezTo>
                      <a:pt x="501" y="512"/>
                      <a:pt x="1108" y="929"/>
                      <a:pt x="1739" y="1286"/>
                    </a:cubicBezTo>
                    <a:cubicBezTo>
                      <a:pt x="2382" y="1644"/>
                      <a:pt x="3049" y="1929"/>
                      <a:pt x="3751" y="2156"/>
                    </a:cubicBezTo>
                    <a:cubicBezTo>
                      <a:pt x="3942" y="2215"/>
                      <a:pt x="4144" y="2275"/>
                      <a:pt x="4359" y="2322"/>
                    </a:cubicBezTo>
                    <a:cubicBezTo>
                      <a:pt x="4532" y="2355"/>
                      <a:pt x="4726" y="2407"/>
                      <a:pt x="4903" y="2407"/>
                    </a:cubicBezTo>
                    <a:cubicBezTo>
                      <a:pt x="4920" y="2407"/>
                      <a:pt x="4937" y="2407"/>
                      <a:pt x="4954" y="2406"/>
                    </a:cubicBezTo>
                    <a:cubicBezTo>
                      <a:pt x="4966" y="2406"/>
                      <a:pt x="4990" y="2394"/>
                      <a:pt x="4966" y="2394"/>
                    </a:cubicBezTo>
                    <a:cubicBezTo>
                      <a:pt x="4811" y="2322"/>
                      <a:pt x="4632" y="2286"/>
                      <a:pt x="4466" y="2239"/>
                    </a:cubicBezTo>
                    <a:cubicBezTo>
                      <a:pt x="4287" y="2203"/>
                      <a:pt x="4121" y="2156"/>
                      <a:pt x="3942" y="2096"/>
                    </a:cubicBezTo>
                    <a:cubicBezTo>
                      <a:pt x="3597" y="1989"/>
                      <a:pt x="3263" y="1870"/>
                      <a:pt x="2918" y="1727"/>
                    </a:cubicBezTo>
                    <a:cubicBezTo>
                      <a:pt x="2239" y="1441"/>
                      <a:pt x="1608" y="1096"/>
                      <a:pt x="1001" y="691"/>
                    </a:cubicBezTo>
                    <a:cubicBezTo>
                      <a:pt x="656" y="477"/>
                      <a:pt x="322" y="2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1"/>
              <p:cNvSpPr/>
              <p:nvPr/>
            </p:nvSpPr>
            <p:spPr>
              <a:xfrm rot="3053956">
                <a:off x="-2684771" y="1185"/>
                <a:ext cx="133147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819" extrusionOk="0">
                    <a:moveTo>
                      <a:pt x="0" y="0"/>
                    </a:moveTo>
                    <a:cubicBezTo>
                      <a:pt x="1072" y="845"/>
                      <a:pt x="2298" y="1500"/>
                      <a:pt x="3644" y="1810"/>
                    </a:cubicBezTo>
                    <a:cubicBezTo>
                      <a:pt x="3646" y="1816"/>
                      <a:pt x="3649" y="1818"/>
                      <a:pt x="3650" y="1818"/>
                    </a:cubicBezTo>
                    <a:cubicBezTo>
                      <a:pt x="3655" y="1818"/>
                      <a:pt x="3652" y="1798"/>
                      <a:pt x="3644" y="1798"/>
                    </a:cubicBezTo>
                    <a:cubicBezTo>
                      <a:pt x="2346" y="1369"/>
                      <a:pt x="1107" y="78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1"/>
              <p:cNvSpPr/>
              <p:nvPr/>
            </p:nvSpPr>
            <p:spPr>
              <a:xfrm rot="3053956">
                <a:off x="-2704653" y="-8631"/>
                <a:ext cx="140323" cy="57411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576" extrusionOk="0">
                    <a:moveTo>
                      <a:pt x="80" y="0"/>
                    </a:moveTo>
                    <a:cubicBezTo>
                      <a:pt x="31" y="0"/>
                      <a:pt x="1" y="68"/>
                      <a:pt x="53" y="100"/>
                    </a:cubicBezTo>
                    <a:cubicBezTo>
                      <a:pt x="1160" y="933"/>
                      <a:pt x="2494" y="1385"/>
                      <a:pt x="3839" y="1576"/>
                    </a:cubicBezTo>
                    <a:cubicBezTo>
                      <a:pt x="3839" y="1576"/>
                      <a:pt x="3851" y="1564"/>
                      <a:pt x="3839" y="1564"/>
                    </a:cubicBezTo>
                    <a:cubicBezTo>
                      <a:pt x="3161" y="1445"/>
                      <a:pt x="2530" y="1231"/>
                      <a:pt x="1899" y="969"/>
                    </a:cubicBezTo>
                    <a:cubicBezTo>
                      <a:pt x="1256" y="695"/>
                      <a:pt x="684" y="373"/>
                      <a:pt x="101" y="4"/>
                    </a:cubicBezTo>
                    <a:cubicBezTo>
                      <a:pt x="94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1"/>
              <p:cNvSpPr/>
              <p:nvPr/>
            </p:nvSpPr>
            <p:spPr>
              <a:xfrm rot="3053956">
                <a:off x="-2628843" y="-37407"/>
                <a:ext cx="81892" cy="68704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886" extrusionOk="0">
                    <a:moveTo>
                      <a:pt x="18" y="1"/>
                    </a:moveTo>
                    <a:cubicBezTo>
                      <a:pt x="4" y="1"/>
                      <a:pt x="1" y="20"/>
                      <a:pt x="9" y="28"/>
                    </a:cubicBezTo>
                    <a:cubicBezTo>
                      <a:pt x="104" y="219"/>
                      <a:pt x="283" y="386"/>
                      <a:pt x="414" y="540"/>
                    </a:cubicBezTo>
                    <a:cubicBezTo>
                      <a:pt x="580" y="695"/>
                      <a:pt x="759" y="862"/>
                      <a:pt x="949" y="1017"/>
                    </a:cubicBezTo>
                    <a:lnTo>
                      <a:pt x="1533" y="1457"/>
                    </a:lnTo>
                    <a:cubicBezTo>
                      <a:pt x="1747" y="1612"/>
                      <a:pt x="1973" y="1767"/>
                      <a:pt x="2223" y="1886"/>
                    </a:cubicBezTo>
                    <a:cubicBezTo>
                      <a:pt x="2223" y="1886"/>
                      <a:pt x="2247" y="1886"/>
                      <a:pt x="2223" y="1874"/>
                    </a:cubicBezTo>
                    <a:cubicBezTo>
                      <a:pt x="2033" y="1695"/>
                      <a:pt x="1807" y="1529"/>
                      <a:pt x="1616" y="1386"/>
                    </a:cubicBezTo>
                    <a:cubicBezTo>
                      <a:pt x="1426" y="1231"/>
                      <a:pt x="1211" y="1088"/>
                      <a:pt x="1021" y="921"/>
                    </a:cubicBezTo>
                    <a:cubicBezTo>
                      <a:pt x="842" y="778"/>
                      <a:pt x="664" y="624"/>
                      <a:pt x="485" y="457"/>
                    </a:cubicBezTo>
                    <a:lnTo>
                      <a:pt x="259" y="243"/>
                    </a:lnTo>
                    <a:cubicBezTo>
                      <a:pt x="187" y="159"/>
                      <a:pt x="116" y="76"/>
                      <a:pt x="44" y="16"/>
                    </a:cubicBezTo>
                    <a:cubicBezTo>
                      <a:pt x="33" y="5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1"/>
              <p:cNvSpPr/>
              <p:nvPr/>
            </p:nvSpPr>
            <p:spPr>
              <a:xfrm rot="3053956">
                <a:off x="-2768615" y="112198"/>
                <a:ext cx="212816" cy="26702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733" extrusionOk="0">
                    <a:moveTo>
                      <a:pt x="5818" y="0"/>
                    </a:moveTo>
                    <a:cubicBezTo>
                      <a:pt x="5461" y="36"/>
                      <a:pt x="5091" y="119"/>
                      <a:pt x="4746" y="179"/>
                    </a:cubicBezTo>
                    <a:cubicBezTo>
                      <a:pt x="4377" y="262"/>
                      <a:pt x="3984" y="321"/>
                      <a:pt x="3603" y="357"/>
                    </a:cubicBezTo>
                    <a:cubicBezTo>
                      <a:pt x="2853" y="464"/>
                      <a:pt x="2115" y="512"/>
                      <a:pt x="1365" y="560"/>
                    </a:cubicBezTo>
                    <a:cubicBezTo>
                      <a:pt x="1162" y="572"/>
                      <a:pt x="948" y="572"/>
                      <a:pt x="722" y="583"/>
                    </a:cubicBezTo>
                    <a:cubicBezTo>
                      <a:pt x="627" y="583"/>
                      <a:pt x="508" y="595"/>
                      <a:pt x="400" y="619"/>
                    </a:cubicBezTo>
                    <a:cubicBezTo>
                      <a:pt x="337" y="619"/>
                      <a:pt x="242" y="646"/>
                      <a:pt x="160" y="646"/>
                    </a:cubicBezTo>
                    <a:cubicBezTo>
                      <a:pt x="120" y="646"/>
                      <a:pt x="83" y="639"/>
                      <a:pt x="55" y="619"/>
                    </a:cubicBezTo>
                    <a:cubicBezTo>
                      <a:pt x="47" y="614"/>
                      <a:pt x="40" y="612"/>
                      <a:pt x="35" y="612"/>
                    </a:cubicBezTo>
                    <a:cubicBezTo>
                      <a:pt x="1" y="612"/>
                      <a:pt x="2" y="682"/>
                      <a:pt x="40" y="682"/>
                    </a:cubicBezTo>
                    <a:cubicBezTo>
                      <a:pt x="45" y="682"/>
                      <a:pt x="50" y="681"/>
                      <a:pt x="55" y="679"/>
                    </a:cubicBezTo>
                    <a:cubicBezTo>
                      <a:pt x="78" y="663"/>
                      <a:pt x="108" y="658"/>
                      <a:pt x="142" y="658"/>
                    </a:cubicBezTo>
                    <a:cubicBezTo>
                      <a:pt x="212" y="658"/>
                      <a:pt x="296" y="682"/>
                      <a:pt x="353" y="691"/>
                    </a:cubicBezTo>
                    <a:cubicBezTo>
                      <a:pt x="460" y="702"/>
                      <a:pt x="567" y="702"/>
                      <a:pt x="662" y="714"/>
                    </a:cubicBezTo>
                    <a:cubicBezTo>
                      <a:pt x="763" y="726"/>
                      <a:pt x="859" y="732"/>
                      <a:pt x="953" y="732"/>
                    </a:cubicBezTo>
                    <a:cubicBezTo>
                      <a:pt x="1046" y="732"/>
                      <a:pt x="1139" y="726"/>
                      <a:pt x="1234" y="714"/>
                    </a:cubicBezTo>
                    <a:cubicBezTo>
                      <a:pt x="1615" y="714"/>
                      <a:pt x="1996" y="691"/>
                      <a:pt x="2365" y="655"/>
                    </a:cubicBezTo>
                    <a:cubicBezTo>
                      <a:pt x="3103" y="595"/>
                      <a:pt x="3853" y="500"/>
                      <a:pt x="4579" y="357"/>
                    </a:cubicBezTo>
                    <a:cubicBezTo>
                      <a:pt x="4996" y="286"/>
                      <a:pt x="5425" y="214"/>
                      <a:pt x="5830" y="48"/>
                    </a:cubicBezTo>
                    <a:cubicBezTo>
                      <a:pt x="5842" y="36"/>
                      <a:pt x="5842" y="0"/>
                      <a:pt x="5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1"/>
              <p:cNvSpPr/>
              <p:nvPr/>
            </p:nvSpPr>
            <p:spPr>
              <a:xfrm rot="3053956">
                <a:off x="-2710561" y="184125"/>
                <a:ext cx="182179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453" extrusionOk="0">
                    <a:moveTo>
                      <a:pt x="4989" y="0"/>
                    </a:moveTo>
                    <a:cubicBezTo>
                      <a:pt x="4655" y="12"/>
                      <a:pt x="4346" y="131"/>
                      <a:pt x="4036" y="215"/>
                    </a:cubicBezTo>
                    <a:cubicBezTo>
                      <a:pt x="3703" y="310"/>
                      <a:pt x="3381" y="393"/>
                      <a:pt x="3036" y="500"/>
                    </a:cubicBezTo>
                    <a:cubicBezTo>
                      <a:pt x="2381" y="679"/>
                      <a:pt x="1738" y="870"/>
                      <a:pt x="1095" y="1072"/>
                    </a:cubicBezTo>
                    <a:cubicBezTo>
                      <a:pt x="726" y="1191"/>
                      <a:pt x="369" y="1322"/>
                      <a:pt x="0" y="1441"/>
                    </a:cubicBezTo>
                    <a:lnTo>
                      <a:pt x="0" y="1453"/>
                    </a:lnTo>
                    <a:cubicBezTo>
                      <a:pt x="655" y="1274"/>
                      <a:pt x="1310" y="1108"/>
                      <a:pt x="1965" y="917"/>
                    </a:cubicBezTo>
                    <a:cubicBezTo>
                      <a:pt x="2619" y="727"/>
                      <a:pt x="3262" y="548"/>
                      <a:pt x="3917" y="370"/>
                    </a:cubicBezTo>
                    <a:cubicBezTo>
                      <a:pt x="4096" y="322"/>
                      <a:pt x="4286" y="262"/>
                      <a:pt x="4465" y="215"/>
                    </a:cubicBezTo>
                    <a:cubicBezTo>
                      <a:pt x="4644" y="155"/>
                      <a:pt x="4822" y="108"/>
                      <a:pt x="4989" y="36"/>
                    </a:cubicBezTo>
                    <a:cubicBezTo>
                      <a:pt x="5001" y="12"/>
                      <a:pt x="5001" y="0"/>
                      <a:pt x="4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1"/>
              <p:cNvSpPr/>
              <p:nvPr/>
            </p:nvSpPr>
            <p:spPr>
              <a:xfrm rot="3053956">
                <a:off x="-2781622" y="113005"/>
                <a:ext cx="91982" cy="1173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22" extrusionOk="0">
                    <a:moveTo>
                      <a:pt x="2501" y="1"/>
                    </a:moveTo>
                    <a:cubicBezTo>
                      <a:pt x="2310" y="13"/>
                      <a:pt x="2120" y="72"/>
                      <a:pt x="1917" y="108"/>
                    </a:cubicBezTo>
                    <a:cubicBezTo>
                      <a:pt x="1715" y="156"/>
                      <a:pt x="1489" y="180"/>
                      <a:pt x="1263" y="191"/>
                    </a:cubicBezTo>
                    <a:cubicBezTo>
                      <a:pt x="1040" y="211"/>
                      <a:pt x="817" y="223"/>
                      <a:pt x="594" y="223"/>
                    </a:cubicBezTo>
                    <a:cubicBezTo>
                      <a:pt x="400" y="223"/>
                      <a:pt x="206" y="214"/>
                      <a:pt x="12" y="191"/>
                    </a:cubicBezTo>
                    <a:cubicBezTo>
                      <a:pt x="12" y="191"/>
                      <a:pt x="1" y="215"/>
                      <a:pt x="12" y="215"/>
                    </a:cubicBezTo>
                    <a:cubicBezTo>
                      <a:pt x="343" y="272"/>
                      <a:pt x="689" y="321"/>
                      <a:pt x="1026" y="321"/>
                    </a:cubicBezTo>
                    <a:cubicBezTo>
                      <a:pt x="1114" y="321"/>
                      <a:pt x="1201" y="318"/>
                      <a:pt x="1286" y="311"/>
                    </a:cubicBezTo>
                    <a:cubicBezTo>
                      <a:pt x="1489" y="299"/>
                      <a:pt x="1679" y="275"/>
                      <a:pt x="1894" y="227"/>
                    </a:cubicBezTo>
                    <a:cubicBezTo>
                      <a:pt x="2096" y="180"/>
                      <a:pt x="2322" y="132"/>
                      <a:pt x="2501" y="13"/>
                    </a:cubicBezTo>
                    <a:cubicBezTo>
                      <a:pt x="2525" y="13"/>
                      <a:pt x="2525" y="1"/>
                      <a:pt x="2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1"/>
              <p:cNvSpPr/>
              <p:nvPr/>
            </p:nvSpPr>
            <p:spPr>
              <a:xfrm rot="3053956">
                <a:off x="-2405459" y="-68284"/>
                <a:ext cx="69870" cy="35375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9711" extrusionOk="0">
                    <a:moveTo>
                      <a:pt x="20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83" y="340"/>
                      <a:pt x="179" y="638"/>
                      <a:pt x="238" y="971"/>
                    </a:cubicBezTo>
                    <a:cubicBezTo>
                      <a:pt x="298" y="1281"/>
                      <a:pt x="334" y="1614"/>
                      <a:pt x="369" y="1923"/>
                    </a:cubicBezTo>
                    <a:cubicBezTo>
                      <a:pt x="429" y="2566"/>
                      <a:pt x="441" y="3221"/>
                      <a:pt x="441" y="3852"/>
                    </a:cubicBezTo>
                    <a:cubicBezTo>
                      <a:pt x="453" y="5150"/>
                      <a:pt x="488" y="6448"/>
                      <a:pt x="917" y="7686"/>
                    </a:cubicBezTo>
                    <a:cubicBezTo>
                      <a:pt x="1036" y="8043"/>
                      <a:pt x="1191" y="8365"/>
                      <a:pt x="1357" y="8710"/>
                    </a:cubicBezTo>
                    <a:cubicBezTo>
                      <a:pt x="1512" y="9055"/>
                      <a:pt x="1691" y="9389"/>
                      <a:pt x="1905" y="9710"/>
                    </a:cubicBezTo>
                    <a:lnTo>
                      <a:pt x="1917" y="9710"/>
                    </a:lnTo>
                    <a:cubicBezTo>
                      <a:pt x="1810" y="9389"/>
                      <a:pt x="1655" y="9091"/>
                      <a:pt x="1512" y="8793"/>
                    </a:cubicBezTo>
                    <a:cubicBezTo>
                      <a:pt x="1369" y="8484"/>
                      <a:pt x="1226" y="8186"/>
                      <a:pt x="1119" y="7865"/>
                    </a:cubicBezTo>
                    <a:cubicBezTo>
                      <a:pt x="881" y="7234"/>
                      <a:pt x="726" y="6591"/>
                      <a:pt x="667" y="5936"/>
                    </a:cubicBezTo>
                    <a:cubicBezTo>
                      <a:pt x="536" y="4650"/>
                      <a:pt x="631" y="3352"/>
                      <a:pt x="524" y="2066"/>
                    </a:cubicBezTo>
                    <a:cubicBezTo>
                      <a:pt x="488" y="1709"/>
                      <a:pt x="441" y="1376"/>
                      <a:pt x="369" y="1019"/>
                    </a:cubicBezTo>
                    <a:cubicBezTo>
                      <a:pt x="298" y="673"/>
                      <a:pt x="203" y="328"/>
                      <a:pt x="36" y="18"/>
                    </a:cubicBezTo>
                    <a:cubicBezTo>
                      <a:pt x="31" y="5"/>
                      <a:pt x="25" y="0"/>
                      <a:pt x="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1"/>
              <p:cNvSpPr/>
              <p:nvPr/>
            </p:nvSpPr>
            <p:spPr>
              <a:xfrm rot="3053956">
                <a:off x="-2330399" y="-27171"/>
                <a:ext cx="17850" cy="175003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04" extrusionOk="0">
                    <a:moveTo>
                      <a:pt x="15" y="0"/>
                    </a:moveTo>
                    <a:cubicBezTo>
                      <a:pt x="7" y="0"/>
                      <a:pt x="1" y="11"/>
                      <a:pt x="1" y="29"/>
                    </a:cubicBezTo>
                    <a:cubicBezTo>
                      <a:pt x="13" y="172"/>
                      <a:pt x="49" y="303"/>
                      <a:pt x="72" y="458"/>
                    </a:cubicBezTo>
                    <a:cubicBezTo>
                      <a:pt x="108" y="624"/>
                      <a:pt x="132" y="767"/>
                      <a:pt x="144" y="934"/>
                    </a:cubicBezTo>
                    <a:cubicBezTo>
                      <a:pt x="191" y="1243"/>
                      <a:pt x="239" y="1553"/>
                      <a:pt x="263" y="1874"/>
                    </a:cubicBezTo>
                    <a:cubicBezTo>
                      <a:pt x="322" y="2493"/>
                      <a:pt x="358" y="3101"/>
                      <a:pt x="358" y="3732"/>
                    </a:cubicBezTo>
                    <a:cubicBezTo>
                      <a:pt x="358" y="4089"/>
                      <a:pt x="358" y="4446"/>
                      <a:pt x="346" y="4803"/>
                    </a:cubicBezTo>
                    <a:lnTo>
                      <a:pt x="358" y="4803"/>
                    </a:lnTo>
                    <a:cubicBezTo>
                      <a:pt x="441" y="4172"/>
                      <a:pt x="489" y="3553"/>
                      <a:pt x="477" y="2910"/>
                    </a:cubicBezTo>
                    <a:cubicBezTo>
                      <a:pt x="465" y="2291"/>
                      <a:pt x="382" y="1660"/>
                      <a:pt x="287" y="1041"/>
                    </a:cubicBezTo>
                    <a:cubicBezTo>
                      <a:pt x="251" y="850"/>
                      <a:pt x="203" y="696"/>
                      <a:pt x="180" y="517"/>
                    </a:cubicBezTo>
                    <a:cubicBezTo>
                      <a:pt x="132" y="350"/>
                      <a:pt x="96" y="172"/>
                      <a:pt x="25" y="5"/>
                    </a:cubicBezTo>
                    <a:cubicBezTo>
                      <a:pt x="22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1"/>
              <p:cNvSpPr/>
              <p:nvPr/>
            </p:nvSpPr>
            <p:spPr>
              <a:xfrm rot="3053956">
                <a:off x="-2439875" y="-66029"/>
                <a:ext cx="88959" cy="299079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8210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8" y="2"/>
                      <a:pt x="1" y="6"/>
                    </a:cubicBezTo>
                    <a:cubicBezTo>
                      <a:pt x="2" y="7"/>
                      <a:pt x="2" y="9"/>
                      <a:pt x="3" y="11"/>
                    </a:cubicBezTo>
                    <a:lnTo>
                      <a:pt x="3" y="11"/>
                    </a:lnTo>
                    <a:cubicBezTo>
                      <a:pt x="7" y="5"/>
                      <a:pt x="12" y="1"/>
                      <a:pt x="11" y="1"/>
                    </a:cubicBezTo>
                    <a:close/>
                    <a:moveTo>
                      <a:pt x="3" y="11"/>
                    </a:moveTo>
                    <a:cubicBezTo>
                      <a:pt x="2" y="13"/>
                      <a:pt x="1" y="15"/>
                      <a:pt x="1" y="18"/>
                    </a:cubicBezTo>
                    <a:cubicBezTo>
                      <a:pt x="263" y="625"/>
                      <a:pt x="310" y="1316"/>
                      <a:pt x="370" y="1959"/>
                    </a:cubicBezTo>
                    <a:cubicBezTo>
                      <a:pt x="441" y="2530"/>
                      <a:pt x="513" y="3102"/>
                      <a:pt x="632" y="3661"/>
                    </a:cubicBezTo>
                    <a:cubicBezTo>
                      <a:pt x="870" y="4768"/>
                      <a:pt x="1180" y="5864"/>
                      <a:pt x="1656" y="6900"/>
                    </a:cubicBezTo>
                    <a:cubicBezTo>
                      <a:pt x="1870" y="7352"/>
                      <a:pt x="2132" y="7804"/>
                      <a:pt x="2442" y="8209"/>
                    </a:cubicBezTo>
                    <a:cubicBezTo>
                      <a:pt x="2180" y="7828"/>
                      <a:pt x="1989" y="7412"/>
                      <a:pt x="1811" y="6995"/>
                    </a:cubicBezTo>
                    <a:cubicBezTo>
                      <a:pt x="1584" y="6495"/>
                      <a:pt x="1394" y="5971"/>
                      <a:pt x="1227" y="5435"/>
                    </a:cubicBezTo>
                    <a:cubicBezTo>
                      <a:pt x="870" y="4340"/>
                      <a:pt x="620" y="3209"/>
                      <a:pt x="489" y="2054"/>
                    </a:cubicBezTo>
                    <a:cubicBezTo>
                      <a:pt x="418" y="1341"/>
                      <a:pt x="335" y="640"/>
                      <a:pt x="3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1"/>
              <p:cNvSpPr/>
              <p:nvPr/>
            </p:nvSpPr>
            <p:spPr>
              <a:xfrm rot="3053956">
                <a:off x="-2358350" y="-46777"/>
                <a:ext cx="20874" cy="16607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559" extrusionOk="0">
                    <a:moveTo>
                      <a:pt x="14" y="1"/>
                    </a:moveTo>
                    <a:cubicBezTo>
                      <a:pt x="7" y="1"/>
                      <a:pt x="1" y="4"/>
                      <a:pt x="1" y="10"/>
                    </a:cubicBezTo>
                    <a:cubicBezTo>
                      <a:pt x="37" y="379"/>
                      <a:pt x="120" y="748"/>
                      <a:pt x="179" y="1129"/>
                    </a:cubicBezTo>
                    <a:cubicBezTo>
                      <a:pt x="239" y="1498"/>
                      <a:pt x="299" y="1879"/>
                      <a:pt x="334" y="2272"/>
                    </a:cubicBezTo>
                    <a:cubicBezTo>
                      <a:pt x="430" y="3034"/>
                      <a:pt x="513" y="3784"/>
                      <a:pt x="560" y="4558"/>
                    </a:cubicBezTo>
                    <a:lnTo>
                      <a:pt x="572" y="4558"/>
                    </a:lnTo>
                    <a:cubicBezTo>
                      <a:pt x="572" y="3784"/>
                      <a:pt x="560" y="3034"/>
                      <a:pt x="453" y="2260"/>
                    </a:cubicBezTo>
                    <a:cubicBezTo>
                      <a:pt x="418" y="1879"/>
                      <a:pt x="358" y="1510"/>
                      <a:pt x="299" y="1141"/>
                    </a:cubicBezTo>
                    <a:cubicBezTo>
                      <a:pt x="239" y="748"/>
                      <a:pt x="156" y="379"/>
                      <a:pt x="37" y="10"/>
                    </a:cubicBezTo>
                    <a:cubicBezTo>
                      <a:pt x="31" y="4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1"/>
              <p:cNvSpPr/>
              <p:nvPr/>
            </p:nvSpPr>
            <p:spPr>
              <a:xfrm rot="3053956">
                <a:off x="-2421985" y="-71191"/>
                <a:ext cx="62074" cy="1982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5442" extrusionOk="0">
                    <a:moveTo>
                      <a:pt x="36" y="0"/>
                    </a:moveTo>
                    <a:cubicBezTo>
                      <a:pt x="13" y="0"/>
                      <a:pt x="1" y="0"/>
                      <a:pt x="1" y="24"/>
                    </a:cubicBezTo>
                    <a:cubicBezTo>
                      <a:pt x="13" y="381"/>
                      <a:pt x="84" y="739"/>
                      <a:pt x="155" y="1072"/>
                    </a:cubicBezTo>
                    <a:cubicBezTo>
                      <a:pt x="239" y="1429"/>
                      <a:pt x="334" y="1786"/>
                      <a:pt x="453" y="2144"/>
                    </a:cubicBezTo>
                    <a:cubicBezTo>
                      <a:pt x="679" y="2858"/>
                      <a:pt x="953" y="3572"/>
                      <a:pt x="1227" y="4263"/>
                    </a:cubicBezTo>
                    <a:cubicBezTo>
                      <a:pt x="1394" y="4644"/>
                      <a:pt x="1548" y="5049"/>
                      <a:pt x="1691" y="5442"/>
                    </a:cubicBezTo>
                    <a:lnTo>
                      <a:pt x="1703" y="5442"/>
                    </a:lnTo>
                    <a:cubicBezTo>
                      <a:pt x="1489" y="4727"/>
                      <a:pt x="1251" y="4025"/>
                      <a:pt x="989" y="3322"/>
                    </a:cubicBezTo>
                    <a:cubicBezTo>
                      <a:pt x="739" y="2620"/>
                      <a:pt x="501" y="1929"/>
                      <a:pt x="322" y="1215"/>
                    </a:cubicBezTo>
                    <a:cubicBezTo>
                      <a:pt x="215" y="810"/>
                      <a:pt x="143" y="405"/>
                      <a:pt x="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1"/>
              <p:cNvSpPr/>
              <p:nvPr/>
            </p:nvSpPr>
            <p:spPr>
              <a:xfrm rot="3053956">
                <a:off x="-2369877" y="-72057"/>
                <a:ext cx="31256" cy="1274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499" extrusionOk="0">
                    <a:moveTo>
                      <a:pt x="5" y="1"/>
                    </a:moveTo>
                    <a:cubicBezTo>
                      <a:pt x="3" y="1"/>
                      <a:pt x="0" y="4"/>
                      <a:pt x="0" y="10"/>
                    </a:cubicBezTo>
                    <a:cubicBezTo>
                      <a:pt x="6" y="4"/>
                      <a:pt x="6" y="1"/>
                      <a:pt x="5" y="1"/>
                    </a:cubicBezTo>
                    <a:close/>
                    <a:moveTo>
                      <a:pt x="0" y="10"/>
                    </a:moveTo>
                    <a:cubicBezTo>
                      <a:pt x="0" y="307"/>
                      <a:pt x="60" y="605"/>
                      <a:pt x="96" y="891"/>
                    </a:cubicBezTo>
                    <a:cubicBezTo>
                      <a:pt x="143" y="1188"/>
                      <a:pt x="215" y="1486"/>
                      <a:pt x="274" y="1772"/>
                    </a:cubicBezTo>
                    <a:cubicBezTo>
                      <a:pt x="417" y="2367"/>
                      <a:pt x="619" y="2927"/>
                      <a:pt x="846" y="3498"/>
                    </a:cubicBezTo>
                    <a:lnTo>
                      <a:pt x="858" y="3498"/>
                    </a:lnTo>
                    <a:cubicBezTo>
                      <a:pt x="679" y="2927"/>
                      <a:pt x="524" y="2331"/>
                      <a:pt x="381" y="1772"/>
                    </a:cubicBezTo>
                    <a:cubicBezTo>
                      <a:pt x="310" y="1486"/>
                      <a:pt x="250" y="1200"/>
                      <a:pt x="191" y="903"/>
                    </a:cubicBezTo>
                    <a:cubicBezTo>
                      <a:pt x="131" y="605"/>
                      <a:pt x="96" y="296"/>
                      <a:pt x="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1"/>
              <p:cNvSpPr/>
              <p:nvPr/>
            </p:nvSpPr>
            <p:spPr>
              <a:xfrm rot="3053956">
                <a:off x="-2466899" y="-55592"/>
                <a:ext cx="69433" cy="13737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771" extrusionOk="0">
                    <a:moveTo>
                      <a:pt x="8" y="0"/>
                    </a:moveTo>
                    <a:cubicBezTo>
                      <a:pt x="5" y="0"/>
                      <a:pt x="1" y="6"/>
                      <a:pt x="1" y="20"/>
                    </a:cubicBezTo>
                    <a:cubicBezTo>
                      <a:pt x="12" y="91"/>
                      <a:pt x="72" y="175"/>
                      <a:pt x="108" y="246"/>
                    </a:cubicBezTo>
                    <a:cubicBezTo>
                      <a:pt x="143" y="317"/>
                      <a:pt x="191" y="413"/>
                      <a:pt x="239" y="484"/>
                    </a:cubicBezTo>
                    <a:cubicBezTo>
                      <a:pt x="322" y="627"/>
                      <a:pt x="405" y="782"/>
                      <a:pt x="489" y="925"/>
                    </a:cubicBezTo>
                    <a:lnTo>
                      <a:pt x="977" y="1865"/>
                    </a:lnTo>
                    <a:cubicBezTo>
                      <a:pt x="1310" y="2496"/>
                      <a:pt x="1620" y="3127"/>
                      <a:pt x="1906" y="3770"/>
                    </a:cubicBezTo>
                    <a:cubicBezTo>
                      <a:pt x="1667" y="3103"/>
                      <a:pt x="1394" y="2449"/>
                      <a:pt x="1084" y="1818"/>
                    </a:cubicBezTo>
                    <a:cubicBezTo>
                      <a:pt x="917" y="1508"/>
                      <a:pt x="763" y="1175"/>
                      <a:pt x="584" y="877"/>
                    </a:cubicBezTo>
                    <a:lnTo>
                      <a:pt x="310" y="436"/>
                    </a:lnTo>
                    <a:cubicBezTo>
                      <a:pt x="262" y="365"/>
                      <a:pt x="203" y="270"/>
                      <a:pt x="167" y="198"/>
                    </a:cubicBezTo>
                    <a:cubicBezTo>
                      <a:pt x="120" y="127"/>
                      <a:pt x="72" y="44"/>
                      <a:pt x="12" y="8"/>
                    </a:cubicBezTo>
                    <a:cubicBezTo>
                      <a:pt x="12" y="3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1"/>
              <p:cNvSpPr/>
              <p:nvPr/>
            </p:nvSpPr>
            <p:spPr>
              <a:xfrm rot="3053956">
                <a:off x="-2504547" y="91724"/>
                <a:ext cx="48195" cy="8385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302" extrusionOk="0">
                    <a:moveTo>
                      <a:pt x="12" y="1"/>
                    </a:moveTo>
                    <a:cubicBezTo>
                      <a:pt x="7" y="1"/>
                      <a:pt x="1" y="10"/>
                      <a:pt x="1" y="27"/>
                    </a:cubicBezTo>
                    <a:cubicBezTo>
                      <a:pt x="12" y="230"/>
                      <a:pt x="120" y="444"/>
                      <a:pt x="191" y="623"/>
                    </a:cubicBezTo>
                    <a:cubicBezTo>
                      <a:pt x="274" y="825"/>
                      <a:pt x="382" y="1039"/>
                      <a:pt x="501" y="1242"/>
                    </a:cubicBezTo>
                    <a:cubicBezTo>
                      <a:pt x="727" y="1635"/>
                      <a:pt x="1013" y="1992"/>
                      <a:pt x="1322" y="2301"/>
                    </a:cubicBezTo>
                    <a:cubicBezTo>
                      <a:pt x="1036" y="1956"/>
                      <a:pt x="810" y="1575"/>
                      <a:pt x="596" y="1182"/>
                    </a:cubicBezTo>
                    <a:cubicBezTo>
                      <a:pt x="489" y="992"/>
                      <a:pt x="382" y="813"/>
                      <a:pt x="298" y="623"/>
                    </a:cubicBezTo>
                    <a:cubicBezTo>
                      <a:pt x="203" y="432"/>
                      <a:pt x="143" y="206"/>
                      <a:pt x="24" y="27"/>
                    </a:cubicBezTo>
                    <a:cubicBezTo>
                      <a:pt x="24" y="10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1"/>
              <p:cNvSpPr/>
              <p:nvPr/>
            </p:nvSpPr>
            <p:spPr>
              <a:xfrm rot="3053956">
                <a:off x="-2518203" y="-23336"/>
                <a:ext cx="77666" cy="8976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4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1" y="179"/>
                      <a:pt x="405" y="358"/>
                      <a:pt x="596" y="536"/>
                    </a:cubicBezTo>
                    <a:cubicBezTo>
                      <a:pt x="786" y="727"/>
                      <a:pt x="989" y="929"/>
                      <a:pt x="1167" y="1120"/>
                    </a:cubicBezTo>
                    <a:cubicBezTo>
                      <a:pt x="1524" y="1525"/>
                      <a:pt x="1846" y="1977"/>
                      <a:pt x="2096" y="2453"/>
                    </a:cubicBezTo>
                    <a:cubicBezTo>
                      <a:pt x="2096" y="2461"/>
                      <a:pt x="2099" y="2464"/>
                      <a:pt x="2104" y="2464"/>
                    </a:cubicBezTo>
                    <a:cubicBezTo>
                      <a:pt x="2115" y="2464"/>
                      <a:pt x="2132" y="2450"/>
                      <a:pt x="2132" y="2441"/>
                    </a:cubicBezTo>
                    <a:cubicBezTo>
                      <a:pt x="1894" y="1953"/>
                      <a:pt x="1596" y="1489"/>
                      <a:pt x="1239" y="1072"/>
                    </a:cubicBezTo>
                    <a:cubicBezTo>
                      <a:pt x="1060" y="870"/>
                      <a:pt x="870" y="656"/>
                      <a:pt x="655" y="477"/>
                    </a:cubicBezTo>
                    <a:cubicBezTo>
                      <a:pt x="465" y="298"/>
                      <a:pt x="239" y="1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1"/>
              <p:cNvSpPr/>
              <p:nvPr/>
            </p:nvSpPr>
            <p:spPr>
              <a:xfrm rot="3053956">
                <a:off x="-2748090" y="37597"/>
                <a:ext cx="130159" cy="14389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95" extrusionOk="0">
                    <a:moveTo>
                      <a:pt x="25" y="0"/>
                    </a:moveTo>
                    <a:cubicBezTo>
                      <a:pt x="1" y="0"/>
                      <a:pt x="1" y="12"/>
                      <a:pt x="25" y="12"/>
                    </a:cubicBezTo>
                    <a:cubicBezTo>
                      <a:pt x="584" y="191"/>
                      <a:pt x="1180" y="286"/>
                      <a:pt x="1775" y="345"/>
                    </a:cubicBezTo>
                    <a:cubicBezTo>
                      <a:pt x="2073" y="369"/>
                      <a:pt x="2370" y="393"/>
                      <a:pt x="2680" y="393"/>
                    </a:cubicBezTo>
                    <a:cubicBezTo>
                      <a:pt x="2775" y="393"/>
                      <a:pt x="2873" y="394"/>
                      <a:pt x="2972" y="394"/>
                    </a:cubicBezTo>
                    <a:cubicBezTo>
                      <a:pt x="3169" y="394"/>
                      <a:pt x="3370" y="389"/>
                      <a:pt x="3561" y="357"/>
                    </a:cubicBezTo>
                    <a:cubicBezTo>
                      <a:pt x="3573" y="357"/>
                      <a:pt x="3573" y="310"/>
                      <a:pt x="3561" y="310"/>
                    </a:cubicBezTo>
                    <a:cubicBezTo>
                      <a:pt x="3275" y="274"/>
                      <a:pt x="2978" y="286"/>
                      <a:pt x="2680" y="274"/>
                    </a:cubicBezTo>
                    <a:cubicBezTo>
                      <a:pt x="2382" y="250"/>
                      <a:pt x="2085" y="238"/>
                      <a:pt x="1787" y="215"/>
                    </a:cubicBezTo>
                    <a:cubicBezTo>
                      <a:pt x="1192" y="155"/>
                      <a:pt x="620" y="60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1"/>
              <p:cNvSpPr/>
              <p:nvPr/>
            </p:nvSpPr>
            <p:spPr>
              <a:xfrm rot="3053956">
                <a:off x="-1981468" y="507655"/>
                <a:ext cx="250702" cy="35262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680" extrusionOk="0">
                    <a:moveTo>
                      <a:pt x="40" y="1"/>
                    </a:moveTo>
                    <a:cubicBezTo>
                      <a:pt x="20" y="1"/>
                      <a:pt x="0" y="16"/>
                      <a:pt x="0" y="47"/>
                    </a:cubicBezTo>
                    <a:cubicBezTo>
                      <a:pt x="12" y="416"/>
                      <a:pt x="143" y="785"/>
                      <a:pt x="298" y="1119"/>
                    </a:cubicBezTo>
                    <a:cubicBezTo>
                      <a:pt x="452" y="1476"/>
                      <a:pt x="655" y="1797"/>
                      <a:pt x="893" y="2119"/>
                    </a:cubicBezTo>
                    <a:cubicBezTo>
                      <a:pt x="1369" y="2750"/>
                      <a:pt x="1965" y="3285"/>
                      <a:pt x="2572" y="3786"/>
                    </a:cubicBezTo>
                    <a:cubicBezTo>
                      <a:pt x="3239" y="4321"/>
                      <a:pt x="3953" y="4821"/>
                      <a:pt x="4596" y="5393"/>
                    </a:cubicBezTo>
                    <a:cubicBezTo>
                      <a:pt x="5215" y="5941"/>
                      <a:pt x="5763" y="6560"/>
                      <a:pt x="6156" y="7310"/>
                    </a:cubicBezTo>
                    <a:cubicBezTo>
                      <a:pt x="6537" y="8036"/>
                      <a:pt x="6799" y="8858"/>
                      <a:pt x="6870" y="9679"/>
                    </a:cubicBezTo>
                    <a:lnTo>
                      <a:pt x="6882" y="9679"/>
                    </a:lnTo>
                    <a:cubicBezTo>
                      <a:pt x="6834" y="8965"/>
                      <a:pt x="6703" y="8250"/>
                      <a:pt x="6418" y="7596"/>
                    </a:cubicBezTo>
                    <a:cubicBezTo>
                      <a:pt x="6096" y="6857"/>
                      <a:pt x="5620" y="6202"/>
                      <a:pt x="5048" y="5643"/>
                    </a:cubicBezTo>
                    <a:cubicBezTo>
                      <a:pt x="3846" y="4464"/>
                      <a:pt x="2334" y="3643"/>
                      <a:pt x="1238" y="2357"/>
                    </a:cubicBezTo>
                    <a:cubicBezTo>
                      <a:pt x="964" y="2023"/>
                      <a:pt x="703" y="1654"/>
                      <a:pt x="500" y="1261"/>
                    </a:cubicBezTo>
                    <a:cubicBezTo>
                      <a:pt x="393" y="1071"/>
                      <a:pt x="310" y="869"/>
                      <a:pt x="250" y="654"/>
                    </a:cubicBezTo>
                    <a:cubicBezTo>
                      <a:pt x="167" y="452"/>
                      <a:pt x="131" y="237"/>
                      <a:pt x="83" y="35"/>
                    </a:cubicBezTo>
                    <a:cubicBezTo>
                      <a:pt x="78" y="13"/>
                      <a:pt x="59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1"/>
              <p:cNvSpPr/>
              <p:nvPr/>
            </p:nvSpPr>
            <p:spPr>
              <a:xfrm rot="3053956">
                <a:off x="-1948250" y="521228"/>
                <a:ext cx="255073" cy="310372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8520" extrusionOk="0">
                    <a:moveTo>
                      <a:pt x="28" y="1"/>
                    </a:moveTo>
                    <a:cubicBezTo>
                      <a:pt x="13" y="1"/>
                      <a:pt x="1" y="7"/>
                      <a:pt x="1" y="19"/>
                    </a:cubicBezTo>
                    <a:cubicBezTo>
                      <a:pt x="37" y="364"/>
                      <a:pt x="180" y="673"/>
                      <a:pt x="346" y="971"/>
                    </a:cubicBezTo>
                    <a:cubicBezTo>
                      <a:pt x="513" y="1269"/>
                      <a:pt x="715" y="1543"/>
                      <a:pt x="942" y="1793"/>
                    </a:cubicBezTo>
                    <a:cubicBezTo>
                      <a:pt x="1454" y="2364"/>
                      <a:pt x="2061" y="2805"/>
                      <a:pt x="2668" y="3281"/>
                    </a:cubicBezTo>
                    <a:cubicBezTo>
                      <a:pt x="3847" y="4210"/>
                      <a:pt x="5002" y="5174"/>
                      <a:pt x="5883" y="6388"/>
                    </a:cubicBezTo>
                    <a:cubicBezTo>
                      <a:pt x="6359" y="7043"/>
                      <a:pt x="6740" y="7746"/>
                      <a:pt x="6978" y="8520"/>
                    </a:cubicBezTo>
                    <a:lnTo>
                      <a:pt x="7002" y="8520"/>
                    </a:lnTo>
                    <a:cubicBezTo>
                      <a:pt x="6835" y="7853"/>
                      <a:pt x="6549" y="7198"/>
                      <a:pt x="6192" y="6603"/>
                    </a:cubicBezTo>
                    <a:cubicBezTo>
                      <a:pt x="5823" y="5984"/>
                      <a:pt x="5359" y="5424"/>
                      <a:pt x="4859" y="4924"/>
                    </a:cubicBezTo>
                    <a:cubicBezTo>
                      <a:pt x="4323" y="4388"/>
                      <a:pt x="3751" y="3888"/>
                      <a:pt x="3156" y="3436"/>
                    </a:cubicBezTo>
                    <a:cubicBezTo>
                      <a:pt x="2561" y="2971"/>
                      <a:pt x="1954" y="2519"/>
                      <a:pt x="1406" y="2007"/>
                    </a:cubicBezTo>
                    <a:cubicBezTo>
                      <a:pt x="1108" y="1721"/>
                      <a:pt x="834" y="1424"/>
                      <a:pt x="608" y="1090"/>
                    </a:cubicBezTo>
                    <a:cubicBezTo>
                      <a:pt x="394" y="757"/>
                      <a:pt x="239" y="388"/>
                      <a:pt x="72" y="19"/>
                    </a:cubicBezTo>
                    <a:cubicBezTo>
                      <a:pt x="60" y="7"/>
                      <a:pt x="43" y="1"/>
                      <a:pt x="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1"/>
              <p:cNvSpPr/>
              <p:nvPr/>
            </p:nvSpPr>
            <p:spPr>
              <a:xfrm rot="3053956">
                <a:off x="-1916962" y="590126"/>
                <a:ext cx="170049" cy="161816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442" extrusionOk="0">
                    <a:moveTo>
                      <a:pt x="24" y="1"/>
                    </a:moveTo>
                    <a:cubicBezTo>
                      <a:pt x="12" y="1"/>
                      <a:pt x="0" y="12"/>
                      <a:pt x="0" y="24"/>
                    </a:cubicBezTo>
                    <a:cubicBezTo>
                      <a:pt x="155" y="382"/>
                      <a:pt x="453" y="679"/>
                      <a:pt x="750" y="917"/>
                    </a:cubicBezTo>
                    <a:cubicBezTo>
                      <a:pt x="1060" y="1167"/>
                      <a:pt x="1429" y="1382"/>
                      <a:pt x="1762" y="1608"/>
                    </a:cubicBezTo>
                    <a:cubicBezTo>
                      <a:pt x="2120" y="1822"/>
                      <a:pt x="2477" y="2084"/>
                      <a:pt x="2810" y="2346"/>
                    </a:cubicBezTo>
                    <a:cubicBezTo>
                      <a:pt x="3132" y="2632"/>
                      <a:pt x="3441" y="2929"/>
                      <a:pt x="3739" y="3251"/>
                    </a:cubicBezTo>
                    <a:cubicBezTo>
                      <a:pt x="4084" y="3632"/>
                      <a:pt x="4406" y="4013"/>
                      <a:pt x="4667" y="4442"/>
                    </a:cubicBezTo>
                    <a:cubicBezTo>
                      <a:pt x="4453" y="4061"/>
                      <a:pt x="4239" y="3668"/>
                      <a:pt x="3965" y="3310"/>
                    </a:cubicBezTo>
                    <a:cubicBezTo>
                      <a:pt x="3703" y="2977"/>
                      <a:pt x="3417" y="2656"/>
                      <a:pt x="3084" y="2382"/>
                    </a:cubicBezTo>
                    <a:cubicBezTo>
                      <a:pt x="2762" y="2084"/>
                      <a:pt x="2417" y="1822"/>
                      <a:pt x="2048" y="1584"/>
                    </a:cubicBezTo>
                    <a:cubicBezTo>
                      <a:pt x="1703" y="1370"/>
                      <a:pt x="1346" y="1167"/>
                      <a:pt x="1024" y="929"/>
                    </a:cubicBezTo>
                    <a:cubicBezTo>
                      <a:pt x="822" y="798"/>
                      <a:pt x="643" y="667"/>
                      <a:pt x="465" y="501"/>
                    </a:cubicBezTo>
                    <a:cubicBezTo>
                      <a:pt x="310" y="358"/>
                      <a:pt x="155" y="179"/>
                      <a:pt x="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1"/>
              <p:cNvSpPr/>
              <p:nvPr/>
            </p:nvSpPr>
            <p:spPr>
              <a:xfrm rot="3053956">
                <a:off x="-1877613" y="802928"/>
                <a:ext cx="35154" cy="7420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037" extrusionOk="0">
                    <a:moveTo>
                      <a:pt x="48" y="0"/>
                    </a:moveTo>
                    <a:cubicBezTo>
                      <a:pt x="36" y="12"/>
                      <a:pt x="0" y="36"/>
                      <a:pt x="12" y="36"/>
                    </a:cubicBezTo>
                    <a:cubicBezTo>
                      <a:pt x="214" y="346"/>
                      <a:pt x="417" y="655"/>
                      <a:pt x="572" y="989"/>
                    </a:cubicBezTo>
                    <a:cubicBezTo>
                      <a:pt x="726" y="1322"/>
                      <a:pt x="869" y="1667"/>
                      <a:pt x="953" y="2036"/>
                    </a:cubicBezTo>
                    <a:lnTo>
                      <a:pt x="965" y="2036"/>
                    </a:lnTo>
                    <a:cubicBezTo>
                      <a:pt x="929" y="1667"/>
                      <a:pt x="845" y="1298"/>
                      <a:pt x="679" y="953"/>
                    </a:cubicBezTo>
                    <a:cubicBezTo>
                      <a:pt x="536" y="608"/>
                      <a:pt x="322" y="250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1"/>
              <p:cNvSpPr/>
              <p:nvPr/>
            </p:nvSpPr>
            <p:spPr>
              <a:xfrm rot="3053956">
                <a:off x="-1905071" y="528983"/>
                <a:ext cx="117810" cy="1264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3470" extrusionOk="0">
                    <a:moveTo>
                      <a:pt x="30" y="1"/>
                    </a:moveTo>
                    <a:cubicBezTo>
                      <a:pt x="16" y="1"/>
                      <a:pt x="1" y="14"/>
                      <a:pt x="19" y="41"/>
                    </a:cubicBezTo>
                    <a:cubicBezTo>
                      <a:pt x="269" y="600"/>
                      <a:pt x="638" y="1124"/>
                      <a:pt x="1031" y="1600"/>
                    </a:cubicBezTo>
                    <a:cubicBezTo>
                      <a:pt x="1412" y="2077"/>
                      <a:pt x="1852" y="2505"/>
                      <a:pt x="2364" y="2874"/>
                    </a:cubicBezTo>
                    <a:cubicBezTo>
                      <a:pt x="2650" y="3089"/>
                      <a:pt x="2936" y="3291"/>
                      <a:pt x="3233" y="3470"/>
                    </a:cubicBezTo>
                    <a:cubicBezTo>
                      <a:pt x="2721" y="3113"/>
                      <a:pt x="2269" y="2696"/>
                      <a:pt x="1840" y="2255"/>
                    </a:cubicBezTo>
                    <a:cubicBezTo>
                      <a:pt x="1412" y="1803"/>
                      <a:pt x="1007" y="1350"/>
                      <a:pt x="638" y="850"/>
                    </a:cubicBezTo>
                    <a:cubicBezTo>
                      <a:pt x="435" y="577"/>
                      <a:pt x="233" y="291"/>
                      <a:pt x="42" y="5"/>
                    </a:cubicBezTo>
                    <a:cubicBezTo>
                      <a:pt x="39" y="2"/>
                      <a:pt x="35" y="1"/>
                      <a:pt x="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1"/>
              <p:cNvSpPr/>
              <p:nvPr/>
            </p:nvSpPr>
            <p:spPr>
              <a:xfrm rot="3053956">
                <a:off x="-1918903" y="709785"/>
                <a:ext cx="106299" cy="10994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018" extrusionOk="0">
                    <a:moveTo>
                      <a:pt x="22" y="1"/>
                    </a:moveTo>
                    <a:cubicBezTo>
                      <a:pt x="6" y="1"/>
                      <a:pt x="0" y="9"/>
                      <a:pt x="0" y="17"/>
                    </a:cubicBezTo>
                    <a:cubicBezTo>
                      <a:pt x="72" y="124"/>
                      <a:pt x="179" y="184"/>
                      <a:pt x="286" y="279"/>
                    </a:cubicBezTo>
                    <a:cubicBezTo>
                      <a:pt x="393" y="363"/>
                      <a:pt x="488" y="458"/>
                      <a:pt x="607" y="541"/>
                    </a:cubicBezTo>
                    <a:cubicBezTo>
                      <a:pt x="822" y="720"/>
                      <a:pt x="1012" y="898"/>
                      <a:pt x="1203" y="1077"/>
                    </a:cubicBezTo>
                    <a:cubicBezTo>
                      <a:pt x="1596" y="1446"/>
                      <a:pt x="1953" y="1851"/>
                      <a:pt x="2310" y="2268"/>
                    </a:cubicBezTo>
                    <a:cubicBezTo>
                      <a:pt x="2512" y="2506"/>
                      <a:pt x="2727" y="2756"/>
                      <a:pt x="2905" y="3018"/>
                    </a:cubicBezTo>
                    <a:lnTo>
                      <a:pt x="2917" y="3018"/>
                    </a:lnTo>
                    <a:cubicBezTo>
                      <a:pt x="2334" y="2077"/>
                      <a:pt x="1608" y="1244"/>
                      <a:pt x="762" y="541"/>
                    </a:cubicBezTo>
                    <a:cubicBezTo>
                      <a:pt x="643" y="458"/>
                      <a:pt x="536" y="351"/>
                      <a:pt x="417" y="255"/>
                    </a:cubicBezTo>
                    <a:cubicBezTo>
                      <a:pt x="298" y="172"/>
                      <a:pt x="179" y="53"/>
                      <a:pt x="48" y="5"/>
                    </a:cubicBezTo>
                    <a:cubicBezTo>
                      <a:pt x="37" y="2"/>
                      <a:pt x="29" y="1"/>
                      <a:pt x="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1"/>
              <p:cNvSpPr/>
              <p:nvPr/>
            </p:nvSpPr>
            <p:spPr>
              <a:xfrm rot="3053956">
                <a:off x="-1845857" y="780758"/>
                <a:ext cx="301228" cy="295873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8122" extrusionOk="0">
                    <a:moveTo>
                      <a:pt x="8241" y="1"/>
                    </a:moveTo>
                    <a:cubicBezTo>
                      <a:pt x="8235" y="1"/>
                      <a:pt x="8228" y="2"/>
                      <a:pt x="8221" y="6"/>
                    </a:cubicBezTo>
                    <a:cubicBezTo>
                      <a:pt x="8126" y="149"/>
                      <a:pt x="8078" y="315"/>
                      <a:pt x="8006" y="482"/>
                    </a:cubicBezTo>
                    <a:cubicBezTo>
                      <a:pt x="7923" y="649"/>
                      <a:pt x="7852" y="827"/>
                      <a:pt x="7768" y="970"/>
                    </a:cubicBezTo>
                    <a:cubicBezTo>
                      <a:pt x="7590" y="1280"/>
                      <a:pt x="7387" y="1577"/>
                      <a:pt x="7173" y="1863"/>
                    </a:cubicBezTo>
                    <a:cubicBezTo>
                      <a:pt x="6709" y="2447"/>
                      <a:pt x="6161" y="2947"/>
                      <a:pt x="5578" y="3411"/>
                    </a:cubicBezTo>
                    <a:cubicBezTo>
                      <a:pt x="4327" y="4399"/>
                      <a:pt x="2911" y="5149"/>
                      <a:pt x="1696" y="6161"/>
                    </a:cubicBezTo>
                    <a:cubicBezTo>
                      <a:pt x="1363" y="6435"/>
                      <a:pt x="1053" y="6721"/>
                      <a:pt x="767" y="7030"/>
                    </a:cubicBezTo>
                    <a:cubicBezTo>
                      <a:pt x="482" y="7328"/>
                      <a:pt x="208" y="7650"/>
                      <a:pt x="17" y="8031"/>
                    </a:cubicBezTo>
                    <a:cubicBezTo>
                      <a:pt x="0" y="8082"/>
                      <a:pt x="20" y="8121"/>
                      <a:pt x="46" y="8121"/>
                    </a:cubicBezTo>
                    <a:cubicBezTo>
                      <a:pt x="56" y="8121"/>
                      <a:pt x="67" y="8115"/>
                      <a:pt x="77" y="8102"/>
                    </a:cubicBezTo>
                    <a:cubicBezTo>
                      <a:pt x="315" y="7804"/>
                      <a:pt x="529" y="7507"/>
                      <a:pt x="791" y="7221"/>
                    </a:cubicBezTo>
                    <a:cubicBezTo>
                      <a:pt x="1041" y="6935"/>
                      <a:pt x="1327" y="6685"/>
                      <a:pt x="1601" y="6435"/>
                    </a:cubicBezTo>
                    <a:cubicBezTo>
                      <a:pt x="2196" y="5923"/>
                      <a:pt x="2851" y="5483"/>
                      <a:pt x="3506" y="5054"/>
                    </a:cubicBezTo>
                    <a:cubicBezTo>
                      <a:pt x="4804" y="4185"/>
                      <a:pt x="6161" y="3340"/>
                      <a:pt x="7173" y="2113"/>
                    </a:cubicBezTo>
                    <a:cubicBezTo>
                      <a:pt x="7423" y="1804"/>
                      <a:pt x="7661" y="1494"/>
                      <a:pt x="7852" y="1137"/>
                    </a:cubicBezTo>
                    <a:cubicBezTo>
                      <a:pt x="7959" y="958"/>
                      <a:pt x="8042" y="780"/>
                      <a:pt x="8126" y="589"/>
                    </a:cubicBezTo>
                    <a:cubicBezTo>
                      <a:pt x="8197" y="411"/>
                      <a:pt x="8268" y="208"/>
                      <a:pt x="8268" y="18"/>
                    </a:cubicBezTo>
                    <a:cubicBezTo>
                      <a:pt x="8268" y="9"/>
                      <a:pt x="8257" y="1"/>
                      <a:pt x="8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1"/>
              <p:cNvSpPr/>
              <p:nvPr/>
            </p:nvSpPr>
            <p:spPr>
              <a:xfrm rot="3053956">
                <a:off x="-1840748" y="766351"/>
                <a:ext cx="285746" cy="29718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8158" extrusionOk="0">
                    <a:moveTo>
                      <a:pt x="7801" y="0"/>
                    </a:moveTo>
                    <a:cubicBezTo>
                      <a:pt x="7792" y="0"/>
                      <a:pt x="7783" y="4"/>
                      <a:pt x="7775" y="15"/>
                    </a:cubicBezTo>
                    <a:cubicBezTo>
                      <a:pt x="7549" y="289"/>
                      <a:pt x="7359" y="611"/>
                      <a:pt x="7132" y="884"/>
                    </a:cubicBezTo>
                    <a:cubicBezTo>
                      <a:pt x="6906" y="1170"/>
                      <a:pt x="6668" y="1444"/>
                      <a:pt x="6418" y="1694"/>
                    </a:cubicBezTo>
                    <a:cubicBezTo>
                      <a:pt x="5882" y="2230"/>
                      <a:pt x="5299" y="2694"/>
                      <a:pt x="4703" y="3147"/>
                    </a:cubicBezTo>
                    <a:cubicBezTo>
                      <a:pt x="3489" y="4075"/>
                      <a:pt x="2203" y="4921"/>
                      <a:pt x="1191" y="6076"/>
                    </a:cubicBezTo>
                    <a:cubicBezTo>
                      <a:pt x="941" y="6373"/>
                      <a:pt x="703" y="6695"/>
                      <a:pt x="501" y="7028"/>
                    </a:cubicBezTo>
                    <a:cubicBezTo>
                      <a:pt x="286" y="7361"/>
                      <a:pt x="96" y="7719"/>
                      <a:pt x="1" y="8088"/>
                    </a:cubicBezTo>
                    <a:cubicBezTo>
                      <a:pt x="25" y="8128"/>
                      <a:pt x="49" y="8157"/>
                      <a:pt x="69" y="8157"/>
                    </a:cubicBezTo>
                    <a:cubicBezTo>
                      <a:pt x="79" y="8157"/>
                      <a:pt x="88" y="8151"/>
                      <a:pt x="96" y="8135"/>
                    </a:cubicBezTo>
                    <a:cubicBezTo>
                      <a:pt x="262" y="7826"/>
                      <a:pt x="393" y="7516"/>
                      <a:pt x="572" y="7195"/>
                    </a:cubicBezTo>
                    <a:cubicBezTo>
                      <a:pt x="751" y="6885"/>
                      <a:pt x="953" y="6599"/>
                      <a:pt x="1191" y="6326"/>
                    </a:cubicBezTo>
                    <a:cubicBezTo>
                      <a:pt x="1655" y="5754"/>
                      <a:pt x="2203" y="5266"/>
                      <a:pt x="2775" y="4802"/>
                    </a:cubicBezTo>
                    <a:cubicBezTo>
                      <a:pt x="3977" y="3837"/>
                      <a:pt x="5299" y="3016"/>
                      <a:pt x="6406" y="1944"/>
                    </a:cubicBezTo>
                    <a:cubicBezTo>
                      <a:pt x="6704" y="1658"/>
                      <a:pt x="6966" y="1361"/>
                      <a:pt x="7228" y="1051"/>
                    </a:cubicBezTo>
                    <a:cubicBezTo>
                      <a:pt x="7466" y="742"/>
                      <a:pt x="7716" y="408"/>
                      <a:pt x="7835" y="39"/>
                    </a:cubicBezTo>
                    <a:cubicBezTo>
                      <a:pt x="7843" y="23"/>
                      <a:pt x="7823" y="0"/>
                      <a:pt x="7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1"/>
              <p:cNvSpPr/>
              <p:nvPr/>
            </p:nvSpPr>
            <p:spPr>
              <a:xfrm rot="3053956">
                <a:off x="-1780191" y="645824"/>
                <a:ext cx="97192" cy="34782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548" extrusionOk="0">
                    <a:moveTo>
                      <a:pt x="2522" y="0"/>
                    </a:moveTo>
                    <a:cubicBezTo>
                      <a:pt x="2516" y="0"/>
                      <a:pt x="2513" y="3"/>
                      <a:pt x="2513" y="9"/>
                    </a:cubicBezTo>
                    <a:cubicBezTo>
                      <a:pt x="2465" y="164"/>
                      <a:pt x="2501" y="331"/>
                      <a:pt x="2501" y="473"/>
                    </a:cubicBezTo>
                    <a:cubicBezTo>
                      <a:pt x="2513" y="640"/>
                      <a:pt x="2513" y="807"/>
                      <a:pt x="2513" y="962"/>
                    </a:cubicBezTo>
                    <a:cubicBezTo>
                      <a:pt x="2513" y="1295"/>
                      <a:pt x="2501" y="1616"/>
                      <a:pt x="2465" y="1938"/>
                    </a:cubicBezTo>
                    <a:cubicBezTo>
                      <a:pt x="2406" y="2593"/>
                      <a:pt x="2275" y="3248"/>
                      <a:pt x="2108" y="3879"/>
                    </a:cubicBezTo>
                    <a:cubicBezTo>
                      <a:pt x="1775" y="5153"/>
                      <a:pt x="1251" y="6367"/>
                      <a:pt x="679" y="7558"/>
                    </a:cubicBezTo>
                    <a:cubicBezTo>
                      <a:pt x="394" y="8165"/>
                      <a:pt x="25" y="8808"/>
                      <a:pt x="1" y="9510"/>
                    </a:cubicBezTo>
                    <a:cubicBezTo>
                      <a:pt x="1" y="9536"/>
                      <a:pt x="21" y="9548"/>
                      <a:pt x="40" y="9548"/>
                    </a:cubicBezTo>
                    <a:cubicBezTo>
                      <a:pt x="57" y="9548"/>
                      <a:pt x="72" y="9539"/>
                      <a:pt x="72" y="9522"/>
                    </a:cubicBezTo>
                    <a:cubicBezTo>
                      <a:pt x="120" y="9213"/>
                      <a:pt x="191" y="8915"/>
                      <a:pt x="310" y="8617"/>
                    </a:cubicBezTo>
                    <a:cubicBezTo>
                      <a:pt x="429" y="8320"/>
                      <a:pt x="584" y="8022"/>
                      <a:pt x="727" y="7736"/>
                    </a:cubicBezTo>
                    <a:cubicBezTo>
                      <a:pt x="1013" y="7153"/>
                      <a:pt x="1287" y="6558"/>
                      <a:pt x="1537" y="5962"/>
                    </a:cubicBezTo>
                    <a:cubicBezTo>
                      <a:pt x="2037" y="4748"/>
                      <a:pt x="2441" y="3498"/>
                      <a:pt x="2584" y="2188"/>
                    </a:cubicBezTo>
                    <a:cubicBezTo>
                      <a:pt x="2632" y="1831"/>
                      <a:pt x="2668" y="1462"/>
                      <a:pt x="2668" y="1081"/>
                    </a:cubicBezTo>
                    <a:cubicBezTo>
                      <a:pt x="2668" y="890"/>
                      <a:pt x="2668" y="712"/>
                      <a:pt x="2644" y="521"/>
                    </a:cubicBezTo>
                    <a:cubicBezTo>
                      <a:pt x="2632" y="354"/>
                      <a:pt x="2632" y="164"/>
                      <a:pt x="2549" y="9"/>
                    </a:cubicBezTo>
                    <a:cubicBezTo>
                      <a:pt x="2537" y="3"/>
                      <a:pt x="2528" y="0"/>
                      <a:pt x="2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1"/>
              <p:cNvSpPr/>
              <p:nvPr/>
            </p:nvSpPr>
            <p:spPr>
              <a:xfrm rot="3053956">
                <a:off x="-1818196" y="537894"/>
                <a:ext cx="132199" cy="342902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9413" extrusionOk="0">
                    <a:moveTo>
                      <a:pt x="61" y="0"/>
                    </a:moveTo>
                    <a:cubicBezTo>
                      <a:pt x="34" y="0"/>
                      <a:pt x="1" y="24"/>
                      <a:pt x="9" y="47"/>
                    </a:cubicBezTo>
                    <a:cubicBezTo>
                      <a:pt x="92" y="368"/>
                      <a:pt x="223" y="666"/>
                      <a:pt x="354" y="940"/>
                    </a:cubicBezTo>
                    <a:cubicBezTo>
                      <a:pt x="497" y="1238"/>
                      <a:pt x="652" y="1535"/>
                      <a:pt x="806" y="1821"/>
                    </a:cubicBezTo>
                    <a:cubicBezTo>
                      <a:pt x="1116" y="2404"/>
                      <a:pt x="1437" y="2952"/>
                      <a:pt x="1771" y="3535"/>
                    </a:cubicBezTo>
                    <a:cubicBezTo>
                      <a:pt x="2414" y="4678"/>
                      <a:pt x="3021" y="5869"/>
                      <a:pt x="3307" y="7167"/>
                    </a:cubicBezTo>
                    <a:cubicBezTo>
                      <a:pt x="3378" y="7536"/>
                      <a:pt x="3438" y="7893"/>
                      <a:pt x="3450" y="8286"/>
                    </a:cubicBezTo>
                    <a:cubicBezTo>
                      <a:pt x="3462" y="8655"/>
                      <a:pt x="3438" y="9012"/>
                      <a:pt x="3402" y="9381"/>
                    </a:cubicBezTo>
                    <a:cubicBezTo>
                      <a:pt x="3408" y="9401"/>
                      <a:pt x="3428" y="9413"/>
                      <a:pt x="3446" y="9413"/>
                    </a:cubicBezTo>
                    <a:cubicBezTo>
                      <a:pt x="3461" y="9413"/>
                      <a:pt x="3473" y="9404"/>
                      <a:pt x="3473" y="9381"/>
                    </a:cubicBezTo>
                    <a:cubicBezTo>
                      <a:pt x="3628" y="8774"/>
                      <a:pt x="3581" y="8084"/>
                      <a:pt x="3497" y="7464"/>
                    </a:cubicBezTo>
                    <a:cubicBezTo>
                      <a:pt x="3390" y="6810"/>
                      <a:pt x="3200" y="6167"/>
                      <a:pt x="2950" y="5548"/>
                    </a:cubicBezTo>
                    <a:cubicBezTo>
                      <a:pt x="2438" y="4309"/>
                      <a:pt x="1747" y="3178"/>
                      <a:pt x="1092" y="2011"/>
                    </a:cubicBezTo>
                    <a:cubicBezTo>
                      <a:pt x="902" y="1690"/>
                      <a:pt x="723" y="1357"/>
                      <a:pt x="568" y="1035"/>
                    </a:cubicBezTo>
                    <a:cubicBezTo>
                      <a:pt x="402" y="690"/>
                      <a:pt x="259" y="345"/>
                      <a:pt x="92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1"/>
              <p:cNvSpPr/>
              <p:nvPr/>
            </p:nvSpPr>
            <p:spPr>
              <a:xfrm rot="3053956">
                <a:off x="-1759707" y="578221"/>
                <a:ext cx="82001" cy="31172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8557" extrusionOk="0">
                    <a:moveTo>
                      <a:pt x="42" y="0"/>
                    </a:moveTo>
                    <a:cubicBezTo>
                      <a:pt x="39" y="0"/>
                      <a:pt x="36" y="3"/>
                      <a:pt x="36" y="9"/>
                    </a:cubicBezTo>
                    <a:cubicBezTo>
                      <a:pt x="1" y="307"/>
                      <a:pt x="1" y="604"/>
                      <a:pt x="36" y="914"/>
                    </a:cubicBezTo>
                    <a:cubicBezTo>
                      <a:pt x="72" y="1200"/>
                      <a:pt x="120" y="1485"/>
                      <a:pt x="203" y="1771"/>
                    </a:cubicBezTo>
                    <a:cubicBezTo>
                      <a:pt x="346" y="2319"/>
                      <a:pt x="584" y="2843"/>
                      <a:pt x="834" y="3343"/>
                    </a:cubicBezTo>
                    <a:cubicBezTo>
                      <a:pt x="1096" y="3867"/>
                      <a:pt x="1346" y="4367"/>
                      <a:pt x="1548" y="4903"/>
                    </a:cubicBezTo>
                    <a:cubicBezTo>
                      <a:pt x="1763" y="5438"/>
                      <a:pt x="1894" y="6022"/>
                      <a:pt x="1965" y="6593"/>
                    </a:cubicBezTo>
                    <a:cubicBezTo>
                      <a:pt x="2060" y="7248"/>
                      <a:pt x="2049" y="7903"/>
                      <a:pt x="1989" y="8534"/>
                    </a:cubicBezTo>
                    <a:cubicBezTo>
                      <a:pt x="1996" y="8547"/>
                      <a:pt x="2009" y="8556"/>
                      <a:pt x="2020" y="8556"/>
                    </a:cubicBezTo>
                    <a:cubicBezTo>
                      <a:pt x="2029" y="8556"/>
                      <a:pt x="2037" y="8550"/>
                      <a:pt x="2037" y="8534"/>
                    </a:cubicBezTo>
                    <a:cubicBezTo>
                      <a:pt x="2251" y="7427"/>
                      <a:pt x="2132" y="6236"/>
                      <a:pt x="1775" y="5141"/>
                    </a:cubicBezTo>
                    <a:cubicBezTo>
                      <a:pt x="1418" y="4057"/>
                      <a:pt x="786" y="3093"/>
                      <a:pt x="405" y="2021"/>
                    </a:cubicBezTo>
                    <a:cubicBezTo>
                      <a:pt x="191" y="1378"/>
                      <a:pt x="84" y="676"/>
                      <a:pt x="48" y="9"/>
                    </a:cubicBezTo>
                    <a:cubicBezTo>
                      <a:pt x="48" y="3"/>
                      <a:pt x="45" y="0"/>
                      <a:pt x="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1"/>
              <p:cNvSpPr/>
              <p:nvPr/>
            </p:nvSpPr>
            <p:spPr>
              <a:xfrm rot="3053956">
                <a:off x="-1692593" y="666295"/>
                <a:ext cx="24298" cy="23157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357" extrusionOk="0">
                    <a:moveTo>
                      <a:pt x="655" y="0"/>
                    </a:moveTo>
                    <a:cubicBezTo>
                      <a:pt x="631" y="429"/>
                      <a:pt x="572" y="858"/>
                      <a:pt x="536" y="1274"/>
                    </a:cubicBezTo>
                    <a:cubicBezTo>
                      <a:pt x="512" y="1691"/>
                      <a:pt x="476" y="2120"/>
                      <a:pt x="465" y="2536"/>
                    </a:cubicBezTo>
                    <a:cubicBezTo>
                      <a:pt x="417" y="3358"/>
                      <a:pt x="393" y="4191"/>
                      <a:pt x="274" y="5013"/>
                    </a:cubicBezTo>
                    <a:cubicBezTo>
                      <a:pt x="214" y="5453"/>
                      <a:pt x="107" y="5894"/>
                      <a:pt x="0" y="6334"/>
                    </a:cubicBezTo>
                    <a:cubicBezTo>
                      <a:pt x="0" y="6343"/>
                      <a:pt x="6" y="6357"/>
                      <a:pt x="17" y="6357"/>
                    </a:cubicBezTo>
                    <a:cubicBezTo>
                      <a:pt x="22" y="6357"/>
                      <a:pt x="28" y="6354"/>
                      <a:pt x="36" y="6346"/>
                    </a:cubicBezTo>
                    <a:cubicBezTo>
                      <a:pt x="191" y="5989"/>
                      <a:pt x="286" y="5596"/>
                      <a:pt x="357" y="5203"/>
                    </a:cubicBezTo>
                    <a:cubicBezTo>
                      <a:pt x="429" y="4822"/>
                      <a:pt x="476" y="4418"/>
                      <a:pt x="512" y="4013"/>
                    </a:cubicBezTo>
                    <a:cubicBezTo>
                      <a:pt x="584" y="3167"/>
                      <a:pt x="631" y="2322"/>
                      <a:pt x="655" y="1465"/>
                    </a:cubicBezTo>
                    <a:cubicBezTo>
                      <a:pt x="667" y="977"/>
                      <a:pt x="655" y="489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1"/>
              <p:cNvSpPr/>
              <p:nvPr/>
            </p:nvSpPr>
            <p:spPr>
              <a:xfrm rot="3053956">
                <a:off x="-1679709" y="661695"/>
                <a:ext cx="10419" cy="19088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240" extrusionOk="0">
                    <a:moveTo>
                      <a:pt x="36" y="0"/>
                    </a:moveTo>
                    <a:cubicBezTo>
                      <a:pt x="0" y="679"/>
                      <a:pt x="36" y="1370"/>
                      <a:pt x="48" y="2048"/>
                    </a:cubicBezTo>
                    <a:cubicBezTo>
                      <a:pt x="71" y="2739"/>
                      <a:pt x="95" y="3429"/>
                      <a:pt x="119" y="4120"/>
                    </a:cubicBezTo>
                    <a:cubicBezTo>
                      <a:pt x="131" y="4310"/>
                      <a:pt x="131" y="4501"/>
                      <a:pt x="155" y="4680"/>
                    </a:cubicBezTo>
                    <a:cubicBezTo>
                      <a:pt x="167" y="4858"/>
                      <a:pt x="167" y="5060"/>
                      <a:pt x="191" y="5239"/>
                    </a:cubicBezTo>
                    <a:cubicBezTo>
                      <a:pt x="226" y="5239"/>
                      <a:pt x="238" y="5239"/>
                      <a:pt x="238" y="5215"/>
                    </a:cubicBezTo>
                    <a:cubicBezTo>
                      <a:pt x="286" y="4894"/>
                      <a:pt x="250" y="4537"/>
                      <a:pt x="238" y="4203"/>
                    </a:cubicBezTo>
                    <a:cubicBezTo>
                      <a:pt x="226" y="3870"/>
                      <a:pt x="226" y="3525"/>
                      <a:pt x="214" y="3179"/>
                    </a:cubicBezTo>
                    <a:cubicBezTo>
                      <a:pt x="191" y="2513"/>
                      <a:pt x="179" y="1822"/>
                      <a:pt x="131" y="1155"/>
                    </a:cubicBezTo>
                    <a:cubicBezTo>
                      <a:pt x="119" y="774"/>
                      <a:pt x="95" y="381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1"/>
              <p:cNvSpPr/>
              <p:nvPr/>
            </p:nvSpPr>
            <p:spPr>
              <a:xfrm rot="3053956">
                <a:off x="-1700614" y="622820"/>
                <a:ext cx="36465" cy="2344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6436" extrusionOk="0">
                    <a:moveTo>
                      <a:pt x="120" y="0"/>
                    </a:moveTo>
                    <a:cubicBezTo>
                      <a:pt x="25" y="393"/>
                      <a:pt x="1" y="798"/>
                      <a:pt x="25" y="1191"/>
                    </a:cubicBezTo>
                    <a:cubicBezTo>
                      <a:pt x="60" y="1572"/>
                      <a:pt x="144" y="1953"/>
                      <a:pt x="215" y="2310"/>
                    </a:cubicBezTo>
                    <a:cubicBezTo>
                      <a:pt x="418" y="3167"/>
                      <a:pt x="632" y="4024"/>
                      <a:pt x="787" y="4882"/>
                    </a:cubicBezTo>
                    <a:cubicBezTo>
                      <a:pt x="858" y="5394"/>
                      <a:pt x="870" y="5894"/>
                      <a:pt x="918" y="6418"/>
                    </a:cubicBezTo>
                    <a:cubicBezTo>
                      <a:pt x="918" y="6429"/>
                      <a:pt x="921" y="6435"/>
                      <a:pt x="924" y="6435"/>
                    </a:cubicBezTo>
                    <a:cubicBezTo>
                      <a:pt x="927" y="6435"/>
                      <a:pt x="929" y="6429"/>
                      <a:pt x="929" y="6418"/>
                    </a:cubicBezTo>
                    <a:cubicBezTo>
                      <a:pt x="1001" y="5989"/>
                      <a:pt x="965" y="5560"/>
                      <a:pt x="918" y="5132"/>
                    </a:cubicBezTo>
                    <a:cubicBezTo>
                      <a:pt x="858" y="4691"/>
                      <a:pt x="787" y="4263"/>
                      <a:pt x="691" y="3834"/>
                    </a:cubicBezTo>
                    <a:cubicBezTo>
                      <a:pt x="608" y="3405"/>
                      <a:pt x="501" y="2965"/>
                      <a:pt x="394" y="2536"/>
                    </a:cubicBezTo>
                    <a:cubicBezTo>
                      <a:pt x="310" y="2143"/>
                      <a:pt x="215" y="1774"/>
                      <a:pt x="156" y="1393"/>
                    </a:cubicBezTo>
                    <a:cubicBezTo>
                      <a:pt x="96" y="929"/>
                      <a:pt x="84" y="464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1"/>
              <p:cNvSpPr/>
              <p:nvPr/>
            </p:nvSpPr>
            <p:spPr>
              <a:xfrm rot="3053956">
                <a:off x="-1768711" y="717359"/>
                <a:ext cx="236276" cy="309643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8500" extrusionOk="0">
                    <a:moveTo>
                      <a:pt x="6468" y="1"/>
                    </a:moveTo>
                    <a:cubicBezTo>
                      <a:pt x="6463" y="1"/>
                      <a:pt x="6457" y="2"/>
                      <a:pt x="6450" y="5"/>
                    </a:cubicBezTo>
                    <a:cubicBezTo>
                      <a:pt x="6307" y="303"/>
                      <a:pt x="6141" y="601"/>
                      <a:pt x="5998" y="898"/>
                    </a:cubicBezTo>
                    <a:cubicBezTo>
                      <a:pt x="5831" y="1196"/>
                      <a:pt x="5664" y="1494"/>
                      <a:pt x="5474" y="1780"/>
                    </a:cubicBezTo>
                    <a:cubicBezTo>
                      <a:pt x="5105" y="2363"/>
                      <a:pt x="4664" y="2899"/>
                      <a:pt x="4224" y="3411"/>
                    </a:cubicBezTo>
                    <a:cubicBezTo>
                      <a:pt x="3295" y="4470"/>
                      <a:pt x="2283" y="5435"/>
                      <a:pt x="1378" y="6506"/>
                    </a:cubicBezTo>
                    <a:cubicBezTo>
                      <a:pt x="878" y="7102"/>
                      <a:pt x="378" y="7745"/>
                      <a:pt x="9" y="8435"/>
                    </a:cubicBezTo>
                    <a:cubicBezTo>
                      <a:pt x="1" y="8476"/>
                      <a:pt x="26" y="8499"/>
                      <a:pt x="46" y="8499"/>
                    </a:cubicBezTo>
                    <a:cubicBezTo>
                      <a:pt x="56" y="8499"/>
                      <a:pt x="65" y="8494"/>
                      <a:pt x="68" y="8483"/>
                    </a:cubicBezTo>
                    <a:cubicBezTo>
                      <a:pt x="461" y="7887"/>
                      <a:pt x="890" y="7304"/>
                      <a:pt x="1354" y="6768"/>
                    </a:cubicBezTo>
                    <a:cubicBezTo>
                      <a:pt x="1807" y="6232"/>
                      <a:pt x="2283" y="5709"/>
                      <a:pt x="2795" y="5208"/>
                    </a:cubicBezTo>
                    <a:cubicBezTo>
                      <a:pt x="3747" y="4208"/>
                      <a:pt x="4736" y="3220"/>
                      <a:pt x="5510" y="2077"/>
                    </a:cubicBezTo>
                    <a:cubicBezTo>
                      <a:pt x="5724" y="1768"/>
                      <a:pt x="5926" y="1434"/>
                      <a:pt x="6105" y="1101"/>
                    </a:cubicBezTo>
                    <a:cubicBezTo>
                      <a:pt x="6283" y="756"/>
                      <a:pt x="6402" y="398"/>
                      <a:pt x="6486" y="17"/>
                    </a:cubicBezTo>
                    <a:cubicBezTo>
                      <a:pt x="6486" y="9"/>
                      <a:pt x="6480" y="1"/>
                      <a:pt x="6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1"/>
              <p:cNvSpPr/>
              <p:nvPr/>
            </p:nvSpPr>
            <p:spPr>
              <a:xfrm rot="3053956">
                <a:off x="-1706209" y="724386"/>
                <a:ext cx="148592" cy="244181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6703" extrusionOk="0">
                    <a:moveTo>
                      <a:pt x="4071" y="0"/>
                    </a:moveTo>
                    <a:cubicBezTo>
                      <a:pt x="4066" y="0"/>
                      <a:pt x="4060" y="3"/>
                      <a:pt x="4054" y="9"/>
                    </a:cubicBezTo>
                    <a:cubicBezTo>
                      <a:pt x="3959" y="247"/>
                      <a:pt x="3899" y="485"/>
                      <a:pt x="3828" y="723"/>
                    </a:cubicBezTo>
                    <a:cubicBezTo>
                      <a:pt x="3757" y="962"/>
                      <a:pt x="3661" y="1200"/>
                      <a:pt x="3554" y="1426"/>
                    </a:cubicBezTo>
                    <a:cubicBezTo>
                      <a:pt x="3364" y="1878"/>
                      <a:pt x="3126" y="2319"/>
                      <a:pt x="2876" y="2736"/>
                    </a:cubicBezTo>
                    <a:cubicBezTo>
                      <a:pt x="2328" y="3617"/>
                      <a:pt x="1673" y="4438"/>
                      <a:pt x="1042" y="5248"/>
                    </a:cubicBezTo>
                    <a:cubicBezTo>
                      <a:pt x="863" y="5474"/>
                      <a:pt x="697" y="5700"/>
                      <a:pt x="518" y="5938"/>
                    </a:cubicBezTo>
                    <a:cubicBezTo>
                      <a:pt x="340" y="6176"/>
                      <a:pt x="149" y="6426"/>
                      <a:pt x="18" y="6700"/>
                    </a:cubicBezTo>
                    <a:cubicBezTo>
                      <a:pt x="9" y="6694"/>
                      <a:pt x="4" y="6692"/>
                      <a:pt x="3" y="6692"/>
                    </a:cubicBezTo>
                    <a:lnTo>
                      <a:pt x="3" y="6692"/>
                    </a:lnTo>
                    <a:cubicBezTo>
                      <a:pt x="0" y="6692"/>
                      <a:pt x="13" y="6703"/>
                      <a:pt x="23" y="6703"/>
                    </a:cubicBezTo>
                    <a:cubicBezTo>
                      <a:pt x="26" y="6703"/>
                      <a:pt x="28" y="6702"/>
                      <a:pt x="30" y="6700"/>
                    </a:cubicBezTo>
                    <a:cubicBezTo>
                      <a:pt x="197" y="6498"/>
                      <a:pt x="363" y="6284"/>
                      <a:pt x="506" y="6069"/>
                    </a:cubicBezTo>
                    <a:cubicBezTo>
                      <a:pt x="673" y="5843"/>
                      <a:pt x="851" y="5629"/>
                      <a:pt x="1018" y="5414"/>
                    </a:cubicBezTo>
                    <a:lnTo>
                      <a:pt x="1994" y="4164"/>
                    </a:lnTo>
                    <a:cubicBezTo>
                      <a:pt x="2602" y="3367"/>
                      <a:pt x="3197" y="2509"/>
                      <a:pt x="3614" y="1593"/>
                    </a:cubicBezTo>
                    <a:cubicBezTo>
                      <a:pt x="3733" y="1343"/>
                      <a:pt x="3828" y="1081"/>
                      <a:pt x="3911" y="819"/>
                    </a:cubicBezTo>
                    <a:cubicBezTo>
                      <a:pt x="3995" y="569"/>
                      <a:pt x="4066" y="295"/>
                      <a:pt x="4078" y="9"/>
                    </a:cubicBezTo>
                    <a:cubicBezTo>
                      <a:pt x="4078" y="3"/>
                      <a:pt x="4075" y="0"/>
                      <a:pt x="40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1"/>
              <p:cNvSpPr/>
              <p:nvPr/>
            </p:nvSpPr>
            <p:spPr>
              <a:xfrm rot="3053956">
                <a:off x="-1649864" y="706836"/>
                <a:ext cx="44698" cy="196933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406" extrusionOk="0">
                    <a:moveTo>
                      <a:pt x="1131" y="0"/>
                    </a:moveTo>
                    <a:cubicBezTo>
                      <a:pt x="1119" y="739"/>
                      <a:pt x="1084" y="1465"/>
                      <a:pt x="988" y="2179"/>
                    </a:cubicBezTo>
                    <a:cubicBezTo>
                      <a:pt x="881" y="2894"/>
                      <a:pt x="703" y="3572"/>
                      <a:pt x="465" y="4251"/>
                    </a:cubicBezTo>
                    <a:cubicBezTo>
                      <a:pt x="393" y="4441"/>
                      <a:pt x="334" y="4620"/>
                      <a:pt x="238" y="4810"/>
                    </a:cubicBezTo>
                    <a:cubicBezTo>
                      <a:pt x="167" y="4989"/>
                      <a:pt x="60" y="5180"/>
                      <a:pt x="12" y="5382"/>
                    </a:cubicBezTo>
                    <a:cubicBezTo>
                      <a:pt x="0" y="5394"/>
                      <a:pt x="12" y="5406"/>
                      <a:pt x="36" y="5406"/>
                    </a:cubicBezTo>
                    <a:cubicBezTo>
                      <a:pt x="155" y="5275"/>
                      <a:pt x="226" y="5096"/>
                      <a:pt x="298" y="4930"/>
                    </a:cubicBezTo>
                    <a:cubicBezTo>
                      <a:pt x="369" y="4787"/>
                      <a:pt x="429" y="4620"/>
                      <a:pt x="512" y="4453"/>
                    </a:cubicBezTo>
                    <a:cubicBezTo>
                      <a:pt x="643" y="4120"/>
                      <a:pt x="762" y="3751"/>
                      <a:pt x="846" y="3394"/>
                    </a:cubicBezTo>
                    <a:cubicBezTo>
                      <a:pt x="1048" y="2691"/>
                      <a:pt x="1155" y="1953"/>
                      <a:pt x="1203" y="1227"/>
                    </a:cubicBezTo>
                    <a:cubicBezTo>
                      <a:pt x="1227" y="810"/>
                      <a:pt x="1203" y="405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1"/>
              <p:cNvSpPr/>
              <p:nvPr/>
            </p:nvSpPr>
            <p:spPr>
              <a:xfrm rot="3053956">
                <a:off x="-1594602" y="735132"/>
                <a:ext cx="30163" cy="145933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006" extrusionOk="0">
                    <a:moveTo>
                      <a:pt x="803" y="0"/>
                    </a:moveTo>
                    <a:lnTo>
                      <a:pt x="803" y="0"/>
                    </a:lnTo>
                    <a:cubicBezTo>
                      <a:pt x="744" y="1370"/>
                      <a:pt x="446" y="2691"/>
                      <a:pt x="18" y="3989"/>
                    </a:cubicBezTo>
                    <a:cubicBezTo>
                      <a:pt x="1" y="3997"/>
                      <a:pt x="14" y="4006"/>
                      <a:pt x="23" y="4006"/>
                    </a:cubicBezTo>
                    <a:cubicBezTo>
                      <a:pt x="26" y="4006"/>
                      <a:pt x="29" y="4004"/>
                      <a:pt x="29" y="4001"/>
                    </a:cubicBezTo>
                    <a:cubicBezTo>
                      <a:pt x="589" y="2751"/>
                      <a:pt x="827" y="1370"/>
                      <a:pt x="8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1"/>
              <p:cNvSpPr/>
              <p:nvPr/>
            </p:nvSpPr>
            <p:spPr>
              <a:xfrm rot="3053956">
                <a:off x="-1578606" y="740787"/>
                <a:ext cx="41674" cy="143674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944" extrusionOk="0">
                    <a:moveTo>
                      <a:pt x="1085" y="0"/>
                    </a:moveTo>
                    <a:cubicBezTo>
                      <a:pt x="1060" y="0"/>
                      <a:pt x="1036" y="15"/>
                      <a:pt x="1036" y="45"/>
                    </a:cubicBezTo>
                    <a:cubicBezTo>
                      <a:pt x="977" y="712"/>
                      <a:pt x="893" y="1378"/>
                      <a:pt x="715" y="2033"/>
                    </a:cubicBezTo>
                    <a:cubicBezTo>
                      <a:pt x="536" y="2688"/>
                      <a:pt x="310" y="3331"/>
                      <a:pt x="0" y="3938"/>
                    </a:cubicBezTo>
                    <a:cubicBezTo>
                      <a:pt x="0" y="3938"/>
                      <a:pt x="0" y="3944"/>
                      <a:pt x="4" y="3944"/>
                    </a:cubicBezTo>
                    <a:cubicBezTo>
                      <a:pt x="5" y="3944"/>
                      <a:pt x="8" y="3942"/>
                      <a:pt x="12" y="3938"/>
                    </a:cubicBezTo>
                    <a:cubicBezTo>
                      <a:pt x="679" y="2748"/>
                      <a:pt x="1143" y="1414"/>
                      <a:pt x="1143" y="45"/>
                    </a:cubicBezTo>
                    <a:cubicBezTo>
                      <a:pt x="1137" y="15"/>
                      <a:pt x="1110" y="0"/>
                      <a:pt x="10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1"/>
              <p:cNvSpPr/>
              <p:nvPr/>
            </p:nvSpPr>
            <p:spPr>
              <a:xfrm rot="3053956">
                <a:off x="-1574798" y="709226"/>
                <a:ext cx="10018" cy="10611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13" extrusionOk="0">
                    <a:moveTo>
                      <a:pt x="31" y="1"/>
                    </a:moveTo>
                    <a:cubicBezTo>
                      <a:pt x="14" y="1"/>
                      <a:pt x="1" y="11"/>
                      <a:pt x="1" y="26"/>
                    </a:cubicBezTo>
                    <a:cubicBezTo>
                      <a:pt x="1" y="121"/>
                      <a:pt x="37" y="228"/>
                      <a:pt x="48" y="335"/>
                    </a:cubicBezTo>
                    <a:cubicBezTo>
                      <a:pt x="60" y="454"/>
                      <a:pt x="84" y="562"/>
                      <a:pt x="96" y="681"/>
                    </a:cubicBezTo>
                    <a:cubicBezTo>
                      <a:pt x="120" y="895"/>
                      <a:pt x="120" y="1133"/>
                      <a:pt x="144" y="1371"/>
                    </a:cubicBezTo>
                    <a:lnTo>
                      <a:pt x="144" y="2109"/>
                    </a:lnTo>
                    <a:cubicBezTo>
                      <a:pt x="144" y="2371"/>
                      <a:pt x="120" y="2645"/>
                      <a:pt x="156" y="2907"/>
                    </a:cubicBezTo>
                    <a:cubicBezTo>
                      <a:pt x="156" y="2907"/>
                      <a:pt x="161" y="2912"/>
                      <a:pt x="164" y="2912"/>
                    </a:cubicBezTo>
                    <a:cubicBezTo>
                      <a:pt x="166" y="2912"/>
                      <a:pt x="168" y="2911"/>
                      <a:pt x="168" y="2907"/>
                    </a:cubicBezTo>
                    <a:cubicBezTo>
                      <a:pt x="227" y="2657"/>
                      <a:pt x="239" y="2383"/>
                      <a:pt x="263" y="2133"/>
                    </a:cubicBezTo>
                    <a:cubicBezTo>
                      <a:pt x="275" y="1883"/>
                      <a:pt x="275" y="1609"/>
                      <a:pt x="275" y="1359"/>
                    </a:cubicBezTo>
                    <a:cubicBezTo>
                      <a:pt x="275" y="1121"/>
                      <a:pt x="239" y="895"/>
                      <a:pt x="215" y="657"/>
                    </a:cubicBezTo>
                    <a:cubicBezTo>
                      <a:pt x="179" y="454"/>
                      <a:pt x="156" y="193"/>
                      <a:pt x="60" y="14"/>
                    </a:cubicBezTo>
                    <a:cubicBezTo>
                      <a:pt x="51" y="5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1"/>
              <p:cNvSpPr/>
              <p:nvPr/>
            </p:nvSpPr>
            <p:spPr>
              <a:xfrm rot="3053956">
                <a:off x="-1694635" y="822291"/>
                <a:ext cx="149357" cy="155077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257" extrusionOk="0">
                    <a:moveTo>
                      <a:pt x="4023" y="1"/>
                    </a:moveTo>
                    <a:cubicBezTo>
                      <a:pt x="4014" y="1"/>
                      <a:pt x="4007" y="7"/>
                      <a:pt x="4007" y="22"/>
                    </a:cubicBezTo>
                    <a:cubicBezTo>
                      <a:pt x="3995" y="117"/>
                      <a:pt x="3888" y="189"/>
                      <a:pt x="3829" y="260"/>
                    </a:cubicBezTo>
                    <a:cubicBezTo>
                      <a:pt x="3769" y="343"/>
                      <a:pt x="3709" y="403"/>
                      <a:pt x="3638" y="474"/>
                    </a:cubicBezTo>
                    <a:cubicBezTo>
                      <a:pt x="3519" y="605"/>
                      <a:pt x="3400" y="760"/>
                      <a:pt x="3281" y="903"/>
                    </a:cubicBezTo>
                    <a:cubicBezTo>
                      <a:pt x="3043" y="1189"/>
                      <a:pt x="2793" y="1475"/>
                      <a:pt x="2543" y="1748"/>
                    </a:cubicBezTo>
                    <a:cubicBezTo>
                      <a:pt x="2031" y="2320"/>
                      <a:pt x="1495" y="2856"/>
                      <a:pt x="947" y="3356"/>
                    </a:cubicBezTo>
                    <a:cubicBezTo>
                      <a:pt x="792" y="3511"/>
                      <a:pt x="638" y="3641"/>
                      <a:pt x="483" y="3772"/>
                    </a:cubicBezTo>
                    <a:cubicBezTo>
                      <a:pt x="316" y="3927"/>
                      <a:pt x="161" y="4058"/>
                      <a:pt x="19" y="4225"/>
                    </a:cubicBezTo>
                    <a:cubicBezTo>
                      <a:pt x="0" y="4234"/>
                      <a:pt x="10" y="4257"/>
                      <a:pt x="26" y="4257"/>
                    </a:cubicBezTo>
                    <a:cubicBezTo>
                      <a:pt x="31" y="4257"/>
                      <a:pt x="37" y="4254"/>
                      <a:pt x="42" y="4249"/>
                    </a:cubicBezTo>
                    <a:cubicBezTo>
                      <a:pt x="352" y="4058"/>
                      <a:pt x="650" y="3808"/>
                      <a:pt x="912" y="3570"/>
                    </a:cubicBezTo>
                    <a:cubicBezTo>
                      <a:pt x="1197" y="3320"/>
                      <a:pt x="1483" y="3058"/>
                      <a:pt x="1745" y="2796"/>
                    </a:cubicBezTo>
                    <a:cubicBezTo>
                      <a:pt x="2305" y="2260"/>
                      <a:pt x="2817" y="1713"/>
                      <a:pt x="3293" y="1117"/>
                    </a:cubicBezTo>
                    <a:cubicBezTo>
                      <a:pt x="3436" y="951"/>
                      <a:pt x="3555" y="784"/>
                      <a:pt x="3674" y="617"/>
                    </a:cubicBezTo>
                    <a:lnTo>
                      <a:pt x="3852" y="355"/>
                    </a:lnTo>
                    <a:cubicBezTo>
                      <a:pt x="3912" y="260"/>
                      <a:pt x="3948" y="117"/>
                      <a:pt x="4055" y="70"/>
                    </a:cubicBezTo>
                    <a:cubicBezTo>
                      <a:pt x="4099" y="52"/>
                      <a:pt x="4051" y="1"/>
                      <a:pt x="4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1"/>
              <p:cNvSpPr/>
              <p:nvPr/>
            </p:nvSpPr>
            <p:spPr>
              <a:xfrm rot="3053956">
                <a:off x="-1789330" y="867243"/>
                <a:ext cx="152709" cy="112819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097" extrusionOk="0">
                    <a:moveTo>
                      <a:pt x="4192" y="1"/>
                    </a:moveTo>
                    <a:cubicBezTo>
                      <a:pt x="3632" y="370"/>
                      <a:pt x="3061" y="739"/>
                      <a:pt x="2525" y="1144"/>
                    </a:cubicBezTo>
                    <a:cubicBezTo>
                      <a:pt x="1977" y="1549"/>
                      <a:pt x="1418" y="1953"/>
                      <a:pt x="894" y="2370"/>
                    </a:cubicBezTo>
                    <a:cubicBezTo>
                      <a:pt x="739" y="2465"/>
                      <a:pt x="608" y="2584"/>
                      <a:pt x="453" y="2692"/>
                    </a:cubicBezTo>
                    <a:cubicBezTo>
                      <a:pt x="310" y="2811"/>
                      <a:pt x="144" y="2930"/>
                      <a:pt x="13" y="3061"/>
                    </a:cubicBezTo>
                    <a:cubicBezTo>
                      <a:pt x="1" y="3084"/>
                      <a:pt x="13" y="3096"/>
                      <a:pt x="25" y="3096"/>
                    </a:cubicBezTo>
                    <a:cubicBezTo>
                      <a:pt x="322" y="2942"/>
                      <a:pt x="596" y="2727"/>
                      <a:pt x="846" y="2525"/>
                    </a:cubicBezTo>
                    <a:cubicBezTo>
                      <a:pt x="1108" y="2322"/>
                      <a:pt x="1394" y="2132"/>
                      <a:pt x="1668" y="1918"/>
                    </a:cubicBezTo>
                    <a:cubicBezTo>
                      <a:pt x="2191" y="1513"/>
                      <a:pt x="2751" y="1132"/>
                      <a:pt x="3287" y="727"/>
                    </a:cubicBezTo>
                    <a:cubicBezTo>
                      <a:pt x="3596" y="489"/>
                      <a:pt x="3894" y="251"/>
                      <a:pt x="4192" y="13"/>
                    </a:cubicBezTo>
                    <a:lnTo>
                      <a:pt x="41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1"/>
              <p:cNvSpPr/>
              <p:nvPr/>
            </p:nvSpPr>
            <p:spPr>
              <a:xfrm rot="3053956">
                <a:off x="-1916959" y="532814"/>
                <a:ext cx="238462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7415" extrusionOk="0">
                    <a:moveTo>
                      <a:pt x="23" y="0"/>
                    </a:moveTo>
                    <a:cubicBezTo>
                      <a:pt x="12" y="0"/>
                      <a:pt x="0" y="23"/>
                      <a:pt x="9" y="32"/>
                    </a:cubicBezTo>
                    <a:cubicBezTo>
                      <a:pt x="140" y="306"/>
                      <a:pt x="319" y="544"/>
                      <a:pt x="509" y="782"/>
                    </a:cubicBezTo>
                    <a:cubicBezTo>
                      <a:pt x="712" y="1020"/>
                      <a:pt x="914" y="1235"/>
                      <a:pt x="1140" y="1461"/>
                    </a:cubicBezTo>
                    <a:cubicBezTo>
                      <a:pt x="1581" y="1890"/>
                      <a:pt x="2081" y="2282"/>
                      <a:pt x="2557" y="2663"/>
                    </a:cubicBezTo>
                    <a:cubicBezTo>
                      <a:pt x="3534" y="3437"/>
                      <a:pt x="4546" y="4211"/>
                      <a:pt x="5272" y="5247"/>
                    </a:cubicBezTo>
                    <a:cubicBezTo>
                      <a:pt x="5510" y="5580"/>
                      <a:pt x="5736" y="5938"/>
                      <a:pt x="5927" y="6319"/>
                    </a:cubicBezTo>
                    <a:cubicBezTo>
                      <a:pt x="6129" y="6688"/>
                      <a:pt x="6308" y="7069"/>
                      <a:pt x="6522" y="7414"/>
                    </a:cubicBezTo>
                    <a:lnTo>
                      <a:pt x="6546" y="7414"/>
                    </a:lnTo>
                    <a:cubicBezTo>
                      <a:pt x="6427" y="7069"/>
                      <a:pt x="6272" y="6735"/>
                      <a:pt x="6105" y="6402"/>
                    </a:cubicBezTo>
                    <a:cubicBezTo>
                      <a:pt x="5951" y="6081"/>
                      <a:pt x="5772" y="5747"/>
                      <a:pt x="5558" y="5438"/>
                    </a:cubicBezTo>
                    <a:cubicBezTo>
                      <a:pt x="5201" y="4890"/>
                      <a:pt x="4784" y="4414"/>
                      <a:pt x="4308" y="3961"/>
                    </a:cubicBezTo>
                    <a:cubicBezTo>
                      <a:pt x="3403" y="3116"/>
                      <a:pt x="2355" y="2413"/>
                      <a:pt x="1438" y="1568"/>
                    </a:cubicBezTo>
                    <a:cubicBezTo>
                      <a:pt x="1176" y="1342"/>
                      <a:pt x="950" y="1092"/>
                      <a:pt x="700" y="842"/>
                    </a:cubicBezTo>
                    <a:cubicBezTo>
                      <a:pt x="462" y="568"/>
                      <a:pt x="259" y="282"/>
                      <a:pt x="33" y="8"/>
                    </a:cubicBezTo>
                    <a:cubicBezTo>
                      <a:pt x="30" y="3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1"/>
              <p:cNvSpPr/>
              <p:nvPr/>
            </p:nvSpPr>
            <p:spPr>
              <a:xfrm rot="3053956">
                <a:off x="-1855952" y="541281"/>
                <a:ext cx="131362" cy="116389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195" extrusionOk="0">
                    <a:moveTo>
                      <a:pt x="33" y="0"/>
                    </a:moveTo>
                    <a:cubicBezTo>
                      <a:pt x="14" y="0"/>
                      <a:pt x="1" y="18"/>
                      <a:pt x="10" y="27"/>
                    </a:cubicBezTo>
                    <a:cubicBezTo>
                      <a:pt x="94" y="158"/>
                      <a:pt x="189" y="277"/>
                      <a:pt x="284" y="396"/>
                    </a:cubicBezTo>
                    <a:cubicBezTo>
                      <a:pt x="391" y="515"/>
                      <a:pt x="475" y="634"/>
                      <a:pt x="582" y="753"/>
                    </a:cubicBezTo>
                    <a:cubicBezTo>
                      <a:pt x="784" y="992"/>
                      <a:pt x="1010" y="1218"/>
                      <a:pt x="1237" y="1444"/>
                    </a:cubicBezTo>
                    <a:cubicBezTo>
                      <a:pt x="1677" y="1873"/>
                      <a:pt x="2153" y="2277"/>
                      <a:pt x="2677" y="2635"/>
                    </a:cubicBezTo>
                    <a:cubicBezTo>
                      <a:pt x="2975" y="2837"/>
                      <a:pt x="3284" y="3016"/>
                      <a:pt x="3606" y="3194"/>
                    </a:cubicBezTo>
                    <a:cubicBezTo>
                      <a:pt x="2570" y="2492"/>
                      <a:pt x="1618" y="1682"/>
                      <a:pt x="760" y="789"/>
                    </a:cubicBezTo>
                    <a:cubicBezTo>
                      <a:pt x="641" y="646"/>
                      <a:pt x="522" y="527"/>
                      <a:pt x="403" y="396"/>
                    </a:cubicBezTo>
                    <a:cubicBezTo>
                      <a:pt x="284" y="265"/>
                      <a:pt x="177" y="134"/>
                      <a:pt x="46" y="3"/>
                    </a:cubicBezTo>
                    <a:cubicBezTo>
                      <a:pt x="41" y="1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1"/>
              <p:cNvSpPr/>
              <p:nvPr/>
            </p:nvSpPr>
            <p:spPr>
              <a:xfrm rot="3053956">
                <a:off x="-1854800" y="544708"/>
                <a:ext cx="183309" cy="253397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6956" extrusionOk="0">
                    <a:moveTo>
                      <a:pt x="13" y="0"/>
                    </a:moveTo>
                    <a:cubicBezTo>
                      <a:pt x="5" y="0"/>
                      <a:pt x="0" y="7"/>
                      <a:pt x="7" y="14"/>
                    </a:cubicBezTo>
                    <a:cubicBezTo>
                      <a:pt x="269" y="573"/>
                      <a:pt x="662" y="1014"/>
                      <a:pt x="1103" y="1431"/>
                    </a:cubicBezTo>
                    <a:cubicBezTo>
                      <a:pt x="1519" y="1835"/>
                      <a:pt x="1924" y="2240"/>
                      <a:pt x="2305" y="2669"/>
                    </a:cubicBezTo>
                    <a:cubicBezTo>
                      <a:pt x="3067" y="3538"/>
                      <a:pt x="3758" y="4479"/>
                      <a:pt x="4329" y="5491"/>
                    </a:cubicBezTo>
                    <a:cubicBezTo>
                      <a:pt x="4603" y="5955"/>
                      <a:pt x="4865" y="6431"/>
                      <a:pt x="5032" y="6955"/>
                    </a:cubicBezTo>
                    <a:cubicBezTo>
                      <a:pt x="4793" y="5955"/>
                      <a:pt x="4246" y="5050"/>
                      <a:pt x="3662" y="4193"/>
                    </a:cubicBezTo>
                    <a:cubicBezTo>
                      <a:pt x="3008" y="3240"/>
                      <a:pt x="2269" y="2347"/>
                      <a:pt x="1412" y="1562"/>
                    </a:cubicBezTo>
                    <a:cubicBezTo>
                      <a:pt x="912" y="1085"/>
                      <a:pt x="376" y="609"/>
                      <a:pt x="31" y="14"/>
                    </a:cubicBezTo>
                    <a:cubicBezTo>
                      <a:pt x="26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1"/>
              <p:cNvSpPr/>
              <p:nvPr/>
            </p:nvSpPr>
            <p:spPr>
              <a:xfrm rot="3053956">
                <a:off x="-1817591" y="545514"/>
                <a:ext cx="121052" cy="11755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227" extrusionOk="0">
                    <a:moveTo>
                      <a:pt x="25" y="0"/>
                    </a:moveTo>
                    <a:cubicBezTo>
                      <a:pt x="25" y="0"/>
                      <a:pt x="1" y="12"/>
                      <a:pt x="13" y="24"/>
                    </a:cubicBezTo>
                    <a:cubicBezTo>
                      <a:pt x="358" y="512"/>
                      <a:pt x="775" y="953"/>
                      <a:pt x="1192" y="1382"/>
                    </a:cubicBezTo>
                    <a:cubicBezTo>
                      <a:pt x="1608" y="1810"/>
                      <a:pt x="2037" y="2227"/>
                      <a:pt x="2513" y="2596"/>
                    </a:cubicBezTo>
                    <a:cubicBezTo>
                      <a:pt x="2763" y="2810"/>
                      <a:pt x="3037" y="3013"/>
                      <a:pt x="3299" y="3227"/>
                    </a:cubicBezTo>
                    <a:cubicBezTo>
                      <a:pt x="3299" y="3227"/>
                      <a:pt x="3323" y="3227"/>
                      <a:pt x="3299" y="3215"/>
                    </a:cubicBezTo>
                    <a:cubicBezTo>
                      <a:pt x="2858" y="2822"/>
                      <a:pt x="2430" y="2405"/>
                      <a:pt x="1989" y="2001"/>
                    </a:cubicBezTo>
                    <a:cubicBezTo>
                      <a:pt x="1561" y="1584"/>
                      <a:pt x="1144" y="1167"/>
                      <a:pt x="727" y="739"/>
                    </a:cubicBezTo>
                    <a:cubicBezTo>
                      <a:pt x="489" y="489"/>
                      <a:pt x="263" y="239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1"/>
              <p:cNvSpPr/>
              <p:nvPr/>
            </p:nvSpPr>
            <p:spPr>
              <a:xfrm rot="3053956">
                <a:off x="-1782908" y="547169"/>
                <a:ext cx="120032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655" extrusionOk="0">
                    <a:moveTo>
                      <a:pt x="10" y="1"/>
                    </a:moveTo>
                    <a:cubicBezTo>
                      <a:pt x="3" y="1"/>
                      <a:pt x="0" y="15"/>
                      <a:pt x="8" y="23"/>
                    </a:cubicBezTo>
                    <a:cubicBezTo>
                      <a:pt x="235" y="309"/>
                      <a:pt x="485" y="571"/>
                      <a:pt x="711" y="856"/>
                    </a:cubicBezTo>
                    <a:cubicBezTo>
                      <a:pt x="937" y="1154"/>
                      <a:pt x="1151" y="1452"/>
                      <a:pt x="1366" y="1749"/>
                    </a:cubicBezTo>
                    <a:cubicBezTo>
                      <a:pt x="1782" y="2356"/>
                      <a:pt x="2187" y="2999"/>
                      <a:pt x="2604" y="3607"/>
                    </a:cubicBezTo>
                    <a:cubicBezTo>
                      <a:pt x="2842" y="3952"/>
                      <a:pt x="3056" y="4309"/>
                      <a:pt x="3295" y="4654"/>
                    </a:cubicBezTo>
                    <a:cubicBezTo>
                      <a:pt x="2902" y="4011"/>
                      <a:pt x="2544" y="3357"/>
                      <a:pt x="2140" y="2726"/>
                    </a:cubicBezTo>
                    <a:cubicBezTo>
                      <a:pt x="1747" y="2106"/>
                      <a:pt x="1330" y="1475"/>
                      <a:pt x="878" y="916"/>
                    </a:cubicBezTo>
                    <a:cubicBezTo>
                      <a:pt x="616" y="582"/>
                      <a:pt x="342" y="273"/>
                      <a:pt x="20" y="11"/>
                    </a:cubicBez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1"/>
              <p:cNvSpPr/>
              <p:nvPr/>
            </p:nvSpPr>
            <p:spPr>
              <a:xfrm rot="3053956">
                <a:off x="-1760986" y="529209"/>
                <a:ext cx="82438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8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7" y="238"/>
                      <a:pt x="394" y="441"/>
                      <a:pt x="584" y="667"/>
                    </a:cubicBezTo>
                    <a:cubicBezTo>
                      <a:pt x="775" y="893"/>
                      <a:pt x="965" y="1119"/>
                      <a:pt x="1144" y="1358"/>
                    </a:cubicBezTo>
                    <a:cubicBezTo>
                      <a:pt x="1525" y="1834"/>
                      <a:pt x="1906" y="2310"/>
                      <a:pt x="2251" y="2810"/>
                    </a:cubicBezTo>
                    <a:lnTo>
                      <a:pt x="2263" y="2810"/>
                    </a:lnTo>
                    <a:cubicBezTo>
                      <a:pt x="1953" y="2286"/>
                      <a:pt x="1620" y="1786"/>
                      <a:pt x="1251" y="1322"/>
                    </a:cubicBezTo>
                    <a:cubicBezTo>
                      <a:pt x="1060" y="1084"/>
                      <a:pt x="870" y="858"/>
                      <a:pt x="655" y="619"/>
                    </a:cubicBezTo>
                    <a:cubicBezTo>
                      <a:pt x="453" y="381"/>
                      <a:pt x="239" y="16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1"/>
              <p:cNvSpPr/>
              <p:nvPr/>
            </p:nvSpPr>
            <p:spPr>
              <a:xfrm rot="3053956">
                <a:off x="-1718624" y="583392"/>
                <a:ext cx="66810" cy="139121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819" extrusionOk="0">
                    <a:moveTo>
                      <a:pt x="14" y="1"/>
                    </a:moveTo>
                    <a:cubicBezTo>
                      <a:pt x="5" y="1"/>
                      <a:pt x="0" y="9"/>
                      <a:pt x="0" y="32"/>
                    </a:cubicBezTo>
                    <a:cubicBezTo>
                      <a:pt x="12" y="187"/>
                      <a:pt x="95" y="365"/>
                      <a:pt x="155" y="520"/>
                    </a:cubicBezTo>
                    <a:cubicBezTo>
                      <a:pt x="214" y="687"/>
                      <a:pt x="274" y="842"/>
                      <a:pt x="345" y="996"/>
                    </a:cubicBezTo>
                    <a:cubicBezTo>
                      <a:pt x="488" y="1318"/>
                      <a:pt x="631" y="1639"/>
                      <a:pt x="786" y="1961"/>
                    </a:cubicBezTo>
                    <a:cubicBezTo>
                      <a:pt x="1095" y="2604"/>
                      <a:pt x="1465" y="3223"/>
                      <a:pt x="1834" y="3818"/>
                    </a:cubicBezTo>
                    <a:cubicBezTo>
                      <a:pt x="1500" y="3211"/>
                      <a:pt x="1203" y="2568"/>
                      <a:pt x="905" y="1937"/>
                    </a:cubicBezTo>
                    <a:cubicBezTo>
                      <a:pt x="750" y="1615"/>
                      <a:pt x="607" y="1306"/>
                      <a:pt x="464" y="996"/>
                    </a:cubicBezTo>
                    <a:cubicBezTo>
                      <a:pt x="393" y="830"/>
                      <a:pt x="333" y="687"/>
                      <a:pt x="262" y="520"/>
                    </a:cubicBezTo>
                    <a:cubicBezTo>
                      <a:pt x="226" y="425"/>
                      <a:pt x="191" y="353"/>
                      <a:pt x="155" y="270"/>
                    </a:cubicBezTo>
                    <a:cubicBezTo>
                      <a:pt x="131" y="187"/>
                      <a:pt x="95" y="80"/>
                      <a:pt x="36" y="8"/>
                    </a:cubicBezTo>
                    <a:cubicBezTo>
                      <a:pt x="27" y="4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1"/>
              <p:cNvSpPr/>
              <p:nvPr/>
            </p:nvSpPr>
            <p:spPr>
              <a:xfrm rot="3053956">
                <a:off x="-1764620" y="723513"/>
                <a:ext cx="38651" cy="88959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442" extrusionOk="0">
                    <a:moveTo>
                      <a:pt x="60" y="1"/>
                    </a:moveTo>
                    <a:cubicBezTo>
                      <a:pt x="37" y="1"/>
                      <a:pt x="1" y="13"/>
                      <a:pt x="13" y="25"/>
                    </a:cubicBezTo>
                    <a:cubicBezTo>
                      <a:pt x="84" y="215"/>
                      <a:pt x="227" y="394"/>
                      <a:pt x="310" y="572"/>
                    </a:cubicBezTo>
                    <a:cubicBezTo>
                      <a:pt x="418" y="775"/>
                      <a:pt x="501" y="977"/>
                      <a:pt x="596" y="1168"/>
                    </a:cubicBezTo>
                    <a:cubicBezTo>
                      <a:pt x="775" y="1585"/>
                      <a:pt x="942" y="1989"/>
                      <a:pt x="1037" y="2442"/>
                    </a:cubicBezTo>
                    <a:lnTo>
                      <a:pt x="1061" y="2442"/>
                    </a:lnTo>
                    <a:cubicBezTo>
                      <a:pt x="977" y="1989"/>
                      <a:pt x="882" y="1549"/>
                      <a:pt x="715" y="1132"/>
                    </a:cubicBezTo>
                    <a:cubicBezTo>
                      <a:pt x="620" y="930"/>
                      <a:pt x="537" y="727"/>
                      <a:pt x="430" y="549"/>
                    </a:cubicBezTo>
                    <a:cubicBezTo>
                      <a:pt x="322" y="370"/>
                      <a:pt x="227" y="144"/>
                      <a:pt x="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1"/>
              <p:cNvSpPr/>
              <p:nvPr/>
            </p:nvSpPr>
            <p:spPr>
              <a:xfrm rot="3053956">
                <a:off x="-1673876" y="636142"/>
                <a:ext cx="26374" cy="11598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3184" extrusionOk="0">
                    <a:moveTo>
                      <a:pt x="48" y="0"/>
                    </a:moveTo>
                    <a:cubicBezTo>
                      <a:pt x="0" y="262"/>
                      <a:pt x="12" y="548"/>
                      <a:pt x="24" y="810"/>
                    </a:cubicBezTo>
                    <a:cubicBezTo>
                      <a:pt x="48" y="1084"/>
                      <a:pt x="84" y="1346"/>
                      <a:pt x="143" y="1619"/>
                    </a:cubicBezTo>
                    <a:cubicBezTo>
                      <a:pt x="262" y="2167"/>
                      <a:pt x="441" y="2679"/>
                      <a:pt x="679" y="3179"/>
                    </a:cubicBezTo>
                    <a:cubicBezTo>
                      <a:pt x="685" y="3182"/>
                      <a:pt x="692" y="3184"/>
                      <a:pt x="698" y="3184"/>
                    </a:cubicBezTo>
                    <a:cubicBezTo>
                      <a:pt x="713" y="3184"/>
                      <a:pt x="724" y="3173"/>
                      <a:pt x="715" y="3155"/>
                    </a:cubicBezTo>
                    <a:cubicBezTo>
                      <a:pt x="501" y="2655"/>
                      <a:pt x="346" y="2119"/>
                      <a:pt x="239" y="1608"/>
                    </a:cubicBezTo>
                    <a:cubicBezTo>
                      <a:pt x="179" y="1334"/>
                      <a:pt x="143" y="1084"/>
                      <a:pt x="120" y="810"/>
                    </a:cubicBezTo>
                    <a:cubicBezTo>
                      <a:pt x="84" y="548"/>
                      <a:pt x="72" y="262"/>
                      <a:pt x="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1"/>
              <p:cNvSpPr/>
              <p:nvPr/>
            </p:nvSpPr>
            <p:spPr>
              <a:xfrm rot="3053956">
                <a:off x="-1580780" y="807668"/>
                <a:ext cx="69870" cy="110707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039" extrusionOk="0">
                    <a:moveTo>
                      <a:pt x="1911" y="1"/>
                    </a:moveTo>
                    <a:cubicBezTo>
                      <a:pt x="1908" y="1"/>
                      <a:pt x="1905" y="4"/>
                      <a:pt x="1905" y="10"/>
                    </a:cubicBezTo>
                    <a:cubicBezTo>
                      <a:pt x="1584" y="510"/>
                      <a:pt x="1310" y="1034"/>
                      <a:pt x="988" y="1534"/>
                    </a:cubicBezTo>
                    <a:cubicBezTo>
                      <a:pt x="846" y="1784"/>
                      <a:pt x="679" y="2022"/>
                      <a:pt x="500" y="2260"/>
                    </a:cubicBezTo>
                    <a:cubicBezTo>
                      <a:pt x="334" y="2498"/>
                      <a:pt x="131" y="2736"/>
                      <a:pt x="0" y="2986"/>
                    </a:cubicBezTo>
                    <a:cubicBezTo>
                      <a:pt x="0" y="3023"/>
                      <a:pt x="14" y="3038"/>
                      <a:pt x="26" y="3038"/>
                    </a:cubicBezTo>
                    <a:cubicBezTo>
                      <a:pt x="30" y="3038"/>
                      <a:pt x="33" y="3037"/>
                      <a:pt x="36" y="3034"/>
                    </a:cubicBezTo>
                    <a:cubicBezTo>
                      <a:pt x="262" y="2843"/>
                      <a:pt x="441" y="2582"/>
                      <a:pt x="607" y="2343"/>
                    </a:cubicBezTo>
                    <a:cubicBezTo>
                      <a:pt x="786" y="2105"/>
                      <a:pt x="941" y="1855"/>
                      <a:pt x="1107" y="1605"/>
                    </a:cubicBezTo>
                    <a:cubicBezTo>
                      <a:pt x="1441" y="1093"/>
                      <a:pt x="1727" y="581"/>
                      <a:pt x="1917" y="10"/>
                    </a:cubicBezTo>
                    <a:cubicBezTo>
                      <a:pt x="1917" y="4"/>
                      <a:pt x="1914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1"/>
              <p:cNvSpPr/>
              <p:nvPr/>
            </p:nvSpPr>
            <p:spPr>
              <a:xfrm rot="3053956">
                <a:off x="-2425092" y="464282"/>
                <a:ext cx="44297" cy="43171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1851" extrusionOk="0">
                    <a:moveTo>
                      <a:pt x="606" y="0"/>
                    </a:moveTo>
                    <a:cubicBezTo>
                      <a:pt x="572" y="0"/>
                      <a:pt x="544" y="35"/>
                      <a:pt x="561" y="75"/>
                    </a:cubicBezTo>
                    <a:cubicBezTo>
                      <a:pt x="727" y="444"/>
                      <a:pt x="894" y="801"/>
                      <a:pt x="965" y="1206"/>
                    </a:cubicBezTo>
                    <a:cubicBezTo>
                      <a:pt x="1061" y="1587"/>
                      <a:pt x="1084" y="1992"/>
                      <a:pt x="1072" y="2397"/>
                    </a:cubicBezTo>
                    <a:cubicBezTo>
                      <a:pt x="1061" y="3242"/>
                      <a:pt x="894" y="4064"/>
                      <a:pt x="680" y="4873"/>
                    </a:cubicBezTo>
                    <a:cubicBezTo>
                      <a:pt x="477" y="5731"/>
                      <a:pt x="227" y="6576"/>
                      <a:pt x="108" y="7457"/>
                    </a:cubicBezTo>
                    <a:cubicBezTo>
                      <a:pt x="1" y="8207"/>
                      <a:pt x="1" y="8981"/>
                      <a:pt x="168" y="9743"/>
                    </a:cubicBezTo>
                    <a:cubicBezTo>
                      <a:pt x="322" y="10517"/>
                      <a:pt x="680" y="11219"/>
                      <a:pt x="1132" y="11850"/>
                    </a:cubicBezTo>
                    <a:lnTo>
                      <a:pt x="1144" y="11850"/>
                    </a:lnTo>
                    <a:cubicBezTo>
                      <a:pt x="346" y="10588"/>
                      <a:pt x="25" y="9088"/>
                      <a:pt x="227" y="7612"/>
                    </a:cubicBezTo>
                    <a:cubicBezTo>
                      <a:pt x="441" y="5921"/>
                      <a:pt x="1144" y="4302"/>
                      <a:pt x="1203" y="2575"/>
                    </a:cubicBezTo>
                    <a:cubicBezTo>
                      <a:pt x="1215" y="2135"/>
                      <a:pt x="1192" y="1694"/>
                      <a:pt x="1120" y="1266"/>
                    </a:cubicBezTo>
                    <a:cubicBezTo>
                      <a:pt x="1025" y="849"/>
                      <a:pt x="894" y="385"/>
                      <a:pt x="656" y="27"/>
                    </a:cubicBezTo>
                    <a:cubicBezTo>
                      <a:pt x="640" y="8"/>
                      <a:pt x="622" y="0"/>
                      <a:pt x="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1"/>
              <p:cNvSpPr/>
              <p:nvPr/>
            </p:nvSpPr>
            <p:spPr>
              <a:xfrm rot="3053956">
                <a:off x="-2433010" y="447455"/>
                <a:ext cx="48632" cy="40097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007" extrusionOk="0">
                    <a:moveTo>
                      <a:pt x="951" y="0"/>
                    </a:moveTo>
                    <a:cubicBezTo>
                      <a:pt x="933" y="0"/>
                      <a:pt x="908" y="14"/>
                      <a:pt x="917" y="40"/>
                    </a:cubicBezTo>
                    <a:cubicBezTo>
                      <a:pt x="1013" y="386"/>
                      <a:pt x="1108" y="719"/>
                      <a:pt x="1155" y="1076"/>
                    </a:cubicBezTo>
                    <a:cubicBezTo>
                      <a:pt x="1191" y="1422"/>
                      <a:pt x="1191" y="1767"/>
                      <a:pt x="1144" y="2112"/>
                    </a:cubicBezTo>
                    <a:cubicBezTo>
                      <a:pt x="1072" y="2862"/>
                      <a:pt x="846" y="3612"/>
                      <a:pt x="655" y="4339"/>
                    </a:cubicBezTo>
                    <a:cubicBezTo>
                      <a:pt x="298" y="5767"/>
                      <a:pt x="1" y="7256"/>
                      <a:pt x="120" y="8744"/>
                    </a:cubicBezTo>
                    <a:cubicBezTo>
                      <a:pt x="179" y="9518"/>
                      <a:pt x="370" y="10292"/>
                      <a:pt x="691" y="11006"/>
                    </a:cubicBezTo>
                    <a:lnTo>
                      <a:pt x="715" y="11006"/>
                    </a:lnTo>
                    <a:cubicBezTo>
                      <a:pt x="179" y="9649"/>
                      <a:pt x="179" y="8149"/>
                      <a:pt x="358" y="6720"/>
                    </a:cubicBezTo>
                    <a:cubicBezTo>
                      <a:pt x="453" y="5982"/>
                      <a:pt x="608" y="5232"/>
                      <a:pt x="798" y="4493"/>
                    </a:cubicBezTo>
                    <a:cubicBezTo>
                      <a:pt x="977" y="3755"/>
                      <a:pt x="1191" y="3029"/>
                      <a:pt x="1275" y="2267"/>
                    </a:cubicBezTo>
                    <a:cubicBezTo>
                      <a:pt x="1322" y="1886"/>
                      <a:pt x="1334" y="1481"/>
                      <a:pt x="1286" y="1100"/>
                    </a:cubicBezTo>
                    <a:cubicBezTo>
                      <a:pt x="1251" y="719"/>
                      <a:pt x="1167" y="326"/>
                      <a:pt x="965" y="5"/>
                    </a:cubicBezTo>
                    <a:cubicBezTo>
                      <a:pt x="962" y="2"/>
                      <a:pt x="957" y="0"/>
                      <a:pt x="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1"/>
              <p:cNvSpPr/>
              <p:nvPr/>
            </p:nvSpPr>
            <p:spPr>
              <a:xfrm rot="3053956">
                <a:off x="-2417626" y="543854"/>
                <a:ext cx="43386" cy="232123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372" extrusionOk="0">
                    <a:moveTo>
                      <a:pt x="1079" y="0"/>
                    </a:moveTo>
                    <a:cubicBezTo>
                      <a:pt x="1076" y="0"/>
                      <a:pt x="1072" y="7"/>
                      <a:pt x="1072" y="14"/>
                    </a:cubicBezTo>
                    <a:cubicBezTo>
                      <a:pt x="1072" y="454"/>
                      <a:pt x="1012" y="847"/>
                      <a:pt x="893" y="1252"/>
                    </a:cubicBezTo>
                    <a:cubicBezTo>
                      <a:pt x="774" y="1657"/>
                      <a:pt x="619" y="2062"/>
                      <a:pt x="477" y="2443"/>
                    </a:cubicBezTo>
                    <a:cubicBezTo>
                      <a:pt x="191" y="3252"/>
                      <a:pt x="0" y="4098"/>
                      <a:pt x="0" y="4955"/>
                    </a:cubicBezTo>
                    <a:cubicBezTo>
                      <a:pt x="0" y="5431"/>
                      <a:pt x="60" y="5908"/>
                      <a:pt x="131" y="6372"/>
                    </a:cubicBezTo>
                    <a:lnTo>
                      <a:pt x="143" y="6372"/>
                    </a:lnTo>
                    <a:cubicBezTo>
                      <a:pt x="60" y="5515"/>
                      <a:pt x="119" y="4622"/>
                      <a:pt x="262" y="3788"/>
                    </a:cubicBezTo>
                    <a:cubicBezTo>
                      <a:pt x="346" y="3371"/>
                      <a:pt x="465" y="2967"/>
                      <a:pt x="596" y="2562"/>
                    </a:cubicBezTo>
                    <a:cubicBezTo>
                      <a:pt x="727" y="2157"/>
                      <a:pt x="893" y="1764"/>
                      <a:pt x="1000" y="1336"/>
                    </a:cubicBezTo>
                    <a:cubicBezTo>
                      <a:pt x="1119" y="931"/>
                      <a:pt x="1191" y="443"/>
                      <a:pt x="1084" y="14"/>
                    </a:cubicBezTo>
                    <a:cubicBezTo>
                      <a:pt x="1084" y="4"/>
                      <a:pt x="1082" y="0"/>
                      <a:pt x="10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1"/>
              <p:cNvSpPr/>
              <p:nvPr/>
            </p:nvSpPr>
            <p:spPr>
              <a:xfrm rot="3053956">
                <a:off x="-2546175" y="719900"/>
                <a:ext cx="21274" cy="7959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185" extrusionOk="0">
                    <a:moveTo>
                      <a:pt x="62" y="1"/>
                    </a:moveTo>
                    <a:cubicBezTo>
                      <a:pt x="61" y="1"/>
                      <a:pt x="60" y="2"/>
                      <a:pt x="60" y="5"/>
                    </a:cubicBezTo>
                    <a:cubicBezTo>
                      <a:pt x="0" y="386"/>
                      <a:pt x="48" y="767"/>
                      <a:pt x="131" y="1125"/>
                    </a:cubicBezTo>
                    <a:cubicBezTo>
                      <a:pt x="226" y="1494"/>
                      <a:pt x="393" y="1851"/>
                      <a:pt x="584" y="2184"/>
                    </a:cubicBezTo>
                    <a:cubicBezTo>
                      <a:pt x="417" y="1839"/>
                      <a:pt x="310" y="1482"/>
                      <a:pt x="238" y="1125"/>
                    </a:cubicBezTo>
                    <a:cubicBezTo>
                      <a:pt x="155" y="767"/>
                      <a:pt x="131" y="398"/>
                      <a:pt x="72" y="29"/>
                    </a:cubicBezTo>
                    <a:cubicBezTo>
                      <a:pt x="72" y="12"/>
                      <a:pt x="65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1"/>
              <p:cNvSpPr/>
              <p:nvPr/>
            </p:nvSpPr>
            <p:spPr>
              <a:xfrm rot="3053956">
                <a:off x="-2327561" y="555281"/>
                <a:ext cx="22149" cy="171251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701" extrusionOk="0">
                    <a:moveTo>
                      <a:pt x="405" y="0"/>
                    </a:moveTo>
                    <a:cubicBezTo>
                      <a:pt x="399" y="0"/>
                      <a:pt x="393" y="3"/>
                      <a:pt x="393" y="9"/>
                    </a:cubicBezTo>
                    <a:cubicBezTo>
                      <a:pt x="417" y="628"/>
                      <a:pt x="465" y="1236"/>
                      <a:pt x="429" y="1843"/>
                    </a:cubicBezTo>
                    <a:cubicBezTo>
                      <a:pt x="405" y="2450"/>
                      <a:pt x="346" y="3081"/>
                      <a:pt x="238" y="3688"/>
                    </a:cubicBezTo>
                    <a:cubicBezTo>
                      <a:pt x="179" y="4034"/>
                      <a:pt x="107" y="4379"/>
                      <a:pt x="0" y="4700"/>
                    </a:cubicBezTo>
                    <a:lnTo>
                      <a:pt x="12" y="4700"/>
                    </a:lnTo>
                    <a:cubicBezTo>
                      <a:pt x="227" y="4117"/>
                      <a:pt x="405" y="3510"/>
                      <a:pt x="488" y="2903"/>
                    </a:cubicBezTo>
                    <a:cubicBezTo>
                      <a:pt x="584" y="2283"/>
                      <a:pt x="608" y="1664"/>
                      <a:pt x="572" y="1057"/>
                    </a:cubicBezTo>
                    <a:cubicBezTo>
                      <a:pt x="548" y="700"/>
                      <a:pt x="500" y="355"/>
                      <a:pt x="417" y="9"/>
                    </a:cubicBezTo>
                    <a:cubicBezTo>
                      <a:pt x="417" y="3"/>
                      <a:pt x="411" y="0"/>
                      <a:pt x="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1"/>
              <p:cNvSpPr/>
              <p:nvPr/>
            </p:nvSpPr>
            <p:spPr>
              <a:xfrm rot="3053956">
                <a:off x="-2474629" y="654977"/>
                <a:ext cx="19125" cy="1513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155" extrusionOk="0">
                    <a:moveTo>
                      <a:pt x="503" y="1"/>
                    </a:moveTo>
                    <a:cubicBezTo>
                      <a:pt x="498" y="1"/>
                      <a:pt x="492" y="2"/>
                      <a:pt x="488" y="6"/>
                    </a:cubicBezTo>
                    <a:cubicBezTo>
                      <a:pt x="393" y="137"/>
                      <a:pt x="369" y="339"/>
                      <a:pt x="334" y="482"/>
                    </a:cubicBezTo>
                    <a:cubicBezTo>
                      <a:pt x="298" y="661"/>
                      <a:pt x="250" y="828"/>
                      <a:pt x="215" y="1006"/>
                    </a:cubicBezTo>
                    <a:cubicBezTo>
                      <a:pt x="155" y="1351"/>
                      <a:pt x="95" y="1685"/>
                      <a:pt x="72" y="2030"/>
                    </a:cubicBezTo>
                    <a:cubicBezTo>
                      <a:pt x="0" y="2744"/>
                      <a:pt x="0" y="3447"/>
                      <a:pt x="72" y="4149"/>
                    </a:cubicBezTo>
                    <a:cubicBezTo>
                      <a:pt x="72" y="4149"/>
                      <a:pt x="77" y="4155"/>
                      <a:pt x="80" y="4155"/>
                    </a:cubicBezTo>
                    <a:cubicBezTo>
                      <a:pt x="82" y="4155"/>
                      <a:pt x="84" y="4153"/>
                      <a:pt x="84" y="4149"/>
                    </a:cubicBezTo>
                    <a:cubicBezTo>
                      <a:pt x="72" y="3447"/>
                      <a:pt x="95" y="2744"/>
                      <a:pt x="167" y="2066"/>
                    </a:cubicBezTo>
                    <a:cubicBezTo>
                      <a:pt x="203" y="1721"/>
                      <a:pt x="262" y="1363"/>
                      <a:pt x="322" y="1018"/>
                    </a:cubicBezTo>
                    <a:cubicBezTo>
                      <a:pt x="345" y="839"/>
                      <a:pt x="393" y="673"/>
                      <a:pt x="429" y="494"/>
                    </a:cubicBezTo>
                    <a:cubicBezTo>
                      <a:pt x="441" y="423"/>
                      <a:pt x="453" y="339"/>
                      <a:pt x="488" y="256"/>
                    </a:cubicBezTo>
                    <a:cubicBezTo>
                      <a:pt x="500" y="173"/>
                      <a:pt x="524" y="101"/>
                      <a:pt x="524" y="6"/>
                    </a:cubicBezTo>
                    <a:cubicBezTo>
                      <a:pt x="524" y="6"/>
                      <a:pt x="513" y="1"/>
                      <a:pt x="5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1"/>
              <p:cNvSpPr/>
              <p:nvPr/>
            </p:nvSpPr>
            <p:spPr>
              <a:xfrm rot="3053956">
                <a:off x="-2896304" y="627717"/>
                <a:ext cx="418383" cy="48377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328" extrusionOk="0">
                    <a:moveTo>
                      <a:pt x="25" y="0"/>
                    </a:moveTo>
                    <a:cubicBezTo>
                      <a:pt x="13" y="0"/>
                      <a:pt x="1" y="24"/>
                      <a:pt x="1" y="36"/>
                    </a:cubicBezTo>
                    <a:cubicBezTo>
                      <a:pt x="96" y="167"/>
                      <a:pt x="215" y="262"/>
                      <a:pt x="370" y="346"/>
                    </a:cubicBezTo>
                    <a:cubicBezTo>
                      <a:pt x="513" y="441"/>
                      <a:pt x="679" y="512"/>
                      <a:pt x="846" y="584"/>
                    </a:cubicBezTo>
                    <a:cubicBezTo>
                      <a:pt x="1156" y="739"/>
                      <a:pt x="1489" y="834"/>
                      <a:pt x="1822" y="929"/>
                    </a:cubicBezTo>
                    <a:cubicBezTo>
                      <a:pt x="2525" y="1108"/>
                      <a:pt x="3239" y="1179"/>
                      <a:pt x="3954" y="1191"/>
                    </a:cubicBezTo>
                    <a:cubicBezTo>
                      <a:pt x="4049" y="1193"/>
                      <a:pt x="4145" y="1194"/>
                      <a:pt x="4241" y="1194"/>
                    </a:cubicBezTo>
                    <a:cubicBezTo>
                      <a:pt x="5670" y="1194"/>
                      <a:pt x="7108" y="974"/>
                      <a:pt x="8546" y="974"/>
                    </a:cubicBezTo>
                    <a:cubicBezTo>
                      <a:pt x="8643" y="974"/>
                      <a:pt x="8739" y="975"/>
                      <a:pt x="8835" y="977"/>
                    </a:cubicBezTo>
                    <a:cubicBezTo>
                      <a:pt x="9288" y="977"/>
                      <a:pt x="9716" y="1001"/>
                      <a:pt x="10157" y="1060"/>
                    </a:cubicBezTo>
                    <a:cubicBezTo>
                      <a:pt x="10597" y="1120"/>
                      <a:pt x="11014" y="1239"/>
                      <a:pt x="11443" y="1322"/>
                    </a:cubicBezTo>
                    <a:cubicBezTo>
                      <a:pt x="11445" y="1326"/>
                      <a:pt x="11447" y="1328"/>
                      <a:pt x="11450" y="1328"/>
                    </a:cubicBezTo>
                    <a:cubicBezTo>
                      <a:pt x="11464" y="1328"/>
                      <a:pt x="11484" y="1284"/>
                      <a:pt x="11455" y="1274"/>
                    </a:cubicBezTo>
                    <a:cubicBezTo>
                      <a:pt x="11121" y="1108"/>
                      <a:pt x="10728" y="1036"/>
                      <a:pt x="10359" y="977"/>
                    </a:cubicBezTo>
                    <a:cubicBezTo>
                      <a:pt x="9978" y="917"/>
                      <a:pt x="9609" y="870"/>
                      <a:pt x="9240" y="858"/>
                    </a:cubicBezTo>
                    <a:cubicBezTo>
                      <a:pt x="9016" y="844"/>
                      <a:pt x="8790" y="838"/>
                      <a:pt x="8564" y="838"/>
                    </a:cubicBezTo>
                    <a:cubicBezTo>
                      <a:pt x="8000" y="838"/>
                      <a:pt x="7435" y="875"/>
                      <a:pt x="6883" y="917"/>
                    </a:cubicBezTo>
                    <a:cubicBezTo>
                      <a:pt x="6014" y="984"/>
                      <a:pt x="5141" y="1061"/>
                      <a:pt x="4271" y="1061"/>
                    </a:cubicBezTo>
                    <a:cubicBezTo>
                      <a:pt x="3579" y="1061"/>
                      <a:pt x="2889" y="1012"/>
                      <a:pt x="2203" y="870"/>
                    </a:cubicBezTo>
                    <a:cubicBezTo>
                      <a:pt x="1811" y="774"/>
                      <a:pt x="1441" y="679"/>
                      <a:pt x="1084" y="524"/>
                    </a:cubicBezTo>
                    <a:cubicBezTo>
                      <a:pt x="894" y="453"/>
                      <a:pt x="715" y="358"/>
                      <a:pt x="537" y="262"/>
                    </a:cubicBezTo>
                    <a:cubicBezTo>
                      <a:pt x="370" y="167"/>
                      <a:pt x="203" y="60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1"/>
              <p:cNvSpPr/>
              <p:nvPr/>
            </p:nvSpPr>
            <p:spPr>
              <a:xfrm rot="3053956">
                <a:off x="-2877189" y="618283"/>
                <a:ext cx="406507" cy="59816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1642" extrusionOk="0">
                    <a:moveTo>
                      <a:pt x="47" y="0"/>
                    </a:moveTo>
                    <a:cubicBezTo>
                      <a:pt x="18" y="0"/>
                      <a:pt x="1" y="41"/>
                      <a:pt x="22" y="62"/>
                    </a:cubicBezTo>
                    <a:cubicBezTo>
                      <a:pt x="320" y="252"/>
                      <a:pt x="689" y="360"/>
                      <a:pt x="1022" y="443"/>
                    </a:cubicBezTo>
                    <a:cubicBezTo>
                      <a:pt x="1368" y="538"/>
                      <a:pt x="1725" y="598"/>
                      <a:pt x="2070" y="633"/>
                    </a:cubicBezTo>
                    <a:cubicBezTo>
                      <a:pt x="2661" y="710"/>
                      <a:pt x="3259" y="732"/>
                      <a:pt x="3846" y="732"/>
                    </a:cubicBezTo>
                    <a:cubicBezTo>
                      <a:pt x="3993" y="732"/>
                      <a:pt x="4139" y="731"/>
                      <a:pt x="4285" y="729"/>
                    </a:cubicBezTo>
                    <a:cubicBezTo>
                      <a:pt x="5067" y="710"/>
                      <a:pt x="5845" y="668"/>
                      <a:pt x="6623" y="668"/>
                    </a:cubicBezTo>
                    <a:cubicBezTo>
                      <a:pt x="7372" y="668"/>
                      <a:pt x="8120" y="707"/>
                      <a:pt x="8869" y="848"/>
                    </a:cubicBezTo>
                    <a:cubicBezTo>
                      <a:pt x="9250" y="919"/>
                      <a:pt x="9642" y="1014"/>
                      <a:pt x="10000" y="1145"/>
                    </a:cubicBezTo>
                    <a:cubicBezTo>
                      <a:pt x="10369" y="1276"/>
                      <a:pt x="10726" y="1479"/>
                      <a:pt x="11083" y="1633"/>
                    </a:cubicBezTo>
                    <a:cubicBezTo>
                      <a:pt x="11091" y="1639"/>
                      <a:pt x="11100" y="1641"/>
                      <a:pt x="11109" y="1641"/>
                    </a:cubicBezTo>
                    <a:cubicBezTo>
                      <a:pt x="11136" y="1641"/>
                      <a:pt x="11158" y="1616"/>
                      <a:pt x="11131" y="1598"/>
                    </a:cubicBezTo>
                    <a:cubicBezTo>
                      <a:pt x="10869" y="1383"/>
                      <a:pt x="10571" y="1229"/>
                      <a:pt x="10250" y="1122"/>
                    </a:cubicBezTo>
                    <a:cubicBezTo>
                      <a:pt x="9928" y="979"/>
                      <a:pt x="9595" y="883"/>
                      <a:pt x="9250" y="800"/>
                    </a:cubicBezTo>
                    <a:cubicBezTo>
                      <a:pt x="8559" y="633"/>
                      <a:pt x="7857" y="562"/>
                      <a:pt x="7142" y="550"/>
                    </a:cubicBezTo>
                    <a:cubicBezTo>
                      <a:pt x="6949" y="544"/>
                      <a:pt x="6756" y="542"/>
                      <a:pt x="6562" y="542"/>
                    </a:cubicBezTo>
                    <a:cubicBezTo>
                      <a:pt x="5659" y="542"/>
                      <a:pt x="4752" y="595"/>
                      <a:pt x="3847" y="595"/>
                    </a:cubicBezTo>
                    <a:cubicBezTo>
                      <a:pt x="3381" y="595"/>
                      <a:pt x="2915" y="581"/>
                      <a:pt x="2451" y="538"/>
                    </a:cubicBezTo>
                    <a:cubicBezTo>
                      <a:pt x="2046" y="490"/>
                      <a:pt x="1630" y="431"/>
                      <a:pt x="1249" y="336"/>
                    </a:cubicBezTo>
                    <a:cubicBezTo>
                      <a:pt x="844" y="252"/>
                      <a:pt x="463" y="86"/>
                      <a:pt x="58" y="2"/>
                    </a:cubicBezTo>
                    <a:cubicBezTo>
                      <a:pt x="54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1"/>
              <p:cNvSpPr/>
              <p:nvPr/>
            </p:nvSpPr>
            <p:spPr>
              <a:xfrm rot="3053956">
                <a:off x="-2715066" y="527495"/>
                <a:ext cx="287458" cy="218353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5994" extrusionOk="0">
                    <a:moveTo>
                      <a:pt x="27" y="1"/>
                    </a:moveTo>
                    <a:cubicBezTo>
                      <a:pt x="9" y="1"/>
                      <a:pt x="0" y="27"/>
                      <a:pt x="0" y="27"/>
                    </a:cubicBezTo>
                    <a:cubicBezTo>
                      <a:pt x="36" y="170"/>
                      <a:pt x="120" y="301"/>
                      <a:pt x="191" y="420"/>
                    </a:cubicBezTo>
                    <a:cubicBezTo>
                      <a:pt x="286" y="563"/>
                      <a:pt x="370" y="682"/>
                      <a:pt x="465" y="813"/>
                    </a:cubicBezTo>
                    <a:cubicBezTo>
                      <a:pt x="655" y="1063"/>
                      <a:pt x="846" y="1301"/>
                      <a:pt x="1072" y="1527"/>
                    </a:cubicBezTo>
                    <a:cubicBezTo>
                      <a:pt x="1501" y="1992"/>
                      <a:pt x="1977" y="2408"/>
                      <a:pt x="2477" y="2789"/>
                    </a:cubicBezTo>
                    <a:cubicBezTo>
                      <a:pt x="3560" y="3623"/>
                      <a:pt x="4763" y="4289"/>
                      <a:pt x="5989" y="4885"/>
                    </a:cubicBezTo>
                    <a:cubicBezTo>
                      <a:pt x="6311" y="5051"/>
                      <a:pt x="6620" y="5206"/>
                      <a:pt x="6954" y="5361"/>
                    </a:cubicBezTo>
                    <a:cubicBezTo>
                      <a:pt x="7263" y="5540"/>
                      <a:pt x="7549" y="5754"/>
                      <a:pt x="7811" y="5992"/>
                    </a:cubicBezTo>
                    <a:cubicBezTo>
                      <a:pt x="7815" y="5993"/>
                      <a:pt x="7819" y="5994"/>
                      <a:pt x="7823" y="5994"/>
                    </a:cubicBezTo>
                    <a:cubicBezTo>
                      <a:pt x="7856" y="5994"/>
                      <a:pt x="7890" y="5954"/>
                      <a:pt x="7859" y="5933"/>
                    </a:cubicBezTo>
                    <a:cubicBezTo>
                      <a:pt x="7454" y="5468"/>
                      <a:pt x="6882" y="5182"/>
                      <a:pt x="6346" y="4921"/>
                    </a:cubicBezTo>
                    <a:cubicBezTo>
                      <a:pt x="5739" y="4623"/>
                      <a:pt x="5120" y="4289"/>
                      <a:pt x="4525" y="3968"/>
                    </a:cubicBezTo>
                    <a:cubicBezTo>
                      <a:pt x="3382" y="3313"/>
                      <a:pt x="2298" y="2551"/>
                      <a:pt x="1370" y="1611"/>
                    </a:cubicBezTo>
                    <a:cubicBezTo>
                      <a:pt x="1120" y="1361"/>
                      <a:pt x="893" y="1099"/>
                      <a:pt x="667" y="825"/>
                    </a:cubicBezTo>
                    <a:cubicBezTo>
                      <a:pt x="548" y="682"/>
                      <a:pt x="453" y="527"/>
                      <a:pt x="346" y="384"/>
                    </a:cubicBezTo>
                    <a:cubicBezTo>
                      <a:pt x="250" y="241"/>
                      <a:pt x="167" y="99"/>
                      <a:pt x="36" y="3"/>
                    </a:cubicBezTo>
                    <a:cubicBezTo>
                      <a:pt x="33" y="2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1"/>
              <p:cNvSpPr/>
              <p:nvPr/>
            </p:nvSpPr>
            <p:spPr>
              <a:xfrm rot="3053956">
                <a:off x="-2521400" y="432985"/>
                <a:ext cx="116134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9509" extrusionOk="0">
                    <a:moveTo>
                      <a:pt x="51" y="0"/>
                    </a:moveTo>
                    <a:cubicBezTo>
                      <a:pt x="27" y="0"/>
                      <a:pt x="0" y="21"/>
                      <a:pt x="0" y="53"/>
                    </a:cubicBezTo>
                    <a:cubicBezTo>
                      <a:pt x="60" y="410"/>
                      <a:pt x="167" y="755"/>
                      <a:pt x="238" y="1113"/>
                    </a:cubicBezTo>
                    <a:cubicBezTo>
                      <a:pt x="310" y="1470"/>
                      <a:pt x="393" y="1827"/>
                      <a:pt x="429" y="2184"/>
                    </a:cubicBezTo>
                    <a:cubicBezTo>
                      <a:pt x="548" y="2899"/>
                      <a:pt x="643" y="3625"/>
                      <a:pt x="762" y="4339"/>
                    </a:cubicBezTo>
                    <a:cubicBezTo>
                      <a:pt x="977" y="5577"/>
                      <a:pt x="1250" y="6828"/>
                      <a:pt x="1870" y="7923"/>
                    </a:cubicBezTo>
                    <a:cubicBezTo>
                      <a:pt x="2024" y="8221"/>
                      <a:pt x="2203" y="8506"/>
                      <a:pt x="2417" y="8780"/>
                    </a:cubicBezTo>
                    <a:cubicBezTo>
                      <a:pt x="2620" y="9042"/>
                      <a:pt x="2846" y="9292"/>
                      <a:pt x="3120" y="9507"/>
                    </a:cubicBezTo>
                    <a:cubicBezTo>
                      <a:pt x="3124" y="9508"/>
                      <a:pt x="3127" y="9508"/>
                      <a:pt x="3131" y="9508"/>
                    </a:cubicBezTo>
                    <a:cubicBezTo>
                      <a:pt x="3162" y="9508"/>
                      <a:pt x="3187" y="9468"/>
                      <a:pt x="3155" y="9447"/>
                    </a:cubicBezTo>
                    <a:cubicBezTo>
                      <a:pt x="2953" y="9221"/>
                      <a:pt x="2739" y="8995"/>
                      <a:pt x="2548" y="8756"/>
                    </a:cubicBezTo>
                    <a:cubicBezTo>
                      <a:pt x="2370" y="8518"/>
                      <a:pt x="2203" y="8268"/>
                      <a:pt x="2060" y="7994"/>
                    </a:cubicBezTo>
                    <a:cubicBezTo>
                      <a:pt x="1762" y="7459"/>
                      <a:pt x="1536" y="6899"/>
                      <a:pt x="1358" y="6316"/>
                    </a:cubicBezTo>
                    <a:cubicBezTo>
                      <a:pt x="953" y="5018"/>
                      <a:pt x="822" y="3672"/>
                      <a:pt x="619" y="2339"/>
                    </a:cubicBezTo>
                    <a:cubicBezTo>
                      <a:pt x="560" y="1946"/>
                      <a:pt x="477" y="1541"/>
                      <a:pt x="405" y="1148"/>
                    </a:cubicBezTo>
                    <a:cubicBezTo>
                      <a:pt x="334" y="767"/>
                      <a:pt x="238" y="374"/>
                      <a:pt x="84" y="17"/>
                    </a:cubicBezTo>
                    <a:cubicBezTo>
                      <a:pt x="76" y="5"/>
                      <a:pt x="64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1"/>
              <p:cNvSpPr/>
              <p:nvPr/>
            </p:nvSpPr>
            <p:spPr>
              <a:xfrm rot="3053956">
                <a:off x="-2566703" y="443299"/>
                <a:ext cx="136207" cy="289352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7943" extrusionOk="0">
                    <a:moveTo>
                      <a:pt x="12" y="1"/>
                    </a:moveTo>
                    <a:cubicBezTo>
                      <a:pt x="12" y="1"/>
                      <a:pt x="0" y="1"/>
                      <a:pt x="0" y="13"/>
                    </a:cubicBezTo>
                    <a:cubicBezTo>
                      <a:pt x="322" y="489"/>
                      <a:pt x="643" y="989"/>
                      <a:pt x="846" y="1525"/>
                    </a:cubicBezTo>
                    <a:cubicBezTo>
                      <a:pt x="1084" y="2096"/>
                      <a:pt x="1203" y="2692"/>
                      <a:pt x="1334" y="3287"/>
                    </a:cubicBezTo>
                    <a:cubicBezTo>
                      <a:pt x="1453" y="3882"/>
                      <a:pt x="1572" y="4478"/>
                      <a:pt x="1786" y="5061"/>
                    </a:cubicBezTo>
                    <a:cubicBezTo>
                      <a:pt x="1965" y="5573"/>
                      <a:pt x="2203" y="6073"/>
                      <a:pt x="2501" y="6525"/>
                    </a:cubicBezTo>
                    <a:cubicBezTo>
                      <a:pt x="2822" y="7049"/>
                      <a:pt x="3227" y="7537"/>
                      <a:pt x="3691" y="7942"/>
                    </a:cubicBezTo>
                    <a:cubicBezTo>
                      <a:pt x="3703" y="7942"/>
                      <a:pt x="3739" y="7930"/>
                      <a:pt x="3715" y="7918"/>
                    </a:cubicBezTo>
                    <a:cubicBezTo>
                      <a:pt x="2965" y="7097"/>
                      <a:pt x="2322" y="6168"/>
                      <a:pt x="1929" y="5120"/>
                    </a:cubicBezTo>
                    <a:cubicBezTo>
                      <a:pt x="1512" y="3989"/>
                      <a:pt x="1441" y="2751"/>
                      <a:pt x="1012" y="1620"/>
                    </a:cubicBezTo>
                    <a:cubicBezTo>
                      <a:pt x="893" y="1322"/>
                      <a:pt x="762" y="1037"/>
                      <a:pt x="596" y="751"/>
                    </a:cubicBezTo>
                    <a:cubicBezTo>
                      <a:pt x="429" y="477"/>
                      <a:pt x="227" y="239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1"/>
              <p:cNvSpPr/>
              <p:nvPr/>
            </p:nvSpPr>
            <p:spPr>
              <a:xfrm rot="3053956">
                <a:off x="-2642157" y="489688"/>
                <a:ext cx="160942" cy="167827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4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4" y="345"/>
                      <a:pt x="536" y="703"/>
                      <a:pt x="810" y="1048"/>
                    </a:cubicBezTo>
                    <a:cubicBezTo>
                      <a:pt x="1095" y="1381"/>
                      <a:pt x="1381" y="1715"/>
                      <a:pt x="1679" y="2036"/>
                    </a:cubicBezTo>
                    <a:cubicBezTo>
                      <a:pt x="2215" y="2655"/>
                      <a:pt x="2750" y="3274"/>
                      <a:pt x="3346" y="3810"/>
                    </a:cubicBezTo>
                    <a:cubicBezTo>
                      <a:pt x="3667" y="4108"/>
                      <a:pt x="4012" y="4393"/>
                      <a:pt x="4405" y="4596"/>
                    </a:cubicBezTo>
                    <a:cubicBezTo>
                      <a:pt x="4405" y="4604"/>
                      <a:pt x="4407" y="4606"/>
                      <a:pt x="4408" y="4606"/>
                    </a:cubicBezTo>
                    <a:cubicBezTo>
                      <a:pt x="4412" y="4606"/>
                      <a:pt x="4417" y="4596"/>
                      <a:pt x="4417" y="4596"/>
                    </a:cubicBezTo>
                    <a:cubicBezTo>
                      <a:pt x="4120" y="4346"/>
                      <a:pt x="3810" y="4108"/>
                      <a:pt x="3524" y="3846"/>
                    </a:cubicBezTo>
                    <a:cubicBezTo>
                      <a:pt x="3239" y="3572"/>
                      <a:pt x="2977" y="3286"/>
                      <a:pt x="2703" y="2989"/>
                    </a:cubicBezTo>
                    <a:cubicBezTo>
                      <a:pt x="2143" y="2369"/>
                      <a:pt x="1572" y="1715"/>
                      <a:pt x="1012" y="1084"/>
                    </a:cubicBezTo>
                    <a:cubicBezTo>
                      <a:pt x="679" y="714"/>
                      <a:pt x="322" y="3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1"/>
              <p:cNvSpPr/>
              <p:nvPr/>
            </p:nvSpPr>
            <p:spPr>
              <a:xfrm rot="3053956">
                <a:off x="-2598682" y="479166"/>
                <a:ext cx="113402" cy="154822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42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57" y="584"/>
                      <a:pt x="762" y="1131"/>
                      <a:pt x="1167" y="1679"/>
                    </a:cubicBezTo>
                    <a:cubicBezTo>
                      <a:pt x="1560" y="2227"/>
                      <a:pt x="1977" y="2798"/>
                      <a:pt x="2381" y="3346"/>
                    </a:cubicBezTo>
                    <a:cubicBezTo>
                      <a:pt x="2500" y="3501"/>
                      <a:pt x="2608" y="3655"/>
                      <a:pt x="2727" y="3810"/>
                    </a:cubicBezTo>
                    <a:cubicBezTo>
                      <a:pt x="2846" y="3953"/>
                      <a:pt x="2953" y="4108"/>
                      <a:pt x="3084" y="4239"/>
                    </a:cubicBezTo>
                    <a:cubicBezTo>
                      <a:pt x="3087" y="4246"/>
                      <a:pt x="3092" y="4249"/>
                      <a:pt x="3097" y="4249"/>
                    </a:cubicBezTo>
                    <a:cubicBezTo>
                      <a:pt x="3106" y="4249"/>
                      <a:pt x="3112" y="4235"/>
                      <a:pt x="3096" y="4227"/>
                    </a:cubicBezTo>
                    <a:cubicBezTo>
                      <a:pt x="2941" y="3929"/>
                      <a:pt x="2715" y="3644"/>
                      <a:pt x="2512" y="3382"/>
                    </a:cubicBezTo>
                    <a:cubicBezTo>
                      <a:pt x="2322" y="3108"/>
                      <a:pt x="2119" y="2822"/>
                      <a:pt x="1917" y="2560"/>
                    </a:cubicBezTo>
                    <a:cubicBezTo>
                      <a:pt x="1524" y="2001"/>
                      <a:pt x="1119" y="1441"/>
                      <a:pt x="703" y="893"/>
                    </a:cubicBezTo>
                    <a:cubicBezTo>
                      <a:pt x="476" y="596"/>
                      <a:pt x="238" y="2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1"/>
              <p:cNvSpPr/>
              <p:nvPr/>
            </p:nvSpPr>
            <p:spPr>
              <a:xfrm rot="3053956">
                <a:off x="-2584948" y="455749"/>
                <a:ext cx="121489" cy="20214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5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4" y="298"/>
                      <a:pt x="512" y="608"/>
                      <a:pt x="739" y="965"/>
                    </a:cubicBezTo>
                    <a:cubicBezTo>
                      <a:pt x="929" y="1298"/>
                      <a:pt x="1096" y="1631"/>
                      <a:pt x="1263" y="1977"/>
                    </a:cubicBezTo>
                    <a:cubicBezTo>
                      <a:pt x="1632" y="2774"/>
                      <a:pt x="1989" y="3584"/>
                      <a:pt x="2441" y="4346"/>
                    </a:cubicBezTo>
                    <a:cubicBezTo>
                      <a:pt x="2691" y="4775"/>
                      <a:pt x="2953" y="5203"/>
                      <a:pt x="3310" y="5549"/>
                    </a:cubicBezTo>
                    <a:cubicBezTo>
                      <a:pt x="3310" y="5549"/>
                      <a:pt x="3334" y="5549"/>
                      <a:pt x="3310" y="5537"/>
                    </a:cubicBezTo>
                    <a:cubicBezTo>
                      <a:pt x="3060" y="5168"/>
                      <a:pt x="2787" y="4810"/>
                      <a:pt x="2572" y="4418"/>
                    </a:cubicBezTo>
                    <a:cubicBezTo>
                      <a:pt x="2346" y="4037"/>
                      <a:pt x="2132" y="3620"/>
                      <a:pt x="1941" y="3215"/>
                    </a:cubicBezTo>
                    <a:cubicBezTo>
                      <a:pt x="1751" y="2810"/>
                      <a:pt x="1572" y="2405"/>
                      <a:pt x="1382" y="2024"/>
                    </a:cubicBezTo>
                    <a:cubicBezTo>
                      <a:pt x="1215" y="1679"/>
                      <a:pt x="1048" y="1322"/>
                      <a:pt x="858" y="1000"/>
                    </a:cubicBezTo>
                    <a:cubicBezTo>
                      <a:pt x="632" y="619"/>
                      <a:pt x="334" y="28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1"/>
              <p:cNvSpPr/>
              <p:nvPr/>
            </p:nvSpPr>
            <p:spPr>
              <a:xfrm rot="3053956">
                <a:off x="-2844591" y="535919"/>
                <a:ext cx="376198" cy="100142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2749" extrusionOk="0">
                    <a:moveTo>
                      <a:pt x="16" y="1"/>
                    </a:moveTo>
                    <a:cubicBezTo>
                      <a:pt x="7" y="1"/>
                      <a:pt x="0" y="20"/>
                      <a:pt x="10" y="40"/>
                    </a:cubicBezTo>
                    <a:cubicBezTo>
                      <a:pt x="284" y="242"/>
                      <a:pt x="546" y="421"/>
                      <a:pt x="855" y="576"/>
                    </a:cubicBezTo>
                    <a:cubicBezTo>
                      <a:pt x="1153" y="718"/>
                      <a:pt x="1475" y="838"/>
                      <a:pt x="1784" y="945"/>
                    </a:cubicBezTo>
                    <a:cubicBezTo>
                      <a:pt x="2427" y="1171"/>
                      <a:pt x="3094" y="1338"/>
                      <a:pt x="3749" y="1445"/>
                    </a:cubicBezTo>
                    <a:cubicBezTo>
                      <a:pt x="5130" y="1719"/>
                      <a:pt x="6547" y="1850"/>
                      <a:pt x="7940" y="2100"/>
                    </a:cubicBezTo>
                    <a:cubicBezTo>
                      <a:pt x="8737" y="2254"/>
                      <a:pt x="9523" y="2457"/>
                      <a:pt x="10285" y="2731"/>
                    </a:cubicBezTo>
                    <a:cubicBezTo>
                      <a:pt x="10295" y="2744"/>
                      <a:pt x="10303" y="2749"/>
                      <a:pt x="10309" y="2749"/>
                    </a:cubicBezTo>
                    <a:cubicBezTo>
                      <a:pt x="10325" y="2749"/>
                      <a:pt x="10326" y="2715"/>
                      <a:pt x="10309" y="2707"/>
                    </a:cubicBezTo>
                    <a:cubicBezTo>
                      <a:pt x="8999" y="2123"/>
                      <a:pt x="7571" y="1933"/>
                      <a:pt x="6178" y="1707"/>
                    </a:cubicBezTo>
                    <a:cubicBezTo>
                      <a:pt x="4820" y="1492"/>
                      <a:pt x="3451" y="1302"/>
                      <a:pt x="2141" y="885"/>
                    </a:cubicBezTo>
                    <a:cubicBezTo>
                      <a:pt x="1784" y="766"/>
                      <a:pt x="1427" y="635"/>
                      <a:pt x="1070" y="480"/>
                    </a:cubicBezTo>
                    <a:cubicBezTo>
                      <a:pt x="724" y="337"/>
                      <a:pt x="367" y="183"/>
                      <a:pt x="22" y="4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1"/>
              <p:cNvSpPr/>
              <p:nvPr/>
            </p:nvSpPr>
            <p:spPr>
              <a:xfrm rot="3053956">
                <a:off x="-2775196" y="507813"/>
                <a:ext cx="267605" cy="102474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2813" extrusionOk="0">
                    <a:moveTo>
                      <a:pt x="18" y="0"/>
                    </a:moveTo>
                    <a:cubicBezTo>
                      <a:pt x="8" y="0"/>
                      <a:pt x="1" y="26"/>
                      <a:pt x="11" y="26"/>
                    </a:cubicBezTo>
                    <a:cubicBezTo>
                      <a:pt x="320" y="384"/>
                      <a:pt x="749" y="646"/>
                      <a:pt x="1166" y="884"/>
                    </a:cubicBezTo>
                    <a:cubicBezTo>
                      <a:pt x="1582" y="1122"/>
                      <a:pt x="2035" y="1312"/>
                      <a:pt x="2499" y="1491"/>
                    </a:cubicBezTo>
                    <a:cubicBezTo>
                      <a:pt x="3476" y="1872"/>
                      <a:pt x="4488" y="2110"/>
                      <a:pt x="5511" y="2348"/>
                    </a:cubicBezTo>
                    <a:cubicBezTo>
                      <a:pt x="5809" y="2420"/>
                      <a:pt x="6107" y="2491"/>
                      <a:pt x="6428" y="2562"/>
                    </a:cubicBezTo>
                    <a:cubicBezTo>
                      <a:pt x="6726" y="2646"/>
                      <a:pt x="7024" y="2753"/>
                      <a:pt x="7321" y="2812"/>
                    </a:cubicBezTo>
                    <a:cubicBezTo>
                      <a:pt x="7321" y="2789"/>
                      <a:pt x="7345" y="2753"/>
                      <a:pt x="7321" y="2753"/>
                    </a:cubicBezTo>
                    <a:cubicBezTo>
                      <a:pt x="7083" y="2646"/>
                      <a:pt x="6809" y="2562"/>
                      <a:pt x="6559" y="2491"/>
                    </a:cubicBezTo>
                    <a:cubicBezTo>
                      <a:pt x="6285" y="2420"/>
                      <a:pt x="6023" y="2348"/>
                      <a:pt x="5773" y="2289"/>
                    </a:cubicBezTo>
                    <a:cubicBezTo>
                      <a:pt x="5250" y="2158"/>
                      <a:pt x="4726" y="2027"/>
                      <a:pt x="4202" y="1896"/>
                    </a:cubicBezTo>
                    <a:cubicBezTo>
                      <a:pt x="3237" y="1646"/>
                      <a:pt x="2273" y="1336"/>
                      <a:pt x="1392" y="872"/>
                    </a:cubicBezTo>
                    <a:cubicBezTo>
                      <a:pt x="1154" y="753"/>
                      <a:pt x="928" y="622"/>
                      <a:pt x="713" y="467"/>
                    </a:cubicBezTo>
                    <a:cubicBezTo>
                      <a:pt x="487" y="324"/>
                      <a:pt x="261" y="157"/>
                      <a:pt x="23" y="3"/>
                    </a:cubicBezTo>
                    <a:cubicBezTo>
                      <a:pt x="21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1"/>
              <p:cNvSpPr/>
              <p:nvPr/>
            </p:nvSpPr>
            <p:spPr>
              <a:xfrm rot="3053956">
                <a:off x="-2680758" y="471220"/>
                <a:ext cx="153182" cy="130779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590" extrusionOk="0">
                    <a:moveTo>
                      <a:pt x="0" y="1"/>
                    </a:moveTo>
                    <a:cubicBezTo>
                      <a:pt x="369" y="644"/>
                      <a:pt x="846" y="1192"/>
                      <a:pt x="1369" y="1680"/>
                    </a:cubicBezTo>
                    <a:cubicBezTo>
                      <a:pt x="1893" y="2192"/>
                      <a:pt x="2489" y="2632"/>
                      <a:pt x="3096" y="3025"/>
                    </a:cubicBezTo>
                    <a:cubicBezTo>
                      <a:pt x="3274" y="3132"/>
                      <a:pt x="3441" y="3228"/>
                      <a:pt x="3632" y="3323"/>
                    </a:cubicBezTo>
                    <a:cubicBezTo>
                      <a:pt x="3804" y="3403"/>
                      <a:pt x="3987" y="3517"/>
                      <a:pt x="4171" y="3557"/>
                    </a:cubicBezTo>
                    <a:lnTo>
                      <a:pt x="4171" y="3557"/>
                    </a:lnTo>
                    <a:cubicBezTo>
                      <a:pt x="4043" y="3458"/>
                      <a:pt x="3886" y="3390"/>
                      <a:pt x="3751" y="3311"/>
                    </a:cubicBezTo>
                    <a:cubicBezTo>
                      <a:pt x="3584" y="3216"/>
                      <a:pt x="3441" y="3132"/>
                      <a:pt x="3274" y="3025"/>
                    </a:cubicBezTo>
                    <a:cubicBezTo>
                      <a:pt x="2965" y="2835"/>
                      <a:pt x="2667" y="2632"/>
                      <a:pt x="2381" y="2418"/>
                    </a:cubicBezTo>
                    <a:cubicBezTo>
                      <a:pt x="1798" y="1977"/>
                      <a:pt x="1262" y="1477"/>
                      <a:pt x="786" y="942"/>
                    </a:cubicBezTo>
                    <a:cubicBezTo>
                      <a:pt x="524" y="644"/>
                      <a:pt x="250" y="334"/>
                      <a:pt x="0" y="1"/>
                    </a:cubicBezTo>
                    <a:close/>
                    <a:moveTo>
                      <a:pt x="4171" y="3557"/>
                    </a:moveTo>
                    <a:lnTo>
                      <a:pt x="4171" y="3557"/>
                    </a:lnTo>
                    <a:cubicBezTo>
                      <a:pt x="4178" y="3562"/>
                      <a:pt x="4185" y="3567"/>
                      <a:pt x="4191" y="3573"/>
                    </a:cubicBezTo>
                    <a:cubicBezTo>
                      <a:pt x="4191" y="3573"/>
                      <a:pt x="4192" y="3573"/>
                      <a:pt x="4192" y="3573"/>
                    </a:cubicBezTo>
                    <a:lnTo>
                      <a:pt x="4192" y="3573"/>
                    </a:lnTo>
                    <a:cubicBezTo>
                      <a:pt x="4191" y="3570"/>
                      <a:pt x="4191" y="3566"/>
                      <a:pt x="4191" y="3561"/>
                    </a:cubicBezTo>
                    <a:cubicBezTo>
                      <a:pt x="4184" y="3560"/>
                      <a:pt x="4178" y="3558"/>
                      <a:pt x="4171" y="3557"/>
                    </a:cubicBezTo>
                    <a:close/>
                    <a:moveTo>
                      <a:pt x="4192" y="3573"/>
                    </a:moveTo>
                    <a:cubicBezTo>
                      <a:pt x="4193" y="3585"/>
                      <a:pt x="4197" y="3589"/>
                      <a:pt x="4199" y="3589"/>
                    </a:cubicBezTo>
                    <a:cubicBezTo>
                      <a:pt x="4203" y="3589"/>
                      <a:pt x="4204" y="3580"/>
                      <a:pt x="4192" y="3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1"/>
              <p:cNvSpPr/>
              <p:nvPr/>
            </p:nvSpPr>
            <p:spPr>
              <a:xfrm rot="3053956">
                <a:off x="-2686304" y="446357"/>
                <a:ext cx="112783" cy="97629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680" extrusionOk="0">
                    <a:moveTo>
                      <a:pt x="0" y="1"/>
                    </a:moveTo>
                    <a:cubicBezTo>
                      <a:pt x="643" y="846"/>
                      <a:pt x="1393" y="1596"/>
                      <a:pt x="2274" y="2203"/>
                    </a:cubicBezTo>
                    <a:cubicBezTo>
                      <a:pt x="2524" y="2382"/>
                      <a:pt x="2798" y="2525"/>
                      <a:pt x="3060" y="2680"/>
                    </a:cubicBezTo>
                    <a:cubicBezTo>
                      <a:pt x="3084" y="2668"/>
                      <a:pt x="3096" y="2644"/>
                      <a:pt x="3084" y="2644"/>
                    </a:cubicBezTo>
                    <a:cubicBezTo>
                      <a:pt x="1929" y="1906"/>
                      <a:pt x="893" y="102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1"/>
              <p:cNvSpPr/>
              <p:nvPr/>
            </p:nvSpPr>
            <p:spPr>
              <a:xfrm rot="3053956">
                <a:off x="-2703527" y="431985"/>
                <a:ext cx="122400" cy="89469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456" extrusionOk="0">
                    <a:moveTo>
                      <a:pt x="88" y="1"/>
                    </a:moveTo>
                    <a:cubicBezTo>
                      <a:pt x="44" y="1"/>
                      <a:pt x="0" y="58"/>
                      <a:pt x="38" y="87"/>
                    </a:cubicBezTo>
                    <a:cubicBezTo>
                      <a:pt x="371" y="503"/>
                      <a:pt x="764" y="896"/>
                      <a:pt x="1193" y="1218"/>
                    </a:cubicBezTo>
                    <a:cubicBezTo>
                      <a:pt x="1609" y="1551"/>
                      <a:pt x="2062" y="1849"/>
                      <a:pt x="2538" y="2087"/>
                    </a:cubicBezTo>
                    <a:cubicBezTo>
                      <a:pt x="2800" y="2218"/>
                      <a:pt x="3074" y="2349"/>
                      <a:pt x="3348" y="2456"/>
                    </a:cubicBezTo>
                    <a:cubicBezTo>
                      <a:pt x="3348" y="2456"/>
                      <a:pt x="3360" y="2444"/>
                      <a:pt x="3348" y="2444"/>
                    </a:cubicBezTo>
                    <a:cubicBezTo>
                      <a:pt x="2383" y="2015"/>
                      <a:pt x="1514" y="1372"/>
                      <a:pt x="752" y="658"/>
                    </a:cubicBezTo>
                    <a:cubicBezTo>
                      <a:pt x="526" y="444"/>
                      <a:pt x="335" y="229"/>
                      <a:pt x="121" y="15"/>
                    </a:cubicBezTo>
                    <a:cubicBezTo>
                      <a:pt x="111" y="5"/>
                      <a:pt x="99" y="1"/>
                      <a:pt x="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1"/>
              <p:cNvSpPr/>
              <p:nvPr/>
            </p:nvSpPr>
            <p:spPr>
              <a:xfrm rot="3053956">
                <a:off x="-2622697" y="422042"/>
                <a:ext cx="61200" cy="8648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74" extrusionOk="0">
                    <a:moveTo>
                      <a:pt x="13" y="0"/>
                    </a:moveTo>
                    <a:cubicBezTo>
                      <a:pt x="9" y="0"/>
                      <a:pt x="1" y="14"/>
                      <a:pt x="1" y="28"/>
                    </a:cubicBezTo>
                    <a:cubicBezTo>
                      <a:pt x="36" y="230"/>
                      <a:pt x="167" y="444"/>
                      <a:pt x="274" y="623"/>
                    </a:cubicBezTo>
                    <a:cubicBezTo>
                      <a:pt x="393" y="825"/>
                      <a:pt x="524" y="1016"/>
                      <a:pt x="655" y="1218"/>
                    </a:cubicBezTo>
                    <a:cubicBezTo>
                      <a:pt x="810" y="1409"/>
                      <a:pt x="953" y="1599"/>
                      <a:pt x="1108" y="1778"/>
                    </a:cubicBezTo>
                    <a:cubicBezTo>
                      <a:pt x="1286" y="1992"/>
                      <a:pt x="1465" y="2195"/>
                      <a:pt x="1667" y="2373"/>
                    </a:cubicBezTo>
                    <a:lnTo>
                      <a:pt x="1679" y="2373"/>
                    </a:lnTo>
                    <a:cubicBezTo>
                      <a:pt x="1548" y="2171"/>
                      <a:pt x="1382" y="1957"/>
                      <a:pt x="1215" y="1766"/>
                    </a:cubicBezTo>
                    <a:cubicBezTo>
                      <a:pt x="1060" y="1552"/>
                      <a:pt x="894" y="1361"/>
                      <a:pt x="739" y="1147"/>
                    </a:cubicBezTo>
                    <a:cubicBezTo>
                      <a:pt x="608" y="956"/>
                      <a:pt x="477" y="778"/>
                      <a:pt x="358" y="575"/>
                    </a:cubicBezTo>
                    <a:cubicBezTo>
                      <a:pt x="298" y="480"/>
                      <a:pt x="239" y="385"/>
                      <a:pt x="179" y="290"/>
                    </a:cubicBezTo>
                    <a:cubicBezTo>
                      <a:pt x="132" y="206"/>
                      <a:pt x="72" y="99"/>
                      <a:pt x="12" y="28"/>
                    </a:cubicBezTo>
                    <a:cubicBezTo>
                      <a:pt x="18" y="8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1"/>
              <p:cNvSpPr/>
              <p:nvPr/>
            </p:nvSpPr>
            <p:spPr>
              <a:xfrm rot="3053956">
                <a:off x="-2800248" y="555295"/>
                <a:ext cx="211213" cy="33696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925" extrusionOk="0">
                    <a:moveTo>
                      <a:pt x="52" y="1"/>
                    </a:moveTo>
                    <a:cubicBezTo>
                      <a:pt x="19" y="1"/>
                      <a:pt x="1" y="70"/>
                      <a:pt x="41" y="70"/>
                    </a:cubicBezTo>
                    <a:cubicBezTo>
                      <a:pt x="46" y="70"/>
                      <a:pt x="52" y="69"/>
                      <a:pt x="58" y="67"/>
                    </a:cubicBezTo>
                    <a:cubicBezTo>
                      <a:pt x="65" y="66"/>
                      <a:pt x="71" y="66"/>
                      <a:pt x="78" y="66"/>
                    </a:cubicBezTo>
                    <a:cubicBezTo>
                      <a:pt x="160" y="66"/>
                      <a:pt x="268" y="129"/>
                      <a:pt x="356" y="162"/>
                    </a:cubicBezTo>
                    <a:lnTo>
                      <a:pt x="618" y="245"/>
                    </a:lnTo>
                    <a:cubicBezTo>
                      <a:pt x="797" y="305"/>
                      <a:pt x="999" y="353"/>
                      <a:pt x="1178" y="400"/>
                    </a:cubicBezTo>
                    <a:cubicBezTo>
                      <a:pt x="1547" y="484"/>
                      <a:pt x="1916" y="567"/>
                      <a:pt x="2285" y="626"/>
                    </a:cubicBezTo>
                    <a:cubicBezTo>
                      <a:pt x="3035" y="757"/>
                      <a:pt x="3797" y="841"/>
                      <a:pt x="4535" y="888"/>
                    </a:cubicBezTo>
                    <a:cubicBezTo>
                      <a:pt x="4768" y="908"/>
                      <a:pt x="5005" y="925"/>
                      <a:pt x="5242" y="925"/>
                    </a:cubicBezTo>
                    <a:cubicBezTo>
                      <a:pt x="5428" y="925"/>
                      <a:pt x="5614" y="915"/>
                      <a:pt x="5797" y="888"/>
                    </a:cubicBezTo>
                    <a:cubicBezTo>
                      <a:pt x="5797" y="877"/>
                      <a:pt x="5797" y="841"/>
                      <a:pt x="5785" y="829"/>
                    </a:cubicBezTo>
                    <a:cubicBezTo>
                      <a:pt x="5428" y="769"/>
                      <a:pt x="5059" y="769"/>
                      <a:pt x="4678" y="746"/>
                    </a:cubicBezTo>
                    <a:cubicBezTo>
                      <a:pt x="4309" y="710"/>
                      <a:pt x="3928" y="686"/>
                      <a:pt x="3559" y="638"/>
                    </a:cubicBezTo>
                    <a:cubicBezTo>
                      <a:pt x="2809" y="543"/>
                      <a:pt x="2071" y="412"/>
                      <a:pt x="1320" y="257"/>
                    </a:cubicBezTo>
                    <a:cubicBezTo>
                      <a:pt x="1106" y="222"/>
                      <a:pt x="904" y="174"/>
                      <a:pt x="713" y="150"/>
                    </a:cubicBezTo>
                    <a:cubicBezTo>
                      <a:pt x="606" y="126"/>
                      <a:pt x="499" y="103"/>
                      <a:pt x="404" y="91"/>
                    </a:cubicBezTo>
                    <a:cubicBezTo>
                      <a:pt x="308" y="67"/>
                      <a:pt x="142" y="67"/>
                      <a:pt x="70" y="7"/>
                    </a:cubicBezTo>
                    <a:cubicBezTo>
                      <a:pt x="64" y="3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1"/>
              <p:cNvSpPr/>
              <p:nvPr/>
            </p:nvSpPr>
            <p:spPr>
              <a:xfrm rot="3053956">
                <a:off x="-2801875" y="499314"/>
                <a:ext cx="101964" cy="2346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44" extrusionOk="0">
                    <a:moveTo>
                      <a:pt x="13" y="0"/>
                    </a:moveTo>
                    <a:cubicBezTo>
                      <a:pt x="13" y="0"/>
                      <a:pt x="1" y="0"/>
                      <a:pt x="13" y="12"/>
                    </a:cubicBezTo>
                    <a:cubicBezTo>
                      <a:pt x="477" y="167"/>
                      <a:pt x="942" y="310"/>
                      <a:pt x="1394" y="417"/>
                    </a:cubicBezTo>
                    <a:cubicBezTo>
                      <a:pt x="1620" y="465"/>
                      <a:pt x="1858" y="500"/>
                      <a:pt x="2085" y="548"/>
                    </a:cubicBezTo>
                    <a:cubicBezTo>
                      <a:pt x="2323" y="596"/>
                      <a:pt x="2561" y="643"/>
                      <a:pt x="2775" y="643"/>
                    </a:cubicBezTo>
                    <a:cubicBezTo>
                      <a:pt x="2799" y="643"/>
                      <a:pt x="2799" y="619"/>
                      <a:pt x="2799" y="619"/>
                    </a:cubicBezTo>
                    <a:cubicBezTo>
                      <a:pt x="2573" y="548"/>
                      <a:pt x="2335" y="500"/>
                      <a:pt x="2096" y="465"/>
                    </a:cubicBezTo>
                    <a:cubicBezTo>
                      <a:pt x="1870" y="417"/>
                      <a:pt x="1632" y="357"/>
                      <a:pt x="1418" y="310"/>
                    </a:cubicBezTo>
                    <a:cubicBezTo>
                      <a:pt x="953" y="203"/>
                      <a:pt x="477" y="119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1"/>
              <p:cNvSpPr/>
              <p:nvPr/>
            </p:nvSpPr>
            <p:spPr>
              <a:xfrm rot="3053956">
                <a:off x="-2768851" y="660695"/>
                <a:ext cx="189574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02" extrusionOk="0">
                    <a:moveTo>
                      <a:pt x="4749" y="1"/>
                    </a:moveTo>
                    <a:cubicBezTo>
                      <a:pt x="4567" y="1"/>
                      <a:pt x="4384" y="11"/>
                      <a:pt x="4215" y="11"/>
                    </a:cubicBezTo>
                    <a:cubicBezTo>
                      <a:pt x="3870" y="11"/>
                      <a:pt x="3524" y="23"/>
                      <a:pt x="3203" y="23"/>
                    </a:cubicBezTo>
                    <a:cubicBezTo>
                      <a:pt x="2512" y="35"/>
                      <a:pt x="1846" y="47"/>
                      <a:pt x="1155" y="95"/>
                    </a:cubicBezTo>
                    <a:cubicBezTo>
                      <a:pt x="774" y="107"/>
                      <a:pt x="405" y="154"/>
                      <a:pt x="12" y="190"/>
                    </a:cubicBezTo>
                    <a:cubicBezTo>
                      <a:pt x="12" y="190"/>
                      <a:pt x="0" y="202"/>
                      <a:pt x="12" y="202"/>
                    </a:cubicBezTo>
                    <a:cubicBezTo>
                      <a:pt x="703" y="202"/>
                      <a:pt x="1369" y="202"/>
                      <a:pt x="2048" y="166"/>
                    </a:cubicBezTo>
                    <a:cubicBezTo>
                      <a:pt x="2739" y="154"/>
                      <a:pt x="3405" y="130"/>
                      <a:pt x="4096" y="107"/>
                    </a:cubicBezTo>
                    <a:cubicBezTo>
                      <a:pt x="4275" y="107"/>
                      <a:pt x="4465" y="95"/>
                      <a:pt x="4644" y="95"/>
                    </a:cubicBezTo>
                    <a:cubicBezTo>
                      <a:pt x="4833" y="95"/>
                      <a:pt x="5011" y="95"/>
                      <a:pt x="5201" y="48"/>
                    </a:cubicBezTo>
                    <a:lnTo>
                      <a:pt x="5201" y="48"/>
                    </a:lnTo>
                    <a:cubicBezTo>
                      <a:pt x="5202" y="52"/>
                      <a:pt x="5203" y="55"/>
                      <a:pt x="5203" y="55"/>
                    </a:cubicBezTo>
                    <a:cubicBezTo>
                      <a:pt x="5203" y="55"/>
                      <a:pt x="5203" y="53"/>
                      <a:pt x="5203" y="47"/>
                    </a:cubicBezTo>
                    <a:lnTo>
                      <a:pt x="5203" y="47"/>
                    </a:lnTo>
                    <a:cubicBezTo>
                      <a:pt x="5203" y="47"/>
                      <a:pt x="5202" y="47"/>
                      <a:pt x="5201" y="48"/>
                    </a:cubicBezTo>
                    <a:lnTo>
                      <a:pt x="5201" y="48"/>
                    </a:lnTo>
                    <a:cubicBezTo>
                      <a:pt x="5199" y="42"/>
                      <a:pt x="5197" y="35"/>
                      <a:pt x="5191" y="35"/>
                    </a:cubicBezTo>
                    <a:cubicBezTo>
                      <a:pt x="5051" y="8"/>
                      <a:pt x="4900" y="1"/>
                      <a:pt x="47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1"/>
              <p:cNvSpPr/>
              <p:nvPr/>
            </p:nvSpPr>
            <p:spPr>
              <a:xfrm rot="3053956">
                <a:off x="-2808448" y="538324"/>
                <a:ext cx="90234" cy="18797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516" extrusionOk="0">
                    <a:moveTo>
                      <a:pt x="12" y="1"/>
                    </a:moveTo>
                    <a:cubicBezTo>
                      <a:pt x="12" y="1"/>
                      <a:pt x="0" y="13"/>
                      <a:pt x="12" y="13"/>
                    </a:cubicBezTo>
                    <a:cubicBezTo>
                      <a:pt x="405" y="191"/>
                      <a:pt x="810" y="358"/>
                      <a:pt x="1227" y="429"/>
                    </a:cubicBezTo>
                    <a:cubicBezTo>
                      <a:pt x="1429" y="477"/>
                      <a:pt x="1631" y="489"/>
                      <a:pt x="1846" y="501"/>
                    </a:cubicBezTo>
                    <a:cubicBezTo>
                      <a:pt x="1929" y="510"/>
                      <a:pt x="2012" y="516"/>
                      <a:pt x="2094" y="516"/>
                    </a:cubicBezTo>
                    <a:cubicBezTo>
                      <a:pt x="2224" y="516"/>
                      <a:pt x="2353" y="501"/>
                      <a:pt x="2477" y="465"/>
                    </a:cubicBezTo>
                    <a:cubicBezTo>
                      <a:pt x="2453" y="453"/>
                      <a:pt x="2453" y="429"/>
                      <a:pt x="2453" y="429"/>
                    </a:cubicBezTo>
                    <a:cubicBezTo>
                      <a:pt x="2262" y="394"/>
                      <a:pt x="2048" y="405"/>
                      <a:pt x="1858" y="394"/>
                    </a:cubicBezTo>
                    <a:cubicBezTo>
                      <a:pt x="1655" y="370"/>
                      <a:pt x="1429" y="346"/>
                      <a:pt x="1227" y="310"/>
                    </a:cubicBezTo>
                    <a:cubicBezTo>
                      <a:pt x="810" y="239"/>
                      <a:pt x="405" y="155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1"/>
              <p:cNvSpPr/>
              <p:nvPr/>
            </p:nvSpPr>
            <p:spPr>
              <a:xfrm rot="3053956">
                <a:off x="-2436000" y="442078"/>
                <a:ext cx="44261" cy="35976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76" extrusionOk="0">
                    <a:moveTo>
                      <a:pt x="1123" y="0"/>
                    </a:moveTo>
                    <a:cubicBezTo>
                      <a:pt x="1115" y="0"/>
                      <a:pt x="1107" y="6"/>
                      <a:pt x="1107" y="17"/>
                    </a:cubicBezTo>
                    <a:cubicBezTo>
                      <a:pt x="1107" y="338"/>
                      <a:pt x="1131" y="648"/>
                      <a:pt x="1107" y="957"/>
                    </a:cubicBezTo>
                    <a:cubicBezTo>
                      <a:pt x="1096" y="1267"/>
                      <a:pt x="1072" y="1600"/>
                      <a:pt x="1012" y="1910"/>
                    </a:cubicBezTo>
                    <a:cubicBezTo>
                      <a:pt x="905" y="2541"/>
                      <a:pt x="750" y="3160"/>
                      <a:pt x="607" y="3767"/>
                    </a:cubicBezTo>
                    <a:cubicBezTo>
                      <a:pt x="298" y="5006"/>
                      <a:pt x="0" y="6268"/>
                      <a:pt x="84" y="7565"/>
                    </a:cubicBezTo>
                    <a:cubicBezTo>
                      <a:pt x="119" y="7958"/>
                      <a:pt x="179" y="8327"/>
                      <a:pt x="250" y="8708"/>
                    </a:cubicBezTo>
                    <a:cubicBezTo>
                      <a:pt x="322" y="9101"/>
                      <a:pt x="417" y="9506"/>
                      <a:pt x="548" y="9875"/>
                    </a:cubicBezTo>
                    <a:lnTo>
                      <a:pt x="560" y="9875"/>
                    </a:lnTo>
                    <a:cubicBezTo>
                      <a:pt x="536" y="9530"/>
                      <a:pt x="453" y="9208"/>
                      <a:pt x="393" y="8863"/>
                    </a:cubicBezTo>
                    <a:cubicBezTo>
                      <a:pt x="334" y="8506"/>
                      <a:pt x="274" y="8161"/>
                      <a:pt x="238" y="7804"/>
                    </a:cubicBezTo>
                    <a:cubicBezTo>
                      <a:pt x="179" y="7149"/>
                      <a:pt x="191" y="6494"/>
                      <a:pt x="298" y="5839"/>
                    </a:cubicBezTo>
                    <a:cubicBezTo>
                      <a:pt x="488" y="4577"/>
                      <a:pt x="905" y="3351"/>
                      <a:pt x="1096" y="2100"/>
                    </a:cubicBezTo>
                    <a:cubicBezTo>
                      <a:pt x="1155" y="1767"/>
                      <a:pt x="1191" y="1422"/>
                      <a:pt x="1203" y="1077"/>
                    </a:cubicBezTo>
                    <a:cubicBezTo>
                      <a:pt x="1215" y="731"/>
                      <a:pt x="1215" y="374"/>
                      <a:pt x="1143" y="29"/>
                    </a:cubicBezTo>
                    <a:cubicBezTo>
                      <a:pt x="1143" y="9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1"/>
              <p:cNvSpPr/>
              <p:nvPr/>
            </p:nvSpPr>
            <p:spPr>
              <a:xfrm rot="3053956">
                <a:off x="-2366154" y="505789"/>
                <a:ext cx="33842" cy="17197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721" extrusionOk="0">
                    <a:moveTo>
                      <a:pt x="878" y="1"/>
                    </a:moveTo>
                    <a:cubicBezTo>
                      <a:pt x="871" y="1"/>
                      <a:pt x="863" y="7"/>
                      <a:pt x="858" y="18"/>
                    </a:cubicBezTo>
                    <a:cubicBezTo>
                      <a:pt x="822" y="160"/>
                      <a:pt x="822" y="315"/>
                      <a:pt x="810" y="458"/>
                    </a:cubicBezTo>
                    <a:cubicBezTo>
                      <a:pt x="798" y="613"/>
                      <a:pt x="774" y="756"/>
                      <a:pt x="774" y="922"/>
                    </a:cubicBezTo>
                    <a:cubicBezTo>
                      <a:pt x="750" y="1244"/>
                      <a:pt x="703" y="1565"/>
                      <a:pt x="655" y="1875"/>
                    </a:cubicBezTo>
                    <a:cubicBezTo>
                      <a:pt x="572" y="2482"/>
                      <a:pt x="441" y="3089"/>
                      <a:pt x="286" y="3685"/>
                    </a:cubicBezTo>
                    <a:cubicBezTo>
                      <a:pt x="203" y="4030"/>
                      <a:pt x="107" y="4375"/>
                      <a:pt x="0" y="4720"/>
                    </a:cubicBezTo>
                    <a:lnTo>
                      <a:pt x="12" y="4720"/>
                    </a:lnTo>
                    <a:cubicBezTo>
                      <a:pt x="250" y="4137"/>
                      <a:pt x="465" y="3542"/>
                      <a:pt x="596" y="2911"/>
                    </a:cubicBezTo>
                    <a:cubicBezTo>
                      <a:pt x="738" y="2304"/>
                      <a:pt x="834" y="1684"/>
                      <a:pt x="881" y="1065"/>
                    </a:cubicBezTo>
                    <a:cubicBezTo>
                      <a:pt x="893" y="887"/>
                      <a:pt x="893" y="708"/>
                      <a:pt x="917" y="529"/>
                    </a:cubicBezTo>
                    <a:cubicBezTo>
                      <a:pt x="917" y="375"/>
                      <a:pt x="929" y="196"/>
                      <a:pt x="893" y="29"/>
                    </a:cubicBezTo>
                    <a:cubicBezTo>
                      <a:pt x="893" y="10"/>
                      <a:pt x="886" y="1"/>
                      <a:pt x="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1"/>
              <p:cNvSpPr/>
              <p:nvPr/>
            </p:nvSpPr>
            <p:spPr>
              <a:xfrm rot="3053956">
                <a:off x="-2441678" y="437895"/>
                <a:ext cx="23897" cy="31172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8557" extrusionOk="0">
                    <a:moveTo>
                      <a:pt x="326" y="1"/>
                    </a:moveTo>
                    <a:cubicBezTo>
                      <a:pt x="324" y="1"/>
                      <a:pt x="310" y="13"/>
                      <a:pt x="310" y="20"/>
                    </a:cubicBezTo>
                    <a:cubicBezTo>
                      <a:pt x="324" y="6"/>
                      <a:pt x="327" y="1"/>
                      <a:pt x="326" y="1"/>
                    </a:cubicBezTo>
                    <a:close/>
                    <a:moveTo>
                      <a:pt x="310" y="20"/>
                    </a:moveTo>
                    <a:lnTo>
                      <a:pt x="310" y="20"/>
                    </a:lnTo>
                    <a:cubicBezTo>
                      <a:pt x="418" y="722"/>
                      <a:pt x="287" y="1437"/>
                      <a:pt x="179" y="2127"/>
                    </a:cubicBezTo>
                    <a:cubicBezTo>
                      <a:pt x="84" y="2699"/>
                      <a:pt x="37" y="3258"/>
                      <a:pt x="13" y="3830"/>
                    </a:cubicBezTo>
                    <a:cubicBezTo>
                      <a:pt x="1" y="4389"/>
                      <a:pt x="1" y="4961"/>
                      <a:pt x="48" y="5521"/>
                    </a:cubicBezTo>
                    <a:cubicBezTo>
                      <a:pt x="72" y="6056"/>
                      <a:pt x="120" y="6592"/>
                      <a:pt x="227" y="7128"/>
                    </a:cubicBezTo>
                    <a:cubicBezTo>
                      <a:pt x="310" y="7616"/>
                      <a:pt x="441" y="8116"/>
                      <a:pt x="656" y="8557"/>
                    </a:cubicBezTo>
                    <a:cubicBezTo>
                      <a:pt x="489" y="8152"/>
                      <a:pt x="418" y="7711"/>
                      <a:pt x="346" y="7283"/>
                    </a:cubicBezTo>
                    <a:cubicBezTo>
                      <a:pt x="251" y="6747"/>
                      <a:pt x="191" y="6211"/>
                      <a:pt x="168" y="5675"/>
                    </a:cubicBezTo>
                    <a:cubicBezTo>
                      <a:pt x="84" y="4544"/>
                      <a:pt x="108" y="3401"/>
                      <a:pt x="263" y="2282"/>
                    </a:cubicBezTo>
                    <a:cubicBezTo>
                      <a:pt x="322" y="1913"/>
                      <a:pt x="370" y="1532"/>
                      <a:pt x="406" y="1151"/>
                    </a:cubicBezTo>
                    <a:cubicBezTo>
                      <a:pt x="429" y="782"/>
                      <a:pt x="406" y="389"/>
                      <a:pt x="31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1"/>
              <p:cNvSpPr/>
              <p:nvPr/>
            </p:nvSpPr>
            <p:spPr>
              <a:xfrm rot="3053956">
                <a:off x="-2379981" y="481058"/>
                <a:ext cx="23897" cy="16651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571" extrusionOk="0">
                    <a:moveTo>
                      <a:pt x="616" y="1"/>
                    </a:moveTo>
                    <a:cubicBezTo>
                      <a:pt x="607" y="1"/>
                      <a:pt x="596" y="10"/>
                      <a:pt x="596" y="29"/>
                    </a:cubicBezTo>
                    <a:cubicBezTo>
                      <a:pt x="560" y="410"/>
                      <a:pt x="524" y="803"/>
                      <a:pt x="489" y="1184"/>
                    </a:cubicBezTo>
                    <a:cubicBezTo>
                      <a:pt x="465" y="1565"/>
                      <a:pt x="417" y="1946"/>
                      <a:pt x="358" y="2315"/>
                    </a:cubicBezTo>
                    <a:cubicBezTo>
                      <a:pt x="250" y="3077"/>
                      <a:pt x="155" y="3828"/>
                      <a:pt x="0" y="4566"/>
                    </a:cubicBezTo>
                    <a:cubicBezTo>
                      <a:pt x="0" y="4566"/>
                      <a:pt x="6" y="4571"/>
                      <a:pt x="9" y="4571"/>
                    </a:cubicBezTo>
                    <a:cubicBezTo>
                      <a:pt x="11" y="4571"/>
                      <a:pt x="12" y="4570"/>
                      <a:pt x="12" y="4566"/>
                    </a:cubicBezTo>
                    <a:cubicBezTo>
                      <a:pt x="215" y="3828"/>
                      <a:pt x="369" y="3077"/>
                      <a:pt x="477" y="2315"/>
                    </a:cubicBezTo>
                    <a:cubicBezTo>
                      <a:pt x="524" y="1934"/>
                      <a:pt x="572" y="1565"/>
                      <a:pt x="596" y="1172"/>
                    </a:cubicBezTo>
                    <a:cubicBezTo>
                      <a:pt x="631" y="791"/>
                      <a:pt x="655" y="399"/>
                      <a:pt x="631" y="18"/>
                    </a:cubicBezTo>
                    <a:cubicBezTo>
                      <a:pt x="631" y="7"/>
                      <a:pt x="624" y="1"/>
                      <a:pt x="6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1"/>
              <p:cNvSpPr/>
              <p:nvPr/>
            </p:nvSpPr>
            <p:spPr>
              <a:xfrm rot="3053956">
                <a:off x="-2417573" y="439683"/>
                <a:ext cx="14790" cy="20764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700" extrusionOk="0">
                    <a:moveTo>
                      <a:pt x="125" y="1"/>
                    </a:moveTo>
                    <a:cubicBezTo>
                      <a:pt x="122" y="1"/>
                      <a:pt x="120" y="4"/>
                      <a:pt x="120" y="9"/>
                    </a:cubicBezTo>
                    <a:cubicBezTo>
                      <a:pt x="36" y="354"/>
                      <a:pt x="13" y="711"/>
                      <a:pt x="13" y="1068"/>
                    </a:cubicBezTo>
                    <a:cubicBezTo>
                      <a:pt x="1" y="1438"/>
                      <a:pt x="13" y="1807"/>
                      <a:pt x="24" y="2200"/>
                    </a:cubicBezTo>
                    <a:cubicBezTo>
                      <a:pt x="48" y="2938"/>
                      <a:pt x="132" y="3688"/>
                      <a:pt x="227" y="4414"/>
                    </a:cubicBezTo>
                    <a:cubicBezTo>
                      <a:pt x="298" y="4843"/>
                      <a:pt x="346" y="5259"/>
                      <a:pt x="394" y="5700"/>
                    </a:cubicBezTo>
                    <a:lnTo>
                      <a:pt x="405" y="5700"/>
                    </a:lnTo>
                    <a:cubicBezTo>
                      <a:pt x="370" y="4950"/>
                      <a:pt x="322" y="4212"/>
                      <a:pt x="251" y="3474"/>
                    </a:cubicBezTo>
                    <a:cubicBezTo>
                      <a:pt x="191" y="2735"/>
                      <a:pt x="132" y="2009"/>
                      <a:pt x="108" y="1259"/>
                    </a:cubicBezTo>
                    <a:cubicBezTo>
                      <a:pt x="108" y="842"/>
                      <a:pt x="144" y="437"/>
                      <a:pt x="144" y="21"/>
                    </a:cubicBezTo>
                    <a:cubicBezTo>
                      <a:pt x="137" y="7"/>
                      <a:pt x="130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1"/>
              <p:cNvSpPr/>
              <p:nvPr/>
            </p:nvSpPr>
            <p:spPr>
              <a:xfrm rot="3053956">
                <a:off x="-2368581" y="451582"/>
                <a:ext cx="7395" cy="13092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594" extrusionOk="0">
                    <a:moveTo>
                      <a:pt x="183" y="1"/>
                    </a:moveTo>
                    <a:lnTo>
                      <a:pt x="183" y="1"/>
                    </a:lnTo>
                    <a:cubicBezTo>
                      <a:pt x="182" y="1"/>
                      <a:pt x="179" y="4"/>
                      <a:pt x="179" y="10"/>
                    </a:cubicBezTo>
                    <a:cubicBezTo>
                      <a:pt x="185" y="4"/>
                      <a:pt x="185" y="1"/>
                      <a:pt x="183" y="1"/>
                    </a:cubicBezTo>
                    <a:close/>
                    <a:moveTo>
                      <a:pt x="179" y="10"/>
                    </a:moveTo>
                    <a:cubicBezTo>
                      <a:pt x="107" y="295"/>
                      <a:pt x="95" y="605"/>
                      <a:pt x="60" y="891"/>
                    </a:cubicBezTo>
                    <a:cubicBezTo>
                      <a:pt x="36" y="1188"/>
                      <a:pt x="12" y="1486"/>
                      <a:pt x="12" y="1784"/>
                    </a:cubicBezTo>
                    <a:cubicBezTo>
                      <a:pt x="0" y="2391"/>
                      <a:pt x="60" y="2986"/>
                      <a:pt x="131" y="3593"/>
                    </a:cubicBezTo>
                    <a:lnTo>
                      <a:pt x="155" y="3593"/>
                    </a:lnTo>
                    <a:cubicBezTo>
                      <a:pt x="107" y="2998"/>
                      <a:pt x="119" y="2391"/>
                      <a:pt x="119" y="1796"/>
                    </a:cubicBezTo>
                    <a:cubicBezTo>
                      <a:pt x="119" y="1498"/>
                      <a:pt x="131" y="1212"/>
                      <a:pt x="155" y="915"/>
                    </a:cubicBezTo>
                    <a:cubicBezTo>
                      <a:pt x="167" y="617"/>
                      <a:pt x="203" y="307"/>
                      <a:pt x="179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1"/>
              <p:cNvSpPr/>
              <p:nvPr/>
            </p:nvSpPr>
            <p:spPr>
              <a:xfrm rot="3053956">
                <a:off x="-2461379" y="445242"/>
                <a:ext cx="33842" cy="15052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132" extrusionOk="0">
                    <a:moveTo>
                      <a:pt x="36" y="0"/>
                    </a:moveTo>
                    <a:cubicBezTo>
                      <a:pt x="36" y="0"/>
                      <a:pt x="0" y="0"/>
                      <a:pt x="0" y="12"/>
                    </a:cubicBezTo>
                    <a:cubicBezTo>
                      <a:pt x="0" y="95"/>
                      <a:pt x="36" y="179"/>
                      <a:pt x="48" y="262"/>
                    </a:cubicBezTo>
                    <a:cubicBezTo>
                      <a:pt x="60" y="333"/>
                      <a:pt x="84" y="429"/>
                      <a:pt x="107" y="500"/>
                    </a:cubicBezTo>
                    <a:cubicBezTo>
                      <a:pt x="155" y="679"/>
                      <a:pt x="191" y="845"/>
                      <a:pt x="238" y="1024"/>
                    </a:cubicBezTo>
                    <a:cubicBezTo>
                      <a:pt x="334" y="1369"/>
                      <a:pt x="405" y="1703"/>
                      <a:pt x="488" y="2048"/>
                    </a:cubicBezTo>
                    <a:cubicBezTo>
                      <a:pt x="643" y="2739"/>
                      <a:pt x="810" y="3429"/>
                      <a:pt x="905" y="4132"/>
                    </a:cubicBezTo>
                    <a:lnTo>
                      <a:pt x="929" y="4132"/>
                    </a:lnTo>
                    <a:cubicBezTo>
                      <a:pt x="846" y="3429"/>
                      <a:pt x="762" y="2739"/>
                      <a:pt x="607" y="2036"/>
                    </a:cubicBezTo>
                    <a:cubicBezTo>
                      <a:pt x="536" y="1691"/>
                      <a:pt x="453" y="1334"/>
                      <a:pt x="357" y="988"/>
                    </a:cubicBezTo>
                    <a:cubicBezTo>
                      <a:pt x="310" y="810"/>
                      <a:pt x="250" y="655"/>
                      <a:pt x="215" y="476"/>
                    </a:cubicBezTo>
                    <a:cubicBezTo>
                      <a:pt x="179" y="393"/>
                      <a:pt x="167" y="310"/>
                      <a:pt x="131" y="238"/>
                    </a:cubicBezTo>
                    <a:cubicBezTo>
                      <a:pt x="107" y="155"/>
                      <a:pt x="95" y="72"/>
                      <a:pt x="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1"/>
              <p:cNvSpPr/>
              <p:nvPr/>
            </p:nvSpPr>
            <p:spPr>
              <a:xfrm rot="3053956">
                <a:off x="-2535619" y="577887"/>
                <a:ext cx="27358" cy="933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562" extrusionOk="0">
                    <a:moveTo>
                      <a:pt x="58" y="1"/>
                    </a:moveTo>
                    <a:cubicBezTo>
                      <a:pt x="49" y="1"/>
                      <a:pt x="41" y="5"/>
                      <a:pt x="36" y="14"/>
                    </a:cubicBezTo>
                    <a:cubicBezTo>
                      <a:pt x="1" y="228"/>
                      <a:pt x="48" y="430"/>
                      <a:pt x="84" y="645"/>
                    </a:cubicBezTo>
                    <a:cubicBezTo>
                      <a:pt x="108" y="859"/>
                      <a:pt x="155" y="1097"/>
                      <a:pt x="227" y="1323"/>
                    </a:cubicBezTo>
                    <a:cubicBezTo>
                      <a:pt x="346" y="1752"/>
                      <a:pt x="536" y="2169"/>
                      <a:pt x="751" y="2562"/>
                    </a:cubicBezTo>
                    <a:cubicBezTo>
                      <a:pt x="572" y="2157"/>
                      <a:pt x="441" y="1728"/>
                      <a:pt x="334" y="1299"/>
                    </a:cubicBezTo>
                    <a:cubicBezTo>
                      <a:pt x="274" y="1085"/>
                      <a:pt x="227" y="883"/>
                      <a:pt x="203" y="668"/>
                    </a:cubicBezTo>
                    <a:cubicBezTo>
                      <a:pt x="155" y="466"/>
                      <a:pt x="155" y="228"/>
                      <a:pt x="96" y="26"/>
                    </a:cubicBezTo>
                    <a:cubicBezTo>
                      <a:pt x="89" y="11"/>
                      <a:pt x="72" y="1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1"/>
              <p:cNvSpPr/>
              <p:nvPr/>
            </p:nvSpPr>
            <p:spPr>
              <a:xfrm rot="3053956">
                <a:off x="-2519000" y="463467"/>
                <a:ext cx="53368" cy="10633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19" extrusionOk="0">
                    <a:moveTo>
                      <a:pt x="1" y="1"/>
                    </a:moveTo>
                    <a:lnTo>
                      <a:pt x="453" y="668"/>
                    </a:lnTo>
                    <a:cubicBezTo>
                      <a:pt x="596" y="894"/>
                      <a:pt x="739" y="1132"/>
                      <a:pt x="858" y="1370"/>
                    </a:cubicBezTo>
                    <a:cubicBezTo>
                      <a:pt x="1096" y="1858"/>
                      <a:pt x="1298" y="2370"/>
                      <a:pt x="1429" y="2906"/>
                    </a:cubicBezTo>
                    <a:cubicBezTo>
                      <a:pt x="1429" y="2914"/>
                      <a:pt x="1434" y="2918"/>
                      <a:pt x="1440" y="2918"/>
                    </a:cubicBezTo>
                    <a:cubicBezTo>
                      <a:pt x="1450" y="2918"/>
                      <a:pt x="1465" y="2905"/>
                      <a:pt x="1465" y="2882"/>
                    </a:cubicBezTo>
                    <a:cubicBezTo>
                      <a:pt x="1346" y="2346"/>
                      <a:pt x="1179" y="1834"/>
                      <a:pt x="929" y="1334"/>
                    </a:cubicBezTo>
                    <a:cubicBezTo>
                      <a:pt x="810" y="1084"/>
                      <a:pt x="679" y="846"/>
                      <a:pt x="512" y="620"/>
                    </a:cubicBezTo>
                    <a:cubicBezTo>
                      <a:pt x="358" y="406"/>
                      <a:pt x="203" y="1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1"/>
              <p:cNvSpPr/>
              <p:nvPr/>
            </p:nvSpPr>
            <p:spPr>
              <a:xfrm rot="3053956">
                <a:off x="-2756029" y="465797"/>
                <a:ext cx="123202" cy="4513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239" extrusionOk="0">
                    <a:moveTo>
                      <a:pt x="24" y="0"/>
                    </a:moveTo>
                    <a:cubicBezTo>
                      <a:pt x="0" y="0"/>
                      <a:pt x="0" y="12"/>
                      <a:pt x="24" y="12"/>
                    </a:cubicBezTo>
                    <a:cubicBezTo>
                      <a:pt x="524" y="345"/>
                      <a:pt x="1072" y="572"/>
                      <a:pt x="1643" y="774"/>
                    </a:cubicBezTo>
                    <a:cubicBezTo>
                      <a:pt x="1929" y="881"/>
                      <a:pt x="2203" y="965"/>
                      <a:pt x="2489" y="1048"/>
                    </a:cubicBezTo>
                    <a:cubicBezTo>
                      <a:pt x="2775" y="1119"/>
                      <a:pt x="3072" y="1226"/>
                      <a:pt x="3358" y="1238"/>
                    </a:cubicBezTo>
                    <a:cubicBezTo>
                      <a:pt x="3370" y="1238"/>
                      <a:pt x="3382" y="1203"/>
                      <a:pt x="3370" y="1191"/>
                    </a:cubicBezTo>
                    <a:cubicBezTo>
                      <a:pt x="3096" y="1072"/>
                      <a:pt x="2822" y="1012"/>
                      <a:pt x="2536" y="929"/>
                    </a:cubicBezTo>
                    <a:cubicBezTo>
                      <a:pt x="2251" y="834"/>
                      <a:pt x="1965" y="750"/>
                      <a:pt x="1691" y="643"/>
                    </a:cubicBezTo>
                    <a:cubicBezTo>
                      <a:pt x="1120" y="429"/>
                      <a:pt x="584" y="191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7" name="Google Shape;2497;p31"/>
            <p:cNvGrpSpPr/>
            <p:nvPr/>
          </p:nvGrpSpPr>
          <p:grpSpPr>
            <a:xfrm rot="2526135">
              <a:off x="96827" y="1262354"/>
              <a:ext cx="433090" cy="951868"/>
              <a:chOff x="3101275" y="4342900"/>
              <a:chExt cx="128000" cy="281325"/>
            </a:xfrm>
          </p:grpSpPr>
          <p:sp>
            <p:nvSpPr>
              <p:cNvPr id="2498" name="Google Shape;2498;p31"/>
              <p:cNvSpPr/>
              <p:nvPr/>
            </p:nvSpPr>
            <p:spPr>
              <a:xfrm>
                <a:off x="3101275" y="4342900"/>
                <a:ext cx="128000" cy="281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11253" extrusionOk="0">
                    <a:moveTo>
                      <a:pt x="3602" y="1"/>
                    </a:moveTo>
                    <a:cubicBezTo>
                      <a:pt x="3553" y="1"/>
                      <a:pt x="3517" y="26"/>
                      <a:pt x="3513" y="97"/>
                    </a:cubicBezTo>
                    <a:cubicBezTo>
                      <a:pt x="3513" y="168"/>
                      <a:pt x="3560" y="228"/>
                      <a:pt x="3584" y="275"/>
                    </a:cubicBezTo>
                    <a:cubicBezTo>
                      <a:pt x="3822" y="621"/>
                      <a:pt x="3870" y="1073"/>
                      <a:pt x="3798" y="1490"/>
                    </a:cubicBezTo>
                    <a:cubicBezTo>
                      <a:pt x="3596" y="2609"/>
                      <a:pt x="2846" y="3550"/>
                      <a:pt x="2167" y="4431"/>
                    </a:cubicBezTo>
                    <a:cubicBezTo>
                      <a:pt x="1215" y="5657"/>
                      <a:pt x="203" y="6907"/>
                      <a:pt x="60" y="8538"/>
                    </a:cubicBezTo>
                    <a:cubicBezTo>
                      <a:pt x="0" y="9086"/>
                      <a:pt x="12" y="9646"/>
                      <a:pt x="167" y="10205"/>
                    </a:cubicBezTo>
                    <a:cubicBezTo>
                      <a:pt x="238" y="10467"/>
                      <a:pt x="322" y="10741"/>
                      <a:pt x="476" y="10955"/>
                    </a:cubicBezTo>
                    <a:cubicBezTo>
                      <a:pt x="548" y="11074"/>
                      <a:pt x="679" y="11181"/>
                      <a:pt x="822" y="11241"/>
                    </a:cubicBezTo>
                    <a:cubicBezTo>
                      <a:pt x="846" y="11253"/>
                      <a:pt x="881" y="11253"/>
                      <a:pt x="893" y="11253"/>
                    </a:cubicBezTo>
                    <a:cubicBezTo>
                      <a:pt x="953" y="11241"/>
                      <a:pt x="1000" y="11170"/>
                      <a:pt x="977" y="11098"/>
                    </a:cubicBezTo>
                    <a:cubicBezTo>
                      <a:pt x="965" y="11039"/>
                      <a:pt x="941" y="10979"/>
                      <a:pt x="905" y="10896"/>
                    </a:cubicBezTo>
                    <a:cubicBezTo>
                      <a:pt x="846" y="10705"/>
                      <a:pt x="965" y="10515"/>
                      <a:pt x="1084" y="10348"/>
                    </a:cubicBezTo>
                    <a:cubicBezTo>
                      <a:pt x="1905" y="9217"/>
                      <a:pt x="2977" y="8312"/>
                      <a:pt x="3775" y="7169"/>
                    </a:cubicBezTo>
                    <a:cubicBezTo>
                      <a:pt x="4763" y="5764"/>
                      <a:pt x="5120" y="4264"/>
                      <a:pt x="4894" y="2561"/>
                    </a:cubicBezTo>
                    <a:cubicBezTo>
                      <a:pt x="4834" y="2049"/>
                      <a:pt x="4691" y="1537"/>
                      <a:pt x="4465" y="1061"/>
                    </a:cubicBezTo>
                    <a:cubicBezTo>
                      <a:pt x="4417" y="930"/>
                      <a:pt x="4156" y="406"/>
                      <a:pt x="3894" y="144"/>
                    </a:cubicBezTo>
                    <a:cubicBezTo>
                      <a:pt x="3854" y="105"/>
                      <a:pt x="3702" y="1"/>
                      <a:pt x="3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1"/>
              <p:cNvSpPr/>
              <p:nvPr/>
            </p:nvSpPr>
            <p:spPr>
              <a:xfrm>
                <a:off x="3113775" y="4342925"/>
                <a:ext cx="115200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11169" extrusionOk="0">
                    <a:moveTo>
                      <a:pt x="3144" y="1"/>
                    </a:moveTo>
                    <a:cubicBezTo>
                      <a:pt x="3251" y="215"/>
                      <a:pt x="3679" y="870"/>
                      <a:pt x="3679" y="2120"/>
                    </a:cubicBezTo>
                    <a:cubicBezTo>
                      <a:pt x="3679" y="3072"/>
                      <a:pt x="3239" y="3989"/>
                      <a:pt x="2739" y="4787"/>
                    </a:cubicBezTo>
                    <a:cubicBezTo>
                      <a:pt x="2310" y="5465"/>
                      <a:pt x="1762" y="6061"/>
                      <a:pt x="1250" y="6704"/>
                    </a:cubicBezTo>
                    <a:cubicBezTo>
                      <a:pt x="774" y="7311"/>
                      <a:pt x="334" y="7978"/>
                      <a:pt x="167" y="8752"/>
                    </a:cubicBezTo>
                    <a:cubicBezTo>
                      <a:pt x="0" y="9585"/>
                      <a:pt x="167" y="10395"/>
                      <a:pt x="465" y="11169"/>
                    </a:cubicBezTo>
                    <a:cubicBezTo>
                      <a:pt x="465" y="11133"/>
                      <a:pt x="477" y="11121"/>
                      <a:pt x="465" y="11097"/>
                    </a:cubicBezTo>
                    <a:cubicBezTo>
                      <a:pt x="453" y="11038"/>
                      <a:pt x="417" y="10978"/>
                      <a:pt x="393" y="10895"/>
                    </a:cubicBezTo>
                    <a:cubicBezTo>
                      <a:pt x="334" y="10704"/>
                      <a:pt x="453" y="10514"/>
                      <a:pt x="572" y="10347"/>
                    </a:cubicBezTo>
                    <a:cubicBezTo>
                      <a:pt x="1393" y="9216"/>
                      <a:pt x="2465" y="8311"/>
                      <a:pt x="3263" y="7168"/>
                    </a:cubicBezTo>
                    <a:cubicBezTo>
                      <a:pt x="4251" y="5763"/>
                      <a:pt x="4608" y="4263"/>
                      <a:pt x="4382" y="2560"/>
                    </a:cubicBezTo>
                    <a:cubicBezTo>
                      <a:pt x="4322" y="2048"/>
                      <a:pt x="4167" y="1536"/>
                      <a:pt x="3953" y="1060"/>
                    </a:cubicBezTo>
                    <a:cubicBezTo>
                      <a:pt x="3917" y="929"/>
                      <a:pt x="3656" y="405"/>
                      <a:pt x="3394" y="143"/>
                    </a:cubicBezTo>
                    <a:cubicBezTo>
                      <a:pt x="3358" y="96"/>
                      <a:pt x="3239" y="24"/>
                      <a:pt x="3144" y="1"/>
                    </a:cubicBezTo>
                    <a:close/>
                  </a:path>
                </a:pathLst>
              </a:custGeom>
              <a:solidFill>
                <a:srgbClr val="355445">
                  <a:alpha val="4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0" name="Google Shape;2500;p31"/>
            <p:cNvGrpSpPr/>
            <p:nvPr/>
          </p:nvGrpSpPr>
          <p:grpSpPr>
            <a:xfrm>
              <a:off x="-267370" y="1023399"/>
              <a:ext cx="894780" cy="789551"/>
              <a:chOff x="-2019994" y="2198375"/>
              <a:chExt cx="777528" cy="686089"/>
            </a:xfrm>
          </p:grpSpPr>
          <p:sp>
            <p:nvSpPr>
              <p:cNvPr id="2501" name="Google Shape;2501;p31"/>
              <p:cNvSpPr/>
              <p:nvPr/>
            </p:nvSpPr>
            <p:spPr>
              <a:xfrm flipH="1">
                <a:off x="-2019994" y="2198375"/>
                <a:ext cx="777528" cy="686089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8111" extrusionOk="0">
                    <a:moveTo>
                      <a:pt x="4601" y="1"/>
                    </a:moveTo>
                    <a:cubicBezTo>
                      <a:pt x="4580" y="1"/>
                      <a:pt x="4558" y="2"/>
                      <a:pt x="4536" y="3"/>
                    </a:cubicBezTo>
                    <a:cubicBezTo>
                      <a:pt x="4048" y="27"/>
                      <a:pt x="3632" y="348"/>
                      <a:pt x="3453" y="789"/>
                    </a:cubicBezTo>
                    <a:cubicBezTo>
                      <a:pt x="3310" y="1134"/>
                      <a:pt x="3298" y="1515"/>
                      <a:pt x="3274" y="1872"/>
                    </a:cubicBezTo>
                    <a:lnTo>
                      <a:pt x="3239" y="2193"/>
                    </a:lnTo>
                    <a:cubicBezTo>
                      <a:pt x="3132" y="1967"/>
                      <a:pt x="3012" y="1777"/>
                      <a:pt x="2834" y="1598"/>
                    </a:cubicBezTo>
                    <a:cubicBezTo>
                      <a:pt x="2492" y="1235"/>
                      <a:pt x="1979" y="1092"/>
                      <a:pt x="1490" y="1092"/>
                    </a:cubicBezTo>
                    <a:cubicBezTo>
                      <a:pt x="1434" y="1092"/>
                      <a:pt x="1377" y="1094"/>
                      <a:pt x="1322" y="1098"/>
                    </a:cubicBezTo>
                    <a:cubicBezTo>
                      <a:pt x="810" y="1146"/>
                      <a:pt x="322" y="1396"/>
                      <a:pt x="143" y="1896"/>
                    </a:cubicBezTo>
                    <a:cubicBezTo>
                      <a:pt x="0" y="2324"/>
                      <a:pt x="95" y="2801"/>
                      <a:pt x="357" y="3170"/>
                    </a:cubicBezTo>
                    <a:cubicBezTo>
                      <a:pt x="476" y="3348"/>
                      <a:pt x="631" y="3503"/>
                      <a:pt x="810" y="3634"/>
                    </a:cubicBezTo>
                    <a:cubicBezTo>
                      <a:pt x="922" y="3713"/>
                      <a:pt x="1321" y="3982"/>
                      <a:pt x="1475" y="3982"/>
                    </a:cubicBezTo>
                    <a:cubicBezTo>
                      <a:pt x="1485" y="3982"/>
                      <a:pt x="1493" y="3981"/>
                      <a:pt x="1500" y="3979"/>
                    </a:cubicBezTo>
                    <a:lnTo>
                      <a:pt x="1500" y="3979"/>
                    </a:lnTo>
                    <a:cubicBezTo>
                      <a:pt x="1274" y="4063"/>
                      <a:pt x="1048" y="4170"/>
                      <a:pt x="857" y="4301"/>
                    </a:cubicBezTo>
                    <a:cubicBezTo>
                      <a:pt x="417" y="4587"/>
                      <a:pt x="131" y="5051"/>
                      <a:pt x="262" y="5587"/>
                    </a:cubicBezTo>
                    <a:cubicBezTo>
                      <a:pt x="423" y="6194"/>
                      <a:pt x="893" y="6390"/>
                      <a:pt x="1426" y="6390"/>
                    </a:cubicBezTo>
                    <a:cubicBezTo>
                      <a:pt x="1959" y="6390"/>
                      <a:pt x="2554" y="6194"/>
                      <a:pt x="2965" y="6015"/>
                    </a:cubicBezTo>
                    <a:cubicBezTo>
                      <a:pt x="2977" y="6003"/>
                      <a:pt x="3001" y="6003"/>
                      <a:pt x="3012" y="5980"/>
                    </a:cubicBezTo>
                    <a:lnTo>
                      <a:pt x="3012" y="5980"/>
                    </a:lnTo>
                    <a:cubicBezTo>
                      <a:pt x="2882" y="6361"/>
                      <a:pt x="2834" y="6777"/>
                      <a:pt x="2941" y="7170"/>
                    </a:cubicBezTo>
                    <a:cubicBezTo>
                      <a:pt x="3060" y="7670"/>
                      <a:pt x="3465" y="8111"/>
                      <a:pt x="4001" y="8111"/>
                    </a:cubicBezTo>
                    <a:cubicBezTo>
                      <a:pt x="4560" y="8111"/>
                      <a:pt x="4953" y="7611"/>
                      <a:pt x="5120" y="7111"/>
                    </a:cubicBezTo>
                    <a:cubicBezTo>
                      <a:pt x="5191" y="6849"/>
                      <a:pt x="5251" y="6575"/>
                      <a:pt x="5298" y="6301"/>
                    </a:cubicBezTo>
                    <a:cubicBezTo>
                      <a:pt x="5882" y="6634"/>
                      <a:pt x="6489" y="6908"/>
                      <a:pt x="7156" y="6932"/>
                    </a:cubicBezTo>
                    <a:cubicBezTo>
                      <a:pt x="7194" y="6934"/>
                      <a:pt x="7234" y="6935"/>
                      <a:pt x="7273" y="6935"/>
                    </a:cubicBezTo>
                    <a:cubicBezTo>
                      <a:pt x="7951" y="6935"/>
                      <a:pt x="8727" y="6642"/>
                      <a:pt x="8930" y="5944"/>
                    </a:cubicBezTo>
                    <a:cubicBezTo>
                      <a:pt x="9192" y="5170"/>
                      <a:pt x="8537" y="4515"/>
                      <a:pt x="7882" y="4229"/>
                    </a:cubicBezTo>
                    <a:cubicBezTo>
                      <a:pt x="7727" y="4158"/>
                      <a:pt x="7549" y="4098"/>
                      <a:pt x="7370" y="4051"/>
                    </a:cubicBezTo>
                    <a:cubicBezTo>
                      <a:pt x="7465" y="4003"/>
                      <a:pt x="7561" y="3944"/>
                      <a:pt x="7668" y="3884"/>
                    </a:cubicBezTo>
                    <a:cubicBezTo>
                      <a:pt x="8442" y="3396"/>
                      <a:pt x="8823" y="2289"/>
                      <a:pt x="7906" y="1717"/>
                    </a:cubicBezTo>
                    <a:cubicBezTo>
                      <a:pt x="7653" y="1556"/>
                      <a:pt x="7397" y="1488"/>
                      <a:pt x="7146" y="1488"/>
                    </a:cubicBezTo>
                    <a:cubicBezTo>
                      <a:pt x="6653" y="1488"/>
                      <a:pt x="6181" y="1751"/>
                      <a:pt x="5787" y="2098"/>
                    </a:cubicBezTo>
                    <a:cubicBezTo>
                      <a:pt x="5671" y="2202"/>
                      <a:pt x="5342" y="2385"/>
                      <a:pt x="5290" y="2537"/>
                    </a:cubicBezTo>
                    <a:lnTo>
                      <a:pt x="5290" y="2537"/>
                    </a:lnTo>
                    <a:cubicBezTo>
                      <a:pt x="5384" y="2209"/>
                      <a:pt x="5478" y="1891"/>
                      <a:pt x="5537" y="1562"/>
                    </a:cubicBezTo>
                    <a:cubicBezTo>
                      <a:pt x="5664" y="878"/>
                      <a:pt x="5407" y="1"/>
                      <a:pt x="4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1"/>
              <p:cNvSpPr/>
              <p:nvPr/>
            </p:nvSpPr>
            <p:spPr>
              <a:xfrm flipH="1">
                <a:off x="-1812586" y="2370764"/>
                <a:ext cx="396885" cy="3496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33" extrusionOk="0">
                    <a:moveTo>
                      <a:pt x="2328" y="0"/>
                    </a:moveTo>
                    <a:cubicBezTo>
                      <a:pt x="2322" y="0"/>
                      <a:pt x="2316" y="1"/>
                      <a:pt x="2310" y="1"/>
                    </a:cubicBezTo>
                    <a:cubicBezTo>
                      <a:pt x="2072" y="13"/>
                      <a:pt x="1846" y="179"/>
                      <a:pt x="1762" y="405"/>
                    </a:cubicBezTo>
                    <a:cubicBezTo>
                      <a:pt x="1691" y="560"/>
                      <a:pt x="1691" y="775"/>
                      <a:pt x="1667" y="953"/>
                    </a:cubicBezTo>
                    <a:lnTo>
                      <a:pt x="1655" y="1120"/>
                    </a:lnTo>
                    <a:cubicBezTo>
                      <a:pt x="1596" y="1013"/>
                      <a:pt x="1536" y="906"/>
                      <a:pt x="1453" y="822"/>
                    </a:cubicBezTo>
                    <a:cubicBezTo>
                      <a:pt x="1275" y="634"/>
                      <a:pt x="1014" y="556"/>
                      <a:pt x="768" y="556"/>
                    </a:cubicBezTo>
                    <a:cubicBezTo>
                      <a:pt x="734" y="556"/>
                      <a:pt x="700" y="557"/>
                      <a:pt x="667" y="560"/>
                    </a:cubicBezTo>
                    <a:cubicBezTo>
                      <a:pt x="417" y="596"/>
                      <a:pt x="167" y="715"/>
                      <a:pt x="72" y="965"/>
                    </a:cubicBezTo>
                    <a:cubicBezTo>
                      <a:pt x="0" y="1191"/>
                      <a:pt x="48" y="1429"/>
                      <a:pt x="179" y="1620"/>
                    </a:cubicBezTo>
                    <a:cubicBezTo>
                      <a:pt x="238" y="1715"/>
                      <a:pt x="333" y="1799"/>
                      <a:pt x="417" y="1858"/>
                    </a:cubicBezTo>
                    <a:cubicBezTo>
                      <a:pt x="472" y="1891"/>
                      <a:pt x="661" y="2027"/>
                      <a:pt x="745" y="2027"/>
                    </a:cubicBezTo>
                    <a:cubicBezTo>
                      <a:pt x="751" y="2027"/>
                      <a:pt x="757" y="2026"/>
                      <a:pt x="762" y="2025"/>
                    </a:cubicBezTo>
                    <a:lnTo>
                      <a:pt x="762" y="2025"/>
                    </a:lnTo>
                    <a:cubicBezTo>
                      <a:pt x="643" y="2072"/>
                      <a:pt x="536" y="2132"/>
                      <a:pt x="429" y="2191"/>
                    </a:cubicBezTo>
                    <a:cubicBezTo>
                      <a:pt x="214" y="2334"/>
                      <a:pt x="60" y="2572"/>
                      <a:pt x="131" y="2846"/>
                    </a:cubicBezTo>
                    <a:cubicBezTo>
                      <a:pt x="214" y="3154"/>
                      <a:pt x="452" y="3253"/>
                      <a:pt x="722" y="3253"/>
                    </a:cubicBezTo>
                    <a:cubicBezTo>
                      <a:pt x="996" y="3253"/>
                      <a:pt x="1302" y="3151"/>
                      <a:pt x="1512" y="3061"/>
                    </a:cubicBezTo>
                    <a:cubicBezTo>
                      <a:pt x="1524" y="3061"/>
                      <a:pt x="1524" y="3049"/>
                      <a:pt x="1536" y="3049"/>
                    </a:cubicBezTo>
                    <a:cubicBezTo>
                      <a:pt x="1465" y="3239"/>
                      <a:pt x="1453" y="3453"/>
                      <a:pt x="1488" y="3656"/>
                    </a:cubicBezTo>
                    <a:cubicBezTo>
                      <a:pt x="1548" y="3918"/>
                      <a:pt x="1762" y="4132"/>
                      <a:pt x="2024" y="4132"/>
                    </a:cubicBezTo>
                    <a:cubicBezTo>
                      <a:pt x="2310" y="4132"/>
                      <a:pt x="2500" y="3882"/>
                      <a:pt x="2596" y="3632"/>
                    </a:cubicBezTo>
                    <a:cubicBezTo>
                      <a:pt x="2643" y="3501"/>
                      <a:pt x="2667" y="3370"/>
                      <a:pt x="2679" y="3215"/>
                    </a:cubicBezTo>
                    <a:cubicBezTo>
                      <a:pt x="2977" y="3394"/>
                      <a:pt x="3298" y="3525"/>
                      <a:pt x="3631" y="3549"/>
                    </a:cubicBezTo>
                    <a:cubicBezTo>
                      <a:pt x="3646" y="3549"/>
                      <a:pt x="3661" y="3549"/>
                      <a:pt x="3676" y="3549"/>
                    </a:cubicBezTo>
                    <a:cubicBezTo>
                      <a:pt x="4024" y="3549"/>
                      <a:pt x="4435" y="3414"/>
                      <a:pt x="4560" y="3049"/>
                    </a:cubicBezTo>
                    <a:cubicBezTo>
                      <a:pt x="4691" y="2644"/>
                      <a:pt x="4346" y="2322"/>
                      <a:pt x="4024" y="2168"/>
                    </a:cubicBezTo>
                    <a:cubicBezTo>
                      <a:pt x="3929" y="2132"/>
                      <a:pt x="3846" y="2096"/>
                      <a:pt x="3751" y="2084"/>
                    </a:cubicBezTo>
                    <a:cubicBezTo>
                      <a:pt x="3798" y="2049"/>
                      <a:pt x="3858" y="2025"/>
                      <a:pt x="3905" y="1989"/>
                    </a:cubicBezTo>
                    <a:cubicBezTo>
                      <a:pt x="4310" y="1739"/>
                      <a:pt x="4501" y="1179"/>
                      <a:pt x="4024" y="882"/>
                    </a:cubicBezTo>
                    <a:cubicBezTo>
                      <a:pt x="3897" y="800"/>
                      <a:pt x="3767" y="764"/>
                      <a:pt x="3639" y="764"/>
                    </a:cubicBezTo>
                    <a:cubicBezTo>
                      <a:pt x="3395" y="764"/>
                      <a:pt x="3156" y="893"/>
                      <a:pt x="2953" y="1072"/>
                    </a:cubicBezTo>
                    <a:cubicBezTo>
                      <a:pt x="2881" y="1120"/>
                      <a:pt x="2715" y="1215"/>
                      <a:pt x="2679" y="1298"/>
                    </a:cubicBezTo>
                    <a:cubicBezTo>
                      <a:pt x="2739" y="1132"/>
                      <a:pt x="2786" y="953"/>
                      <a:pt x="2822" y="786"/>
                    </a:cubicBezTo>
                    <a:cubicBezTo>
                      <a:pt x="2892" y="434"/>
                      <a:pt x="2766" y="0"/>
                      <a:pt x="2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1"/>
              <p:cNvSpPr/>
              <p:nvPr/>
            </p:nvSpPr>
            <p:spPr>
              <a:xfrm flipH="1">
                <a:off x="-1635290" y="2253526"/>
                <a:ext cx="50414" cy="20241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3" extrusionOk="0">
                    <a:moveTo>
                      <a:pt x="561" y="1"/>
                    </a:moveTo>
                    <a:cubicBezTo>
                      <a:pt x="548" y="1"/>
                      <a:pt x="536" y="7"/>
                      <a:pt x="536" y="17"/>
                    </a:cubicBezTo>
                    <a:cubicBezTo>
                      <a:pt x="500" y="125"/>
                      <a:pt x="465" y="208"/>
                      <a:pt x="429" y="315"/>
                    </a:cubicBezTo>
                    <a:cubicBezTo>
                      <a:pt x="405" y="422"/>
                      <a:pt x="381" y="506"/>
                      <a:pt x="358" y="613"/>
                    </a:cubicBezTo>
                    <a:cubicBezTo>
                      <a:pt x="310" y="803"/>
                      <a:pt x="262" y="1018"/>
                      <a:pt x="203" y="1208"/>
                    </a:cubicBezTo>
                    <a:cubicBezTo>
                      <a:pt x="119" y="1601"/>
                      <a:pt x="48" y="1994"/>
                      <a:pt x="0" y="2387"/>
                    </a:cubicBezTo>
                    <a:cubicBezTo>
                      <a:pt x="0" y="2387"/>
                      <a:pt x="6" y="2392"/>
                      <a:pt x="9" y="2392"/>
                    </a:cubicBezTo>
                    <a:cubicBezTo>
                      <a:pt x="11" y="2392"/>
                      <a:pt x="12" y="2391"/>
                      <a:pt x="12" y="2387"/>
                    </a:cubicBezTo>
                    <a:cubicBezTo>
                      <a:pt x="191" y="2018"/>
                      <a:pt x="322" y="1637"/>
                      <a:pt x="417" y="1244"/>
                    </a:cubicBezTo>
                    <a:cubicBezTo>
                      <a:pt x="465" y="1041"/>
                      <a:pt x="500" y="839"/>
                      <a:pt x="536" y="648"/>
                    </a:cubicBezTo>
                    <a:cubicBezTo>
                      <a:pt x="548" y="553"/>
                      <a:pt x="560" y="446"/>
                      <a:pt x="584" y="351"/>
                    </a:cubicBezTo>
                    <a:cubicBezTo>
                      <a:pt x="596" y="244"/>
                      <a:pt x="584" y="137"/>
                      <a:pt x="596" y="29"/>
                    </a:cubicBezTo>
                    <a:cubicBezTo>
                      <a:pt x="596" y="10"/>
                      <a:pt x="578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1"/>
              <p:cNvSpPr/>
              <p:nvPr/>
            </p:nvSpPr>
            <p:spPr>
              <a:xfrm flipH="1">
                <a:off x="-1866383" y="2393349"/>
                <a:ext cx="214006" cy="104381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1234" extrusionOk="0">
                    <a:moveTo>
                      <a:pt x="2491" y="1"/>
                    </a:moveTo>
                    <a:cubicBezTo>
                      <a:pt x="2486" y="1"/>
                      <a:pt x="2481" y="3"/>
                      <a:pt x="2477" y="8"/>
                    </a:cubicBezTo>
                    <a:cubicBezTo>
                      <a:pt x="2072" y="222"/>
                      <a:pt x="1667" y="436"/>
                      <a:pt x="1274" y="639"/>
                    </a:cubicBezTo>
                    <a:cubicBezTo>
                      <a:pt x="857" y="853"/>
                      <a:pt x="452" y="1055"/>
                      <a:pt x="24" y="1222"/>
                    </a:cubicBezTo>
                    <a:cubicBezTo>
                      <a:pt x="0" y="1222"/>
                      <a:pt x="24" y="1234"/>
                      <a:pt x="24" y="1234"/>
                    </a:cubicBezTo>
                    <a:cubicBezTo>
                      <a:pt x="464" y="1115"/>
                      <a:pt x="917" y="984"/>
                      <a:pt x="1345" y="793"/>
                    </a:cubicBezTo>
                    <a:cubicBezTo>
                      <a:pt x="1762" y="603"/>
                      <a:pt x="2143" y="341"/>
                      <a:pt x="2500" y="43"/>
                    </a:cubicBezTo>
                    <a:cubicBezTo>
                      <a:pt x="2529" y="34"/>
                      <a:pt x="2512" y="1"/>
                      <a:pt x="2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1"/>
              <p:cNvSpPr/>
              <p:nvPr/>
            </p:nvSpPr>
            <p:spPr>
              <a:xfrm flipH="1">
                <a:off x="-1941413" y="2595344"/>
                <a:ext cx="279985" cy="79681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42" extrusionOk="0">
                    <a:moveTo>
                      <a:pt x="12" y="1"/>
                    </a:moveTo>
                    <a:cubicBezTo>
                      <a:pt x="12" y="1"/>
                      <a:pt x="0" y="1"/>
                      <a:pt x="12" y="13"/>
                    </a:cubicBezTo>
                    <a:cubicBezTo>
                      <a:pt x="476" y="358"/>
                      <a:pt x="1048" y="596"/>
                      <a:pt x="1596" y="739"/>
                    </a:cubicBezTo>
                    <a:cubicBezTo>
                      <a:pt x="1881" y="810"/>
                      <a:pt x="2143" y="870"/>
                      <a:pt x="2441" y="906"/>
                    </a:cubicBezTo>
                    <a:cubicBezTo>
                      <a:pt x="2624" y="921"/>
                      <a:pt x="2812" y="941"/>
                      <a:pt x="2992" y="941"/>
                    </a:cubicBezTo>
                    <a:cubicBezTo>
                      <a:pt x="3093" y="941"/>
                      <a:pt x="3192" y="935"/>
                      <a:pt x="3286" y="918"/>
                    </a:cubicBezTo>
                    <a:cubicBezTo>
                      <a:pt x="3291" y="920"/>
                      <a:pt x="3295" y="921"/>
                      <a:pt x="3298" y="921"/>
                    </a:cubicBezTo>
                    <a:cubicBezTo>
                      <a:pt x="3309" y="921"/>
                      <a:pt x="3305" y="906"/>
                      <a:pt x="3286" y="906"/>
                    </a:cubicBezTo>
                    <a:cubicBezTo>
                      <a:pt x="3024" y="846"/>
                      <a:pt x="2739" y="810"/>
                      <a:pt x="2453" y="751"/>
                    </a:cubicBezTo>
                    <a:cubicBezTo>
                      <a:pt x="2179" y="715"/>
                      <a:pt x="1893" y="656"/>
                      <a:pt x="1619" y="560"/>
                    </a:cubicBezTo>
                    <a:cubicBezTo>
                      <a:pt x="1358" y="489"/>
                      <a:pt x="1084" y="417"/>
                      <a:pt x="822" y="31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1"/>
              <p:cNvSpPr/>
              <p:nvPr/>
            </p:nvSpPr>
            <p:spPr>
              <a:xfrm flipH="1">
                <a:off x="-1600017" y="2643897"/>
                <a:ext cx="40348" cy="17991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127" extrusionOk="0">
                    <a:moveTo>
                      <a:pt x="409" y="1"/>
                    </a:moveTo>
                    <a:cubicBezTo>
                      <a:pt x="402" y="1"/>
                      <a:pt x="392" y="7"/>
                      <a:pt x="382" y="22"/>
                    </a:cubicBezTo>
                    <a:cubicBezTo>
                      <a:pt x="310" y="165"/>
                      <a:pt x="298" y="344"/>
                      <a:pt x="263" y="510"/>
                    </a:cubicBezTo>
                    <a:cubicBezTo>
                      <a:pt x="239" y="689"/>
                      <a:pt x="203" y="879"/>
                      <a:pt x="179" y="1058"/>
                    </a:cubicBezTo>
                    <a:cubicBezTo>
                      <a:pt x="120" y="1403"/>
                      <a:pt x="48" y="1760"/>
                      <a:pt x="1" y="2118"/>
                    </a:cubicBezTo>
                    <a:cubicBezTo>
                      <a:pt x="1" y="2124"/>
                      <a:pt x="4" y="2127"/>
                      <a:pt x="7" y="2127"/>
                    </a:cubicBezTo>
                    <a:cubicBezTo>
                      <a:pt x="10" y="2127"/>
                      <a:pt x="13" y="2124"/>
                      <a:pt x="13" y="2118"/>
                    </a:cubicBezTo>
                    <a:cubicBezTo>
                      <a:pt x="167" y="1784"/>
                      <a:pt x="263" y="1427"/>
                      <a:pt x="346" y="1094"/>
                    </a:cubicBezTo>
                    <a:cubicBezTo>
                      <a:pt x="370" y="915"/>
                      <a:pt x="405" y="748"/>
                      <a:pt x="417" y="570"/>
                    </a:cubicBezTo>
                    <a:cubicBezTo>
                      <a:pt x="429" y="391"/>
                      <a:pt x="477" y="201"/>
                      <a:pt x="417" y="34"/>
                    </a:cubicBezTo>
                    <a:cubicBezTo>
                      <a:pt x="424" y="13"/>
                      <a:pt x="419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1"/>
              <p:cNvSpPr/>
              <p:nvPr/>
            </p:nvSpPr>
            <p:spPr>
              <a:xfrm flipH="1">
                <a:off x="-1485232" y="2587308"/>
                <a:ext cx="170275" cy="86702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25" extrusionOk="0">
                    <a:moveTo>
                      <a:pt x="2001" y="1"/>
                    </a:moveTo>
                    <a:cubicBezTo>
                      <a:pt x="1822" y="12"/>
                      <a:pt x="1655" y="120"/>
                      <a:pt x="1489" y="191"/>
                    </a:cubicBezTo>
                    <a:cubicBezTo>
                      <a:pt x="1334" y="274"/>
                      <a:pt x="1167" y="358"/>
                      <a:pt x="1001" y="453"/>
                    </a:cubicBezTo>
                    <a:cubicBezTo>
                      <a:pt x="655" y="632"/>
                      <a:pt x="334" y="822"/>
                      <a:pt x="0" y="1013"/>
                    </a:cubicBezTo>
                    <a:lnTo>
                      <a:pt x="0" y="1024"/>
                    </a:lnTo>
                    <a:cubicBezTo>
                      <a:pt x="346" y="882"/>
                      <a:pt x="691" y="751"/>
                      <a:pt x="1036" y="584"/>
                    </a:cubicBezTo>
                    <a:cubicBezTo>
                      <a:pt x="1191" y="512"/>
                      <a:pt x="1358" y="417"/>
                      <a:pt x="1524" y="334"/>
                    </a:cubicBezTo>
                    <a:cubicBezTo>
                      <a:pt x="1691" y="239"/>
                      <a:pt x="1882" y="167"/>
                      <a:pt x="2001" y="36"/>
                    </a:cubicBezTo>
                    <a:cubicBezTo>
                      <a:pt x="2013" y="12"/>
                      <a:pt x="2013" y="1"/>
                      <a:pt x="2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1"/>
              <p:cNvSpPr/>
              <p:nvPr/>
            </p:nvSpPr>
            <p:spPr>
              <a:xfrm flipH="1">
                <a:off x="-1508409" y="2368734"/>
                <a:ext cx="190406" cy="12400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66" extrusionOk="0">
                    <a:moveTo>
                      <a:pt x="12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36" y="132"/>
                      <a:pt x="119" y="215"/>
                      <a:pt x="191" y="299"/>
                    </a:cubicBezTo>
                    <a:cubicBezTo>
                      <a:pt x="262" y="382"/>
                      <a:pt x="357" y="453"/>
                      <a:pt x="429" y="537"/>
                    </a:cubicBezTo>
                    <a:cubicBezTo>
                      <a:pt x="607" y="680"/>
                      <a:pt x="786" y="834"/>
                      <a:pt x="976" y="953"/>
                    </a:cubicBezTo>
                    <a:cubicBezTo>
                      <a:pt x="1369" y="1203"/>
                      <a:pt x="1798" y="1346"/>
                      <a:pt x="2227" y="1465"/>
                    </a:cubicBezTo>
                    <a:cubicBezTo>
                      <a:pt x="2227" y="1465"/>
                      <a:pt x="2250" y="1465"/>
                      <a:pt x="2227" y="1453"/>
                    </a:cubicBezTo>
                    <a:cubicBezTo>
                      <a:pt x="1822" y="1275"/>
                      <a:pt x="1441" y="1037"/>
                      <a:pt x="1072" y="799"/>
                    </a:cubicBezTo>
                    <a:cubicBezTo>
                      <a:pt x="893" y="680"/>
                      <a:pt x="715" y="549"/>
                      <a:pt x="536" y="418"/>
                    </a:cubicBezTo>
                    <a:lnTo>
                      <a:pt x="262" y="191"/>
                    </a:lnTo>
                    <a:cubicBezTo>
                      <a:pt x="191" y="132"/>
                      <a:pt x="107" y="37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1"/>
              <p:cNvSpPr/>
              <p:nvPr/>
            </p:nvSpPr>
            <p:spPr>
              <a:xfrm flipH="1">
                <a:off x="-1621164" y="2527505"/>
                <a:ext cx="37303" cy="3408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03" extrusionOk="0">
                    <a:moveTo>
                      <a:pt x="216" y="1"/>
                    </a:moveTo>
                    <a:cubicBezTo>
                      <a:pt x="162" y="1"/>
                      <a:pt x="109" y="21"/>
                      <a:pt x="72" y="65"/>
                    </a:cubicBezTo>
                    <a:cubicBezTo>
                      <a:pt x="0" y="148"/>
                      <a:pt x="0" y="279"/>
                      <a:pt x="84" y="350"/>
                    </a:cubicBezTo>
                    <a:cubicBezTo>
                      <a:pt x="118" y="385"/>
                      <a:pt x="169" y="403"/>
                      <a:pt x="220" y="403"/>
                    </a:cubicBezTo>
                    <a:cubicBezTo>
                      <a:pt x="276" y="403"/>
                      <a:pt x="332" y="382"/>
                      <a:pt x="370" y="338"/>
                    </a:cubicBezTo>
                    <a:cubicBezTo>
                      <a:pt x="441" y="243"/>
                      <a:pt x="441" y="112"/>
                      <a:pt x="358" y="53"/>
                    </a:cubicBezTo>
                    <a:cubicBezTo>
                      <a:pt x="318" y="18"/>
                      <a:pt x="266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1"/>
              <p:cNvSpPr/>
              <p:nvPr/>
            </p:nvSpPr>
            <p:spPr>
              <a:xfrm flipH="1">
                <a:off x="-1641381" y="2492232"/>
                <a:ext cx="37388" cy="340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3" extrusionOk="0">
                    <a:moveTo>
                      <a:pt x="216" y="1"/>
                    </a:moveTo>
                    <a:cubicBezTo>
                      <a:pt x="162" y="1"/>
                      <a:pt x="109" y="22"/>
                      <a:pt x="72" y="65"/>
                    </a:cubicBezTo>
                    <a:cubicBezTo>
                      <a:pt x="1" y="148"/>
                      <a:pt x="1" y="279"/>
                      <a:pt x="84" y="351"/>
                    </a:cubicBezTo>
                    <a:cubicBezTo>
                      <a:pt x="118" y="385"/>
                      <a:pt x="169" y="403"/>
                      <a:pt x="221" y="403"/>
                    </a:cubicBezTo>
                    <a:cubicBezTo>
                      <a:pt x="276" y="403"/>
                      <a:pt x="333" y="382"/>
                      <a:pt x="370" y="339"/>
                    </a:cubicBezTo>
                    <a:cubicBezTo>
                      <a:pt x="441" y="243"/>
                      <a:pt x="429" y="124"/>
                      <a:pt x="358" y="53"/>
                    </a:cubicBezTo>
                    <a:cubicBezTo>
                      <a:pt x="318" y="19"/>
                      <a:pt x="267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1"/>
              <p:cNvSpPr/>
              <p:nvPr/>
            </p:nvSpPr>
            <p:spPr>
              <a:xfrm flipH="1">
                <a:off x="-1597057" y="2491217"/>
                <a:ext cx="37388" cy="340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3" extrusionOk="0">
                    <a:moveTo>
                      <a:pt x="221" y="1"/>
                    </a:moveTo>
                    <a:cubicBezTo>
                      <a:pt x="166" y="1"/>
                      <a:pt x="109" y="22"/>
                      <a:pt x="72" y="65"/>
                    </a:cubicBezTo>
                    <a:cubicBezTo>
                      <a:pt x="1" y="136"/>
                      <a:pt x="1" y="279"/>
                      <a:pt x="84" y="351"/>
                    </a:cubicBezTo>
                    <a:cubicBezTo>
                      <a:pt x="124" y="385"/>
                      <a:pt x="175" y="403"/>
                      <a:pt x="225" y="403"/>
                    </a:cubicBezTo>
                    <a:cubicBezTo>
                      <a:pt x="280" y="403"/>
                      <a:pt x="333" y="382"/>
                      <a:pt x="370" y="339"/>
                    </a:cubicBezTo>
                    <a:cubicBezTo>
                      <a:pt x="441" y="244"/>
                      <a:pt x="441" y="113"/>
                      <a:pt x="358" y="53"/>
                    </a:cubicBezTo>
                    <a:cubicBezTo>
                      <a:pt x="324" y="19"/>
                      <a:pt x="273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1"/>
              <p:cNvSpPr/>
              <p:nvPr/>
            </p:nvSpPr>
            <p:spPr>
              <a:xfrm flipH="1">
                <a:off x="-1607123" y="2565061"/>
                <a:ext cx="37388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10" extrusionOk="0">
                    <a:moveTo>
                      <a:pt x="220" y="0"/>
                    </a:moveTo>
                    <a:cubicBezTo>
                      <a:pt x="165" y="0"/>
                      <a:pt x="109" y="24"/>
                      <a:pt x="72" y="73"/>
                    </a:cubicBezTo>
                    <a:cubicBezTo>
                      <a:pt x="1" y="144"/>
                      <a:pt x="1" y="275"/>
                      <a:pt x="84" y="359"/>
                    </a:cubicBezTo>
                    <a:cubicBezTo>
                      <a:pt x="123" y="392"/>
                      <a:pt x="172" y="410"/>
                      <a:pt x="220" y="410"/>
                    </a:cubicBezTo>
                    <a:cubicBezTo>
                      <a:pt x="276" y="410"/>
                      <a:pt x="332" y="386"/>
                      <a:pt x="370" y="335"/>
                    </a:cubicBezTo>
                    <a:cubicBezTo>
                      <a:pt x="441" y="264"/>
                      <a:pt x="429" y="133"/>
                      <a:pt x="358" y="61"/>
                    </a:cubicBezTo>
                    <a:cubicBezTo>
                      <a:pt x="323" y="21"/>
                      <a:pt x="272" y="0"/>
                      <a:pt x="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1"/>
              <p:cNvSpPr/>
              <p:nvPr/>
            </p:nvSpPr>
            <p:spPr>
              <a:xfrm flipH="1">
                <a:off x="-1646371" y="2563877"/>
                <a:ext cx="37303" cy="3476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1" extrusionOk="0">
                    <a:moveTo>
                      <a:pt x="221" y="0"/>
                    </a:moveTo>
                    <a:cubicBezTo>
                      <a:pt x="165" y="0"/>
                      <a:pt x="110" y="24"/>
                      <a:pt x="72" y="75"/>
                    </a:cubicBezTo>
                    <a:cubicBezTo>
                      <a:pt x="0" y="147"/>
                      <a:pt x="0" y="278"/>
                      <a:pt x="83" y="349"/>
                    </a:cubicBezTo>
                    <a:cubicBezTo>
                      <a:pt x="118" y="389"/>
                      <a:pt x="169" y="410"/>
                      <a:pt x="221" y="410"/>
                    </a:cubicBezTo>
                    <a:cubicBezTo>
                      <a:pt x="276" y="410"/>
                      <a:pt x="332" y="386"/>
                      <a:pt x="369" y="337"/>
                    </a:cubicBezTo>
                    <a:cubicBezTo>
                      <a:pt x="441" y="266"/>
                      <a:pt x="429" y="135"/>
                      <a:pt x="357" y="51"/>
                    </a:cubicBezTo>
                    <a:cubicBezTo>
                      <a:pt x="319" y="18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1"/>
              <p:cNvSpPr/>
              <p:nvPr/>
            </p:nvSpPr>
            <p:spPr>
              <a:xfrm flipH="1">
                <a:off x="-1666503" y="2527505"/>
                <a:ext cx="37303" cy="3408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03" extrusionOk="0">
                    <a:moveTo>
                      <a:pt x="216" y="1"/>
                    </a:moveTo>
                    <a:cubicBezTo>
                      <a:pt x="162" y="1"/>
                      <a:pt x="109" y="21"/>
                      <a:pt x="72" y="65"/>
                    </a:cubicBezTo>
                    <a:cubicBezTo>
                      <a:pt x="0" y="148"/>
                      <a:pt x="0" y="279"/>
                      <a:pt x="84" y="350"/>
                    </a:cubicBezTo>
                    <a:cubicBezTo>
                      <a:pt x="118" y="385"/>
                      <a:pt x="169" y="403"/>
                      <a:pt x="220" y="403"/>
                    </a:cubicBezTo>
                    <a:cubicBezTo>
                      <a:pt x="276" y="403"/>
                      <a:pt x="332" y="382"/>
                      <a:pt x="369" y="338"/>
                    </a:cubicBezTo>
                    <a:cubicBezTo>
                      <a:pt x="441" y="243"/>
                      <a:pt x="441" y="124"/>
                      <a:pt x="357" y="53"/>
                    </a:cubicBezTo>
                    <a:cubicBezTo>
                      <a:pt x="317" y="18"/>
                      <a:pt x="266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1"/>
              <p:cNvSpPr/>
              <p:nvPr/>
            </p:nvSpPr>
            <p:spPr>
              <a:xfrm flipH="1">
                <a:off x="-1578871" y="2523614"/>
                <a:ext cx="38318" cy="3468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30" y="0"/>
                    </a:moveTo>
                    <a:cubicBezTo>
                      <a:pt x="175" y="0"/>
                      <a:pt x="117" y="24"/>
                      <a:pt x="72" y="75"/>
                    </a:cubicBezTo>
                    <a:cubicBezTo>
                      <a:pt x="0" y="146"/>
                      <a:pt x="0" y="277"/>
                      <a:pt x="96" y="349"/>
                    </a:cubicBezTo>
                    <a:cubicBezTo>
                      <a:pt x="130" y="389"/>
                      <a:pt x="179" y="410"/>
                      <a:pt x="228" y="410"/>
                    </a:cubicBezTo>
                    <a:cubicBezTo>
                      <a:pt x="280" y="410"/>
                      <a:pt x="333" y="386"/>
                      <a:pt x="370" y="337"/>
                    </a:cubicBezTo>
                    <a:cubicBezTo>
                      <a:pt x="453" y="253"/>
                      <a:pt x="429" y="134"/>
                      <a:pt x="358" y="51"/>
                    </a:cubicBezTo>
                    <a:cubicBezTo>
                      <a:pt x="324" y="18"/>
                      <a:pt x="278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</a:t>
            </a:r>
            <a:endParaRPr dirty="0"/>
          </a:p>
        </p:txBody>
      </p:sp>
      <p:sp>
        <p:nvSpPr>
          <p:cNvPr id="2521" name="Google Shape;2521;p32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Kota Balikpapan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Raperda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Hukum (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fasilitasi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DPRD dan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harmonisasi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Kanwilkumham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Pemerintah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Daerah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menyelenggarakan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Bantuan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Hukum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bagi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masyarakat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miskin 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dan </a:t>
            </a:r>
            <a:r>
              <a:rPr lang="en-US" sz="18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kelompok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rentan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sesuai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dengan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ketentuan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peraturan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perundang-undangan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membantu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menyelesaikan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erkara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perdata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perkara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pidana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dihadapi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Pemerintah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Daerah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memberikan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fasilitasi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anggaran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bantuan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hukum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dan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bantuan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hukum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akan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diberikan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oleh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pemberi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bantuan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hukum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(LBH) yang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bekerja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sama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dengan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Pemda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  <a:endParaRPr sz="1100" dirty="0">
              <a:solidFill>
                <a:schemeClr val="lt1"/>
              </a:solidFill>
            </a:endParaRPr>
          </a:p>
        </p:txBody>
      </p:sp>
      <p:grpSp>
        <p:nvGrpSpPr>
          <p:cNvPr id="2" name="Google Shape;6284;p53">
            <a:extLst>
              <a:ext uri="{FF2B5EF4-FFF2-40B4-BE49-F238E27FC236}">
                <a16:creationId xmlns:a16="http://schemas.microsoft.com/office/drawing/2014/main" id="{1DBBBD1E-D405-4C6A-BF70-794B0C7F7DE5}"/>
              </a:ext>
            </a:extLst>
          </p:cNvPr>
          <p:cNvGrpSpPr/>
          <p:nvPr/>
        </p:nvGrpSpPr>
        <p:grpSpPr>
          <a:xfrm>
            <a:off x="8342629" y="2206011"/>
            <a:ext cx="975482" cy="3416400"/>
            <a:chOff x="12614350" y="519975"/>
            <a:chExt cx="595650" cy="2086125"/>
          </a:xfrm>
        </p:grpSpPr>
        <p:sp>
          <p:nvSpPr>
            <p:cNvPr id="3" name="Google Shape;6285;p53">
              <a:extLst>
                <a:ext uri="{FF2B5EF4-FFF2-40B4-BE49-F238E27FC236}">
                  <a16:creationId xmlns:a16="http://schemas.microsoft.com/office/drawing/2014/main" id="{77C1326B-EAFA-33A5-B5BB-AE79F594D6CE}"/>
                </a:ext>
              </a:extLst>
            </p:cNvPr>
            <p:cNvSpPr/>
            <p:nvPr/>
          </p:nvSpPr>
          <p:spPr>
            <a:xfrm>
              <a:off x="12821825" y="802825"/>
              <a:ext cx="200650" cy="59925"/>
            </a:xfrm>
            <a:custGeom>
              <a:avLst/>
              <a:gdLst/>
              <a:ahLst/>
              <a:cxnLst/>
              <a:rect l="l" t="t" r="r" b="b"/>
              <a:pathLst>
                <a:path w="8026" h="2397" extrusionOk="0">
                  <a:moveTo>
                    <a:pt x="4823" y="0"/>
                  </a:moveTo>
                  <a:cubicBezTo>
                    <a:pt x="4576" y="0"/>
                    <a:pt x="4326" y="8"/>
                    <a:pt x="4084" y="28"/>
                  </a:cubicBezTo>
                  <a:cubicBezTo>
                    <a:pt x="2584" y="147"/>
                    <a:pt x="560" y="325"/>
                    <a:pt x="560" y="325"/>
                  </a:cubicBezTo>
                  <a:lnTo>
                    <a:pt x="1" y="2302"/>
                  </a:lnTo>
                  <a:lnTo>
                    <a:pt x="1" y="2397"/>
                  </a:lnTo>
                  <a:cubicBezTo>
                    <a:pt x="24" y="2337"/>
                    <a:pt x="8025" y="2052"/>
                    <a:pt x="8025" y="2052"/>
                  </a:cubicBezTo>
                  <a:cubicBezTo>
                    <a:pt x="8025" y="2052"/>
                    <a:pt x="7478" y="218"/>
                    <a:pt x="7418" y="218"/>
                  </a:cubicBezTo>
                  <a:cubicBezTo>
                    <a:pt x="7368" y="218"/>
                    <a:pt x="6112" y="0"/>
                    <a:pt x="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286;p53">
              <a:extLst>
                <a:ext uri="{FF2B5EF4-FFF2-40B4-BE49-F238E27FC236}">
                  <a16:creationId xmlns:a16="http://schemas.microsoft.com/office/drawing/2014/main" id="{D12DC3C1-91DC-DC33-1627-32DAA362B08B}"/>
                </a:ext>
              </a:extLst>
            </p:cNvPr>
            <p:cNvSpPr/>
            <p:nvPr/>
          </p:nvSpPr>
          <p:spPr>
            <a:xfrm>
              <a:off x="12716750" y="836175"/>
              <a:ext cx="369725" cy="175700"/>
            </a:xfrm>
            <a:custGeom>
              <a:avLst/>
              <a:gdLst/>
              <a:ahLst/>
              <a:cxnLst/>
              <a:rect l="l" t="t" r="r" b="b"/>
              <a:pathLst>
                <a:path w="14789" h="7028" extrusionOk="0">
                  <a:moveTo>
                    <a:pt x="8620" y="1"/>
                  </a:moveTo>
                  <a:cubicBezTo>
                    <a:pt x="8537" y="1"/>
                    <a:pt x="8454" y="2"/>
                    <a:pt x="8371" y="3"/>
                  </a:cubicBezTo>
                  <a:cubicBezTo>
                    <a:pt x="6609" y="27"/>
                    <a:pt x="4858" y="468"/>
                    <a:pt x="3168" y="968"/>
                  </a:cubicBezTo>
                  <a:cubicBezTo>
                    <a:pt x="2061" y="1301"/>
                    <a:pt x="965" y="1682"/>
                    <a:pt x="1" y="2313"/>
                  </a:cubicBezTo>
                  <a:lnTo>
                    <a:pt x="13" y="5730"/>
                  </a:lnTo>
                  <a:lnTo>
                    <a:pt x="14360" y="7028"/>
                  </a:lnTo>
                  <a:lnTo>
                    <a:pt x="14788" y="1682"/>
                  </a:lnTo>
                  <a:cubicBezTo>
                    <a:pt x="12931" y="593"/>
                    <a:pt x="10776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87;p53">
              <a:extLst>
                <a:ext uri="{FF2B5EF4-FFF2-40B4-BE49-F238E27FC236}">
                  <a16:creationId xmlns:a16="http://schemas.microsoft.com/office/drawing/2014/main" id="{A715C217-31E5-81B0-EA2E-02B7383411CC}"/>
                </a:ext>
              </a:extLst>
            </p:cNvPr>
            <p:cNvSpPr/>
            <p:nvPr/>
          </p:nvSpPr>
          <p:spPr>
            <a:xfrm>
              <a:off x="12952500" y="2336125"/>
              <a:ext cx="97050" cy="117900"/>
            </a:xfrm>
            <a:custGeom>
              <a:avLst/>
              <a:gdLst/>
              <a:ahLst/>
              <a:cxnLst/>
              <a:rect l="l" t="t" r="r" b="b"/>
              <a:pathLst>
                <a:path w="3882" h="4716" extrusionOk="0">
                  <a:moveTo>
                    <a:pt x="2417" y="1"/>
                  </a:moveTo>
                  <a:lnTo>
                    <a:pt x="0" y="1144"/>
                  </a:lnTo>
                  <a:lnTo>
                    <a:pt x="2215" y="4716"/>
                  </a:lnTo>
                  <a:lnTo>
                    <a:pt x="3882" y="418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288;p53">
              <a:extLst>
                <a:ext uri="{FF2B5EF4-FFF2-40B4-BE49-F238E27FC236}">
                  <a16:creationId xmlns:a16="http://schemas.microsoft.com/office/drawing/2014/main" id="{ABAC92A8-3C99-F6E6-77F6-0FD5315CCC78}"/>
                </a:ext>
              </a:extLst>
            </p:cNvPr>
            <p:cNvSpPr/>
            <p:nvPr/>
          </p:nvSpPr>
          <p:spPr>
            <a:xfrm>
              <a:off x="12989700" y="2414375"/>
              <a:ext cx="148525" cy="172475"/>
            </a:xfrm>
            <a:custGeom>
              <a:avLst/>
              <a:gdLst/>
              <a:ahLst/>
              <a:cxnLst/>
              <a:rect l="l" t="t" r="r" b="b"/>
              <a:pathLst>
                <a:path w="5941" h="6899" extrusionOk="0">
                  <a:moveTo>
                    <a:pt x="2214" y="1"/>
                  </a:moveTo>
                  <a:cubicBezTo>
                    <a:pt x="2117" y="1"/>
                    <a:pt x="2025" y="74"/>
                    <a:pt x="2025" y="74"/>
                  </a:cubicBezTo>
                  <a:cubicBezTo>
                    <a:pt x="2025" y="74"/>
                    <a:pt x="2049" y="633"/>
                    <a:pt x="2049" y="764"/>
                  </a:cubicBezTo>
                  <a:cubicBezTo>
                    <a:pt x="2049" y="919"/>
                    <a:pt x="1906" y="883"/>
                    <a:pt x="1513" y="1086"/>
                  </a:cubicBezTo>
                  <a:cubicBezTo>
                    <a:pt x="1454" y="1114"/>
                    <a:pt x="1383" y="1127"/>
                    <a:pt x="1306" y="1127"/>
                  </a:cubicBezTo>
                  <a:cubicBezTo>
                    <a:pt x="871" y="1127"/>
                    <a:pt x="227" y="740"/>
                    <a:pt x="227" y="740"/>
                  </a:cubicBezTo>
                  <a:lnTo>
                    <a:pt x="1" y="990"/>
                  </a:lnTo>
                  <a:lnTo>
                    <a:pt x="346" y="1812"/>
                  </a:lnTo>
                  <a:cubicBezTo>
                    <a:pt x="1001" y="2633"/>
                    <a:pt x="1489" y="3622"/>
                    <a:pt x="2299" y="4610"/>
                  </a:cubicBezTo>
                  <a:cubicBezTo>
                    <a:pt x="3346" y="5848"/>
                    <a:pt x="4811" y="6884"/>
                    <a:pt x="5061" y="6896"/>
                  </a:cubicBezTo>
                  <a:cubicBezTo>
                    <a:pt x="5081" y="6898"/>
                    <a:pt x="5100" y="6899"/>
                    <a:pt x="5120" y="6899"/>
                  </a:cubicBezTo>
                  <a:cubicBezTo>
                    <a:pt x="5601" y="6899"/>
                    <a:pt x="5940" y="6341"/>
                    <a:pt x="5894" y="5860"/>
                  </a:cubicBezTo>
                  <a:cubicBezTo>
                    <a:pt x="5847" y="5348"/>
                    <a:pt x="5513" y="4931"/>
                    <a:pt x="5192" y="4538"/>
                  </a:cubicBezTo>
                  <a:cubicBezTo>
                    <a:pt x="4454" y="3622"/>
                    <a:pt x="3727" y="2705"/>
                    <a:pt x="2977" y="1776"/>
                  </a:cubicBezTo>
                  <a:cubicBezTo>
                    <a:pt x="2977" y="1776"/>
                    <a:pt x="2537" y="514"/>
                    <a:pt x="2406" y="193"/>
                  </a:cubicBezTo>
                  <a:cubicBezTo>
                    <a:pt x="2365" y="43"/>
                    <a:pt x="2288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89;p53">
              <a:extLst>
                <a:ext uri="{FF2B5EF4-FFF2-40B4-BE49-F238E27FC236}">
                  <a16:creationId xmlns:a16="http://schemas.microsoft.com/office/drawing/2014/main" id="{9D28D04D-0BC1-5D07-9EF8-49C5A5EB76AA}"/>
                </a:ext>
              </a:extLst>
            </p:cNvPr>
            <p:cNvSpPr/>
            <p:nvPr/>
          </p:nvSpPr>
          <p:spPr>
            <a:xfrm>
              <a:off x="12721225" y="1450300"/>
              <a:ext cx="318800" cy="931700"/>
            </a:xfrm>
            <a:custGeom>
              <a:avLst/>
              <a:gdLst/>
              <a:ahLst/>
              <a:cxnLst/>
              <a:rect l="l" t="t" r="r" b="b"/>
              <a:pathLst>
                <a:path w="12752" h="37268" extrusionOk="0">
                  <a:moveTo>
                    <a:pt x="846" y="1"/>
                  </a:moveTo>
                  <a:lnTo>
                    <a:pt x="0" y="3727"/>
                  </a:lnTo>
                  <a:cubicBezTo>
                    <a:pt x="1512" y="15205"/>
                    <a:pt x="4429" y="26492"/>
                    <a:pt x="8644" y="37267"/>
                  </a:cubicBezTo>
                  <a:cubicBezTo>
                    <a:pt x="9442" y="37101"/>
                    <a:pt x="10299" y="37005"/>
                    <a:pt x="11097" y="36862"/>
                  </a:cubicBezTo>
                  <a:cubicBezTo>
                    <a:pt x="11668" y="36755"/>
                    <a:pt x="12216" y="36612"/>
                    <a:pt x="12752" y="36434"/>
                  </a:cubicBezTo>
                  <a:cubicBezTo>
                    <a:pt x="11026" y="26504"/>
                    <a:pt x="9549" y="16527"/>
                    <a:pt x="8335" y="6525"/>
                  </a:cubicBezTo>
                  <a:lnTo>
                    <a:pt x="8275" y="15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90;p53">
              <a:extLst>
                <a:ext uri="{FF2B5EF4-FFF2-40B4-BE49-F238E27FC236}">
                  <a16:creationId xmlns:a16="http://schemas.microsoft.com/office/drawing/2014/main" id="{C5867DA0-B18D-45B9-3D7D-1B5566B08A04}"/>
                </a:ext>
              </a:extLst>
            </p:cNvPr>
            <p:cNvSpPr/>
            <p:nvPr/>
          </p:nvSpPr>
          <p:spPr>
            <a:xfrm>
              <a:off x="12936125" y="2342375"/>
              <a:ext cx="79200" cy="117000"/>
            </a:xfrm>
            <a:custGeom>
              <a:avLst/>
              <a:gdLst/>
              <a:ahLst/>
              <a:cxnLst/>
              <a:rect l="l" t="t" r="r" b="b"/>
              <a:pathLst>
                <a:path w="3168" h="4680" extrusionOk="0">
                  <a:moveTo>
                    <a:pt x="3168" y="1"/>
                  </a:moveTo>
                  <a:lnTo>
                    <a:pt x="644" y="72"/>
                  </a:lnTo>
                  <a:lnTo>
                    <a:pt x="1" y="4466"/>
                  </a:lnTo>
                  <a:lnTo>
                    <a:pt x="2156" y="4680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291;p53">
              <a:extLst>
                <a:ext uri="{FF2B5EF4-FFF2-40B4-BE49-F238E27FC236}">
                  <a16:creationId xmlns:a16="http://schemas.microsoft.com/office/drawing/2014/main" id="{41EA0F6B-41CE-5676-AAF2-0AD5AE033B93}"/>
                </a:ext>
              </a:extLst>
            </p:cNvPr>
            <p:cNvSpPr/>
            <p:nvPr/>
          </p:nvSpPr>
          <p:spPr>
            <a:xfrm>
              <a:off x="12742350" y="1405950"/>
              <a:ext cx="345300" cy="962050"/>
            </a:xfrm>
            <a:custGeom>
              <a:avLst/>
              <a:gdLst/>
              <a:ahLst/>
              <a:cxnLst/>
              <a:rect l="l" t="t" r="r" b="b"/>
              <a:pathLst>
                <a:path w="13812" h="38482" extrusionOk="0">
                  <a:moveTo>
                    <a:pt x="1" y="1"/>
                  </a:moveTo>
                  <a:lnTo>
                    <a:pt x="167" y="3799"/>
                  </a:lnTo>
                  <a:lnTo>
                    <a:pt x="6656" y="4049"/>
                  </a:lnTo>
                  <a:lnTo>
                    <a:pt x="7025" y="8335"/>
                  </a:lnTo>
                  <a:cubicBezTo>
                    <a:pt x="7228" y="18182"/>
                    <a:pt x="7430" y="28028"/>
                    <a:pt x="7633" y="37875"/>
                  </a:cubicBezTo>
                  <a:cubicBezTo>
                    <a:pt x="8942" y="38125"/>
                    <a:pt x="10240" y="38422"/>
                    <a:pt x="11550" y="38482"/>
                  </a:cubicBezTo>
                  <a:cubicBezTo>
                    <a:pt x="13145" y="27492"/>
                    <a:pt x="13812" y="16360"/>
                    <a:pt x="13562" y="5240"/>
                  </a:cubicBezTo>
                  <a:lnTo>
                    <a:pt x="13157" y="1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92;p53">
              <a:extLst>
                <a:ext uri="{FF2B5EF4-FFF2-40B4-BE49-F238E27FC236}">
                  <a16:creationId xmlns:a16="http://schemas.microsoft.com/office/drawing/2014/main" id="{5B18CFD4-356B-9ACC-A8F9-E247684744EF}"/>
                </a:ext>
              </a:extLst>
            </p:cNvPr>
            <p:cNvSpPr/>
            <p:nvPr/>
          </p:nvSpPr>
          <p:spPr>
            <a:xfrm>
              <a:off x="12877800" y="2428050"/>
              <a:ext cx="120575" cy="178050"/>
            </a:xfrm>
            <a:custGeom>
              <a:avLst/>
              <a:gdLst/>
              <a:ahLst/>
              <a:cxnLst/>
              <a:rect l="l" t="t" r="r" b="b"/>
              <a:pathLst>
                <a:path w="4823" h="7122" extrusionOk="0">
                  <a:moveTo>
                    <a:pt x="2399" y="1"/>
                  </a:moveTo>
                  <a:cubicBezTo>
                    <a:pt x="2297" y="1"/>
                    <a:pt x="2119" y="213"/>
                    <a:pt x="2096" y="503"/>
                  </a:cubicBezTo>
                  <a:cubicBezTo>
                    <a:pt x="2072" y="955"/>
                    <a:pt x="1560" y="2360"/>
                    <a:pt x="1560" y="2360"/>
                  </a:cubicBezTo>
                  <a:cubicBezTo>
                    <a:pt x="726" y="3610"/>
                    <a:pt x="191" y="5075"/>
                    <a:pt x="24" y="6563"/>
                  </a:cubicBezTo>
                  <a:cubicBezTo>
                    <a:pt x="12" y="6682"/>
                    <a:pt x="0" y="6813"/>
                    <a:pt x="71" y="6920"/>
                  </a:cubicBezTo>
                  <a:cubicBezTo>
                    <a:pt x="131" y="7004"/>
                    <a:pt x="250" y="7039"/>
                    <a:pt x="345" y="7063"/>
                  </a:cubicBezTo>
                  <a:cubicBezTo>
                    <a:pt x="503" y="7103"/>
                    <a:pt x="662" y="7121"/>
                    <a:pt x="820" y="7121"/>
                  </a:cubicBezTo>
                  <a:cubicBezTo>
                    <a:pt x="1519" y="7121"/>
                    <a:pt x="2204" y="6759"/>
                    <a:pt x="2738" y="6254"/>
                  </a:cubicBezTo>
                  <a:cubicBezTo>
                    <a:pt x="3143" y="5551"/>
                    <a:pt x="3631" y="4896"/>
                    <a:pt x="3881" y="4063"/>
                  </a:cubicBezTo>
                  <a:cubicBezTo>
                    <a:pt x="4227" y="2932"/>
                    <a:pt x="4584" y="1824"/>
                    <a:pt x="4822" y="681"/>
                  </a:cubicBezTo>
                  <a:cubicBezTo>
                    <a:pt x="4763" y="634"/>
                    <a:pt x="4691" y="622"/>
                    <a:pt x="4691" y="622"/>
                  </a:cubicBezTo>
                  <a:cubicBezTo>
                    <a:pt x="4691" y="622"/>
                    <a:pt x="4086" y="1091"/>
                    <a:pt x="3662" y="1091"/>
                  </a:cubicBezTo>
                  <a:cubicBezTo>
                    <a:pt x="3618" y="1091"/>
                    <a:pt x="3575" y="1086"/>
                    <a:pt x="3536" y="1074"/>
                  </a:cubicBezTo>
                  <a:cubicBezTo>
                    <a:pt x="3119" y="955"/>
                    <a:pt x="2405" y="598"/>
                    <a:pt x="2465" y="193"/>
                  </a:cubicBezTo>
                  <a:cubicBezTo>
                    <a:pt x="2485" y="59"/>
                    <a:pt x="2452" y="1"/>
                    <a:pt x="2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293;p53">
              <a:extLst>
                <a:ext uri="{FF2B5EF4-FFF2-40B4-BE49-F238E27FC236}">
                  <a16:creationId xmlns:a16="http://schemas.microsoft.com/office/drawing/2014/main" id="{8D332A9F-193C-E147-0EA7-30DA1C73E101}"/>
                </a:ext>
              </a:extLst>
            </p:cNvPr>
            <p:cNvSpPr/>
            <p:nvPr/>
          </p:nvSpPr>
          <p:spPr>
            <a:xfrm>
              <a:off x="12809625" y="849650"/>
              <a:ext cx="277150" cy="574325"/>
            </a:xfrm>
            <a:custGeom>
              <a:avLst/>
              <a:gdLst/>
              <a:ahLst/>
              <a:cxnLst/>
              <a:rect l="l" t="t" r="r" b="b"/>
              <a:pathLst>
                <a:path w="11086" h="22973" extrusionOk="0">
                  <a:moveTo>
                    <a:pt x="8621" y="0"/>
                  </a:moveTo>
                  <a:cubicBezTo>
                    <a:pt x="8454" y="405"/>
                    <a:pt x="8097" y="762"/>
                    <a:pt x="7799" y="1012"/>
                  </a:cubicBezTo>
                  <a:cubicBezTo>
                    <a:pt x="7097" y="1619"/>
                    <a:pt x="6311" y="1965"/>
                    <a:pt x="5406" y="2107"/>
                  </a:cubicBezTo>
                  <a:cubicBezTo>
                    <a:pt x="4944" y="2177"/>
                    <a:pt x="4437" y="2222"/>
                    <a:pt x="3925" y="2222"/>
                  </a:cubicBezTo>
                  <a:cubicBezTo>
                    <a:pt x="3209" y="2222"/>
                    <a:pt x="2483" y="2134"/>
                    <a:pt x="1858" y="1905"/>
                  </a:cubicBezTo>
                  <a:cubicBezTo>
                    <a:pt x="1370" y="1726"/>
                    <a:pt x="1024" y="1393"/>
                    <a:pt x="786" y="1000"/>
                  </a:cubicBezTo>
                  <a:cubicBezTo>
                    <a:pt x="703" y="857"/>
                    <a:pt x="643" y="726"/>
                    <a:pt x="608" y="607"/>
                  </a:cubicBezTo>
                  <a:cubicBezTo>
                    <a:pt x="548" y="476"/>
                    <a:pt x="512" y="345"/>
                    <a:pt x="477" y="202"/>
                  </a:cubicBezTo>
                  <a:lnTo>
                    <a:pt x="0" y="536"/>
                  </a:lnTo>
                  <a:lnTo>
                    <a:pt x="0" y="3072"/>
                  </a:lnTo>
                  <a:lnTo>
                    <a:pt x="0" y="3417"/>
                  </a:lnTo>
                  <a:lnTo>
                    <a:pt x="0" y="4989"/>
                  </a:lnTo>
                  <a:lnTo>
                    <a:pt x="0" y="5322"/>
                  </a:lnTo>
                  <a:cubicBezTo>
                    <a:pt x="0" y="6215"/>
                    <a:pt x="12" y="7168"/>
                    <a:pt x="12" y="8180"/>
                  </a:cubicBezTo>
                  <a:lnTo>
                    <a:pt x="12" y="8501"/>
                  </a:lnTo>
                  <a:cubicBezTo>
                    <a:pt x="12" y="9382"/>
                    <a:pt x="12" y="10287"/>
                    <a:pt x="36" y="11204"/>
                  </a:cubicBezTo>
                  <a:lnTo>
                    <a:pt x="36" y="11513"/>
                  </a:lnTo>
                  <a:cubicBezTo>
                    <a:pt x="36" y="12383"/>
                    <a:pt x="48" y="13264"/>
                    <a:pt x="60" y="14109"/>
                  </a:cubicBezTo>
                  <a:lnTo>
                    <a:pt x="60" y="14478"/>
                  </a:lnTo>
                  <a:cubicBezTo>
                    <a:pt x="60" y="15181"/>
                    <a:pt x="72" y="15883"/>
                    <a:pt x="96" y="16538"/>
                  </a:cubicBezTo>
                  <a:lnTo>
                    <a:pt x="96" y="16800"/>
                  </a:lnTo>
                  <a:cubicBezTo>
                    <a:pt x="108" y="17490"/>
                    <a:pt x="120" y="18145"/>
                    <a:pt x="131" y="18740"/>
                  </a:cubicBezTo>
                  <a:cubicBezTo>
                    <a:pt x="155" y="18860"/>
                    <a:pt x="155" y="18990"/>
                    <a:pt x="155" y="19110"/>
                  </a:cubicBezTo>
                  <a:cubicBezTo>
                    <a:pt x="167" y="19502"/>
                    <a:pt x="179" y="19872"/>
                    <a:pt x="191" y="20193"/>
                  </a:cubicBezTo>
                  <a:cubicBezTo>
                    <a:pt x="191" y="20336"/>
                    <a:pt x="215" y="20467"/>
                    <a:pt x="215" y="20586"/>
                  </a:cubicBezTo>
                  <a:cubicBezTo>
                    <a:pt x="274" y="21931"/>
                    <a:pt x="358" y="22777"/>
                    <a:pt x="465" y="22800"/>
                  </a:cubicBezTo>
                  <a:cubicBezTo>
                    <a:pt x="822" y="22877"/>
                    <a:pt x="1705" y="22972"/>
                    <a:pt x="2520" y="22972"/>
                  </a:cubicBezTo>
                  <a:cubicBezTo>
                    <a:pt x="2980" y="22972"/>
                    <a:pt x="3418" y="22942"/>
                    <a:pt x="3727" y="22860"/>
                  </a:cubicBezTo>
                  <a:cubicBezTo>
                    <a:pt x="4048" y="22774"/>
                    <a:pt x="4708" y="22745"/>
                    <a:pt x="5447" y="22745"/>
                  </a:cubicBezTo>
                  <a:cubicBezTo>
                    <a:pt x="6656" y="22745"/>
                    <a:pt x="8074" y="22823"/>
                    <a:pt x="8561" y="22860"/>
                  </a:cubicBezTo>
                  <a:cubicBezTo>
                    <a:pt x="8590" y="22862"/>
                    <a:pt x="8620" y="22863"/>
                    <a:pt x="8651" y="22863"/>
                  </a:cubicBezTo>
                  <a:cubicBezTo>
                    <a:pt x="9471" y="22863"/>
                    <a:pt x="11085" y="22134"/>
                    <a:pt x="11085" y="22134"/>
                  </a:cubicBezTo>
                  <a:lnTo>
                    <a:pt x="10954" y="20693"/>
                  </a:lnTo>
                  <a:lnTo>
                    <a:pt x="10907" y="20169"/>
                  </a:lnTo>
                  <a:lnTo>
                    <a:pt x="10728" y="18288"/>
                  </a:lnTo>
                  <a:lnTo>
                    <a:pt x="10704" y="18026"/>
                  </a:lnTo>
                  <a:lnTo>
                    <a:pt x="10585" y="16776"/>
                  </a:lnTo>
                  <a:lnTo>
                    <a:pt x="10538" y="16252"/>
                  </a:lnTo>
                  <a:lnTo>
                    <a:pt x="10371" y="14573"/>
                  </a:lnTo>
                  <a:lnTo>
                    <a:pt x="10335" y="14061"/>
                  </a:lnTo>
                  <a:lnTo>
                    <a:pt x="10097" y="11656"/>
                  </a:lnTo>
                  <a:lnTo>
                    <a:pt x="10049" y="11120"/>
                  </a:lnTo>
                  <a:lnTo>
                    <a:pt x="9823" y="8799"/>
                  </a:lnTo>
                  <a:lnTo>
                    <a:pt x="9776" y="8275"/>
                  </a:lnTo>
                  <a:lnTo>
                    <a:pt x="9478" y="5132"/>
                  </a:lnTo>
                  <a:lnTo>
                    <a:pt x="9442" y="4632"/>
                  </a:lnTo>
                  <a:lnTo>
                    <a:pt x="9335" y="3608"/>
                  </a:lnTo>
                  <a:lnTo>
                    <a:pt x="9287" y="3191"/>
                  </a:lnTo>
                  <a:lnTo>
                    <a:pt x="8990" y="83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94;p53">
              <a:extLst>
                <a:ext uri="{FF2B5EF4-FFF2-40B4-BE49-F238E27FC236}">
                  <a16:creationId xmlns:a16="http://schemas.microsoft.com/office/drawing/2014/main" id="{BB8EBD7A-829C-4698-818E-6E1304ED3D5A}"/>
                </a:ext>
              </a:extLst>
            </p:cNvPr>
            <p:cNvSpPr/>
            <p:nvPr/>
          </p:nvSpPr>
          <p:spPr>
            <a:xfrm>
              <a:off x="12808425" y="926425"/>
              <a:ext cx="233400" cy="14175"/>
            </a:xfrm>
            <a:custGeom>
              <a:avLst/>
              <a:gdLst/>
              <a:ahLst/>
              <a:cxnLst/>
              <a:rect l="l" t="t" r="r" b="b"/>
              <a:pathLst>
                <a:path w="9336" h="567" extrusionOk="0">
                  <a:moveTo>
                    <a:pt x="1" y="1"/>
                  </a:moveTo>
                  <a:lnTo>
                    <a:pt x="1" y="358"/>
                  </a:lnTo>
                  <a:cubicBezTo>
                    <a:pt x="648" y="469"/>
                    <a:pt x="1352" y="491"/>
                    <a:pt x="2046" y="491"/>
                  </a:cubicBezTo>
                  <a:cubicBezTo>
                    <a:pt x="2490" y="491"/>
                    <a:pt x="2930" y="482"/>
                    <a:pt x="3347" y="482"/>
                  </a:cubicBezTo>
                  <a:cubicBezTo>
                    <a:pt x="3539" y="482"/>
                    <a:pt x="3726" y="484"/>
                    <a:pt x="3906" y="489"/>
                  </a:cubicBezTo>
                  <a:cubicBezTo>
                    <a:pt x="5158" y="522"/>
                    <a:pt x="6427" y="567"/>
                    <a:pt x="7689" y="567"/>
                  </a:cubicBezTo>
                  <a:cubicBezTo>
                    <a:pt x="8239" y="567"/>
                    <a:pt x="8789" y="558"/>
                    <a:pt x="9335" y="537"/>
                  </a:cubicBezTo>
                  <a:lnTo>
                    <a:pt x="9312" y="96"/>
                  </a:lnTo>
                  <a:cubicBezTo>
                    <a:pt x="8822" y="87"/>
                    <a:pt x="8332" y="83"/>
                    <a:pt x="7841" y="83"/>
                  </a:cubicBezTo>
                  <a:cubicBezTo>
                    <a:pt x="6481" y="83"/>
                    <a:pt x="5118" y="110"/>
                    <a:pt x="3756" y="110"/>
                  </a:cubicBezTo>
                  <a:cubicBezTo>
                    <a:pt x="2502" y="110"/>
                    <a:pt x="1250" y="8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95;p53">
              <a:extLst>
                <a:ext uri="{FF2B5EF4-FFF2-40B4-BE49-F238E27FC236}">
                  <a16:creationId xmlns:a16="http://schemas.microsoft.com/office/drawing/2014/main" id="{CD27C6B0-56BD-706D-AA6E-652E22C21F22}"/>
                </a:ext>
              </a:extLst>
            </p:cNvPr>
            <p:cNvSpPr/>
            <p:nvPr/>
          </p:nvSpPr>
          <p:spPr>
            <a:xfrm>
              <a:off x="12808125" y="964825"/>
              <a:ext cx="237575" cy="17900"/>
            </a:xfrm>
            <a:custGeom>
              <a:avLst/>
              <a:gdLst/>
              <a:ahLst/>
              <a:cxnLst/>
              <a:rect l="l" t="t" r="r" b="b"/>
              <a:pathLst>
                <a:path w="9503" h="716" extrusionOk="0">
                  <a:moveTo>
                    <a:pt x="9443" y="1"/>
                  </a:moveTo>
                  <a:cubicBezTo>
                    <a:pt x="7847" y="25"/>
                    <a:pt x="6240" y="156"/>
                    <a:pt x="4656" y="215"/>
                  </a:cubicBezTo>
                  <a:cubicBezTo>
                    <a:pt x="3108" y="263"/>
                    <a:pt x="1549" y="298"/>
                    <a:pt x="1" y="382"/>
                  </a:cubicBezTo>
                  <a:lnTo>
                    <a:pt x="1" y="715"/>
                  </a:lnTo>
                  <a:cubicBezTo>
                    <a:pt x="1668" y="703"/>
                    <a:pt x="3335" y="644"/>
                    <a:pt x="4990" y="596"/>
                  </a:cubicBezTo>
                  <a:cubicBezTo>
                    <a:pt x="6478" y="572"/>
                    <a:pt x="7990" y="596"/>
                    <a:pt x="9502" y="525"/>
                  </a:cubicBezTo>
                  <a:lnTo>
                    <a:pt x="94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6;p53">
              <a:extLst>
                <a:ext uri="{FF2B5EF4-FFF2-40B4-BE49-F238E27FC236}">
                  <a16:creationId xmlns:a16="http://schemas.microsoft.com/office/drawing/2014/main" id="{DD4C3E37-8332-0A1E-3EB5-D4E04BE3E9B7}"/>
                </a:ext>
              </a:extLst>
            </p:cNvPr>
            <p:cNvSpPr/>
            <p:nvPr/>
          </p:nvSpPr>
          <p:spPr>
            <a:xfrm>
              <a:off x="12809025" y="1052850"/>
              <a:ext cx="245600" cy="17050"/>
            </a:xfrm>
            <a:custGeom>
              <a:avLst/>
              <a:gdLst/>
              <a:ahLst/>
              <a:cxnLst/>
              <a:rect l="l" t="t" r="r" b="b"/>
              <a:pathLst>
                <a:path w="9824" h="682" extrusionOk="0">
                  <a:moveTo>
                    <a:pt x="4115" y="0"/>
                  </a:moveTo>
                  <a:cubicBezTo>
                    <a:pt x="2737" y="0"/>
                    <a:pt x="1363" y="23"/>
                    <a:pt x="1" y="64"/>
                  </a:cubicBezTo>
                  <a:lnTo>
                    <a:pt x="1" y="373"/>
                  </a:lnTo>
                  <a:cubicBezTo>
                    <a:pt x="2764" y="566"/>
                    <a:pt x="5588" y="681"/>
                    <a:pt x="8384" y="681"/>
                  </a:cubicBezTo>
                  <a:cubicBezTo>
                    <a:pt x="8865" y="681"/>
                    <a:pt x="9345" y="678"/>
                    <a:pt x="9823" y="671"/>
                  </a:cubicBezTo>
                  <a:lnTo>
                    <a:pt x="9776" y="147"/>
                  </a:lnTo>
                  <a:cubicBezTo>
                    <a:pt x="7897" y="44"/>
                    <a:pt x="6003" y="0"/>
                    <a:pt x="4115" y="0"/>
                  </a:cubicBezTo>
                  <a:close/>
                </a:path>
              </a:pathLst>
            </a:custGeom>
            <a:solidFill>
              <a:srgbClr val="A57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97;p53">
              <a:extLst>
                <a:ext uri="{FF2B5EF4-FFF2-40B4-BE49-F238E27FC236}">
                  <a16:creationId xmlns:a16="http://schemas.microsoft.com/office/drawing/2014/main" id="{71441542-6426-2A5D-F02A-D33EE6E563A7}"/>
                </a:ext>
              </a:extLst>
            </p:cNvPr>
            <p:cNvSpPr/>
            <p:nvPr/>
          </p:nvSpPr>
          <p:spPr>
            <a:xfrm>
              <a:off x="12809625" y="1126425"/>
              <a:ext cx="251850" cy="16950"/>
            </a:xfrm>
            <a:custGeom>
              <a:avLst/>
              <a:gdLst/>
              <a:ahLst/>
              <a:cxnLst/>
              <a:rect l="l" t="t" r="r" b="b"/>
              <a:pathLst>
                <a:path w="10074" h="678" extrusionOk="0">
                  <a:moveTo>
                    <a:pt x="6544" y="0"/>
                  </a:moveTo>
                  <a:cubicBezTo>
                    <a:pt x="4359" y="0"/>
                    <a:pt x="2165" y="56"/>
                    <a:pt x="0" y="157"/>
                  </a:cubicBezTo>
                  <a:lnTo>
                    <a:pt x="0" y="466"/>
                  </a:lnTo>
                  <a:cubicBezTo>
                    <a:pt x="1990" y="602"/>
                    <a:pt x="4032" y="678"/>
                    <a:pt x="6062" y="678"/>
                  </a:cubicBezTo>
                  <a:cubicBezTo>
                    <a:pt x="7410" y="678"/>
                    <a:pt x="8753" y="645"/>
                    <a:pt x="10073" y="573"/>
                  </a:cubicBezTo>
                  <a:lnTo>
                    <a:pt x="10037" y="49"/>
                  </a:lnTo>
                  <a:cubicBezTo>
                    <a:pt x="8880" y="16"/>
                    <a:pt x="7713" y="0"/>
                    <a:pt x="6544" y="0"/>
                  </a:cubicBezTo>
                  <a:close/>
                </a:path>
              </a:pathLst>
            </a:custGeom>
            <a:solidFill>
              <a:srgbClr val="A57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98;p53">
              <a:extLst>
                <a:ext uri="{FF2B5EF4-FFF2-40B4-BE49-F238E27FC236}">
                  <a16:creationId xmlns:a16="http://schemas.microsoft.com/office/drawing/2014/main" id="{51338180-821C-3320-43E3-AC1774A19001}"/>
                </a:ext>
              </a:extLst>
            </p:cNvPr>
            <p:cNvSpPr/>
            <p:nvPr/>
          </p:nvSpPr>
          <p:spPr>
            <a:xfrm>
              <a:off x="12810525" y="1198300"/>
              <a:ext cx="258075" cy="15400"/>
            </a:xfrm>
            <a:custGeom>
              <a:avLst/>
              <a:gdLst/>
              <a:ahLst/>
              <a:cxnLst/>
              <a:rect l="l" t="t" r="r" b="b"/>
              <a:pathLst>
                <a:path w="10323" h="616" extrusionOk="0">
                  <a:moveTo>
                    <a:pt x="5385" y="0"/>
                  </a:moveTo>
                  <a:cubicBezTo>
                    <a:pt x="3585" y="0"/>
                    <a:pt x="1786" y="50"/>
                    <a:pt x="0" y="175"/>
                  </a:cubicBezTo>
                  <a:lnTo>
                    <a:pt x="0" y="544"/>
                  </a:lnTo>
                  <a:cubicBezTo>
                    <a:pt x="3453" y="580"/>
                    <a:pt x="6882" y="532"/>
                    <a:pt x="10323" y="615"/>
                  </a:cubicBezTo>
                  <a:lnTo>
                    <a:pt x="10275" y="103"/>
                  </a:lnTo>
                  <a:cubicBezTo>
                    <a:pt x="8650" y="41"/>
                    <a:pt x="7017" y="0"/>
                    <a:pt x="53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99;p53">
              <a:extLst>
                <a:ext uri="{FF2B5EF4-FFF2-40B4-BE49-F238E27FC236}">
                  <a16:creationId xmlns:a16="http://schemas.microsoft.com/office/drawing/2014/main" id="{F631F67C-95D6-DFF0-2809-053A8AC2D478}"/>
                </a:ext>
              </a:extLst>
            </p:cNvPr>
            <p:cNvSpPr/>
            <p:nvPr/>
          </p:nvSpPr>
          <p:spPr>
            <a:xfrm>
              <a:off x="13114125" y="1204450"/>
              <a:ext cx="19675" cy="11025"/>
            </a:xfrm>
            <a:custGeom>
              <a:avLst/>
              <a:gdLst/>
              <a:ahLst/>
              <a:cxnLst/>
              <a:rect l="l" t="t" r="r" b="b"/>
              <a:pathLst>
                <a:path w="787" h="441" extrusionOk="0">
                  <a:moveTo>
                    <a:pt x="667" y="0"/>
                  </a:moveTo>
                  <a:cubicBezTo>
                    <a:pt x="453" y="155"/>
                    <a:pt x="215" y="286"/>
                    <a:pt x="1" y="405"/>
                  </a:cubicBezTo>
                  <a:cubicBezTo>
                    <a:pt x="263" y="429"/>
                    <a:pt x="513" y="429"/>
                    <a:pt x="786" y="441"/>
                  </a:cubicBezTo>
                  <a:cubicBezTo>
                    <a:pt x="751" y="310"/>
                    <a:pt x="715" y="155"/>
                    <a:pt x="667" y="0"/>
                  </a:cubicBezTo>
                  <a:close/>
                </a:path>
              </a:pathLst>
            </a:custGeom>
            <a:solidFill>
              <a:srgbClr val="A57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00;p53">
              <a:extLst>
                <a:ext uri="{FF2B5EF4-FFF2-40B4-BE49-F238E27FC236}">
                  <a16:creationId xmlns:a16="http://schemas.microsoft.com/office/drawing/2014/main" id="{D146E065-ACF3-D618-955E-F4711624D460}"/>
                </a:ext>
              </a:extLst>
            </p:cNvPr>
            <p:cNvSpPr/>
            <p:nvPr/>
          </p:nvSpPr>
          <p:spPr>
            <a:xfrm>
              <a:off x="12811400" y="1255375"/>
              <a:ext cx="262575" cy="15775"/>
            </a:xfrm>
            <a:custGeom>
              <a:avLst/>
              <a:gdLst/>
              <a:ahLst/>
              <a:cxnLst/>
              <a:rect l="l" t="t" r="r" b="b"/>
              <a:pathLst>
                <a:path w="10503" h="631" extrusionOk="0">
                  <a:moveTo>
                    <a:pt x="9709" y="1"/>
                  </a:moveTo>
                  <a:cubicBezTo>
                    <a:pt x="8294" y="1"/>
                    <a:pt x="6863" y="102"/>
                    <a:pt x="5466" y="142"/>
                  </a:cubicBezTo>
                  <a:cubicBezTo>
                    <a:pt x="3668" y="190"/>
                    <a:pt x="1823" y="178"/>
                    <a:pt x="1" y="321"/>
                  </a:cubicBezTo>
                  <a:lnTo>
                    <a:pt x="1" y="595"/>
                  </a:lnTo>
                  <a:cubicBezTo>
                    <a:pt x="582" y="621"/>
                    <a:pt x="1165" y="631"/>
                    <a:pt x="1747" y="631"/>
                  </a:cubicBezTo>
                  <a:cubicBezTo>
                    <a:pt x="2990" y="631"/>
                    <a:pt x="4234" y="587"/>
                    <a:pt x="5466" y="571"/>
                  </a:cubicBezTo>
                  <a:cubicBezTo>
                    <a:pt x="5601" y="570"/>
                    <a:pt x="5736" y="569"/>
                    <a:pt x="5871" y="569"/>
                  </a:cubicBezTo>
                  <a:cubicBezTo>
                    <a:pt x="6709" y="569"/>
                    <a:pt x="7561" y="585"/>
                    <a:pt x="8412" y="585"/>
                  </a:cubicBezTo>
                  <a:cubicBezTo>
                    <a:pt x="9112" y="585"/>
                    <a:pt x="9811" y="575"/>
                    <a:pt x="10502" y="535"/>
                  </a:cubicBezTo>
                  <a:lnTo>
                    <a:pt x="10455" y="11"/>
                  </a:lnTo>
                  <a:cubicBezTo>
                    <a:pt x="10207" y="4"/>
                    <a:pt x="9958" y="1"/>
                    <a:pt x="9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01;p53">
              <a:extLst>
                <a:ext uri="{FF2B5EF4-FFF2-40B4-BE49-F238E27FC236}">
                  <a16:creationId xmlns:a16="http://schemas.microsoft.com/office/drawing/2014/main" id="{06668BE8-AF4D-725B-09C1-BD9F90322F9D}"/>
                </a:ext>
              </a:extLst>
            </p:cNvPr>
            <p:cNvSpPr/>
            <p:nvPr/>
          </p:nvSpPr>
          <p:spPr>
            <a:xfrm>
              <a:off x="12812600" y="1300300"/>
              <a:ext cx="264950" cy="27400"/>
            </a:xfrm>
            <a:custGeom>
              <a:avLst/>
              <a:gdLst/>
              <a:ahLst/>
              <a:cxnLst/>
              <a:rect l="l" t="t" r="r" b="b"/>
              <a:pathLst>
                <a:path w="10598" h="1096" extrusionOk="0">
                  <a:moveTo>
                    <a:pt x="10573" y="0"/>
                  </a:moveTo>
                  <a:cubicBezTo>
                    <a:pt x="7073" y="357"/>
                    <a:pt x="3513" y="441"/>
                    <a:pt x="1" y="726"/>
                  </a:cubicBezTo>
                  <a:cubicBezTo>
                    <a:pt x="12" y="845"/>
                    <a:pt x="12" y="976"/>
                    <a:pt x="12" y="1095"/>
                  </a:cubicBezTo>
                  <a:cubicBezTo>
                    <a:pt x="3561" y="1072"/>
                    <a:pt x="7097" y="703"/>
                    <a:pt x="10597" y="262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02;p53">
              <a:extLst>
                <a:ext uri="{FF2B5EF4-FFF2-40B4-BE49-F238E27FC236}">
                  <a16:creationId xmlns:a16="http://schemas.microsoft.com/office/drawing/2014/main" id="{4FD8DCB1-816F-166E-D666-C7A57AF8176E}"/>
                </a:ext>
              </a:extLst>
            </p:cNvPr>
            <p:cNvSpPr/>
            <p:nvPr/>
          </p:nvSpPr>
          <p:spPr>
            <a:xfrm>
              <a:off x="12814100" y="1352775"/>
              <a:ext cx="269100" cy="14450"/>
            </a:xfrm>
            <a:custGeom>
              <a:avLst/>
              <a:gdLst/>
              <a:ahLst/>
              <a:cxnLst/>
              <a:rect l="l" t="t" r="r" b="b"/>
              <a:pathLst>
                <a:path w="10764" h="578" extrusionOk="0">
                  <a:moveTo>
                    <a:pt x="5178" y="1"/>
                  </a:moveTo>
                  <a:cubicBezTo>
                    <a:pt x="3449" y="1"/>
                    <a:pt x="1722" y="23"/>
                    <a:pt x="0" y="92"/>
                  </a:cubicBezTo>
                  <a:cubicBezTo>
                    <a:pt x="0" y="223"/>
                    <a:pt x="12" y="354"/>
                    <a:pt x="12" y="473"/>
                  </a:cubicBezTo>
                  <a:cubicBezTo>
                    <a:pt x="2341" y="558"/>
                    <a:pt x="4679" y="578"/>
                    <a:pt x="7018" y="578"/>
                  </a:cubicBezTo>
                  <a:cubicBezTo>
                    <a:pt x="8267" y="578"/>
                    <a:pt x="9516" y="572"/>
                    <a:pt x="10763" y="568"/>
                  </a:cubicBezTo>
                  <a:lnTo>
                    <a:pt x="10716" y="44"/>
                  </a:lnTo>
                  <a:cubicBezTo>
                    <a:pt x="8871" y="26"/>
                    <a:pt x="7024" y="1"/>
                    <a:pt x="5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03;p53">
              <a:extLst>
                <a:ext uri="{FF2B5EF4-FFF2-40B4-BE49-F238E27FC236}">
                  <a16:creationId xmlns:a16="http://schemas.microsoft.com/office/drawing/2014/main" id="{D8FE0B77-AE04-3C47-BD18-DFBA922F582C}"/>
                </a:ext>
              </a:extLst>
            </p:cNvPr>
            <p:cNvSpPr/>
            <p:nvPr/>
          </p:nvSpPr>
          <p:spPr>
            <a:xfrm>
              <a:off x="13020950" y="846375"/>
              <a:ext cx="189050" cy="817375"/>
            </a:xfrm>
            <a:custGeom>
              <a:avLst/>
              <a:gdLst/>
              <a:ahLst/>
              <a:cxnLst/>
              <a:rect l="l" t="t" r="r" b="b"/>
              <a:pathLst>
                <a:path w="7562" h="32695" extrusionOk="0">
                  <a:moveTo>
                    <a:pt x="1" y="0"/>
                  </a:moveTo>
                  <a:lnTo>
                    <a:pt x="1358" y="17086"/>
                  </a:lnTo>
                  <a:cubicBezTo>
                    <a:pt x="1561" y="22289"/>
                    <a:pt x="1870" y="27503"/>
                    <a:pt x="2287" y="32695"/>
                  </a:cubicBezTo>
                  <a:cubicBezTo>
                    <a:pt x="4049" y="31563"/>
                    <a:pt x="5799" y="30444"/>
                    <a:pt x="7561" y="29313"/>
                  </a:cubicBezTo>
                  <a:cubicBezTo>
                    <a:pt x="7085" y="28265"/>
                    <a:pt x="6621" y="27206"/>
                    <a:pt x="6145" y="26146"/>
                  </a:cubicBezTo>
                  <a:cubicBezTo>
                    <a:pt x="5514" y="24717"/>
                    <a:pt x="4859" y="23229"/>
                    <a:pt x="4871" y="21669"/>
                  </a:cubicBezTo>
                  <a:cubicBezTo>
                    <a:pt x="4871" y="20705"/>
                    <a:pt x="5133" y="19753"/>
                    <a:pt x="5168" y="18776"/>
                  </a:cubicBezTo>
                  <a:cubicBezTo>
                    <a:pt x="5192" y="17550"/>
                    <a:pt x="4859" y="16300"/>
                    <a:pt x="4180" y="15252"/>
                  </a:cubicBezTo>
                  <a:cubicBezTo>
                    <a:pt x="4180" y="15252"/>
                    <a:pt x="3251" y="1679"/>
                    <a:pt x="2906" y="1262"/>
                  </a:cubicBezTo>
                  <a:cubicBezTo>
                    <a:pt x="2525" y="8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04;p53">
              <a:extLst>
                <a:ext uri="{FF2B5EF4-FFF2-40B4-BE49-F238E27FC236}">
                  <a16:creationId xmlns:a16="http://schemas.microsoft.com/office/drawing/2014/main" id="{C2BC031D-307A-ECB0-140E-7F079460E966}"/>
                </a:ext>
              </a:extLst>
            </p:cNvPr>
            <p:cNvSpPr/>
            <p:nvPr/>
          </p:nvSpPr>
          <p:spPr>
            <a:xfrm>
              <a:off x="12650075" y="848450"/>
              <a:ext cx="205125" cy="812325"/>
            </a:xfrm>
            <a:custGeom>
              <a:avLst/>
              <a:gdLst/>
              <a:ahLst/>
              <a:cxnLst/>
              <a:rect l="l" t="t" r="r" b="b"/>
              <a:pathLst>
                <a:path w="8205" h="32493" extrusionOk="0">
                  <a:moveTo>
                    <a:pt x="7323" y="0"/>
                  </a:moveTo>
                  <a:cubicBezTo>
                    <a:pt x="7323" y="1"/>
                    <a:pt x="2620" y="1417"/>
                    <a:pt x="2334" y="2108"/>
                  </a:cubicBezTo>
                  <a:cubicBezTo>
                    <a:pt x="2156" y="2536"/>
                    <a:pt x="2287" y="8894"/>
                    <a:pt x="2430" y="13431"/>
                  </a:cubicBezTo>
                  <a:lnTo>
                    <a:pt x="1537" y="15883"/>
                  </a:lnTo>
                  <a:cubicBezTo>
                    <a:pt x="489" y="20396"/>
                    <a:pt x="1" y="25039"/>
                    <a:pt x="60" y="29671"/>
                  </a:cubicBezTo>
                  <a:cubicBezTo>
                    <a:pt x="60" y="29826"/>
                    <a:pt x="72" y="30004"/>
                    <a:pt x="179" y="30123"/>
                  </a:cubicBezTo>
                  <a:cubicBezTo>
                    <a:pt x="263" y="30230"/>
                    <a:pt x="406" y="30278"/>
                    <a:pt x="537" y="30326"/>
                  </a:cubicBezTo>
                  <a:cubicBezTo>
                    <a:pt x="2858" y="31052"/>
                    <a:pt x="5192" y="31778"/>
                    <a:pt x="7514" y="32493"/>
                  </a:cubicBezTo>
                  <a:cubicBezTo>
                    <a:pt x="6097" y="26289"/>
                    <a:pt x="8204" y="19693"/>
                    <a:pt x="6906" y="13431"/>
                  </a:cubicBezTo>
                  <a:lnTo>
                    <a:pt x="7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05;p53">
              <a:extLst>
                <a:ext uri="{FF2B5EF4-FFF2-40B4-BE49-F238E27FC236}">
                  <a16:creationId xmlns:a16="http://schemas.microsoft.com/office/drawing/2014/main" id="{5D695471-927F-7FF6-D669-7BE50728C96E}"/>
                </a:ext>
              </a:extLst>
            </p:cNvPr>
            <p:cNvSpPr/>
            <p:nvPr/>
          </p:nvSpPr>
          <p:spPr>
            <a:xfrm>
              <a:off x="12638175" y="903525"/>
              <a:ext cx="110750" cy="292600"/>
            </a:xfrm>
            <a:custGeom>
              <a:avLst/>
              <a:gdLst/>
              <a:ahLst/>
              <a:cxnLst/>
              <a:rect l="l" t="t" r="r" b="b"/>
              <a:pathLst>
                <a:path w="4430" h="11704" extrusionOk="0">
                  <a:moveTo>
                    <a:pt x="2763" y="0"/>
                  </a:moveTo>
                  <a:cubicBezTo>
                    <a:pt x="1251" y="3989"/>
                    <a:pt x="548" y="7477"/>
                    <a:pt x="0" y="11704"/>
                  </a:cubicBezTo>
                  <a:lnTo>
                    <a:pt x="3858" y="10716"/>
                  </a:lnTo>
                  <a:cubicBezTo>
                    <a:pt x="4430" y="6930"/>
                    <a:pt x="3858" y="3679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06;p53">
              <a:extLst>
                <a:ext uri="{FF2B5EF4-FFF2-40B4-BE49-F238E27FC236}">
                  <a16:creationId xmlns:a16="http://schemas.microsoft.com/office/drawing/2014/main" id="{2B7A8CF6-E21B-6160-09CC-1F4162FFFBC9}"/>
                </a:ext>
              </a:extLst>
            </p:cNvPr>
            <p:cNvSpPr/>
            <p:nvPr/>
          </p:nvSpPr>
          <p:spPr>
            <a:xfrm>
              <a:off x="13056975" y="870075"/>
              <a:ext cx="84850" cy="400775"/>
            </a:xfrm>
            <a:custGeom>
              <a:avLst/>
              <a:gdLst/>
              <a:ahLst/>
              <a:cxnLst/>
              <a:rect l="l" t="t" r="r" b="b"/>
              <a:pathLst>
                <a:path w="3394" h="16031" extrusionOk="0">
                  <a:moveTo>
                    <a:pt x="981" y="1"/>
                  </a:moveTo>
                  <a:cubicBezTo>
                    <a:pt x="671" y="1"/>
                    <a:pt x="495" y="379"/>
                    <a:pt x="405" y="683"/>
                  </a:cubicBezTo>
                  <a:cubicBezTo>
                    <a:pt x="84" y="1993"/>
                    <a:pt x="1" y="3350"/>
                    <a:pt x="179" y="4696"/>
                  </a:cubicBezTo>
                  <a:lnTo>
                    <a:pt x="2239" y="16030"/>
                  </a:lnTo>
                  <a:cubicBezTo>
                    <a:pt x="3263" y="15090"/>
                    <a:pt x="3394" y="13542"/>
                    <a:pt x="3394" y="12149"/>
                  </a:cubicBezTo>
                  <a:cubicBezTo>
                    <a:pt x="3394" y="8899"/>
                    <a:pt x="3025" y="5672"/>
                    <a:pt x="2310" y="2505"/>
                  </a:cubicBezTo>
                  <a:cubicBezTo>
                    <a:pt x="2132" y="1731"/>
                    <a:pt x="1929" y="921"/>
                    <a:pt x="1453" y="302"/>
                  </a:cubicBezTo>
                  <a:cubicBezTo>
                    <a:pt x="1346" y="171"/>
                    <a:pt x="1215" y="16"/>
                    <a:pt x="1036" y="5"/>
                  </a:cubicBezTo>
                  <a:cubicBezTo>
                    <a:pt x="1018" y="2"/>
                    <a:pt x="999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07;p53">
              <a:extLst>
                <a:ext uri="{FF2B5EF4-FFF2-40B4-BE49-F238E27FC236}">
                  <a16:creationId xmlns:a16="http://schemas.microsoft.com/office/drawing/2014/main" id="{8CA7BEB0-DD4C-D018-2DC8-B91D0D2871FA}"/>
                </a:ext>
              </a:extLst>
            </p:cNvPr>
            <p:cNvSpPr/>
            <p:nvPr/>
          </p:nvSpPr>
          <p:spPr>
            <a:xfrm>
              <a:off x="12818550" y="685875"/>
              <a:ext cx="41700" cy="66150"/>
            </a:xfrm>
            <a:custGeom>
              <a:avLst/>
              <a:gdLst/>
              <a:ahLst/>
              <a:cxnLst/>
              <a:rect l="l" t="t" r="r" b="b"/>
              <a:pathLst>
                <a:path w="1668" h="2646" extrusionOk="0">
                  <a:moveTo>
                    <a:pt x="995" y="1"/>
                  </a:moveTo>
                  <a:cubicBezTo>
                    <a:pt x="798" y="1"/>
                    <a:pt x="599" y="70"/>
                    <a:pt x="453" y="205"/>
                  </a:cubicBezTo>
                  <a:cubicBezTo>
                    <a:pt x="108" y="503"/>
                    <a:pt x="1" y="1027"/>
                    <a:pt x="108" y="1479"/>
                  </a:cubicBezTo>
                  <a:cubicBezTo>
                    <a:pt x="203" y="1920"/>
                    <a:pt x="501" y="2312"/>
                    <a:pt x="858" y="2574"/>
                  </a:cubicBezTo>
                  <a:cubicBezTo>
                    <a:pt x="858" y="2574"/>
                    <a:pt x="932" y="2646"/>
                    <a:pt x="1039" y="2646"/>
                  </a:cubicBezTo>
                  <a:cubicBezTo>
                    <a:pt x="1147" y="2646"/>
                    <a:pt x="1287" y="2574"/>
                    <a:pt x="1418" y="2289"/>
                  </a:cubicBezTo>
                  <a:cubicBezTo>
                    <a:pt x="1668" y="1741"/>
                    <a:pt x="1608" y="300"/>
                    <a:pt x="1608" y="300"/>
                  </a:cubicBezTo>
                  <a:cubicBezTo>
                    <a:pt x="1465" y="99"/>
                    <a:pt x="1231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08;p53">
              <a:extLst>
                <a:ext uri="{FF2B5EF4-FFF2-40B4-BE49-F238E27FC236}">
                  <a16:creationId xmlns:a16="http://schemas.microsoft.com/office/drawing/2014/main" id="{8ADD15CE-32D4-22C8-F6E6-8B5D8F4FE540}"/>
                </a:ext>
              </a:extLst>
            </p:cNvPr>
            <p:cNvSpPr/>
            <p:nvPr/>
          </p:nvSpPr>
          <p:spPr>
            <a:xfrm>
              <a:off x="12976025" y="686000"/>
              <a:ext cx="41675" cy="69975"/>
            </a:xfrm>
            <a:custGeom>
              <a:avLst/>
              <a:gdLst/>
              <a:ahLst/>
              <a:cxnLst/>
              <a:rect l="l" t="t" r="r" b="b"/>
              <a:pathLst>
                <a:path w="1667" h="2799" extrusionOk="0">
                  <a:moveTo>
                    <a:pt x="654" y="1"/>
                  </a:moveTo>
                  <a:cubicBezTo>
                    <a:pt x="419" y="1"/>
                    <a:pt x="189" y="102"/>
                    <a:pt x="48" y="307"/>
                  </a:cubicBezTo>
                  <a:cubicBezTo>
                    <a:pt x="48" y="307"/>
                    <a:pt x="0" y="1831"/>
                    <a:pt x="250" y="2427"/>
                  </a:cubicBezTo>
                  <a:cubicBezTo>
                    <a:pt x="375" y="2724"/>
                    <a:pt x="512" y="2799"/>
                    <a:pt x="618" y="2799"/>
                  </a:cubicBezTo>
                  <a:cubicBezTo>
                    <a:pt x="723" y="2799"/>
                    <a:pt x="798" y="2724"/>
                    <a:pt x="798" y="2724"/>
                  </a:cubicBezTo>
                  <a:cubicBezTo>
                    <a:pt x="1155" y="2427"/>
                    <a:pt x="1453" y="2034"/>
                    <a:pt x="1560" y="1557"/>
                  </a:cubicBezTo>
                  <a:cubicBezTo>
                    <a:pt x="1667" y="1081"/>
                    <a:pt x="1560" y="533"/>
                    <a:pt x="1215" y="224"/>
                  </a:cubicBezTo>
                  <a:cubicBezTo>
                    <a:pt x="1061" y="75"/>
                    <a:pt x="856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09;p53">
              <a:extLst>
                <a:ext uri="{FF2B5EF4-FFF2-40B4-BE49-F238E27FC236}">
                  <a16:creationId xmlns:a16="http://schemas.microsoft.com/office/drawing/2014/main" id="{AB088431-50DF-205C-53F5-58DA25605FBB}"/>
                </a:ext>
              </a:extLst>
            </p:cNvPr>
            <p:cNvSpPr/>
            <p:nvPr/>
          </p:nvSpPr>
          <p:spPr>
            <a:xfrm>
              <a:off x="12835225" y="578775"/>
              <a:ext cx="180700" cy="119375"/>
            </a:xfrm>
            <a:custGeom>
              <a:avLst/>
              <a:gdLst/>
              <a:ahLst/>
              <a:cxnLst/>
              <a:rect l="l" t="t" r="r" b="b"/>
              <a:pathLst>
                <a:path w="7228" h="4775" extrusionOk="0">
                  <a:moveTo>
                    <a:pt x="7001" y="0"/>
                  </a:moveTo>
                  <a:lnTo>
                    <a:pt x="512" y="500"/>
                  </a:lnTo>
                  <a:lnTo>
                    <a:pt x="0" y="4465"/>
                  </a:lnTo>
                  <a:lnTo>
                    <a:pt x="6287" y="4775"/>
                  </a:lnTo>
                  <a:cubicBezTo>
                    <a:pt x="6870" y="3632"/>
                    <a:pt x="7192" y="2346"/>
                    <a:pt x="7228" y="1060"/>
                  </a:cubicBezTo>
                  <a:lnTo>
                    <a:pt x="7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10;p53">
              <a:extLst>
                <a:ext uri="{FF2B5EF4-FFF2-40B4-BE49-F238E27FC236}">
                  <a16:creationId xmlns:a16="http://schemas.microsoft.com/office/drawing/2014/main" id="{99F56279-E594-0C87-3E5E-3810A638D151}"/>
                </a:ext>
              </a:extLst>
            </p:cNvPr>
            <p:cNvSpPr/>
            <p:nvPr/>
          </p:nvSpPr>
          <p:spPr>
            <a:xfrm>
              <a:off x="12923925" y="693975"/>
              <a:ext cx="5075" cy="58050"/>
            </a:xfrm>
            <a:custGeom>
              <a:avLst/>
              <a:gdLst/>
              <a:ahLst/>
              <a:cxnLst/>
              <a:rect l="l" t="t" r="r" b="b"/>
              <a:pathLst>
                <a:path w="203" h="2322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786"/>
                    <a:pt x="48" y="1572"/>
                    <a:pt x="203" y="23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11;p53">
              <a:extLst>
                <a:ext uri="{FF2B5EF4-FFF2-40B4-BE49-F238E27FC236}">
                  <a16:creationId xmlns:a16="http://schemas.microsoft.com/office/drawing/2014/main" id="{845EA443-794A-CC9A-B074-C3F5D501FBC6}"/>
                </a:ext>
              </a:extLst>
            </p:cNvPr>
            <p:cNvSpPr/>
            <p:nvPr/>
          </p:nvSpPr>
          <p:spPr>
            <a:xfrm>
              <a:off x="12856950" y="1501500"/>
              <a:ext cx="150050" cy="9325"/>
            </a:xfrm>
            <a:custGeom>
              <a:avLst/>
              <a:gdLst/>
              <a:ahLst/>
              <a:cxnLst/>
              <a:rect l="l" t="t" r="r" b="b"/>
              <a:pathLst>
                <a:path w="6002" h="373" extrusionOk="0">
                  <a:moveTo>
                    <a:pt x="5823" y="1"/>
                  </a:moveTo>
                  <a:cubicBezTo>
                    <a:pt x="4846" y="1"/>
                    <a:pt x="3882" y="13"/>
                    <a:pt x="2918" y="36"/>
                  </a:cubicBezTo>
                  <a:cubicBezTo>
                    <a:pt x="2441" y="48"/>
                    <a:pt x="1953" y="60"/>
                    <a:pt x="1477" y="72"/>
                  </a:cubicBezTo>
                  <a:cubicBezTo>
                    <a:pt x="1025" y="96"/>
                    <a:pt x="548" y="72"/>
                    <a:pt x="120" y="167"/>
                  </a:cubicBezTo>
                  <a:cubicBezTo>
                    <a:pt x="1" y="179"/>
                    <a:pt x="48" y="334"/>
                    <a:pt x="132" y="346"/>
                  </a:cubicBezTo>
                  <a:cubicBezTo>
                    <a:pt x="285" y="365"/>
                    <a:pt x="440" y="372"/>
                    <a:pt x="596" y="372"/>
                  </a:cubicBezTo>
                  <a:cubicBezTo>
                    <a:pt x="922" y="372"/>
                    <a:pt x="1250" y="342"/>
                    <a:pt x="1572" y="334"/>
                  </a:cubicBezTo>
                  <a:cubicBezTo>
                    <a:pt x="2037" y="310"/>
                    <a:pt x="2501" y="310"/>
                    <a:pt x="2977" y="298"/>
                  </a:cubicBezTo>
                  <a:cubicBezTo>
                    <a:pt x="3930" y="286"/>
                    <a:pt x="4870" y="275"/>
                    <a:pt x="5823" y="275"/>
                  </a:cubicBezTo>
                  <a:cubicBezTo>
                    <a:pt x="6001" y="275"/>
                    <a:pt x="6001" y="1"/>
                    <a:pt x="5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312;p53">
              <a:extLst>
                <a:ext uri="{FF2B5EF4-FFF2-40B4-BE49-F238E27FC236}">
                  <a16:creationId xmlns:a16="http://schemas.microsoft.com/office/drawing/2014/main" id="{7EC620BF-1129-BDF2-444A-4B4CB7623104}"/>
                </a:ext>
              </a:extLst>
            </p:cNvPr>
            <p:cNvSpPr/>
            <p:nvPr/>
          </p:nvSpPr>
          <p:spPr>
            <a:xfrm>
              <a:off x="12907250" y="1420550"/>
              <a:ext cx="8375" cy="88275"/>
            </a:xfrm>
            <a:custGeom>
              <a:avLst/>
              <a:gdLst/>
              <a:ahLst/>
              <a:cxnLst/>
              <a:rect l="l" t="t" r="r" b="b"/>
              <a:pathLst>
                <a:path w="335" h="3531" extrusionOk="0">
                  <a:moveTo>
                    <a:pt x="163" y="0"/>
                  </a:moveTo>
                  <a:cubicBezTo>
                    <a:pt x="135" y="0"/>
                    <a:pt x="108" y="12"/>
                    <a:pt x="96" y="36"/>
                  </a:cubicBezTo>
                  <a:cubicBezTo>
                    <a:pt x="1" y="262"/>
                    <a:pt x="25" y="548"/>
                    <a:pt x="25" y="798"/>
                  </a:cubicBezTo>
                  <a:lnTo>
                    <a:pt x="25" y="1679"/>
                  </a:lnTo>
                  <a:cubicBezTo>
                    <a:pt x="25" y="2239"/>
                    <a:pt x="1" y="2834"/>
                    <a:pt x="48" y="3405"/>
                  </a:cubicBezTo>
                  <a:cubicBezTo>
                    <a:pt x="42" y="3489"/>
                    <a:pt x="93" y="3530"/>
                    <a:pt x="148" y="3530"/>
                  </a:cubicBezTo>
                  <a:cubicBezTo>
                    <a:pt x="203" y="3530"/>
                    <a:pt x="263" y="3489"/>
                    <a:pt x="275" y="3405"/>
                  </a:cubicBezTo>
                  <a:cubicBezTo>
                    <a:pt x="334" y="2834"/>
                    <a:pt x="298" y="2239"/>
                    <a:pt x="310" y="1679"/>
                  </a:cubicBezTo>
                  <a:lnTo>
                    <a:pt x="310" y="834"/>
                  </a:lnTo>
                  <a:cubicBezTo>
                    <a:pt x="310" y="572"/>
                    <a:pt x="334" y="274"/>
                    <a:pt x="239" y="36"/>
                  </a:cubicBezTo>
                  <a:cubicBezTo>
                    <a:pt x="221" y="12"/>
                    <a:pt x="191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13;p53">
              <a:extLst>
                <a:ext uri="{FF2B5EF4-FFF2-40B4-BE49-F238E27FC236}">
                  <a16:creationId xmlns:a16="http://schemas.microsoft.com/office/drawing/2014/main" id="{EE987013-07FD-CF08-DEAA-B1CF4F314AB9}"/>
                </a:ext>
              </a:extLst>
            </p:cNvPr>
            <p:cNvSpPr/>
            <p:nvPr/>
          </p:nvSpPr>
          <p:spPr>
            <a:xfrm>
              <a:off x="12931175" y="2315550"/>
              <a:ext cx="108750" cy="16150"/>
            </a:xfrm>
            <a:custGeom>
              <a:avLst/>
              <a:gdLst/>
              <a:ahLst/>
              <a:cxnLst/>
              <a:rect l="l" t="t" r="r" b="b"/>
              <a:pathLst>
                <a:path w="4350" h="646" extrusionOk="0">
                  <a:moveTo>
                    <a:pt x="487" y="0"/>
                  </a:moveTo>
                  <a:cubicBezTo>
                    <a:pt x="389" y="0"/>
                    <a:pt x="299" y="16"/>
                    <a:pt x="204" y="16"/>
                  </a:cubicBezTo>
                  <a:cubicBezTo>
                    <a:pt x="160" y="16"/>
                    <a:pt x="115" y="12"/>
                    <a:pt x="68" y="2"/>
                  </a:cubicBezTo>
                  <a:cubicBezTo>
                    <a:pt x="64" y="1"/>
                    <a:pt x="61" y="1"/>
                    <a:pt x="57" y="1"/>
                  </a:cubicBezTo>
                  <a:cubicBezTo>
                    <a:pt x="17" y="1"/>
                    <a:pt x="1" y="63"/>
                    <a:pt x="56" y="74"/>
                  </a:cubicBezTo>
                  <a:cubicBezTo>
                    <a:pt x="175" y="109"/>
                    <a:pt x="270" y="193"/>
                    <a:pt x="389" y="252"/>
                  </a:cubicBezTo>
                  <a:cubicBezTo>
                    <a:pt x="496" y="300"/>
                    <a:pt x="603" y="336"/>
                    <a:pt x="711" y="348"/>
                  </a:cubicBezTo>
                  <a:cubicBezTo>
                    <a:pt x="949" y="407"/>
                    <a:pt x="1187" y="455"/>
                    <a:pt x="1437" y="490"/>
                  </a:cubicBezTo>
                  <a:cubicBezTo>
                    <a:pt x="1901" y="574"/>
                    <a:pt x="2354" y="633"/>
                    <a:pt x="2818" y="645"/>
                  </a:cubicBezTo>
                  <a:cubicBezTo>
                    <a:pt x="3044" y="645"/>
                    <a:pt x="3282" y="645"/>
                    <a:pt x="3509" y="633"/>
                  </a:cubicBezTo>
                  <a:cubicBezTo>
                    <a:pt x="3687" y="609"/>
                    <a:pt x="3937" y="609"/>
                    <a:pt x="4104" y="526"/>
                  </a:cubicBezTo>
                  <a:cubicBezTo>
                    <a:pt x="4350" y="403"/>
                    <a:pt x="4190" y="115"/>
                    <a:pt x="4024" y="115"/>
                  </a:cubicBezTo>
                  <a:cubicBezTo>
                    <a:pt x="3982" y="115"/>
                    <a:pt x="3938" y="134"/>
                    <a:pt x="3901" y="181"/>
                  </a:cubicBezTo>
                  <a:cubicBezTo>
                    <a:pt x="3890" y="193"/>
                    <a:pt x="3890" y="217"/>
                    <a:pt x="3890" y="228"/>
                  </a:cubicBezTo>
                  <a:cubicBezTo>
                    <a:pt x="3771" y="276"/>
                    <a:pt x="3604" y="252"/>
                    <a:pt x="3485" y="276"/>
                  </a:cubicBezTo>
                  <a:cubicBezTo>
                    <a:pt x="3342" y="288"/>
                    <a:pt x="3175" y="288"/>
                    <a:pt x="3032" y="300"/>
                  </a:cubicBezTo>
                  <a:cubicBezTo>
                    <a:pt x="2699" y="300"/>
                    <a:pt x="2354" y="288"/>
                    <a:pt x="2032" y="240"/>
                  </a:cubicBezTo>
                  <a:cubicBezTo>
                    <a:pt x="1687" y="193"/>
                    <a:pt x="1342" y="133"/>
                    <a:pt x="1008" y="74"/>
                  </a:cubicBezTo>
                  <a:cubicBezTo>
                    <a:pt x="853" y="50"/>
                    <a:pt x="687" y="14"/>
                    <a:pt x="544" y="2"/>
                  </a:cubicBezTo>
                  <a:cubicBezTo>
                    <a:pt x="525" y="1"/>
                    <a:pt x="506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14;p53">
              <a:extLst>
                <a:ext uri="{FF2B5EF4-FFF2-40B4-BE49-F238E27FC236}">
                  <a16:creationId xmlns:a16="http://schemas.microsoft.com/office/drawing/2014/main" id="{B9B573D3-00FC-ACB5-3D85-B2DA4DB8A91C}"/>
                </a:ext>
              </a:extLst>
            </p:cNvPr>
            <p:cNvSpPr/>
            <p:nvPr/>
          </p:nvSpPr>
          <p:spPr>
            <a:xfrm>
              <a:off x="12958550" y="2041050"/>
              <a:ext cx="61850" cy="213025"/>
            </a:xfrm>
            <a:custGeom>
              <a:avLst/>
              <a:gdLst/>
              <a:ahLst/>
              <a:cxnLst/>
              <a:rect l="l" t="t" r="r" b="b"/>
              <a:pathLst>
                <a:path w="2474" h="8521" extrusionOk="0">
                  <a:moveTo>
                    <a:pt x="2244" y="0"/>
                  </a:moveTo>
                  <a:cubicBezTo>
                    <a:pt x="2209" y="0"/>
                    <a:pt x="2175" y="24"/>
                    <a:pt x="2175" y="76"/>
                  </a:cubicBezTo>
                  <a:cubicBezTo>
                    <a:pt x="2128" y="3017"/>
                    <a:pt x="1044" y="5672"/>
                    <a:pt x="32" y="8399"/>
                  </a:cubicBezTo>
                  <a:cubicBezTo>
                    <a:pt x="1" y="8462"/>
                    <a:pt x="69" y="8520"/>
                    <a:pt x="136" y="8520"/>
                  </a:cubicBezTo>
                  <a:cubicBezTo>
                    <a:pt x="170" y="8520"/>
                    <a:pt x="203" y="8506"/>
                    <a:pt x="223" y="8470"/>
                  </a:cubicBezTo>
                  <a:cubicBezTo>
                    <a:pt x="1366" y="5851"/>
                    <a:pt x="2473" y="2981"/>
                    <a:pt x="2318" y="76"/>
                  </a:cubicBezTo>
                  <a:cubicBezTo>
                    <a:pt x="2318" y="27"/>
                    <a:pt x="2280" y="0"/>
                    <a:pt x="2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15;p53">
              <a:extLst>
                <a:ext uri="{FF2B5EF4-FFF2-40B4-BE49-F238E27FC236}">
                  <a16:creationId xmlns:a16="http://schemas.microsoft.com/office/drawing/2014/main" id="{E72222E2-FA94-62F9-C663-5078DFE58EE0}"/>
                </a:ext>
              </a:extLst>
            </p:cNvPr>
            <p:cNvSpPr/>
            <p:nvPr/>
          </p:nvSpPr>
          <p:spPr>
            <a:xfrm>
              <a:off x="12758725" y="800450"/>
              <a:ext cx="127725" cy="318300"/>
            </a:xfrm>
            <a:custGeom>
              <a:avLst/>
              <a:gdLst/>
              <a:ahLst/>
              <a:cxnLst/>
              <a:rect l="l" t="t" r="r" b="b"/>
              <a:pathLst>
                <a:path w="5109" h="12732" extrusionOk="0">
                  <a:moveTo>
                    <a:pt x="5084" y="347"/>
                  </a:moveTo>
                  <a:lnTo>
                    <a:pt x="5084" y="349"/>
                  </a:lnTo>
                  <a:lnTo>
                    <a:pt x="5108" y="349"/>
                  </a:lnTo>
                  <a:cubicBezTo>
                    <a:pt x="5108" y="349"/>
                    <a:pt x="5100" y="348"/>
                    <a:pt x="5084" y="347"/>
                  </a:cubicBezTo>
                  <a:close/>
                  <a:moveTo>
                    <a:pt x="4862" y="0"/>
                  </a:moveTo>
                  <a:cubicBezTo>
                    <a:pt x="4596" y="0"/>
                    <a:pt x="4081" y="10"/>
                    <a:pt x="3263" y="63"/>
                  </a:cubicBezTo>
                  <a:cubicBezTo>
                    <a:pt x="1965" y="158"/>
                    <a:pt x="1358" y="2016"/>
                    <a:pt x="1322" y="2456"/>
                  </a:cubicBezTo>
                  <a:cubicBezTo>
                    <a:pt x="1298" y="2921"/>
                    <a:pt x="1" y="3814"/>
                    <a:pt x="1" y="3814"/>
                  </a:cubicBezTo>
                  <a:lnTo>
                    <a:pt x="2084" y="7612"/>
                  </a:lnTo>
                  <a:lnTo>
                    <a:pt x="286" y="8338"/>
                  </a:lnTo>
                  <a:lnTo>
                    <a:pt x="2620" y="12731"/>
                  </a:lnTo>
                  <a:cubicBezTo>
                    <a:pt x="2620" y="12731"/>
                    <a:pt x="2929" y="2087"/>
                    <a:pt x="2989" y="1135"/>
                  </a:cubicBezTo>
                  <a:cubicBezTo>
                    <a:pt x="3033" y="429"/>
                    <a:pt x="4175" y="338"/>
                    <a:pt x="4764" y="338"/>
                  </a:cubicBezTo>
                  <a:cubicBezTo>
                    <a:pt x="4919" y="338"/>
                    <a:pt x="5037" y="344"/>
                    <a:pt x="5084" y="347"/>
                  </a:cubicBezTo>
                  <a:lnTo>
                    <a:pt x="5084" y="347"/>
                  </a:lnTo>
                  <a:lnTo>
                    <a:pt x="5084" y="4"/>
                  </a:lnTo>
                  <a:cubicBezTo>
                    <a:pt x="5084" y="4"/>
                    <a:pt x="5014" y="0"/>
                    <a:pt x="4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16;p53">
              <a:extLst>
                <a:ext uri="{FF2B5EF4-FFF2-40B4-BE49-F238E27FC236}">
                  <a16:creationId xmlns:a16="http://schemas.microsoft.com/office/drawing/2014/main" id="{D4A9856B-AD35-407E-0C6F-948C5AB775F5}"/>
                </a:ext>
              </a:extLst>
            </p:cNvPr>
            <p:cNvSpPr/>
            <p:nvPr/>
          </p:nvSpPr>
          <p:spPr>
            <a:xfrm>
              <a:off x="12949225" y="801100"/>
              <a:ext cx="128600" cy="311725"/>
            </a:xfrm>
            <a:custGeom>
              <a:avLst/>
              <a:gdLst/>
              <a:ahLst/>
              <a:cxnLst/>
              <a:rect l="l" t="t" r="r" b="b"/>
              <a:pathLst>
                <a:path w="5144" h="12469" extrusionOk="0">
                  <a:moveTo>
                    <a:pt x="859" y="0"/>
                  </a:moveTo>
                  <a:cubicBezTo>
                    <a:pt x="369" y="0"/>
                    <a:pt x="1" y="13"/>
                    <a:pt x="1" y="13"/>
                  </a:cubicBezTo>
                  <a:lnTo>
                    <a:pt x="12" y="287"/>
                  </a:lnTo>
                  <a:cubicBezTo>
                    <a:pt x="12" y="287"/>
                    <a:pt x="559" y="208"/>
                    <a:pt x="1093" y="208"/>
                  </a:cubicBezTo>
                  <a:cubicBezTo>
                    <a:pt x="1571" y="208"/>
                    <a:pt x="2040" y="271"/>
                    <a:pt x="2096" y="513"/>
                  </a:cubicBezTo>
                  <a:cubicBezTo>
                    <a:pt x="2215" y="1013"/>
                    <a:pt x="3358" y="12372"/>
                    <a:pt x="3501" y="12467"/>
                  </a:cubicBezTo>
                  <a:cubicBezTo>
                    <a:pt x="3502" y="12468"/>
                    <a:pt x="3503" y="12468"/>
                    <a:pt x="3505" y="12468"/>
                  </a:cubicBezTo>
                  <a:cubicBezTo>
                    <a:pt x="3657" y="12468"/>
                    <a:pt x="5144" y="7657"/>
                    <a:pt x="5144" y="7657"/>
                  </a:cubicBezTo>
                  <a:lnTo>
                    <a:pt x="3751" y="7157"/>
                  </a:lnTo>
                  <a:lnTo>
                    <a:pt x="4465" y="2466"/>
                  </a:lnTo>
                  <a:cubicBezTo>
                    <a:pt x="4465" y="2466"/>
                    <a:pt x="3358" y="1954"/>
                    <a:pt x="3203" y="1406"/>
                  </a:cubicBezTo>
                  <a:cubicBezTo>
                    <a:pt x="3037" y="859"/>
                    <a:pt x="2846" y="73"/>
                    <a:pt x="1929" y="25"/>
                  </a:cubicBezTo>
                  <a:cubicBezTo>
                    <a:pt x="1567" y="6"/>
                    <a:pt x="1186" y="0"/>
                    <a:pt x="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17;p53">
              <a:extLst>
                <a:ext uri="{FF2B5EF4-FFF2-40B4-BE49-F238E27FC236}">
                  <a16:creationId xmlns:a16="http://schemas.microsoft.com/office/drawing/2014/main" id="{EBFC63B4-37BE-2F34-4954-5A390A81475B}"/>
                </a:ext>
              </a:extLst>
            </p:cNvPr>
            <p:cNvSpPr/>
            <p:nvPr/>
          </p:nvSpPr>
          <p:spPr>
            <a:xfrm>
              <a:off x="12614350" y="1143125"/>
              <a:ext cx="98275" cy="117300"/>
            </a:xfrm>
            <a:custGeom>
              <a:avLst/>
              <a:gdLst/>
              <a:ahLst/>
              <a:cxnLst/>
              <a:rect l="l" t="t" r="r" b="b"/>
              <a:pathLst>
                <a:path w="3931" h="4692" extrusionOk="0">
                  <a:moveTo>
                    <a:pt x="2098" y="0"/>
                  </a:moveTo>
                  <a:cubicBezTo>
                    <a:pt x="2090" y="0"/>
                    <a:pt x="2081" y="0"/>
                    <a:pt x="2073" y="1"/>
                  </a:cubicBezTo>
                  <a:cubicBezTo>
                    <a:pt x="1977" y="1"/>
                    <a:pt x="1894" y="13"/>
                    <a:pt x="1811" y="72"/>
                  </a:cubicBezTo>
                  <a:cubicBezTo>
                    <a:pt x="1739" y="155"/>
                    <a:pt x="1739" y="274"/>
                    <a:pt x="1692" y="358"/>
                  </a:cubicBezTo>
                  <a:cubicBezTo>
                    <a:pt x="1596" y="632"/>
                    <a:pt x="1275" y="751"/>
                    <a:pt x="1001" y="798"/>
                  </a:cubicBezTo>
                  <a:cubicBezTo>
                    <a:pt x="715" y="858"/>
                    <a:pt x="406" y="894"/>
                    <a:pt x="227" y="1120"/>
                  </a:cubicBezTo>
                  <a:cubicBezTo>
                    <a:pt x="1" y="1406"/>
                    <a:pt x="108" y="1834"/>
                    <a:pt x="61" y="2191"/>
                  </a:cubicBezTo>
                  <a:cubicBezTo>
                    <a:pt x="49" y="2299"/>
                    <a:pt x="13" y="2406"/>
                    <a:pt x="13" y="2489"/>
                  </a:cubicBezTo>
                  <a:cubicBezTo>
                    <a:pt x="13" y="2715"/>
                    <a:pt x="132" y="2918"/>
                    <a:pt x="251" y="3132"/>
                  </a:cubicBezTo>
                  <a:cubicBezTo>
                    <a:pt x="525" y="3561"/>
                    <a:pt x="787" y="3989"/>
                    <a:pt x="1180" y="4311"/>
                  </a:cubicBezTo>
                  <a:cubicBezTo>
                    <a:pt x="1456" y="4535"/>
                    <a:pt x="1821" y="4691"/>
                    <a:pt x="2178" y="4691"/>
                  </a:cubicBezTo>
                  <a:cubicBezTo>
                    <a:pt x="2312" y="4691"/>
                    <a:pt x="2446" y="4669"/>
                    <a:pt x="2573" y="4620"/>
                  </a:cubicBezTo>
                  <a:cubicBezTo>
                    <a:pt x="2870" y="4513"/>
                    <a:pt x="3097" y="4287"/>
                    <a:pt x="3323" y="4073"/>
                  </a:cubicBezTo>
                  <a:cubicBezTo>
                    <a:pt x="3585" y="3787"/>
                    <a:pt x="3871" y="3442"/>
                    <a:pt x="3835" y="3037"/>
                  </a:cubicBezTo>
                  <a:lnTo>
                    <a:pt x="3859" y="953"/>
                  </a:lnTo>
                  <a:cubicBezTo>
                    <a:pt x="3863" y="966"/>
                    <a:pt x="3873" y="971"/>
                    <a:pt x="3884" y="971"/>
                  </a:cubicBezTo>
                  <a:cubicBezTo>
                    <a:pt x="3905" y="971"/>
                    <a:pt x="3930" y="953"/>
                    <a:pt x="3930" y="929"/>
                  </a:cubicBezTo>
                  <a:cubicBezTo>
                    <a:pt x="3930" y="894"/>
                    <a:pt x="3894" y="870"/>
                    <a:pt x="3871" y="858"/>
                  </a:cubicBezTo>
                  <a:cubicBezTo>
                    <a:pt x="3342" y="447"/>
                    <a:pt x="2755" y="0"/>
                    <a:pt x="2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18;p53">
              <a:extLst>
                <a:ext uri="{FF2B5EF4-FFF2-40B4-BE49-F238E27FC236}">
                  <a16:creationId xmlns:a16="http://schemas.microsoft.com/office/drawing/2014/main" id="{11AD6D39-F2A2-EC3F-A8AB-75D06C2D9E6D}"/>
                </a:ext>
              </a:extLst>
            </p:cNvPr>
            <p:cNvSpPr/>
            <p:nvPr/>
          </p:nvSpPr>
          <p:spPr>
            <a:xfrm>
              <a:off x="13046250" y="1193125"/>
              <a:ext cx="117300" cy="135450"/>
            </a:xfrm>
            <a:custGeom>
              <a:avLst/>
              <a:gdLst/>
              <a:ahLst/>
              <a:cxnLst/>
              <a:rect l="l" t="t" r="r" b="b"/>
              <a:pathLst>
                <a:path w="4692" h="5418" extrusionOk="0">
                  <a:moveTo>
                    <a:pt x="1943" y="1"/>
                  </a:moveTo>
                  <a:cubicBezTo>
                    <a:pt x="1934" y="1"/>
                    <a:pt x="1926" y="1"/>
                    <a:pt x="1918" y="1"/>
                  </a:cubicBezTo>
                  <a:cubicBezTo>
                    <a:pt x="1120" y="1"/>
                    <a:pt x="358" y="596"/>
                    <a:pt x="156" y="1370"/>
                  </a:cubicBezTo>
                  <a:lnTo>
                    <a:pt x="406" y="3239"/>
                  </a:lnTo>
                  <a:cubicBezTo>
                    <a:pt x="132" y="3394"/>
                    <a:pt x="1" y="3704"/>
                    <a:pt x="13" y="4013"/>
                  </a:cubicBezTo>
                  <a:cubicBezTo>
                    <a:pt x="37" y="4311"/>
                    <a:pt x="180" y="4597"/>
                    <a:pt x="358" y="4835"/>
                  </a:cubicBezTo>
                  <a:cubicBezTo>
                    <a:pt x="513" y="5013"/>
                    <a:pt x="668" y="5180"/>
                    <a:pt x="882" y="5287"/>
                  </a:cubicBezTo>
                  <a:cubicBezTo>
                    <a:pt x="1063" y="5375"/>
                    <a:pt x="1262" y="5418"/>
                    <a:pt x="1462" y="5418"/>
                  </a:cubicBezTo>
                  <a:cubicBezTo>
                    <a:pt x="1855" y="5418"/>
                    <a:pt x="2249" y="5254"/>
                    <a:pt x="2501" y="4954"/>
                  </a:cubicBezTo>
                  <a:cubicBezTo>
                    <a:pt x="2597" y="4870"/>
                    <a:pt x="2656" y="4763"/>
                    <a:pt x="2751" y="4692"/>
                  </a:cubicBezTo>
                  <a:cubicBezTo>
                    <a:pt x="3049" y="4418"/>
                    <a:pt x="3513" y="4466"/>
                    <a:pt x="3882" y="4299"/>
                  </a:cubicBezTo>
                  <a:cubicBezTo>
                    <a:pt x="4287" y="4132"/>
                    <a:pt x="4573" y="3739"/>
                    <a:pt x="4633" y="3323"/>
                  </a:cubicBezTo>
                  <a:cubicBezTo>
                    <a:pt x="4692" y="2882"/>
                    <a:pt x="4525" y="2442"/>
                    <a:pt x="4228" y="2132"/>
                  </a:cubicBezTo>
                  <a:cubicBezTo>
                    <a:pt x="4097" y="1977"/>
                    <a:pt x="3918" y="1858"/>
                    <a:pt x="3823" y="1668"/>
                  </a:cubicBezTo>
                  <a:cubicBezTo>
                    <a:pt x="3787" y="1561"/>
                    <a:pt x="3751" y="1453"/>
                    <a:pt x="3728" y="1334"/>
                  </a:cubicBezTo>
                  <a:cubicBezTo>
                    <a:pt x="3504" y="568"/>
                    <a:pt x="2743" y="1"/>
                    <a:pt x="1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19;p53">
              <a:extLst>
                <a:ext uri="{FF2B5EF4-FFF2-40B4-BE49-F238E27FC236}">
                  <a16:creationId xmlns:a16="http://schemas.microsoft.com/office/drawing/2014/main" id="{0FD5549D-167E-CED3-9645-C8DE3608664D}"/>
                </a:ext>
              </a:extLst>
            </p:cNvPr>
            <p:cNvSpPr/>
            <p:nvPr/>
          </p:nvSpPr>
          <p:spPr>
            <a:xfrm>
              <a:off x="12856050" y="972575"/>
              <a:ext cx="130775" cy="43575"/>
            </a:xfrm>
            <a:custGeom>
              <a:avLst/>
              <a:gdLst/>
              <a:ahLst/>
              <a:cxnLst/>
              <a:rect l="l" t="t" r="r" b="b"/>
              <a:pathLst>
                <a:path w="5231" h="1743" extrusionOk="0">
                  <a:moveTo>
                    <a:pt x="1" y="0"/>
                  </a:moveTo>
                  <a:lnTo>
                    <a:pt x="48" y="560"/>
                  </a:lnTo>
                  <a:lnTo>
                    <a:pt x="549" y="1381"/>
                  </a:lnTo>
                  <a:cubicBezTo>
                    <a:pt x="549" y="1381"/>
                    <a:pt x="2559" y="1742"/>
                    <a:pt x="3905" y="1742"/>
                  </a:cubicBezTo>
                  <a:cubicBezTo>
                    <a:pt x="4677" y="1742"/>
                    <a:pt x="5230" y="1624"/>
                    <a:pt x="5061" y="1250"/>
                  </a:cubicBezTo>
                  <a:cubicBezTo>
                    <a:pt x="4609" y="2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20;p53">
              <a:extLst>
                <a:ext uri="{FF2B5EF4-FFF2-40B4-BE49-F238E27FC236}">
                  <a16:creationId xmlns:a16="http://schemas.microsoft.com/office/drawing/2014/main" id="{98F68AE5-784D-D055-207D-3FA7E5E4D68C}"/>
                </a:ext>
              </a:extLst>
            </p:cNvPr>
            <p:cNvSpPr/>
            <p:nvPr/>
          </p:nvSpPr>
          <p:spPr>
            <a:xfrm>
              <a:off x="12835825" y="982400"/>
              <a:ext cx="149250" cy="33250"/>
            </a:xfrm>
            <a:custGeom>
              <a:avLst/>
              <a:gdLst/>
              <a:ahLst/>
              <a:cxnLst/>
              <a:rect l="l" t="t" r="r" b="b"/>
              <a:pathLst>
                <a:path w="5970" h="1330" extrusionOk="0">
                  <a:moveTo>
                    <a:pt x="560" y="0"/>
                  </a:moveTo>
                  <a:cubicBezTo>
                    <a:pt x="560" y="0"/>
                    <a:pt x="60" y="334"/>
                    <a:pt x="0" y="346"/>
                  </a:cubicBezTo>
                  <a:lnTo>
                    <a:pt x="36" y="417"/>
                  </a:lnTo>
                  <a:cubicBezTo>
                    <a:pt x="36" y="417"/>
                    <a:pt x="4040" y="1330"/>
                    <a:pt x="5467" y="1330"/>
                  </a:cubicBezTo>
                  <a:cubicBezTo>
                    <a:pt x="5780" y="1330"/>
                    <a:pt x="5970" y="1286"/>
                    <a:pt x="5965" y="1179"/>
                  </a:cubicBezTo>
                  <a:cubicBezTo>
                    <a:pt x="5930" y="572"/>
                    <a:pt x="5560" y="715"/>
                    <a:pt x="5001" y="524"/>
                  </a:cubicBezTo>
                  <a:cubicBezTo>
                    <a:pt x="4417" y="346"/>
                    <a:pt x="560" y="0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21;p53">
              <a:extLst>
                <a:ext uri="{FF2B5EF4-FFF2-40B4-BE49-F238E27FC236}">
                  <a16:creationId xmlns:a16="http://schemas.microsoft.com/office/drawing/2014/main" id="{AC928A25-B54B-9D43-8A41-949E5F253B5B}"/>
                </a:ext>
              </a:extLst>
            </p:cNvPr>
            <p:cNvSpPr/>
            <p:nvPr/>
          </p:nvSpPr>
          <p:spPr>
            <a:xfrm>
              <a:off x="12978625" y="946075"/>
              <a:ext cx="126900" cy="89675"/>
            </a:xfrm>
            <a:custGeom>
              <a:avLst/>
              <a:gdLst/>
              <a:ahLst/>
              <a:cxnLst/>
              <a:rect l="l" t="t" r="r" b="b"/>
              <a:pathLst>
                <a:path w="5076" h="3587" extrusionOk="0">
                  <a:moveTo>
                    <a:pt x="4528" y="1"/>
                  </a:moveTo>
                  <a:cubicBezTo>
                    <a:pt x="4528" y="1"/>
                    <a:pt x="158" y="667"/>
                    <a:pt x="63" y="2382"/>
                  </a:cubicBezTo>
                  <a:cubicBezTo>
                    <a:pt x="1" y="3377"/>
                    <a:pt x="946" y="3586"/>
                    <a:pt x="1750" y="3586"/>
                  </a:cubicBezTo>
                  <a:cubicBezTo>
                    <a:pt x="2330" y="3586"/>
                    <a:pt x="2837" y="3477"/>
                    <a:pt x="2837" y="3477"/>
                  </a:cubicBezTo>
                  <a:lnTo>
                    <a:pt x="5075" y="191"/>
                  </a:lnTo>
                  <a:lnTo>
                    <a:pt x="45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22;p53">
              <a:extLst>
                <a:ext uri="{FF2B5EF4-FFF2-40B4-BE49-F238E27FC236}">
                  <a16:creationId xmlns:a16="http://schemas.microsoft.com/office/drawing/2014/main" id="{CB341116-708C-CC69-C055-205F019C32C8}"/>
                </a:ext>
              </a:extLst>
            </p:cNvPr>
            <p:cNvSpPr/>
            <p:nvPr/>
          </p:nvSpPr>
          <p:spPr>
            <a:xfrm>
              <a:off x="12972150" y="947875"/>
              <a:ext cx="146775" cy="244100"/>
            </a:xfrm>
            <a:custGeom>
              <a:avLst/>
              <a:gdLst/>
              <a:ahLst/>
              <a:cxnLst/>
              <a:rect l="l" t="t" r="r" b="b"/>
              <a:pathLst>
                <a:path w="5871" h="9764" extrusionOk="0">
                  <a:moveTo>
                    <a:pt x="5465" y="0"/>
                  </a:moveTo>
                  <a:lnTo>
                    <a:pt x="5465" y="0"/>
                  </a:lnTo>
                  <a:cubicBezTo>
                    <a:pt x="3548" y="595"/>
                    <a:pt x="1703" y="1441"/>
                    <a:pt x="0" y="2512"/>
                  </a:cubicBezTo>
                  <a:lnTo>
                    <a:pt x="381" y="9763"/>
                  </a:lnTo>
                  <a:lnTo>
                    <a:pt x="929" y="9632"/>
                  </a:lnTo>
                  <a:cubicBezTo>
                    <a:pt x="2286" y="9049"/>
                    <a:pt x="3691" y="8632"/>
                    <a:pt x="5144" y="8370"/>
                  </a:cubicBezTo>
                  <a:cubicBezTo>
                    <a:pt x="5275" y="8334"/>
                    <a:pt x="5418" y="8311"/>
                    <a:pt x="5513" y="8204"/>
                  </a:cubicBezTo>
                  <a:cubicBezTo>
                    <a:pt x="5584" y="8132"/>
                    <a:pt x="5596" y="8013"/>
                    <a:pt x="5620" y="7894"/>
                  </a:cubicBezTo>
                  <a:cubicBezTo>
                    <a:pt x="5870" y="5275"/>
                    <a:pt x="4965" y="2596"/>
                    <a:pt x="5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23;p53">
              <a:extLst>
                <a:ext uri="{FF2B5EF4-FFF2-40B4-BE49-F238E27FC236}">
                  <a16:creationId xmlns:a16="http://schemas.microsoft.com/office/drawing/2014/main" id="{046949E1-B946-3C4B-8A36-592BD69A7564}"/>
                </a:ext>
              </a:extLst>
            </p:cNvPr>
            <p:cNvSpPr/>
            <p:nvPr/>
          </p:nvSpPr>
          <p:spPr>
            <a:xfrm>
              <a:off x="12828675" y="986850"/>
              <a:ext cx="156300" cy="205425"/>
            </a:xfrm>
            <a:custGeom>
              <a:avLst/>
              <a:gdLst/>
              <a:ahLst/>
              <a:cxnLst/>
              <a:rect l="l" t="t" r="r" b="b"/>
              <a:pathLst>
                <a:path w="6252" h="8217" extrusionOk="0">
                  <a:moveTo>
                    <a:pt x="191" y="1"/>
                  </a:moveTo>
                  <a:cubicBezTo>
                    <a:pt x="120" y="1822"/>
                    <a:pt x="60" y="3620"/>
                    <a:pt x="0" y="5442"/>
                  </a:cubicBezTo>
                  <a:lnTo>
                    <a:pt x="477" y="7240"/>
                  </a:lnTo>
                  <a:lnTo>
                    <a:pt x="6239" y="8216"/>
                  </a:lnTo>
                  <a:cubicBezTo>
                    <a:pt x="6239" y="5811"/>
                    <a:pt x="6251" y="3406"/>
                    <a:pt x="6251" y="1001"/>
                  </a:cubicBezTo>
                  <a:cubicBezTo>
                    <a:pt x="6251" y="918"/>
                    <a:pt x="6251" y="810"/>
                    <a:pt x="6204" y="739"/>
                  </a:cubicBezTo>
                  <a:cubicBezTo>
                    <a:pt x="6096" y="584"/>
                    <a:pt x="1691" y="394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24;p53">
              <a:extLst>
                <a:ext uri="{FF2B5EF4-FFF2-40B4-BE49-F238E27FC236}">
                  <a16:creationId xmlns:a16="http://schemas.microsoft.com/office/drawing/2014/main" id="{82250526-C202-C777-8536-48EE3F7A10C0}"/>
                </a:ext>
              </a:extLst>
            </p:cNvPr>
            <p:cNvSpPr/>
            <p:nvPr/>
          </p:nvSpPr>
          <p:spPr>
            <a:xfrm>
              <a:off x="12638475" y="1143725"/>
              <a:ext cx="167000" cy="101675"/>
            </a:xfrm>
            <a:custGeom>
              <a:avLst/>
              <a:gdLst/>
              <a:ahLst/>
              <a:cxnLst/>
              <a:rect l="l" t="t" r="r" b="b"/>
              <a:pathLst>
                <a:path w="6680" h="4067" extrusionOk="0">
                  <a:moveTo>
                    <a:pt x="6204" y="0"/>
                  </a:moveTo>
                  <a:lnTo>
                    <a:pt x="5763" y="262"/>
                  </a:lnTo>
                  <a:cubicBezTo>
                    <a:pt x="4775" y="512"/>
                    <a:pt x="3763" y="643"/>
                    <a:pt x="2751" y="679"/>
                  </a:cubicBezTo>
                  <a:cubicBezTo>
                    <a:pt x="2441" y="691"/>
                    <a:pt x="2132" y="679"/>
                    <a:pt x="1822" y="739"/>
                  </a:cubicBezTo>
                  <a:cubicBezTo>
                    <a:pt x="1060" y="870"/>
                    <a:pt x="369" y="1441"/>
                    <a:pt x="179" y="2179"/>
                  </a:cubicBezTo>
                  <a:cubicBezTo>
                    <a:pt x="0" y="2929"/>
                    <a:pt x="429" y="3810"/>
                    <a:pt x="1179" y="4013"/>
                  </a:cubicBezTo>
                  <a:cubicBezTo>
                    <a:pt x="1344" y="4054"/>
                    <a:pt x="1508" y="4067"/>
                    <a:pt x="1677" y="4067"/>
                  </a:cubicBezTo>
                  <a:cubicBezTo>
                    <a:pt x="1752" y="4067"/>
                    <a:pt x="1828" y="4064"/>
                    <a:pt x="1905" y="4060"/>
                  </a:cubicBezTo>
                  <a:cubicBezTo>
                    <a:pt x="3227" y="3965"/>
                    <a:pt x="4453" y="3310"/>
                    <a:pt x="5489" y="2501"/>
                  </a:cubicBezTo>
                  <a:cubicBezTo>
                    <a:pt x="5739" y="2286"/>
                    <a:pt x="6680" y="1679"/>
                    <a:pt x="6680" y="1679"/>
                  </a:cubicBezTo>
                  <a:lnTo>
                    <a:pt x="62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25;p53">
              <a:extLst>
                <a:ext uri="{FF2B5EF4-FFF2-40B4-BE49-F238E27FC236}">
                  <a16:creationId xmlns:a16="http://schemas.microsoft.com/office/drawing/2014/main" id="{EB629C19-8515-8A14-B84F-77C878004016}"/>
                </a:ext>
              </a:extLst>
            </p:cNvPr>
            <p:cNvSpPr/>
            <p:nvPr/>
          </p:nvSpPr>
          <p:spPr>
            <a:xfrm>
              <a:off x="12754850" y="1103625"/>
              <a:ext cx="175950" cy="105200"/>
            </a:xfrm>
            <a:custGeom>
              <a:avLst/>
              <a:gdLst/>
              <a:ahLst/>
              <a:cxnLst/>
              <a:rect l="l" t="t" r="r" b="b"/>
              <a:pathLst>
                <a:path w="7038" h="4208" extrusionOk="0">
                  <a:moveTo>
                    <a:pt x="5411" y="0"/>
                  </a:moveTo>
                  <a:cubicBezTo>
                    <a:pt x="5358" y="0"/>
                    <a:pt x="5308" y="3"/>
                    <a:pt x="5263" y="9"/>
                  </a:cubicBezTo>
                  <a:cubicBezTo>
                    <a:pt x="4370" y="92"/>
                    <a:pt x="3430" y="199"/>
                    <a:pt x="2656" y="664"/>
                  </a:cubicBezTo>
                  <a:cubicBezTo>
                    <a:pt x="2132" y="973"/>
                    <a:pt x="1715" y="1438"/>
                    <a:pt x="1251" y="1819"/>
                  </a:cubicBezTo>
                  <a:cubicBezTo>
                    <a:pt x="1191" y="1878"/>
                    <a:pt x="1120" y="1926"/>
                    <a:pt x="1048" y="1926"/>
                  </a:cubicBezTo>
                  <a:lnTo>
                    <a:pt x="1" y="3783"/>
                  </a:lnTo>
                  <a:lnTo>
                    <a:pt x="2096" y="4140"/>
                  </a:lnTo>
                  <a:cubicBezTo>
                    <a:pt x="2281" y="4174"/>
                    <a:pt x="2467" y="4208"/>
                    <a:pt x="2656" y="4208"/>
                  </a:cubicBezTo>
                  <a:cubicBezTo>
                    <a:pt x="2735" y="4208"/>
                    <a:pt x="2814" y="4202"/>
                    <a:pt x="2894" y="4188"/>
                  </a:cubicBezTo>
                  <a:cubicBezTo>
                    <a:pt x="3084" y="4152"/>
                    <a:pt x="3251" y="4081"/>
                    <a:pt x="3430" y="4009"/>
                  </a:cubicBezTo>
                  <a:cubicBezTo>
                    <a:pt x="4001" y="3759"/>
                    <a:pt x="4573" y="3521"/>
                    <a:pt x="5132" y="3283"/>
                  </a:cubicBezTo>
                  <a:cubicBezTo>
                    <a:pt x="5394" y="3164"/>
                    <a:pt x="5787" y="2878"/>
                    <a:pt x="5716" y="2724"/>
                  </a:cubicBezTo>
                  <a:cubicBezTo>
                    <a:pt x="5686" y="2652"/>
                    <a:pt x="5418" y="2631"/>
                    <a:pt x="5091" y="2631"/>
                  </a:cubicBezTo>
                  <a:cubicBezTo>
                    <a:pt x="4763" y="2631"/>
                    <a:pt x="4376" y="2652"/>
                    <a:pt x="4108" y="2664"/>
                  </a:cubicBezTo>
                  <a:cubicBezTo>
                    <a:pt x="5073" y="2605"/>
                    <a:pt x="6918" y="2485"/>
                    <a:pt x="6978" y="2366"/>
                  </a:cubicBezTo>
                  <a:cubicBezTo>
                    <a:pt x="7037" y="2247"/>
                    <a:pt x="6478" y="1985"/>
                    <a:pt x="6144" y="1985"/>
                  </a:cubicBezTo>
                  <a:lnTo>
                    <a:pt x="4049" y="1985"/>
                  </a:lnTo>
                  <a:cubicBezTo>
                    <a:pt x="4847" y="1331"/>
                    <a:pt x="6990" y="1462"/>
                    <a:pt x="6942" y="1152"/>
                  </a:cubicBezTo>
                  <a:cubicBezTo>
                    <a:pt x="6903" y="900"/>
                    <a:pt x="6621" y="877"/>
                    <a:pt x="6376" y="877"/>
                  </a:cubicBezTo>
                  <a:cubicBezTo>
                    <a:pt x="6319" y="877"/>
                    <a:pt x="6265" y="878"/>
                    <a:pt x="6216" y="878"/>
                  </a:cubicBezTo>
                  <a:cubicBezTo>
                    <a:pt x="5323" y="914"/>
                    <a:pt x="4406" y="926"/>
                    <a:pt x="3513" y="961"/>
                  </a:cubicBezTo>
                  <a:cubicBezTo>
                    <a:pt x="4347" y="723"/>
                    <a:pt x="6013" y="438"/>
                    <a:pt x="6013" y="247"/>
                  </a:cubicBezTo>
                  <a:cubicBezTo>
                    <a:pt x="6013" y="78"/>
                    <a:pt x="5680" y="0"/>
                    <a:pt x="5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326;p53">
              <a:extLst>
                <a:ext uri="{FF2B5EF4-FFF2-40B4-BE49-F238E27FC236}">
                  <a16:creationId xmlns:a16="http://schemas.microsoft.com/office/drawing/2014/main" id="{FDB7A002-F3AF-E689-15C5-33BDDB656A88}"/>
                </a:ext>
              </a:extLst>
            </p:cNvPr>
            <p:cNvSpPr/>
            <p:nvPr/>
          </p:nvSpPr>
          <p:spPr>
            <a:xfrm>
              <a:off x="12921550" y="1130600"/>
              <a:ext cx="130100" cy="120900"/>
            </a:xfrm>
            <a:custGeom>
              <a:avLst/>
              <a:gdLst/>
              <a:ahLst/>
              <a:cxnLst/>
              <a:rect l="l" t="t" r="r" b="b"/>
              <a:pathLst>
                <a:path w="5204" h="4836" extrusionOk="0">
                  <a:moveTo>
                    <a:pt x="1709" y="0"/>
                  </a:moveTo>
                  <a:cubicBezTo>
                    <a:pt x="1690" y="0"/>
                    <a:pt x="1675" y="5"/>
                    <a:pt x="1667" y="13"/>
                  </a:cubicBezTo>
                  <a:cubicBezTo>
                    <a:pt x="1512" y="192"/>
                    <a:pt x="1941" y="633"/>
                    <a:pt x="2239" y="847"/>
                  </a:cubicBezTo>
                  <a:cubicBezTo>
                    <a:pt x="2655" y="1156"/>
                    <a:pt x="3036" y="1502"/>
                    <a:pt x="3382" y="1907"/>
                  </a:cubicBezTo>
                  <a:cubicBezTo>
                    <a:pt x="2608" y="1609"/>
                    <a:pt x="1881" y="1156"/>
                    <a:pt x="1250" y="597"/>
                  </a:cubicBezTo>
                  <a:cubicBezTo>
                    <a:pt x="1167" y="502"/>
                    <a:pt x="1060" y="418"/>
                    <a:pt x="929" y="383"/>
                  </a:cubicBezTo>
                  <a:cubicBezTo>
                    <a:pt x="914" y="380"/>
                    <a:pt x="899" y="378"/>
                    <a:pt x="883" y="378"/>
                  </a:cubicBezTo>
                  <a:cubicBezTo>
                    <a:pt x="764" y="378"/>
                    <a:pt x="643" y="457"/>
                    <a:pt x="643" y="573"/>
                  </a:cubicBezTo>
                  <a:cubicBezTo>
                    <a:pt x="655" y="656"/>
                    <a:pt x="691" y="692"/>
                    <a:pt x="738" y="752"/>
                  </a:cubicBezTo>
                  <a:cubicBezTo>
                    <a:pt x="1203" y="1383"/>
                    <a:pt x="1762" y="1954"/>
                    <a:pt x="2370" y="2442"/>
                  </a:cubicBezTo>
                  <a:cubicBezTo>
                    <a:pt x="1715" y="2204"/>
                    <a:pt x="1084" y="1859"/>
                    <a:pt x="536" y="1406"/>
                  </a:cubicBezTo>
                  <a:cubicBezTo>
                    <a:pt x="483" y="1361"/>
                    <a:pt x="397" y="1316"/>
                    <a:pt x="326" y="1316"/>
                  </a:cubicBezTo>
                  <a:cubicBezTo>
                    <a:pt x="285" y="1316"/>
                    <a:pt x="248" y="1331"/>
                    <a:pt x="226" y="1371"/>
                  </a:cubicBezTo>
                  <a:cubicBezTo>
                    <a:pt x="203" y="1430"/>
                    <a:pt x="226" y="1514"/>
                    <a:pt x="274" y="1573"/>
                  </a:cubicBezTo>
                  <a:cubicBezTo>
                    <a:pt x="584" y="2049"/>
                    <a:pt x="1036" y="2407"/>
                    <a:pt x="1477" y="2752"/>
                  </a:cubicBezTo>
                  <a:cubicBezTo>
                    <a:pt x="1762" y="2990"/>
                    <a:pt x="2060" y="3216"/>
                    <a:pt x="2346" y="3442"/>
                  </a:cubicBezTo>
                  <a:cubicBezTo>
                    <a:pt x="1715" y="3371"/>
                    <a:pt x="1108" y="3121"/>
                    <a:pt x="619" y="2740"/>
                  </a:cubicBezTo>
                  <a:cubicBezTo>
                    <a:pt x="519" y="2651"/>
                    <a:pt x="408" y="2572"/>
                    <a:pt x="287" y="2572"/>
                  </a:cubicBezTo>
                  <a:cubicBezTo>
                    <a:pt x="279" y="2572"/>
                    <a:pt x="271" y="2573"/>
                    <a:pt x="262" y="2573"/>
                  </a:cubicBezTo>
                  <a:cubicBezTo>
                    <a:pt x="95" y="2609"/>
                    <a:pt x="0" y="2811"/>
                    <a:pt x="48" y="2978"/>
                  </a:cubicBezTo>
                  <a:cubicBezTo>
                    <a:pt x="95" y="3145"/>
                    <a:pt x="226" y="3276"/>
                    <a:pt x="357" y="3383"/>
                  </a:cubicBezTo>
                  <a:cubicBezTo>
                    <a:pt x="1167" y="4050"/>
                    <a:pt x="2131" y="4526"/>
                    <a:pt x="3155" y="4764"/>
                  </a:cubicBezTo>
                  <a:lnTo>
                    <a:pt x="3453" y="4835"/>
                  </a:lnTo>
                  <a:cubicBezTo>
                    <a:pt x="3798" y="4657"/>
                    <a:pt x="4132" y="4478"/>
                    <a:pt x="4453" y="4288"/>
                  </a:cubicBezTo>
                  <a:cubicBezTo>
                    <a:pt x="4798" y="4073"/>
                    <a:pt x="5156" y="3823"/>
                    <a:pt x="5179" y="3442"/>
                  </a:cubicBezTo>
                  <a:cubicBezTo>
                    <a:pt x="5203" y="3264"/>
                    <a:pt x="5144" y="3097"/>
                    <a:pt x="5060" y="2930"/>
                  </a:cubicBezTo>
                  <a:cubicBezTo>
                    <a:pt x="4483" y="1584"/>
                    <a:pt x="2088" y="0"/>
                    <a:pt x="1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27;p53">
              <a:extLst>
                <a:ext uri="{FF2B5EF4-FFF2-40B4-BE49-F238E27FC236}">
                  <a16:creationId xmlns:a16="http://schemas.microsoft.com/office/drawing/2014/main" id="{8E720126-39B7-50DA-AE8C-3B01CB0015C3}"/>
                </a:ext>
              </a:extLst>
            </p:cNvPr>
            <p:cNvSpPr/>
            <p:nvPr/>
          </p:nvSpPr>
          <p:spPr>
            <a:xfrm>
              <a:off x="13030775" y="1157350"/>
              <a:ext cx="36050" cy="69475"/>
            </a:xfrm>
            <a:custGeom>
              <a:avLst/>
              <a:gdLst/>
              <a:ahLst/>
              <a:cxnLst/>
              <a:rect l="l" t="t" r="r" b="b"/>
              <a:pathLst>
                <a:path w="1442" h="2779" extrusionOk="0">
                  <a:moveTo>
                    <a:pt x="1216" y="0"/>
                  </a:moveTo>
                  <a:cubicBezTo>
                    <a:pt x="677" y="0"/>
                    <a:pt x="810" y="795"/>
                    <a:pt x="787" y="979"/>
                  </a:cubicBezTo>
                  <a:cubicBezTo>
                    <a:pt x="668" y="1479"/>
                    <a:pt x="1" y="1872"/>
                    <a:pt x="1" y="1872"/>
                  </a:cubicBezTo>
                  <a:cubicBezTo>
                    <a:pt x="1" y="1872"/>
                    <a:pt x="328" y="2779"/>
                    <a:pt x="634" y="2779"/>
                  </a:cubicBezTo>
                  <a:cubicBezTo>
                    <a:pt x="674" y="2779"/>
                    <a:pt x="713" y="2764"/>
                    <a:pt x="751" y="2730"/>
                  </a:cubicBezTo>
                  <a:cubicBezTo>
                    <a:pt x="1084" y="2432"/>
                    <a:pt x="1441" y="551"/>
                    <a:pt x="1275" y="3"/>
                  </a:cubicBezTo>
                  <a:cubicBezTo>
                    <a:pt x="1254" y="1"/>
                    <a:pt x="123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28;p53">
              <a:extLst>
                <a:ext uri="{FF2B5EF4-FFF2-40B4-BE49-F238E27FC236}">
                  <a16:creationId xmlns:a16="http://schemas.microsoft.com/office/drawing/2014/main" id="{0E411213-9F58-857A-FB7F-C8BD3505FF30}"/>
                </a:ext>
              </a:extLst>
            </p:cNvPr>
            <p:cNvSpPr/>
            <p:nvPr/>
          </p:nvSpPr>
          <p:spPr>
            <a:xfrm>
              <a:off x="12995950" y="1216050"/>
              <a:ext cx="121475" cy="78600"/>
            </a:xfrm>
            <a:custGeom>
              <a:avLst/>
              <a:gdLst/>
              <a:ahLst/>
              <a:cxnLst/>
              <a:rect l="l" t="t" r="r" b="b"/>
              <a:pathLst>
                <a:path w="4859" h="3144" extrusionOk="0">
                  <a:moveTo>
                    <a:pt x="1906" y="1"/>
                  </a:moveTo>
                  <a:lnTo>
                    <a:pt x="1" y="1048"/>
                  </a:lnTo>
                  <a:lnTo>
                    <a:pt x="1120" y="1763"/>
                  </a:lnTo>
                  <a:cubicBezTo>
                    <a:pt x="1865" y="2295"/>
                    <a:pt x="2492" y="3144"/>
                    <a:pt x="3411" y="3144"/>
                  </a:cubicBezTo>
                  <a:cubicBezTo>
                    <a:pt x="3417" y="3144"/>
                    <a:pt x="3423" y="3144"/>
                    <a:pt x="3430" y="3144"/>
                  </a:cubicBezTo>
                  <a:cubicBezTo>
                    <a:pt x="4097" y="3144"/>
                    <a:pt x="4704" y="2596"/>
                    <a:pt x="4787" y="1941"/>
                  </a:cubicBezTo>
                  <a:cubicBezTo>
                    <a:pt x="4859" y="1286"/>
                    <a:pt x="4394" y="620"/>
                    <a:pt x="3751" y="453"/>
                  </a:cubicBezTo>
                  <a:cubicBezTo>
                    <a:pt x="3588" y="409"/>
                    <a:pt x="3421" y="396"/>
                    <a:pt x="3254" y="396"/>
                  </a:cubicBezTo>
                  <a:cubicBezTo>
                    <a:pt x="3153" y="396"/>
                    <a:pt x="3053" y="401"/>
                    <a:pt x="2954" y="405"/>
                  </a:cubicBezTo>
                  <a:cubicBezTo>
                    <a:pt x="2897" y="409"/>
                    <a:pt x="2844" y="411"/>
                    <a:pt x="2793" y="411"/>
                  </a:cubicBezTo>
                  <a:cubicBezTo>
                    <a:pt x="2044" y="411"/>
                    <a:pt x="1928" y="23"/>
                    <a:pt x="1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329;p53">
              <a:extLst>
                <a:ext uri="{FF2B5EF4-FFF2-40B4-BE49-F238E27FC236}">
                  <a16:creationId xmlns:a16="http://schemas.microsoft.com/office/drawing/2014/main" id="{CC62D390-1C66-07E8-5282-BC8D2C3E496E}"/>
                </a:ext>
              </a:extLst>
            </p:cNvPr>
            <p:cNvSpPr/>
            <p:nvPr/>
          </p:nvSpPr>
          <p:spPr>
            <a:xfrm>
              <a:off x="12879875" y="767475"/>
              <a:ext cx="73550" cy="89025"/>
            </a:xfrm>
            <a:custGeom>
              <a:avLst/>
              <a:gdLst/>
              <a:ahLst/>
              <a:cxnLst/>
              <a:rect l="l" t="t" r="r" b="b"/>
              <a:pathLst>
                <a:path w="2942" h="3561" extrusionOk="0">
                  <a:moveTo>
                    <a:pt x="346" y="1"/>
                  </a:moveTo>
                  <a:cubicBezTo>
                    <a:pt x="227" y="1192"/>
                    <a:pt x="108" y="2358"/>
                    <a:pt x="0" y="3561"/>
                  </a:cubicBezTo>
                  <a:lnTo>
                    <a:pt x="2941" y="3561"/>
                  </a:lnTo>
                  <a:cubicBezTo>
                    <a:pt x="2905" y="3180"/>
                    <a:pt x="2894" y="2811"/>
                    <a:pt x="2882" y="2430"/>
                  </a:cubicBezTo>
                  <a:cubicBezTo>
                    <a:pt x="2846" y="2073"/>
                    <a:pt x="2822" y="1692"/>
                    <a:pt x="2798" y="1323"/>
                  </a:cubicBezTo>
                  <a:cubicBezTo>
                    <a:pt x="2775" y="1037"/>
                    <a:pt x="2763" y="739"/>
                    <a:pt x="2739" y="465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330;p53">
              <a:extLst>
                <a:ext uri="{FF2B5EF4-FFF2-40B4-BE49-F238E27FC236}">
                  <a16:creationId xmlns:a16="http://schemas.microsoft.com/office/drawing/2014/main" id="{D389D8C2-8CD8-3CD5-71DC-A34E7B29CDD0}"/>
                </a:ext>
              </a:extLst>
            </p:cNvPr>
            <p:cNvSpPr/>
            <p:nvPr/>
          </p:nvSpPr>
          <p:spPr>
            <a:xfrm>
              <a:off x="12851000" y="594850"/>
              <a:ext cx="140525" cy="207825"/>
            </a:xfrm>
            <a:custGeom>
              <a:avLst/>
              <a:gdLst/>
              <a:ahLst/>
              <a:cxnLst/>
              <a:rect l="l" t="t" r="r" b="b"/>
              <a:pathLst>
                <a:path w="5621" h="8313" extrusionOk="0">
                  <a:moveTo>
                    <a:pt x="203" y="0"/>
                  </a:moveTo>
                  <a:lnTo>
                    <a:pt x="84" y="1489"/>
                  </a:lnTo>
                  <a:cubicBezTo>
                    <a:pt x="0" y="3286"/>
                    <a:pt x="12" y="5096"/>
                    <a:pt x="120" y="6918"/>
                  </a:cubicBezTo>
                  <a:cubicBezTo>
                    <a:pt x="143" y="7299"/>
                    <a:pt x="191" y="7716"/>
                    <a:pt x="477" y="7978"/>
                  </a:cubicBezTo>
                  <a:cubicBezTo>
                    <a:pt x="679" y="8156"/>
                    <a:pt x="965" y="8192"/>
                    <a:pt x="1239" y="8228"/>
                  </a:cubicBezTo>
                  <a:cubicBezTo>
                    <a:pt x="1690" y="8284"/>
                    <a:pt x="2147" y="8312"/>
                    <a:pt x="2606" y="8312"/>
                  </a:cubicBezTo>
                  <a:cubicBezTo>
                    <a:pt x="3489" y="8312"/>
                    <a:pt x="4377" y="8209"/>
                    <a:pt x="5239" y="8013"/>
                  </a:cubicBezTo>
                  <a:cubicBezTo>
                    <a:pt x="5358" y="7989"/>
                    <a:pt x="5489" y="7954"/>
                    <a:pt x="5549" y="7858"/>
                  </a:cubicBezTo>
                  <a:cubicBezTo>
                    <a:pt x="5620" y="7751"/>
                    <a:pt x="5596" y="7632"/>
                    <a:pt x="5573" y="7513"/>
                  </a:cubicBezTo>
                  <a:cubicBezTo>
                    <a:pt x="5144" y="5037"/>
                    <a:pt x="5013" y="2513"/>
                    <a:pt x="5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31;p53">
              <a:extLst>
                <a:ext uri="{FF2B5EF4-FFF2-40B4-BE49-F238E27FC236}">
                  <a16:creationId xmlns:a16="http://schemas.microsoft.com/office/drawing/2014/main" id="{81C07F37-526E-AECC-FA35-197920490F1C}"/>
                </a:ext>
              </a:extLst>
            </p:cNvPr>
            <p:cNvSpPr/>
            <p:nvPr/>
          </p:nvSpPr>
          <p:spPr>
            <a:xfrm>
              <a:off x="13041200" y="520025"/>
              <a:ext cx="14800" cy="1472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149" y="0"/>
                  </a:moveTo>
                  <a:cubicBezTo>
                    <a:pt x="100" y="0"/>
                    <a:pt x="50" y="13"/>
                    <a:pt x="1" y="41"/>
                  </a:cubicBezTo>
                  <a:cubicBezTo>
                    <a:pt x="251" y="148"/>
                    <a:pt x="441" y="338"/>
                    <a:pt x="572" y="588"/>
                  </a:cubicBezTo>
                  <a:cubicBezTo>
                    <a:pt x="592" y="311"/>
                    <a:pt x="389" y="0"/>
                    <a:pt x="149" y="0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32;p53">
              <a:extLst>
                <a:ext uri="{FF2B5EF4-FFF2-40B4-BE49-F238E27FC236}">
                  <a16:creationId xmlns:a16="http://schemas.microsoft.com/office/drawing/2014/main" id="{999410F3-64FC-C83A-73E8-8A28A4D49EB7}"/>
                </a:ext>
              </a:extLst>
            </p:cNvPr>
            <p:cNvSpPr/>
            <p:nvPr/>
          </p:nvSpPr>
          <p:spPr>
            <a:xfrm>
              <a:off x="12826000" y="519975"/>
              <a:ext cx="236050" cy="168950"/>
            </a:xfrm>
            <a:custGeom>
              <a:avLst/>
              <a:gdLst/>
              <a:ahLst/>
              <a:cxnLst/>
              <a:rect l="l" t="t" r="r" b="b"/>
              <a:pathLst>
                <a:path w="9442" h="6758" extrusionOk="0">
                  <a:moveTo>
                    <a:pt x="6255" y="0"/>
                  </a:moveTo>
                  <a:cubicBezTo>
                    <a:pt x="6172" y="0"/>
                    <a:pt x="6090" y="10"/>
                    <a:pt x="6013" y="31"/>
                  </a:cubicBezTo>
                  <a:cubicBezTo>
                    <a:pt x="5608" y="138"/>
                    <a:pt x="5287" y="435"/>
                    <a:pt x="4977" y="709"/>
                  </a:cubicBezTo>
                  <a:cubicBezTo>
                    <a:pt x="4761" y="339"/>
                    <a:pt x="4335" y="159"/>
                    <a:pt x="3900" y="159"/>
                  </a:cubicBezTo>
                  <a:cubicBezTo>
                    <a:pt x="3663" y="159"/>
                    <a:pt x="3424" y="212"/>
                    <a:pt x="3215" y="316"/>
                  </a:cubicBezTo>
                  <a:cubicBezTo>
                    <a:pt x="2620" y="614"/>
                    <a:pt x="2251" y="1209"/>
                    <a:pt x="1977" y="1817"/>
                  </a:cubicBezTo>
                  <a:cubicBezTo>
                    <a:pt x="1923" y="1463"/>
                    <a:pt x="1566" y="1273"/>
                    <a:pt x="1204" y="1273"/>
                  </a:cubicBezTo>
                  <a:cubicBezTo>
                    <a:pt x="1006" y="1273"/>
                    <a:pt x="807" y="1330"/>
                    <a:pt x="655" y="1448"/>
                  </a:cubicBezTo>
                  <a:cubicBezTo>
                    <a:pt x="227" y="1769"/>
                    <a:pt x="72" y="2376"/>
                    <a:pt x="60" y="2936"/>
                  </a:cubicBezTo>
                  <a:cubicBezTo>
                    <a:pt x="0" y="4222"/>
                    <a:pt x="346" y="5508"/>
                    <a:pt x="703" y="6758"/>
                  </a:cubicBezTo>
                  <a:lnTo>
                    <a:pt x="1346" y="3745"/>
                  </a:lnTo>
                  <a:cubicBezTo>
                    <a:pt x="1452" y="3981"/>
                    <a:pt x="1702" y="4073"/>
                    <a:pt x="1968" y="4073"/>
                  </a:cubicBezTo>
                  <a:cubicBezTo>
                    <a:pt x="2091" y="4073"/>
                    <a:pt x="2217" y="4053"/>
                    <a:pt x="2334" y="4019"/>
                  </a:cubicBezTo>
                  <a:cubicBezTo>
                    <a:pt x="2620" y="3933"/>
                    <a:pt x="2922" y="3802"/>
                    <a:pt x="3214" y="3802"/>
                  </a:cubicBezTo>
                  <a:cubicBezTo>
                    <a:pt x="3286" y="3802"/>
                    <a:pt x="3358" y="3810"/>
                    <a:pt x="3429" y="3829"/>
                  </a:cubicBezTo>
                  <a:cubicBezTo>
                    <a:pt x="3679" y="3888"/>
                    <a:pt x="3870" y="4067"/>
                    <a:pt x="4108" y="4150"/>
                  </a:cubicBezTo>
                  <a:cubicBezTo>
                    <a:pt x="4211" y="4192"/>
                    <a:pt x="4318" y="4211"/>
                    <a:pt x="4425" y="4211"/>
                  </a:cubicBezTo>
                  <a:cubicBezTo>
                    <a:pt x="5027" y="4211"/>
                    <a:pt x="5636" y="3612"/>
                    <a:pt x="5525" y="2995"/>
                  </a:cubicBezTo>
                  <a:lnTo>
                    <a:pt x="5525" y="2995"/>
                  </a:lnTo>
                  <a:cubicBezTo>
                    <a:pt x="5848" y="3305"/>
                    <a:pt x="6280" y="3428"/>
                    <a:pt x="6726" y="3428"/>
                  </a:cubicBezTo>
                  <a:cubicBezTo>
                    <a:pt x="7052" y="3428"/>
                    <a:pt x="7386" y="3363"/>
                    <a:pt x="7692" y="3257"/>
                  </a:cubicBezTo>
                  <a:cubicBezTo>
                    <a:pt x="8382" y="3019"/>
                    <a:pt x="9037" y="2555"/>
                    <a:pt x="9287" y="1876"/>
                  </a:cubicBezTo>
                  <a:cubicBezTo>
                    <a:pt x="9442" y="1471"/>
                    <a:pt x="9394" y="971"/>
                    <a:pt x="9180" y="578"/>
                  </a:cubicBezTo>
                  <a:cubicBezTo>
                    <a:pt x="9180" y="674"/>
                    <a:pt x="9156" y="769"/>
                    <a:pt x="9109" y="852"/>
                  </a:cubicBezTo>
                  <a:cubicBezTo>
                    <a:pt x="8859" y="1209"/>
                    <a:pt x="8370" y="1269"/>
                    <a:pt x="7930" y="1281"/>
                  </a:cubicBezTo>
                  <a:cubicBezTo>
                    <a:pt x="7656" y="1281"/>
                    <a:pt x="7311" y="1245"/>
                    <a:pt x="7180" y="995"/>
                  </a:cubicBezTo>
                  <a:cubicBezTo>
                    <a:pt x="7085" y="852"/>
                    <a:pt x="7096" y="674"/>
                    <a:pt x="7061" y="507"/>
                  </a:cubicBezTo>
                  <a:cubicBezTo>
                    <a:pt x="6964" y="180"/>
                    <a:pt x="6603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33;p53">
              <a:extLst>
                <a:ext uri="{FF2B5EF4-FFF2-40B4-BE49-F238E27FC236}">
                  <a16:creationId xmlns:a16="http://schemas.microsoft.com/office/drawing/2014/main" id="{8AE4C688-6DCA-5057-61E3-2DDF7AD33235}"/>
                </a:ext>
              </a:extLst>
            </p:cNvPr>
            <p:cNvSpPr/>
            <p:nvPr/>
          </p:nvSpPr>
          <p:spPr>
            <a:xfrm>
              <a:off x="12901600" y="800825"/>
              <a:ext cx="49725" cy="27700"/>
            </a:xfrm>
            <a:custGeom>
              <a:avLst/>
              <a:gdLst/>
              <a:ahLst/>
              <a:cxnLst/>
              <a:rect l="l" t="t" r="r" b="b"/>
              <a:pathLst>
                <a:path w="1989" h="1108" extrusionOk="0">
                  <a:moveTo>
                    <a:pt x="1917" y="0"/>
                  </a:moveTo>
                  <a:cubicBezTo>
                    <a:pt x="1215" y="48"/>
                    <a:pt x="1" y="36"/>
                    <a:pt x="1" y="60"/>
                  </a:cubicBezTo>
                  <a:cubicBezTo>
                    <a:pt x="917" y="989"/>
                    <a:pt x="1667" y="1108"/>
                    <a:pt x="1989" y="1108"/>
                  </a:cubicBezTo>
                  <a:cubicBezTo>
                    <a:pt x="1965" y="727"/>
                    <a:pt x="1953" y="358"/>
                    <a:pt x="1917" y="0"/>
                  </a:cubicBezTo>
                  <a:close/>
                </a:path>
              </a:pathLst>
            </a:custGeom>
            <a:solidFill>
              <a:srgbClr val="5E2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34;p53">
              <a:extLst>
                <a:ext uri="{FF2B5EF4-FFF2-40B4-BE49-F238E27FC236}">
                  <a16:creationId xmlns:a16="http://schemas.microsoft.com/office/drawing/2014/main" id="{C6523FCF-E718-3D45-7137-77A49BCF6331}"/>
                </a:ext>
              </a:extLst>
            </p:cNvPr>
            <p:cNvSpPr/>
            <p:nvPr/>
          </p:nvSpPr>
          <p:spPr>
            <a:xfrm>
              <a:off x="12909400" y="666325"/>
              <a:ext cx="36875" cy="82450"/>
            </a:xfrm>
            <a:custGeom>
              <a:avLst/>
              <a:gdLst/>
              <a:ahLst/>
              <a:cxnLst/>
              <a:rect l="l" t="t" r="r" b="b"/>
              <a:pathLst>
                <a:path w="1475" h="3298" extrusionOk="0">
                  <a:moveTo>
                    <a:pt x="673" y="0"/>
                  </a:moveTo>
                  <a:cubicBezTo>
                    <a:pt x="569" y="0"/>
                    <a:pt x="453" y="89"/>
                    <a:pt x="474" y="225"/>
                  </a:cubicBezTo>
                  <a:cubicBezTo>
                    <a:pt x="546" y="773"/>
                    <a:pt x="581" y="1332"/>
                    <a:pt x="546" y="1892"/>
                  </a:cubicBezTo>
                  <a:cubicBezTo>
                    <a:pt x="534" y="2094"/>
                    <a:pt x="498" y="2344"/>
                    <a:pt x="701" y="2487"/>
                  </a:cubicBezTo>
                  <a:cubicBezTo>
                    <a:pt x="772" y="2523"/>
                    <a:pt x="843" y="2559"/>
                    <a:pt x="939" y="2571"/>
                  </a:cubicBezTo>
                  <a:cubicBezTo>
                    <a:pt x="962" y="2571"/>
                    <a:pt x="1034" y="2582"/>
                    <a:pt x="1093" y="2606"/>
                  </a:cubicBezTo>
                  <a:cubicBezTo>
                    <a:pt x="1034" y="2630"/>
                    <a:pt x="962" y="2654"/>
                    <a:pt x="915" y="2690"/>
                  </a:cubicBezTo>
                  <a:lnTo>
                    <a:pt x="653" y="2821"/>
                  </a:lnTo>
                  <a:cubicBezTo>
                    <a:pt x="462" y="2916"/>
                    <a:pt x="248" y="2987"/>
                    <a:pt x="70" y="3106"/>
                  </a:cubicBezTo>
                  <a:cubicBezTo>
                    <a:pt x="1" y="3152"/>
                    <a:pt x="9" y="3298"/>
                    <a:pt x="106" y="3298"/>
                  </a:cubicBezTo>
                  <a:cubicBezTo>
                    <a:pt x="109" y="3298"/>
                    <a:pt x="113" y="3297"/>
                    <a:pt x="117" y="3297"/>
                  </a:cubicBezTo>
                  <a:cubicBezTo>
                    <a:pt x="308" y="3273"/>
                    <a:pt x="474" y="3202"/>
                    <a:pt x="653" y="3118"/>
                  </a:cubicBezTo>
                  <a:cubicBezTo>
                    <a:pt x="843" y="3035"/>
                    <a:pt x="1022" y="2940"/>
                    <a:pt x="1201" y="2856"/>
                  </a:cubicBezTo>
                  <a:cubicBezTo>
                    <a:pt x="1343" y="2809"/>
                    <a:pt x="1474" y="2713"/>
                    <a:pt x="1415" y="2571"/>
                  </a:cubicBezTo>
                  <a:cubicBezTo>
                    <a:pt x="1367" y="2452"/>
                    <a:pt x="1236" y="2392"/>
                    <a:pt x="1117" y="2344"/>
                  </a:cubicBezTo>
                  <a:cubicBezTo>
                    <a:pt x="1058" y="2332"/>
                    <a:pt x="986" y="2321"/>
                    <a:pt x="927" y="2273"/>
                  </a:cubicBezTo>
                  <a:cubicBezTo>
                    <a:pt x="855" y="2225"/>
                    <a:pt x="855" y="2142"/>
                    <a:pt x="879" y="2059"/>
                  </a:cubicBezTo>
                  <a:cubicBezTo>
                    <a:pt x="891" y="1856"/>
                    <a:pt x="903" y="1630"/>
                    <a:pt x="903" y="1428"/>
                  </a:cubicBezTo>
                  <a:cubicBezTo>
                    <a:pt x="903" y="987"/>
                    <a:pt x="879" y="558"/>
                    <a:pt x="820" y="130"/>
                  </a:cubicBezTo>
                  <a:cubicBezTo>
                    <a:pt x="805" y="40"/>
                    <a:pt x="742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35;p53">
              <a:extLst>
                <a:ext uri="{FF2B5EF4-FFF2-40B4-BE49-F238E27FC236}">
                  <a16:creationId xmlns:a16="http://schemas.microsoft.com/office/drawing/2014/main" id="{02ADEC88-840C-1213-AE9F-CEFF24B1D52C}"/>
                </a:ext>
              </a:extLst>
            </p:cNvPr>
            <p:cNvSpPr/>
            <p:nvPr/>
          </p:nvSpPr>
          <p:spPr>
            <a:xfrm>
              <a:off x="12931675" y="654875"/>
              <a:ext cx="50625" cy="17375"/>
            </a:xfrm>
            <a:custGeom>
              <a:avLst/>
              <a:gdLst/>
              <a:ahLst/>
              <a:cxnLst/>
              <a:rect l="l" t="t" r="r" b="b"/>
              <a:pathLst>
                <a:path w="2025" h="695" extrusionOk="0">
                  <a:moveTo>
                    <a:pt x="827" y="1"/>
                  </a:moveTo>
                  <a:cubicBezTo>
                    <a:pt x="596" y="1"/>
                    <a:pt x="370" y="27"/>
                    <a:pt x="167" y="123"/>
                  </a:cubicBezTo>
                  <a:cubicBezTo>
                    <a:pt x="60" y="171"/>
                    <a:pt x="0" y="314"/>
                    <a:pt x="48" y="421"/>
                  </a:cubicBezTo>
                  <a:cubicBezTo>
                    <a:pt x="60" y="540"/>
                    <a:pt x="167" y="600"/>
                    <a:pt x="286" y="612"/>
                  </a:cubicBezTo>
                  <a:cubicBezTo>
                    <a:pt x="325" y="620"/>
                    <a:pt x="365" y="622"/>
                    <a:pt x="405" y="622"/>
                  </a:cubicBezTo>
                  <a:cubicBezTo>
                    <a:pt x="484" y="622"/>
                    <a:pt x="564" y="612"/>
                    <a:pt x="643" y="612"/>
                  </a:cubicBezTo>
                  <a:cubicBezTo>
                    <a:pt x="762" y="612"/>
                    <a:pt x="881" y="635"/>
                    <a:pt x="988" y="635"/>
                  </a:cubicBezTo>
                  <a:lnTo>
                    <a:pt x="1345" y="671"/>
                  </a:lnTo>
                  <a:cubicBezTo>
                    <a:pt x="1405" y="671"/>
                    <a:pt x="1465" y="695"/>
                    <a:pt x="1524" y="695"/>
                  </a:cubicBezTo>
                  <a:lnTo>
                    <a:pt x="1607" y="695"/>
                  </a:lnTo>
                  <a:cubicBezTo>
                    <a:pt x="1679" y="695"/>
                    <a:pt x="1738" y="659"/>
                    <a:pt x="1822" y="635"/>
                  </a:cubicBezTo>
                  <a:cubicBezTo>
                    <a:pt x="1965" y="552"/>
                    <a:pt x="2024" y="290"/>
                    <a:pt x="1881" y="183"/>
                  </a:cubicBezTo>
                  <a:cubicBezTo>
                    <a:pt x="1822" y="147"/>
                    <a:pt x="1774" y="100"/>
                    <a:pt x="1703" y="76"/>
                  </a:cubicBezTo>
                  <a:cubicBezTo>
                    <a:pt x="1667" y="76"/>
                    <a:pt x="1643" y="64"/>
                    <a:pt x="1607" y="64"/>
                  </a:cubicBezTo>
                  <a:cubicBezTo>
                    <a:pt x="1524" y="52"/>
                    <a:pt x="1429" y="52"/>
                    <a:pt x="1357" y="40"/>
                  </a:cubicBezTo>
                  <a:cubicBezTo>
                    <a:pt x="1238" y="16"/>
                    <a:pt x="1107" y="16"/>
                    <a:pt x="988" y="4"/>
                  </a:cubicBezTo>
                  <a:cubicBezTo>
                    <a:pt x="935" y="2"/>
                    <a:pt x="881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36;p53">
              <a:extLst>
                <a:ext uri="{FF2B5EF4-FFF2-40B4-BE49-F238E27FC236}">
                  <a16:creationId xmlns:a16="http://schemas.microsoft.com/office/drawing/2014/main" id="{201ED48C-6104-17B5-C906-7CE83CB046D6}"/>
                </a:ext>
              </a:extLst>
            </p:cNvPr>
            <p:cNvSpPr/>
            <p:nvPr/>
          </p:nvSpPr>
          <p:spPr>
            <a:xfrm>
              <a:off x="12865575" y="656950"/>
              <a:ext cx="44075" cy="17425"/>
            </a:xfrm>
            <a:custGeom>
              <a:avLst/>
              <a:gdLst/>
              <a:ahLst/>
              <a:cxnLst/>
              <a:rect l="l" t="t" r="r" b="b"/>
              <a:pathLst>
                <a:path w="1763" h="697" extrusionOk="0">
                  <a:moveTo>
                    <a:pt x="1164" y="0"/>
                  </a:moveTo>
                  <a:cubicBezTo>
                    <a:pt x="1100" y="0"/>
                    <a:pt x="1036" y="6"/>
                    <a:pt x="977" y="17"/>
                  </a:cubicBezTo>
                  <a:cubicBezTo>
                    <a:pt x="691" y="29"/>
                    <a:pt x="406" y="52"/>
                    <a:pt x="156" y="171"/>
                  </a:cubicBezTo>
                  <a:cubicBezTo>
                    <a:pt x="60" y="219"/>
                    <a:pt x="1" y="386"/>
                    <a:pt x="25" y="493"/>
                  </a:cubicBezTo>
                  <a:cubicBezTo>
                    <a:pt x="47" y="595"/>
                    <a:pt x="156" y="696"/>
                    <a:pt x="278" y="696"/>
                  </a:cubicBezTo>
                  <a:cubicBezTo>
                    <a:pt x="285" y="696"/>
                    <a:pt x="292" y="696"/>
                    <a:pt x="299" y="695"/>
                  </a:cubicBezTo>
                  <a:cubicBezTo>
                    <a:pt x="429" y="683"/>
                    <a:pt x="560" y="660"/>
                    <a:pt x="715" y="624"/>
                  </a:cubicBezTo>
                  <a:cubicBezTo>
                    <a:pt x="723" y="624"/>
                    <a:pt x="758" y="619"/>
                    <a:pt x="758" y="619"/>
                  </a:cubicBezTo>
                  <a:lnTo>
                    <a:pt x="758" y="619"/>
                  </a:lnTo>
                  <a:cubicBezTo>
                    <a:pt x="759" y="619"/>
                    <a:pt x="751" y="620"/>
                    <a:pt x="727" y="624"/>
                  </a:cubicBezTo>
                  <a:cubicBezTo>
                    <a:pt x="751" y="624"/>
                    <a:pt x="787" y="612"/>
                    <a:pt x="822" y="612"/>
                  </a:cubicBezTo>
                  <a:cubicBezTo>
                    <a:pt x="894" y="612"/>
                    <a:pt x="953" y="588"/>
                    <a:pt x="989" y="588"/>
                  </a:cubicBezTo>
                  <a:cubicBezTo>
                    <a:pt x="1108" y="588"/>
                    <a:pt x="1215" y="588"/>
                    <a:pt x="1334" y="576"/>
                  </a:cubicBezTo>
                  <a:cubicBezTo>
                    <a:pt x="1406" y="576"/>
                    <a:pt x="1489" y="564"/>
                    <a:pt x="1549" y="552"/>
                  </a:cubicBezTo>
                  <a:cubicBezTo>
                    <a:pt x="1644" y="529"/>
                    <a:pt x="1763" y="445"/>
                    <a:pt x="1763" y="326"/>
                  </a:cubicBezTo>
                  <a:cubicBezTo>
                    <a:pt x="1751" y="207"/>
                    <a:pt x="1692" y="136"/>
                    <a:pt x="1584" y="88"/>
                  </a:cubicBezTo>
                  <a:cubicBezTo>
                    <a:pt x="1525" y="52"/>
                    <a:pt x="1453" y="40"/>
                    <a:pt x="1394" y="29"/>
                  </a:cubicBezTo>
                  <a:cubicBezTo>
                    <a:pt x="1322" y="9"/>
                    <a:pt x="1242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37;p53">
              <a:extLst>
                <a:ext uri="{FF2B5EF4-FFF2-40B4-BE49-F238E27FC236}">
                  <a16:creationId xmlns:a16="http://schemas.microsoft.com/office/drawing/2014/main" id="{46D5C2A4-9381-BA97-76E2-09CD7C1792B5}"/>
                </a:ext>
              </a:extLst>
            </p:cNvPr>
            <p:cNvSpPr/>
            <p:nvPr/>
          </p:nvSpPr>
          <p:spPr>
            <a:xfrm>
              <a:off x="12907850" y="764775"/>
              <a:ext cx="28000" cy="7500"/>
            </a:xfrm>
            <a:custGeom>
              <a:avLst/>
              <a:gdLst/>
              <a:ahLst/>
              <a:cxnLst/>
              <a:rect l="l" t="t" r="r" b="b"/>
              <a:pathLst>
                <a:path w="1120" h="300" extrusionOk="0">
                  <a:moveTo>
                    <a:pt x="1016" y="0"/>
                  </a:moveTo>
                  <a:cubicBezTo>
                    <a:pt x="1011" y="0"/>
                    <a:pt x="1006" y="1"/>
                    <a:pt x="1001" y="2"/>
                  </a:cubicBezTo>
                  <a:cubicBezTo>
                    <a:pt x="834" y="14"/>
                    <a:pt x="691" y="38"/>
                    <a:pt x="524" y="49"/>
                  </a:cubicBezTo>
                  <a:cubicBezTo>
                    <a:pt x="453" y="49"/>
                    <a:pt x="358" y="49"/>
                    <a:pt x="286" y="61"/>
                  </a:cubicBezTo>
                  <a:cubicBezTo>
                    <a:pt x="268" y="61"/>
                    <a:pt x="248" y="61"/>
                    <a:pt x="225" y="61"/>
                  </a:cubicBezTo>
                  <a:cubicBezTo>
                    <a:pt x="159" y="61"/>
                    <a:pt x="81" y="67"/>
                    <a:pt x="36" y="121"/>
                  </a:cubicBezTo>
                  <a:cubicBezTo>
                    <a:pt x="12" y="121"/>
                    <a:pt x="1" y="180"/>
                    <a:pt x="12" y="204"/>
                  </a:cubicBezTo>
                  <a:cubicBezTo>
                    <a:pt x="48" y="252"/>
                    <a:pt x="96" y="264"/>
                    <a:pt x="155" y="288"/>
                  </a:cubicBezTo>
                  <a:cubicBezTo>
                    <a:pt x="191" y="288"/>
                    <a:pt x="239" y="288"/>
                    <a:pt x="286" y="299"/>
                  </a:cubicBezTo>
                  <a:lnTo>
                    <a:pt x="524" y="299"/>
                  </a:lnTo>
                  <a:cubicBezTo>
                    <a:pt x="703" y="299"/>
                    <a:pt x="870" y="264"/>
                    <a:pt x="1024" y="240"/>
                  </a:cubicBezTo>
                  <a:cubicBezTo>
                    <a:pt x="1084" y="228"/>
                    <a:pt x="1120" y="168"/>
                    <a:pt x="1120" y="109"/>
                  </a:cubicBezTo>
                  <a:cubicBezTo>
                    <a:pt x="1109" y="55"/>
                    <a:pt x="1068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38;p53">
              <a:extLst>
                <a:ext uri="{FF2B5EF4-FFF2-40B4-BE49-F238E27FC236}">
                  <a16:creationId xmlns:a16="http://schemas.microsoft.com/office/drawing/2014/main" id="{C7A25F18-B877-2698-8DA5-35FD7DCC2BD2}"/>
                </a:ext>
              </a:extLst>
            </p:cNvPr>
            <p:cNvSpPr/>
            <p:nvPr/>
          </p:nvSpPr>
          <p:spPr>
            <a:xfrm>
              <a:off x="12869150" y="700700"/>
              <a:ext cx="33975" cy="9375"/>
            </a:xfrm>
            <a:custGeom>
              <a:avLst/>
              <a:gdLst/>
              <a:ahLst/>
              <a:cxnLst/>
              <a:rect l="l" t="t" r="r" b="b"/>
              <a:pathLst>
                <a:path w="1359" h="375" extrusionOk="0">
                  <a:moveTo>
                    <a:pt x="182" y="0"/>
                  </a:moveTo>
                  <a:cubicBezTo>
                    <a:pt x="166" y="0"/>
                    <a:pt x="149" y="1"/>
                    <a:pt x="132" y="5"/>
                  </a:cubicBezTo>
                  <a:cubicBezTo>
                    <a:pt x="124" y="3"/>
                    <a:pt x="116" y="3"/>
                    <a:pt x="110" y="3"/>
                  </a:cubicBezTo>
                  <a:cubicBezTo>
                    <a:pt x="66" y="3"/>
                    <a:pt x="48" y="34"/>
                    <a:pt x="48" y="64"/>
                  </a:cubicBezTo>
                  <a:cubicBezTo>
                    <a:pt x="1" y="219"/>
                    <a:pt x="191" y="303"/>
                    <a:pt x="298" y="326"/>
                  </a:cubicBezTo>
                  <a:cubicBezTo>
                    <a:pt x="417" y="362"/>
                    <a:pt x="548" y="374"/>
                    <a:pt x="667" y="374"/>
                  </a:cubicBezTo>
                  <a:cubicBezTo>
                    <a:pt x="787" y="374"/>
                    <a:pt x="918" y="350"/>
                    <a:pt x="1048" y="315"/>
                  </a:cubicBezTo>
                  <a:cubicBezTo>
                    <a:pt x="1168" y="291"/>
                    <a:pt x="1275" y="243"/>
                    <a:pt x="1346" y="136"/>
                  </a:cubicBezTo>
                  <a:cubicBezTo>
                    <a:pt x="1358" y="112"/>
                    <a:pt x="1346" y="76"/>
                    <a:pt x="1322" y="64"/>
                  </a:cubicBezTo>
                  <a:cubicBezTo>
                    <a:pt x="1273" y="29"/>
                    <a:pt x="1207" y="19"/>
                    <a:pt x="1142" y="19"/>
                  </a:cubicBezTo>
                  <a:cubicBezTo>
                    <a:pt x="1096" y="19"/>
                    <a:pt x="1052" y="24"/>
                    <a:pt x="1013" y="29"/>
                  </a:cubicBezTo>
                  <a:cubicBezTo>
                    <a:pt x="929" y="53"/>
                    <a:pt x="822" y="64"/>
                    <a:pt x="727" y="64"/>
                  </a:cubicBezTo>
                  <a:lnTo>
                    <a:pt x="584" y="64"/>
                  </a:lnTo>
                  <a:cubicBezTo>
                    <a:pt x="537" y="64"/>
                    <a:pt x="489" y="53"/>
                    <a:pt x="453" y="53"/>
                  </a:cubicBezTo>
                  <a:cubicBezTo>
                    <a:pt x="406" y="29"/>
                    <a:pt x="346" y="17"/>
                    <a:pt x="298" y="17"/>
                  </a:cubicBezTo>
                  <a:cubicBezTo>
                    <a:pt x="256" y="8"/>
                    <a:pt x="22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39;p53">
              <a:extLst>
                <a:ext uri="{FF2B5EF4-FFF2-40B4-BE49-F238E27FC236}">
                  <a16:creationId xmlns:a16="http://schemas.microsoft.com/office/drawing/2014/main" id="{2D64F060-C468-967E-EA9F-98DAB4A39D86}"/>
                </a:ext>
              </a:extLst>
            </p:cNvPr>
            <p:cNvSpPr/>
            <p:nvPr/>
          </p:nvSpPr>
          <p:spPr>
            <a:xfrm>
              <a:off x="12939100" y="693175"/>
              <a:ext cx="37300" cy="15325"/>
            </a:xfrm>
            <a:custGeom>
              <a:avLst/>
              <a:gdLst/>
              <a:ahLst/>
              <a:cxnLst/>
              <a:rect l="l" t="t" r="r" b="b"/>
              <a:pathLst>
                <a:path w="1492" h="613" extrusionOk="0">
                  <a:moveTo>
                    <a:pt x="1263" y="0"/>
                  </a:moveTo>
                  <a:cubicBezTo>
                    <a:pt x="1248" y="0"/>
                    <a:pt x="1231" y="3"/>
                    <a:pt x="1215" y="8"/>
                  </a:cubicBezTo>
                  <a:cubicBezTo>
                    <a:pt x="1156" y="20"/>
                    <a:pt x="1120" y="56"/>
                    <a:pt x="1060" y="80"/>
                  </a:cubicBezTo>
                  <a:cubicBezTo>
                    <a:pt x="1037" y="92"/>
                    <a:pt x="1013" y="115"/>
                    <a:pt x="1001" y="115"/>
                  </a:cubicBezTo>
                  <a:cubicBezTo>
                    <a:pt x="977" y="115"/>
                    <a:pt x="977" y="127"/>
                    <a:pt x="965" y="127"/>
                  </a:cubicBezTo>
                  <a:cubicBezTo>
                    <a:pt x="965" y="127"/>
                    <a:pt x="941" y="139"/>
                    <a:pt x="953" y="139"/>
                  </a:cubicBezTo>
                  <a:cubicBezTo>
                    <a:pt x="965" y="139"/>
                    <a:pt x="941" y="139"/>
                    <a:pt x="941" y="151"/>
                  </a:cubicBezTo>
                  <a:cubicBezTo>
                    <a:pt x="929" y="151"/>
                    <a:pt x="906" y="175"/>
                    <a:pt x="894" y="175"/>
                  </a:cubicBezTo>
                  <a:cubicBezTo>
                    <a:pt x="858" y="187"/>
                    <a:pt x="846" y="187"/>
                    <a:pt x="822" y="187"/>
                  </a:cubicBezTo>
                  <a:cubicBezTo>
                    <a:pt x="775" y="199"/>
                    <a:pt x="715" y="223"/>
                    <a:pt x="667" y="223"/>
                  </a:cubicBezTo>
                  <a:cubicBezTo>
                    <a:pt x="644" y="223"/>
                    <a:pt x="620" y="235"/>
                    <a:pt x="596" y="235"/>
                  </a:cubicBezTo>
                  <a:lnTo>
                    <a:pt x="251" y="235"/>
                  </a:lnTo>
                  <a:cubicBezTo>
                    <a:pt x="179" y="235"/>
                    <a:pt x="132" y="235"/>
                    <a:pt x="72" y="270"/>
                  </a:cubicBezTo>
                  <a:cubicBezTo>
                    <a:pt x="36" y="318"/>
                    <a:pt x="1" y="365"/>
                    <a:pt x="13" y="413"/>
                  </a:cubicBezTo>
                  <a:cubicBezTo>
                    <a:pt x="48" y="485"/>
                    <a:pt x="96" y="532"/>
                    <a:pt x="167" y="556"/>
                  </a:cubicBezTo>
                  <a:cubicBezTo>
                    <a:pt x="227" y="568"/>
                    <a:pt x="286" y="604"/>
                    <a:pt x="346" y="604"/>
                  </a:cubicBezTo>
                  <a:cubicBezTo>
                    <a:pt x="411" y="610"/>
                    <a:pt x="474" y="613"/>
                    <a:pt x="536" y="613"/>
                  </a:cubicBezTo>
                  <a:cubicBezTo>
                    <a:pt x="599" y="613"/>
                    <a:pt x="662" y="610"/>
                    <a:pt x="727" y="604"/>
                  </a:cubicBezTo>
                  <a:cubicBezTo>
                    <a:pt x="858" y="592"/>
                    <a:pt x="977" y="544"/>
                    <a:pt x="1096" y="496"/>
                  </a:cubicBezTo>
                  <a:cubicBezTo>
                    <a:pt x="1227" y="437"/>
                    <a:pt x="1334" y="377"/>
                    <a:pt x="1418" y="258"/>
                  </a:cubicBezTo>
                  <a:cubicBezTo>
                    <a:pt x="1491" y="153"/>
                    <a:pt x="1388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40;p53">
              <a:extLst>
                <a:ext uri="{FF2B5EF4-FFF2-40B4-BE49-F238E27FC236}">
                  <a16:creationId xmlns:a16="http://schemas.microsoft.com/office/drawing/2014/main" id="{33D282AD-B56E-5387-4AF6-F97A717518DB}"/>
                </a:ext>
              </a:extLst>
            </p:cNvPr>
            <p:cNvSpPr/>
            <p:nvPr/>
          </p:nvSpPr>
          <p:spPr>
            <a:xfrm>
              <a:off x="12878975" y="702600"/>
              <a:ext cx="14025" cy="14300"/>
            </a:xfrm>
            <a:custGeom>
              <a:avLst/>
              <a:gdLst/>
              <a:ahLst/>
              <a:cxnLst/>
              <a:rect l="l" t="t" r="r" b="b"/>
              <a:pathLst>
                <a:path w="561" h="572" extrusionOk="0">
                  <a:moveTo>
                    <a:pt x="274" y="0"/>
                  </a:moveTo>
                  <a:cubicBezTo>
                    <a:pt x="227" y="0"/>
                    <a:pt x="203" y="0"/>
                    <a:pt x="179" y="36"/>
                  </a:cubicBezTo>
                  <a:cubicBezTo>
                    <a:pt x="144" y="48"/>
                    <a:pt x="120" y="60"/>
                    <a:pt x="84" y="96"/>
                  </a:cubicBezTo>
                  <a:cubicBezTo>
                    <a:pt x="60" y="119"/>
                    <a:pt x="36" y="155"/>
                    <a:pt x="24" y="179"/>
                  </a:cubicBezTo>
                  <a:cubicBezTo>
                    <a:pt x="13" y="215"/>
                    <a:pt x="1" y="262"/>
                    <a:pt x="1" y="286"/>
                  </a:cubicBezTo>
                  <a:cubicBezTo>
                    <a:pt x="1" y="322"/>
                    <a:pt x="1" y="334"/>
                    <a:pt x="13" y="358"/>
                  </a:cubicBezTo>
                  <a:cubicBezTo>
                    <a:pt x="24" y="405"/>
                    <a:pt x="36" y="453"/>
                    <a:pt x="84" y="477"/>
                  </a:cubicBezTo>
                  <a:cubicBezTo>
                    <a:pt x="96" y="500"/>
                    <a:pt x="120" y="512"/>
                    <a:pt x="144" y="524"/>
                  </a:cubicBezTo>
                  <a:cubicBezTo>
                    <a:pt x="191" y="548"/>
                    <a:pt x="239" y="572"/>
                    <a:pt x="274" y="572"/>
                  </a:cubicBezTo>
                  <a:cubicBezTo>
                    <a:pt x="322" y="572"/>
                    <a:pt x="358" y="572"/>
                    <a:pt x="382" y="536"/>
                  </a:cubicBezTo>
                  <a:cubicBezTo>
                    <a:pt x="417" y="524"/>
                    <a:pt x="441" y="512"/>
                    <a:pt x="477" y="477"/>
                  </a:cubicBezTo>
                  <a:cubicBezTo>
                    <a:pt x="501" y="453"/>
                    <a:pt x="513" y="417"/>
                    <a:pt x="536" y="393"/>
                  </a:cubicBezTo>
                  <a:cubicBezTo>
                    <a:pt x="548" y="358"/>
                    <a:pt x="560" y="310"/>
                    <a:pt x="560" y="286"/>
                  </a:cubicBezTo>
                  <a:cubicBezTo>
                    <a:pt x="560" y="250"/>
                    <a:pt x="560" y="239"/>
                    <a:pt x="548" y="215"/>
                  </a:cubicBezTo>
                  <a:cubicBezTo>
                    <a:pt x="536" y="167"/>
                    <a:pt x="513" y="119"/>
                    <a:pt x="477" y="96"/>
                  </a:cubicBezTo>
                  <a:cubicBezTo>
                    <a:pt x="453" y="72"/>
                    <a:pt x="441" y="60"/>
                    <a:pt x="417" y="48"/>
                  </a:cubicBezTo>
                  <a:cubicBezTo>
                    <a:pt x="370" y="12"/>
                    <a:pt x="322" y="12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41;p53">
              <a:extLst>
                <a:ext uri="{FF2B5EF4-FFF2-40B4-BE49-F238E27FC236}">
                  <a16:creationId xmlns:a16="http://schemas.microsoft.com/office/drawing/2014/main" id="{FCD90987-DD3F-AA47-DB52-5B6FB20A84A9}"/>
                </a:ext>
              </a:extLst>
            </p:cNvPr>
            <p:cNvSpPr/>
            <p:nvPr/>
          </p:nvSpPr>
          <p:spPr>
            <a:xfrm>
              <a:off x="12947450" y="702900"/>
              <a:ext cx="14000" cy="11025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41"/>
                    <a:pt x="560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42;p53">
              <a:extLst>
                <a:ext uri="{FF2B5EF4-FFF2-40B4-BE49-F238E27FC236}">
                  <a16:creationId xmlns:a16="http://schemas.microsoft.com/office/drawing/2014/main" id="{3E88D9EE-E2D5-E448-7FF5-9D9DF6E08631}"/>
                </a:ext>
              </a:extLst>
            </p:cNvPr>
            <p:cNvSpPr/>
            <p:nvPr/>
          </p:nvSpPr>
          <p:spPr>
            <a:xfrm>
              <a:off x="12717150" y="934350"/>
              <a:ext cx="36250" cy="222125"/>
            </a:xfrm>
            <a:custGeom>
              <a:avLst/>
              <a:gdLst/>
              <a:ahLst/>
              <a:cxnLst/>
              <a:rect l="l" t="t" r="r" b="b"/>
              <a:pathLst>
                <a:path w="1450" h="8885" extrusionOk="0">
                  <a:moveTo>
                    <a:pt x="62" y="0"/>
                  </a:moveTo>
                  <a:cubicBezTo>
                    <a:pt x="31" y="0"/>
                    <a:pt x="0" y="24"/>
                    <a:pt x="9" y="65"/>
                  </a:cubicBezTo>
                  <a:cubicBezTo>
                    <a:pt x="235" y="851"/>
                    <a:pt x="592" y="1625"/>
                    <a:pt x="902" y="2387"/>
                  </a:cubicBezTo>
                  <a:cubicBezTo>
                    <a:pt x="1056" y="2756"/>
                    <a:pt x="1199" y="3149"/>
                    <a:pt x="1211" y="3553"/>
                  </a:cubicBezTo>
                  <a:cubicBezTo>
                    <a:pt x="1235" y="3946"/>
                    <a:pt x="1116" y="4363"/>
                    <a:pt x="997" y="4756"/>
                  </a:cubicBezTo>
                  <a:cubicBezTo>
                    <a:pt x="782" y="5470"/>
                    <a:pt x="616" y="6185"/>
                    <a:pt x="521" y="6923"/>
                  </a:cubicBezTo>
                  <a:cubicBezTo>
                    <a:pt x="473" y="7256"/>
                    <a:pt x="425" y="7578"/>
                    <a:pt x="413" y="7911"/>
                  </a:cubicBezTo>
                  <a:cubicBezTo>
                    <a:pt x="401" y="8233"/>
                    <a:pt x="318" y="8590"/>
                    <a:pt x="473" y="8875"/>
                  </a:cubicBezTo>
                  <a:cubicBezTo>
                    <a:pt x="479" y="8881"/>
                    <a:pt x="491" y="8884"/>
                    <a:pt x="503" y="8884"/>
                  </a:cubicBezTo>
                  <a:cubicBezTo>
                    <a:pt x="515" y="8884"/>
                    <a:pt x="526" y="8881"/>
                    <a:pt x="532" y="8875"/>
                  </a:cubicBezTo>
                  <a:cubicBezTo>
                    <a:pt x="675" y="8590"/>
                    <a:pt x="640" y="8221"/>
                    <a:pt x="651" y="7911"/>
                  </a:cubicBezTo>
                  <a:cubicBezTo>
                    <a:pt x="675" y="7494"/>
                    <a:pt x="723" y="7078"/>
                    <a:pt x="782" y="6673"/>
                  </a:cubicBezTo>
                  <a:cubicBezTo>
                    <a:pt x="902" y="5851"/>
                    <a:pt x="1175" y="5077"/>
                    <a:pt x="1318" y="4280"/>
                  </a:cubicBezTo>
                  <a:cubicBezTo>
                    <a:pt x="1449" y="3553"/>
                    <a:pt x="1306" y="2958"/>
                    <a:pt x="1032" y="2268"/>
                  </a:cubicBezTo>
                  <a:cubicBezTo>
                    <a:pt x="735" y="1529"/>
                    <a:pt x="473" y="732"/>
                    <a:pt x="104" y="17"/>
                  </a:cubicBezTo>
                  <a:cubicBezTo>
                    <a:pt x="92" y="6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43;p53">
              <a:extLst>
                <a:ext uri="{FF2B5EF4-FFF2-40B4-BE49-F238E27FC236}">
                  <a16:creationId xmlns:a16="http://schemas.microsoft.com/office/drawing/2014/main" id="{96C646B6-9149-E587-9E50-20C03016C8C6}"/>
                </a:ext>
              </a:extLst>
            </p:cNvPr>
            <p:cNvSpPr/>
            <p:nvPr/>
          </p:nvSpPr>
          <p:spPr>
            <a:xfrm>
              <a:off x="12713250" y="992175"/>
              <a:ext cx="34325" cy="43025"/>
            </a:xfrm>
            <a:custGeom>
              <a:avLst/>
              <a:gdLst/>
              <a:ahLst/>
              <a:cxnLst/>
              <a:rect l="l" t="t" r="r" b="b"/>
              <a:pathLst>
                <a:path w="1373" h="1721" extrusionOk="0">
                  <a:moveTo>
                    <a:pt x="102" y="1"/>
                  </a:moveTo>
                  <a:cubicBezTo>
                    <a:pt x="43" y="1"/>
                    <a:pt x="1" y="68"/>
                    <a:pt x="45" y="121"/>
                  </a:cubicBezTo>
                  <a:cubicBezTo>
                    <a:pt x="260" y="359"/>
                    <a:pt x="450" y="609"/>
                    <a:pt x="641" y="859"/>
                  </a:cubicBezTo>
                  <a:cubicBezTo>
                    <a:pt x="831" y="1121"/>
                    <a:pt x="986" y="1383"/>
                    <a:pt x="1153" y="1669"/>
                  </a:cubicBezTo>
                  <a:cubicBezTo>
                    <a:pt x="1175" y="1706"/>
                    <a:pt x="1206" y="1721"/>
                    <a:pt x="1237" y="1721"/>
                  </a:cubicBezTo>
                  <a:cubicBezTo>
                    <a:pt x="1305" y="1721"/>
                    <a:pt x="1373" y="1644"/>
                    <a:pt x="1331" y="1562"/>
                  </a:cubicBezTo>
                  <a:cubicBezTo>
                    <a:pt x="1177" y="1276"/>
                    <a:pt x="998" y="1002"/>
                    <a:pt x="807" y="740"/>
                  </a:cubicBezTo>
                  <a:cubicBezTo>
                    <a:pt x="605" y="490"/>
                    <a:pt x="403" y="240"/>
                    <a:pt x="165" y="26"/>
                  </a:cubicBezTo>
                  <a:cubicBezTo>
                    <a:pt x="144" y="8"/>
                    <a:pt x="12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344;p53">
              <a:extLst>
                <a:ext uri="{FF2B5EF4-FFF2-40B4-BE49-F238E27FC236}">
                  <a16:creationId xmlns:a16="http://schemas.microsoft.com/office/drawing/2014/main" id="{BDBB6ACB-F811-BF96-F077-F6385F9C2AAF}"/>
                </a:ext>
              </a:extLst>
            </p:cNvPr>
            <p:cNvSpPr/>
            <p:nvPr/>
          </p:nvSpPr>
          <p:spPr>
            <a:xfrm>
              <a:off x="13068575" y="1175875"/>
              <a:ext cx="42900" cy="21875"/>
            </a:xfrm>
            <a:custGeom>
              <a:avLst/>
              <a:gdLst/>
              <a:ahLst/>
              <a:cxnLst/>
              <a:rect l="l" t="t" r="r" b="b"/>
              <a:pathLst>
                <a:path w="1716" h="875" extrusionOk="0">
                  <a:moveTo>
                    <a:pt x="1430" y="0"/>
                  </a:moveTo>
                  <a:cubicBezTo>
                    <a:pt x="1358" y="0"/>
                    <a:pt x="1287" y="0"/>
                    <a:pt x="1203" y="12"/>
                  </a:cubicBezTo>
                  <a:cubicBezTo>
                    <a:pt x="1061" y="48"/>
                    <a:pt x="906" y="72"/>
                    <a:pt x="763" y="131"/>
                  </a:cubicBezTo>
                  <a:cubicBezTo>
                    <a:pt x="632" y="191"/>
                    <a:pt x="489" y="274"/>
                    <a:pt x="370" y="357"/>
                  </a:cubicBezTo>
                  <a:cubicBezTo>
                    <a:pt x="251" y="453"/>
                    <a:pt x="108" y="548"/>
                    <a:pt x="49" y="691"/>
                  </a:cubicBezTo>
                  <a:cubicBezTo>
                    <a:pt x="1" y="787"/>
                    <a:pt x="45" y="874"/>
                    <a:pt x="114" y="874"/>
                  </a:cubicBezTo>
                  <a:cubicBezTo>
                    <a:pt x="131" y="874"/>
                    <a:pt x="149" y="869"/>
                    <a:pt x="168" y="858"/>
                  </a:cubicBezTo>
                  <a:cubicBezTo>
                    <a:pt x="287" y="774"/>
                    <a:pt x="370" y="691"/>
                    <a:pt x="489" y="596"/>
                  </a:cubicBezTo>
                  <a:cubicBezTo>
                    <a:pt x="608" y="524"/>
                    <a:pt x="727" y="453"/>
                    <a:pt x="870" y="393"/>
                  </a:cubicBezTo>
                  <a:cubicBezTo>
                    <a:pt x="989" y="334"/>
                    <a:pt x="1120" y="286"/>
                    <a:pt x="1251" y="250"/>
                  </a:cubicBezTo>
                  <a:cubicBezTo>
                    <a:pt x="1311" y="238"/>
                    <a:pt x="1382" y="215"/>
                    <a:pt x="1442" y="191"/>
                  </a:cubicBezTo>
                  <a:cubicBezTo>
                    <a:pt x="1525" y="179"/>
                    <a:pt x="1596" y="179"/>
                    <a:pt x="1656" y="155"/>
                  </a:cubicBezTo>
                  <a:cubicBezTo>
                    <a:pt x="1715" y="143"/>
                    <a:pt x="1715" y="60"/>
                    <a:pt x="1656" y="36"/>
                  </a:cubicBezTo>
                  <a:cubicBezTo>
                    <a:pt x="1584" y="0"/>
                    <a:pt x="1501" y="0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45;p53">
              <a:extLst>
                <a:ext uri="{FF2B5EF4-FFF2-40B4-BE49-F238E27FC236}">
                  <a16:creationId xmlns:a16="http://schemas.microsoft.com/office/drawing/2014/main" id="{6A730152-D43A-4FB3-75E3-148F43B06691}"/>
                </a:ext>
              </a:extLst>
            </p:cNvPr>
            <p:cNvSpPr/>
            <p:nvPr/>
          </p:nvSpPr>
          <p:spPr>
            <a:xfrm>
              <a:off x="12679125" y="1134625"/>
              <a:ext cx="33450" cy="24650"/>
            </a:xfrm>
            <a:custGeom>
              <a:avLst/>
              <a:gdLst/>
              <a:ahLst/>
              <a:cxnLst/>
              <a:rect l="l" t="t" r="r" b="b"/>
              <a:pathLst>
                <a:path w="1338" h="986" extrusionOk="0">
                  <a:moveTo>
                    <a:pt x="32" y="1"/>
                  </a:moveTo>
                  <a:cubicBezTo>
                    <a:pt x="18" y="1"/>
                    <a:pt x="1" y="33"/>
                    <a:pt x="29" y="43"/>
                  </a:cubicBezTo>
                  <a:cubicBezTo>
                    <a:pt x="256" y="186"/>
                    <a:pt x="494" y="317"/>
                    <a:pt x="696" y="483"/>
                  </a:cubicBezTo>
                  <a:cubicBezTo>
                    <a:pt x="803" y="555"/>
                    <a:pt x="887" y="638"/>
                    <a:pt x="994" y="734"/>
                  </a:cubicBezTo>
                  <a:lnTo>
                    <a:pt x="1125" y="864"/>
                  </a:lnTo>
                  <a:cubicBezTo>
                    <a:pt x="1172" y="912"/>
                    <a:pt x="1220" y="960"/>
                    <a:pt x="1280" y="984"/>
                  </a:cubicBezTo>
                  <a:cubicBezTo>
                    <a:pt x="1283" y="985"/>
                    <a:pt x="1286" y="986"/>
                    <a:pt x="1290" y="986"/>
                  </a:cubicBezTo>
                  <a:cubicBezTo>
                    <a:pt x="1312" y="986"/>
                    <a:pt x="1337" y="956"/>
                    <a:pt x="1327" y="936"/>
                  </a:cubicBezTo>
                  <a:cubicBezTo>
                    <a:pt x="1303" y="876"/>
                    <a:pt x="1244" y="817"/>
                    <a:pt x="1220" y="781"/>
                  </a:cubicBezTo>
                  <a:lnTo>
                    <a:pt x="1065" y="626"/>
                  </a:lnTo>
                  <a:cubicBezTo>
                    <a:pt x="970" y="543"/>
                    <a:pt x="875" y="448"/>
                    <a:pt x="756" y="376"/>
                  </a:cubicBezTo>
                  <a:cubicBezTo>
                    <a:pt x="529" y="222"/>
                    <a:pt x="291" y="79"/>
                    <a:pt x="41" y="7"/>
                  </a:cubicBezTo>
                  <a:cubicBezTo>
                    <a:pt x="39" y="3"/>
                    <a:pt x="36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6346;p53">
              <a:extLst>
                <a:ext uri="{FF2B5EF4-FFF2-40B4-BE49-F238E27FC236}">
                  <a16:creationId xmlns:a16="http://schemas.microsoft.com/office/drawing/2014/main" id="{2EB75AF9-B434-836E-E7C8-FF2C077AFAA0}"/>
                </a:ext>
              </a:extLst>
            </p:cNvPr>
            <p:cNvSpPr/>
            <p:nvPr/>
          </p:nvSpPr>
          <p:spPr>
            <a:xfrm>
              <a:off x="12692050" y="1376650"/>
              <a:ext cx="87525" cy="181075"/>
            </a:xfrm>
            <a:custGeom>
              <a:avLst/>
              <a:gdLst/>
              <a:ahLst/>
              <a:cxnLst/>
              <a:rect l="l" t="t" r="r" b="b"/>
              <a:pathLst>
                <a:path w="3501" h="7243" extrusionOk="0">
                  <a:moveTo>
                    <a:pt x="3446" y="0"/>
                  </a:moveTo>
                  <a:cubicBezTo>
                    <a:pt x="3418" y="0"/>
                    <a:pt x="3388" y="18"/>
                    <a:pt x="3382" y="54"/>
                  </a:cubicBezTo>
                  <a:cubicBezTo>
                    <a:pt x="3215" y="1363"/>
                    <a:pt x="2965" y="2661"/>
                    <a:pt x="2453" y="3876"/>
                  </a:cubicBezTo>
                  <a:cubicBezTo>
                    <a:pt x="2203" y="4507"/>
                    <a:pt x="1894" y="5102"/>
                    <a:pt x="1548" y="5685"/>
                  </a:cubicBezTo>
                  <a:cubicBezTo>
                    <a:pt x="1227" y="6197"/>
                    <a:pt x="774" y="7126"/>
                    <a:pt x="72" y="7126"/>
                  </a:cubicBezTo>
                  <a:cubicBezTo>
                    <a:pt x="12" y="7138"/>
                    <a:pt x="1" y="7233"/>
                    <a:pt x="60" y="7233"/>
                  </a:cubicBezTo>
                  <a:cubicBezTo>
                    <a:pt x="104" y="7239"/>
                    <a:pt x="148" y="7242"/>
                    <a:pt x="190" y="7242"/>
                  </a:cubicBezTo>
                  <a:cubicBezTo>
                    <a:pt x="699" y="7242"/>
                    <a:pt x="1036" y="6796"/>
                    <a:pt x="1322" y="6400"/>
                  </a:cubicBezTo>
                  <a:cubicBezTo>
                    <a:pt x="1786" y="5757"/>
                    <a:pt x="2179" y="5066"/>
                    <a:pt x="2489" y="4352"/>
                  </a:cubicBezTo>
                  <a:cubicBezTo>
                    <a:pt x="3096" y="3018"/>
                    <a:pt x="3501" y="1530"/>
                    <a:pt x="3501" y="54"/>
                  </a:cubicBezTo>
                  <a:cubicBezTo>
                    <a:pt x="3501" y="18"/>
                    <a:pt x="3474" y="0"/>
                    <a:pt x="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6347;p53">
              <a:extLst>
                <a:ext uri="{FF2B5EF4-FFF2-40B4-BE49-F238E27FC236}">
                  <a16:creationId xmlns:a16="http://schemas.microsoft.com/office/drawing/2014/main" id="{2A53700F-5488-3830-37F0-A7DB07C34F31}"/>
                </a:ext>
              </a:extLst>
            </p:cNvPr>
            <p:cNvSpPr/>
            <p:nvPr/>
          </p:nvSpPr>
          <p:spPr>
            <a:xfrm>
              <a:off x="13089250" y="1418575"/>
              <a:ext cx="68050" cy="143575"/>
            </a:xfrm>
            <a:custGeom>
              <a:avLst/>
              <a:gdLst/>
              <a:ahLst/>
              <a:cxnLst/>
              <a:rect l="l" t="t" r="r" b="b"/>
              <a:pathLst>
                <a:path w="2722" h="5743" extrusionOk="0">
                  <a:moveTo>
                    <a:pt x="97" y="1"/>
                  </a:moveTo>
                  <a:cubicBezTo>
                    <a:pt x="50" y="1"/>
                    <a:pt x="1" y="31"/>
                    <a:pt x="7" y="91"/>
                  </a:cubicBezTo>
                  <a:cubicBezTo>
                    <a:pt x="126" y="1103"/>
                    <a:pt x="484" y="2103"/>
                    <a:pt x="900" y="3032"/>
                  </a:cubicBezTo>
                  <a:cubicBezTo>
                    <a:pt x="1127" y="3508"/>
                    <a:pt x="1365" y="3984"/>
                    <a:pt x="1627" y="4437"/>
                  </a:cubicBezTo>
                  <a:cubicBezTo>
                    <a:pt x="1900" y="4866"/>
                    <a:pt x="2162" y="5354"/>
                    <a:pt x="2543" y="5711"/>
                  </a:cubicBezTo>
                  <a:cubicBezTo>
                    <a:pt x="2562" y="5733"/>
                    <a:pt x="2585" y="5743"/>
                    <a:pt x="2607" y="5743"/>
                  </a:cubicBezTo>
                  <a:cubicBezTo>
                    <a:pt x="2666" y="5743"/>
                    <a:pt x="2721" y="5670"/>
                    <a:pt x="2686" y="5592"/>
                  </a:cubicBezTo>
                  <a:cubicBezTo>
                    <a:pt x="2436" y="5151"/>
                    <a:pt x="2103" y="4746"/>
                    <a:pt x="1853" y="4318"/>
                  </a:cubicBezTo>
                  <a:cubicBezTo>
                    <a:pt x="1603" y="3889"/>
                    <a:pt x="1365" y="3449"/>
                    <a:pt x="1150" y="2996"/>
                  </a:cubicBezTo>
                  <a:cubicBezTo>
                    <a:pt x="722" y="2044"/>
                    <a:pt x="460" y="1056"/>
                    <a:pt x="174" y="55"/>
                  </a:cubicBezTo>
                  <a:cubicBezTo>
                    <a:pt x="169" y="19"/>
                    <a:pt x="134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p43"/>
          <p:cNvSpPr/>
          <p:nvPr/>
        </p:nvSpPr>
        <p:spPr>
          <a:xfrm>
            <a:off x="1333500" y="762000"/>
            <a:ext cx="6477000" cy="3619500"/>
          </a:xfrm>
          <a:prstGeom prst="plaque">
            <a:avLst>
              <a:gd name="adj" fmla="val 11696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43"/>
          <p:cNvSpPr txBox="1">
            <a:spLocks noGrp="1"/>
          </p:cNvSpPr>
          <p:nvPr>
            <p:ph type="title"/>
          </p:nvPr>
        </p:nvSpPr>
        <p:spPr>
          <a:xfrm>
            <a:off x="2075225" y="1054113"/>
            <a:ext cx="499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</a:t>
            </a:r>
            <a:endParaRPr dirty="0"/>
          </a:p>
        </p:txBody>
      </p:sp>
      <p:sp>
        <p:nvSpPr>
          <p:cNvPr id="4559" name="Google Shape;4559;p43"/>
          <p:cNvSpPr txBox="1">
            <a:spLocks noGrp="1"/>
          </p:cNvSpPr>
          <p:nvPr>
            <p:ph type="subTitle" idx="1"/>
          </p:nvPr>
        </p:nvSpPr>
        <p:spPr>
          <a:xfrm>
            <a:off x="2075275" y="1661470"/>
            <a:ext cx="4993500" cy="2400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600" dirty="0" err="1">
                <a:solidFill>
                  <a:schemeClr val="lt1"/>
                </a:solidFill>
              </a:rPr>
              <a:t>Menjamin</a:t>
            </a:r>
            <a:r>
              <a:rPr lang="en-US" sz="1600" dirty="0">
                <a:solidFill>
                  <a:schemeClr val="lt1"/>
                </a:solidFill>
              </a:rPr>
              <a:t> dan </a:t>
            </a:r>
            <a:r>
              <a:rPr lang="en-US" sz="1600" dirty="0" err="1">
                <a:solidFill>
                  <a:schemeClr val="lt1"/>
                </a:solidFill>
              </a:rPr>
              <a:t>memenuhi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hak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bagi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penerima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bantuan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hukum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untuk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mendapatkan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akses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keadilan</a:t>
            </a:r>
            <a:endParaRPr lang="en-US" sz="1600" dirty="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600" dirty="0" err="1">
                <a:solidFill>
                  <a:schemeClr val="lt1"/>
                </a:solidFill>
              </a:rPr>
              <a:t>Menjamin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perlindungan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hak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asasi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manusia</a:t>
            </a:r>
            <a:endParaRPr lang="en-US" sz="1600" dirty="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600" dirty="0" err="1">
                <a:solidFill>
                  <a:schemeClr val="lt1"/>
                </a:solidFill>
              </a:rPr>
              <a:t>Mewujudkan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hak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konstitusional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warga</a:t>
            </a:r>
            <a:r>
              <a:rPr lang="en-US" sz="1600" dirty="0">
                <a:solidFill>
                  <a:schemeClr val="lt1"/>
                </a:solidFill>
              </a:rPr>
              <a:t> negara </a:t>
            </a:r>
            <a:r>
              <a:rPr lang="en-US" sz="1600" dirty="0" err="1">
                <a:solidFill>
                  <a:schemeClr val="lt1"/>
                </a:solidFill>
              </a:rPr>
              <a:t>sesuai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dengan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prinsip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persamaan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kedudukan</a:t>
            </a:r>
            <a:r>
              <a:rPr lang="en-US" sz="1600" dirty="0">
                <a:solidFill>
                  <a:schemeClr val="lt1"/>
                </a:solidFill>
              </a:rPr>
              <a:t> di </a:t>
            </a:r>
            <a:r>
              <a:rPr lang="en-US" sz="1600" dirty="0" err="1">
                <a:solidFill>
                  <a:schemeClr val="lt1"/>
                </a:solidFill>
              </a:rPr>
              <a:t>dalam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hukum</a:t>
            </a:r>
            <a:endParaRPr lang="en-US" sz="1600" dirty="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600" dirty="0" err="1">
                <a:solidFill>
                  <a:schemeClr val="lt1"/>
                </a:solidFill>
              </a:rPr>
              <a:t>Menjamin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kepastian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penyelenggaraan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bantuan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hukum</a:t>
            </a:r>
            <a:r>
              <a:rPr lang="en-US" sz="1600" dirty="0">
                <a:solidFill>
                  <a:schemeClr val="lt1"/>
                </a:solidFill>
              </a:rPr>
              <a:t> di </a:t>
            </a:r>
            <a:r>
              <a:rPr lang="en-US" sz="1600" dirty="0" err="1">
                <a:solidFill>
                  <a:schemeClr val="lt1"/>
                </a:solidFill>
              </a:rPr>
              <a:t>daerah</a:t>
            </a:r>
            <a:r>
              <a:rPr lang="en-US" sz="1600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560" name="Google Shape;4560;p43"/>
          <p:cNvGrpSpPr/>
          <p:nvPr/>
        </p:nvGrpSpPr>
        <p:grpSpPr>
          <a:xfrm rot="3014569">
            <a:off x="-647141" y="-810882"/>
            <a:ext cx="2537277" cy="2958047"/>
            <a:chOff x="-4063004" y="-63055"/>
            <a:chExt cx="4291665" cy="5003373"/>
          </a:xfrm>
        </p:grpSpPr>
        <p:sp>
          <p:nvSpPr>
            <p:cNvPr id="4561" name="Google Shape;4561;p43"/>
            <p:cNvSpPr/>
            <p:nvPr/>
          </p:nvSpPr>
          <p:spPr>
            <a:xfrm>
              <a:off x="-1940453" y="-63055"/>
              <a:ext cx="2169114" cy="3083221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3"/>
            <p:cNvSpPr/>
            <p:nvPr/>
          </p:nvSpPr>
          <p:spPr>
            <a:xfrm>
              <a:off x="-2679012" y="116487"/>
              <a:ext cx="1589449" cy="3257835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3"/>
            <p:cNvSpPr/>
            <p:nvPr/>
          </p:nvSpPr>
          <p:spPr>
            <a:xfrm>
              <a:off x="-4063004" y="1596664"/>
              <a:ext cx="2671117" cy="2106746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3"/>
            <p:cNvSpPr/>
            <p:nvPr/>
          </p:nvSpPr>
          <p:spPr>
            <a:xfrm>
              <a:off x="-1782664" y="1386024"/>
              <a:ext cx="1439732" cy="2919824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3"/>
            <p:cNvSpPr/>
            <p:nvPr/>
          </p:nvSpPr>
          <p:spPr>
            <a:xfrm>
              <a:off x="-3274907" y="2434893"/>
              <a:ext cx="2309824" cy="2505425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3"/>
            <p:cNvSpPr/>
            <p:nvPr/>
          </p:nvSpPr>
          <p:spPr>
            <a:xfrm>
              <a:off x="-1147343" y="24889"/>
              <a:ext cx="280316" cy="1100277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3"/>
            <p:cNvSpPr/>
            <p:nvPr/>
          </p:nvSpPr>
          <p:spPr>
            <a:xfrm>
              <a:off x="-1094747" y="12824"/>
              <a:ext cx="299519" cy="1006130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3"/>
            <p:cNvSpPr/>
            <p:nvPr/>
          </p:nvSpPr>
          <p:spPr>
            <a:xfrm>
              <a:off x="-1094747" y="234595"/>
              <a:ext cx="231798" cy="563351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3"/>
            <p:cNvSpPr/>
            <p:nvPr/>
          </p:nvSpPr>
          <p:spPr>
            <a:xfrm>
              <a:off x="-848929" y="836523"/>
              <a:ext cx="21327" cy="211745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-1175638" y="138579"/>
              <a:ext cx="142665" cy="423660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-1014790" y="585606"/>
              <a:ext cx="135612" cy="372169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-873655" y="764468"/>
              <a:ext cx="1028392" cy="380666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-876544" y="725892"/>
              <a:ext cx="989646" cy="401483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-871531" y="375136"/>
              <a:ext cx="590287" cy="729722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-791999" y="39589"/>
              <a:ext cx="116154" cy="941553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-732265" y="118016"/>
              <a:ext cx="162718" cy="814862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-649589" y="334605"/>
              <a:ext cx="303598" cy="523500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-609143" y="299173"/>
              <a:ext cx="191267" cy="460962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-639478" y="209614"/>
              <a:ext cx="181156" cy="586293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-766933" y="528507"/>
              <a:ext cx="886067" cy="485094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-616196" y="477779"/>
              <a:ext cx="611104" cy="421876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-647125" y="910107"/>
              <a:ext cx="482205" cy="105363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-1043170" y="23360"/>
              <a:ext cx="285414" cy="893375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-1059909" y="94820"/>
              <a:ext cx="187869" cy="413804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-900505" y="38060"/>
              <a:ext cx="180136" cy="793280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-964233" y="71793"/>
              <a:ext cx="160933" cy="403438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3"/>
            <p:cNvSpPr/>
            <p:nvPr/>
          </p:nvSpPr>
          <p:spPr>
            <a:xfrm>
              <a:off x="-823608" y="33046"/>
              <a:ext cx="105278" cy="527154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3"/>
            <p:cNvSpPr/>
            <p:nvPr/>
          </p:nvSpPr>
          <p:spPr>
            <a:xfrm>
              <a:off x="-867112" y="8320"/>
              <a:ext cx="86075" cy="329344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3"/>
            <p:cNvSpPr/>
            <p:nvPr/>
          </p:nvSpPr>
          <p:spPr>
            <a:xfrm>
              <a:off x="-674910" y="102807"/>
              <a:ext cx="22347" cy="400719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3"/>
            <p:cNvSpPr/>
            <p:nvPr/>
          </p:nvSpPr>
          <p:spPr>
            <a:xfrm>
              <a:off x="-666753" y="514486"/>
              <a:ext cx="22262" cy="251511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3"/>
            <p:cNvSpPr/>
            <p:nvPr/>
          </p:nvSpPr>
          <p:spPr>
            <a:xfrm>
              <a:off x="-590875" y="218706"/>
              <a:ext cx="70865" cy="300539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3"/>
            <p:cNvSpPr/>
            <p:nvPr/>
          </p:nvSpPr>
          <p:spPr>
            <a:xfrm>
              <a:off x="-2639247" y="476250"/>
              <a:ext cx="793960" cy="797189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3"/>
            <p:cNvSpPr/>
            <p:nvPr/>
          </p:nvSpPr>
          <p:spPr>
            <a:xfrm>
              <a:off x="-2606533" y="441752"/>
              <a:ext cx="782489" cy="68800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3"/>
            <p:cNvSpPr/>
            <p:nvPr/>
          </p:nvSpPr>
          <p:spPr>
            <a:xfrm>
              <a:off x="-2493353" y="635059"/>
              <a:ext cx="505402" cy="343959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3"/>
            <p:cNvSpPr/>
            <p:nvPr/>
          </p:nvSpPr>
          <p:spPr>
            <a:xfrm>
              <a:off x="-1956682" y="999155"/>
              <a:ext cx="120487" cy="176143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3"/>
            <p:cNvSpPr/>
            <p:nvPr/>
          </p:nvSpPr>
          <p:spPr>
            <a:xfrm>
              <a:off x="-2614095" y="598267"/>
              <a:ext cx="353985" cy="274538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-2233855" y="881812"/>
              <a:ext cx="318722" cy="236811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-1809005" y="388221"/>
              <a:ext cx="651635" cy="88198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-1820136" y="379724"/>
              <a:ext cx="604052" cy="876975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-1832201" y="303761"/>
              <a:ext cx="138671" cy="931101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-2290785" y="261531"/>
              <a:ext cx="467760" cy="826418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3"/>
            <p:cNvSpPr/>
            <p:nvPr/>
          </p:nvSpPr>
          <p:spPr>
            <a:xfrm>
              <a:off x="-2119570" y="247001"/>
              <a:ext cx="319827" cy="769743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3"/>
            <p:cNvSpPr/>
            <p:nvPr/>
          </p:nvSpPr>
          <p:spPr>
            <a:xfrm>
              <a:off x="-1817077" y="304186"/>
              <a:ext cx="53701" cy="603797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-1893975" y="315317"/>
              <a:ext cx="99245" cy="487643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-1979964" y="264675"/>
              <a:ext cx="177162" cy="585868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-1790736" y="210294"/>
              <a:ext cx="472518" cy="890995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3"/>
            <p:cNvSpPr/>
            <p:nvPr/>
          </p:nvSpPr>
          <p:spPr>
            <a:xfrm>
              <a:off x="-1729048" y="236635"/>
              <a:ext cx="281336" cy="686982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3"/>
            <p:cNvSpPr/>
            <p:nvPr/>
          </p:nvSpPr>
          <p:spPr>
            <a:xfrm>
              <a:off x="-1692596" y="258642"/>
              <a:ext cx="55655" cy="519931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3"/>
            <p:cNvSpPr/>
            <p:nvPr/>
          </p:nvSpPr>
          <p:spPr>
            <a:xfrm>
              <a:off x="-1616718" y="219216"/>
              <a:ext cx="36452" cy="386189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3"/>
            <p:cNvSpPr/>
            <p:nvPr/>
          </p:nvSpPr>
          <p:spPr>
            <a:xfrm>
              <a:off x="-1592501" y="176731"/>
              <a:ext cx="53701" cy="387293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3"/>
            <p:cNvSpPr/>
            <p:nvPr/>
          </p:nvSpPr>
          <p:spPr>
            <a:xfrm>
              <a:off x="-1733126" y="195934"/>
              <a:ext cx="59819" cy="268165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3"/>
            <p:cNvSpPr/>
            <p:nvPr/>
          </p:nvSpPr>
          <p:spPr>
            <a:xfrm>
              <a:off x="-1611704" y="391705"/>
              <a:ext cx="317618" cy="460198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3"/>
            <p:cNvSpPr/>
            <p:nvPr/>
          </p:nvSpPr>
          <p:spPr>
            <a:xfrm>
              <a:off x="-1363847" y="356272"/>
              <a:ext cx="134677" cy="236302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3"/>
            <p:cNvSpPr/>
            <p:nvPr/>
          </p:nvSpPr>
          <p:spPr>
            <a:xfrm>
              <a:off x="-1691576" y="685531"/>
              <a:ext cx="345063" cy="353220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3"/>
            <p:cNvSpPr/>
            <p:nvPr/>
          </p:nvSpPr>
          <p:spPr>
            <a:xfrm>
              <a:off x="-1335467" y="469537"/>
              <a:ext cx="127540" cy="199934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3"/>
            <p:cNvSpPr/>
            <p:nvPr/>
          </p:nvSpPr>
          <p:spPr>
            <a:xfrm>
              <a:off x="-2566427" y="428752"/>
              <a:ext cx="724114" cy="591731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3"/>
            <p:cNvSpPr/>
            <p:nvPr/>
          </p:nvSpPr>
          <p:spPr>
            <a:xfrm>
              <a:off x="-2542466" y="497408"/>
              <a:ext cx="385594" cy="242844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3"/>
            <p:cNvSpPr/>
            <p:nvPr/>
          </p:nvSpPr>
          <p:spPr>
            <a:xfrm>
              <a:off x="-2440927" y="364005"/>
              <a:ext cx="575417" cy="572528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3"/>
            <p:cNvSpPr/>
            <p:nvPr/>
          </p:nvSpPr>
          <p:spPr>
            <a:xfrm>
              <a:off x="-2475679" y="425523"/>
              <a:ext cx="359253" cy="249982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3"/>
            <p:cNvSpPr/>
            <p:nvPr/>
          </p:nvSpPr>
          <p:spPr>
            <a:xfrm>
              <a:off x="-2378983" y="316931"/>
              <a:ext cx="380921" cy="38389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3"/>
            <p:cNvSpPr/>
            <p:nvPr/>
          </p:nvSpPr>
          <p:spPr>
            <a:xfrm>
              <a:off x="-2428096" y="321350"/>
              <a:ext cx="252956" cy="226700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3"/>
            <p:cNvSpPr/>
            <p:nvPr/>
          </p:nvSpPr>
          <p:spPr>
            <a:xfrm>
              <a:off x="-2208619" y="287362"/>
              <a:ext cx="229759" cy="330533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3"/>
            <p:cNvSpPr/>
            <p:nvPr/>
          </p:nvSpPr>
          <p:spPr>
            <a:xfrm>
              <a:off x="-1978520" y="628601"/>
              <a:ext cx="135272" cy="211830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3"/>
            <p:cNvSpPr/>
            <p:nvPr/>
          </p:nvSpPr>
          <p:spPr>
            <a:xfrm>
              <a:off x="-2023469" y="305205"/>
              <a:ext cx="113435" cy="287369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3"/>
            <p:cNvSpPr/>
            <p:nvPr/>
          </p:nvSpPr>
          <p:spPr>
            <a:xfrm>
              <a:off x="-1506257" y="250825"/>
              <a:ext cx="133403" cy="312690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3"/>
            <p:cNvSpPr/>
            <p:nvPr/>
          </p:nvSpPr>
          <p:spPr>
            <a:xfrm>
              <a:off x="-3255364" y="1634136"/>
              <a:ext cx="298245" cy="96356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3"/>
            <p:cNvSpPr/>
            <p:nvPr/>
          </p:nvSpPr>
          <p:spPr>
            <a:xfrm>
              <a:off x="-3295725" y="1644333"/>
              <a:ext cx="213105" cy="910878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3"/>
            <p:cNvSpPr/>
            <p:nvPr/>
          </p:nvSpPr>
          <p:spPr>
            <a:xfrm>
              <a:off x="-3193931" y="1813593"/>
              <a:ext cx="61773" cy="544318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3"/>
            <p:cNvSpPr/>
            <p:nvPr/>
          </p:nvSpPr>
          <p:spPr>
            <a:xfrm>
              <a:off x="-3128164" y="2394533"/>
              <a:ext cx="89049" cy="167731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3"/>
            <p:cNvSpPr/>
            <p:nvPr/>
          </p:nvSpPr>
          <p:spPr>
            <a:xfrm>
              <a:off x="-3167675" y="1702877"/>
              <a:ext cx="75963" cy="395026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3"/>
            <p:cNvSpPr/>
            <p:nvPr/>
          </p:nvSpPr>
          <p:spPr>
            <a:xfrm>
              <a:off x="-3107941" y="2126197"/>
              <a:ext cx="58714" cy="353135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3"/>
            <p:cNvSpPr/>
            <p:nvPr/>
          </p:nvSpPr>
          <p:spPr>
            <a:xfrm>
              <a:off x="-3949654" y="2620298"/>
              <a:ext cx="972822" cy="178692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3"/>
            <p:cNvSpPr/>
            <p:nvPr/>
          </p:nvSpPr>
          <p:spPr>
            <a:xfrm>
              <a:off x="-3932490" y="2586140"/>
              <a:ext cx="950814" cy="143429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3"/>
            <p:cNvSpPr/>
            <p:nvPr/>
          </p:nvSpPr>
          <p:spPr>
            <a:xfrm>
              <a:off x="-3770622" y="2270646"/>
              <a:ext cx="775351" cy="329004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3"/>
            <p:cNvSpPr/>
            <p:nvPr/>
          </p:nvSpPr>
          <p:spPr>
            <a:xfrm>
              <a:off x="-3570008" y="1817162"/>
              <a:ext cx="459603" cy="717317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3"/>
            <p:cNvSpPr/>
            <p:nvPr/>
          </p:nvSpPr>
          <p:spPr>
            <a:xfrm>
              <a:off x="-3652259" y="1945126"/>
              <a:ext cx="475577" cy="57669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3"/>
            <p:cNvSpPr/>
            <p:nvPr/>
          </p:nvSpPr>
          <p:spPr>
            <a:xfrm>
              <a:off x="-3736209" y="2209128"/>
              <a:ext cx="461387" cy="287538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3"/>
            <p:cNvSpPr/>
            <p:nvPr/>
          </p:nvSpPr>
          <p:spPr>
            <a:xfrm>
              <a:off x="-3695763" y="2152453"/>
              <a:ext cx="345063" cy="284989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3"/>
            <p:cNvSpPr/>
            <p:nvPr/>
          </p:nvSpPr>
          <p:spPr>
            <a:xfrm>
              <a:off x="-3702816" y="2062470"/>
              <a:ext cx="392137" cy="388738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3"/>
            <p:cNvSpPr/>
            <p:nvPr/>
          </p:nvSpPr>
          <p:spPr>
            <a:xfrm>
              <a:off x="-4025532" y="2556061"/>
              <a:ext cx="907480" cy="51152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3"/>
            <p:cNvSpPr/>
            <p:nvPr/>
          </p:nvSpPr>
          <p:spPr>
            <a:xfrm>
              <a:off x="-3946680" y="2470156"/>
              <a:ext cx="661746" cy="77917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3"/>
            <p:cNvSpPr/>
            <p:nvPr/>
          </p:nvSpPr>
          <p:spPr>
            <a:xfrm>
              <a:off x="-3838428" y="2307269"/>
              <a:ext cx="424000" cy="204608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3"/>
            <p:cNvSpPr/>
            <p:nvPr/>
          </p:nvSpPr>
          <p:spPr>
            <a:xfrm>
              <a:off x="-3895018" y="2343721"/>
              <a:ext cx="310565" cy="154560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3"/>
            <p:cNvSpPr/>
            <p:nvPr/>
          </p:nvSpPr>
          <p:spPr>
            <a:xfrm>
              <a:off x="-3953138" y="2362584"/>
              <a:ext cx="327304" cy="133913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3"/>
            <p:cNvSpPr/>
            <p:nvPr/>
          </p:nvSpPr>
          <p:spPr>
            <a:xfrm>
              <a:off x="-3858311" y="2231050"/>
              <a:ext cx="191013" cy="160253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3"/>
            <p:cNvSpPr/>
            <p:nvPr/>
          </p:nvSpPr>
          <p:spPr>
            <a:xfrm>
              <a:off x="-3887541" y="2603729"/>
              <a:ext cx="496395" cy="62283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3"/>
            <p:cNvSpPr/>
            <p:nvPr/>
          </p:nvSpPr>
          <p:spPr>
            <a:xfrm>
              <a:off x="-3635010" y="2620893"/>
              <a:ext cx="424935" cy="12346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3"/>
            <p:cNvSpPr/>
            <p:nvPr/>
          </p:nvSpPr>
          <p:spPr>
            <a:xfrm>
              <a:off x="-3866723" y="2744269"/>
              <a:ext cx="214549" cy="2736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3"/>
            <p:cNvSpPr/>
            <p:nvPr/>
          </p:nvSpPr>
          <p:spPr>
            <a:xfrm>
              <a:off x="-3322405" y="1669399"/>
              <a:ext cx="162972" cy="825144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-3276946" y="1718087"/>
              <a:ext cx="41635" cy="408196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-3426663" y="1741283"/>
              <a:ext cx="207497" cy="697604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-3362936" y="1740943"/>
              <a:ext cx="48688" cy="3873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-3489371" y="1769069"/>
              <a:ext cx="144789" cy="462407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-3465070" y="1731852"/>
              <a:ext cx="72904" cy="297310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-3585472" y="1892870"/>
              <a:ext cx="161953" cy="32042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-3413493" y="2220004"/>
              <a:ext cx="112415" cy="195601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-3649200" y="2046241"/>
              <a:ext cx="181156" cy="209366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-3967922" y="2536942"/>
              <a:ext cx="303598" cy="33563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-1735081" y="1586043"/>
              <a:ext cx="584764" cy="822510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-1701772" y="1560127"/>
              <a:ext cx="594960" cy="723944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-1628868" y="1745787"/>
              <a:ext cx="396640" cy="377437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-1206992" y="2147440"/>
              <a:ext cx="81996" cy="173084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-1731597" y="1696844"/>
              <a:ext cx="274793" cy="294846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-1434627" y="2005370"/>
              <a:ext cx="247942" cy="256439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-1114375" y="1721060"/>
              <a:ext cx="702617" cy="690126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-1125081" y="1704066"/>
              <a:ext cx="666505" cy="693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-1127120" y="1565990"/>
              <a:ext cx="226700" cy="811294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-1397920" y="1446437"/>
              <a:ext cx="308356" cy="799823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-1245484" y="1458758"/>
              <a:ext cx="191267" cy="727088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-1035013" y="1553585"/>
              <a:ext cx="56675" cy="540154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-1055236" y="1553585"/>
              <a:ext cx="24301" cy="445243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-1128140" y="1491896"/>
              <a:ext cx="85055" cy="546867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-1075204" y="1541009"/>
              <a:ext cx="551115" cy="722245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-992018" y="1545767"/>
              <a:ext cx="346593" cy="569554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-938912" y="1532342"/>
              <a:ext cx="104258" cy="459348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-846295" y="1509060"/>
              <a:ext cx="70355" cy="340390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-819529" y="1478981"/>
              <a:ext cx="97206" cy="335122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-891414" y="1470484"/>
              <a:ext cx="23367" cy="247518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-878753" y="1706531"/>
              <a:ext cx="348377" cy="36171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-976384" y="1959231"/>
              <a:ext cx="356194" cy="263152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-1664046" y="1552905"/>
              <a:ext cx="556214" cy="630053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-1651980" y="1618077"/>
              <a:ext cx="306402" cy="27147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-1542454" y="1515008"/>
              <a:ext cx="427569" cy="591051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-1582390" y="1563696"/>
              <a:ext cx="282355" cy="274198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-1480850" y="1481870"/>
              <a:ext cx="279976" cy="39553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3"/>
            <p:cNvSpPr/>
            <p:nvPr/>
          </p:nvSpPr>
          <p:spPr>
            <a:xfrm>
              <a:off x="-1525715" y="1478726"/>
              <a:ext cx="192287" cy="23885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3"/>
            <p:cNvSpPr/>
            <p:nvPr/>
          </p:nvSpPr>
          <p:spPr>
            <a:xfrm>
              <a:off x="-1325355" y="1480086"/>
              <a:ext cx="155835" cy="324500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-1172664" y="1816567"/>
              <a:ext cx="90153" cy="207497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-1167566" y="1523250"/>
              <a:ext cx="61518" cy="270544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-743651" y="1569984"/>
              <a:ext cx="162972" cy="258224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-2305739" y="2477973"/>
              <a:ext cx="103324" cy="1006979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-2377539" y="2476869"/>
              <a:ext cx="113435" cy="935265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-2330975" y="2668306"/>
              <a:ext cx="101199" cy="541429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-2329956" y="3245677"/>
              <a:ext cx="49622" cy="185659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-2223743" y="2567532"/>
              <a:ext cx="51662" cy="399444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-2276340" y="2991702"/>
              <a:ext cx="44609" cy="353050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-3211180" y="3397858"/>
              <a:ext cx="975880" cy="112840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-3184669" y="3355204"/>
              <a:ext cx="948180" cy="139521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-2915739" y="2967655"/>
              <a:ext cx="670498" cy="509310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3"/>
            <p:cNvSpPr/>
            <p:nvPr/>
          </p:nvSpPr>
          <p:spPr>
            <a:xfrm>
              <a:off x="-2612226" y="2577983"/>
              <a:ext cx="270884" cy="80798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3"/>
            <p:cNvSpPr/>
            <p:nvPr/>
          </p:nvSpPr>
          <p:spPr>
            <a:xfrm>
              <a:off x="-2720478" y="2681561"/>
              <a:ext cx="317703" cy="674917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-2868156" y="2916333"/>
              <a:ext cx="375397" cy="39145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3"/>
            <p:cNvSpPr/>
            <p:nvPr/>
          </p:nvSpPr>
          <p:spPr>
            <a:xfrm>
              <a:off x="-2814540" y="2870790"/>
              <a:ext cx="264512" cy="3611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3"/>
            <p:cNvSpPr/>
            <p:nvPr/>
          </p:nvSpPr>
          <p:spPr>
            <a:xfrm>
              <a:off x="-2797376" y="2783780"/>
              <a:ext cx="283375" cy="471499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3"/>
            <p:cNvSpPr/>
            <p:nvPr/>
          </p:nvSpPr>
          <p:spPr>
            <a:xfrm>
              <a:off x="-3236246" y="3185094"/>
              <a:ext cx="877485" cy="233583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3"/>
            <p:cNvSpPr/>
            <p:nvPr/>
          </p:nvSpPr>
          <p:spPr>
            <a:xfrm>
              <a:off x="-3136151" y="3115418"/>
              <a:ext cx="624190" cy="239021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3"/>
            <p:cNvSpPr/>
            <p:nvPr/>
          </p:nvSpPr>
          <p:spPr>
            <a:xfrm>
              <a:off x="-2988558" y="2982015"/>
              <a:ext cx="357299" cy="305042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3"/>
            <p:cNvSpPr/>
            <p:nvPr/>
          </p:nvSpPr>
          <p:spPr>
            <a:xfrm>
              <a:off x="-3054325" y="3006317"/>
              <a:ext cx="263067" cy="227720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-3117203" y="3011160"/>
              <a:ext cx="285499" cy="208686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-2992637" y="2906902"/>
              <a:ext cx="142750" cy="201719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-3125020" y="3311274"/>
              <a:ext cx="492656" cy="78597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3"/>
            <p:cNvSpPr/>
            <p:nvPr/>
          </p:nvSpPr>
          <p:spPr>
            <a:xfrm>
              <a:off x="-3190957" y="3335151"/>
              <a:ext cx="237831" cy="54721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3"/>
            <p:cNvSpPr/>
            <p:nvPr/>
          </p:nvSpPr>
          <p:spPr>
            <a:xfrm>
              <a:off x="-2902569" y="3440428"/>
              <a:ext cx="442184" cy="17164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-3129184" y="3417062"/>
              <a:ext cx="210471" cy="43845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-2427076" y="2496072"/>
              <a:ext cx="103239" cy="839164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-2374480" y="2553682"/>
              <a:ext cx="78937" cy="401143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3"/>
            <p:cNvSpPr/>
            <p:nvPr/>
          </p:nvSpPr>
          <p:spPr>
            <a:xfrm>
              <a:off x="-2477719" y="2539322"/>
              <a:ext cx="55740" cy="727088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3"/>
            <p:cNvSpPr/>
            <p:nvPr/>
          </p:nvSpPr>
          <p:spPr>
            <a:xfrm>
              <a:off x="-2440247" y="2553682"/>
              <a:ext cx="55740" cy="388398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3"/>
            <p:cNvSpPr/>
            <p:nvPr/>
          </p:nvSpPr>
          <p:spPr>
            <a:xfrm>
              <a:off x="-2529295" y="2551387"/>
              <a:ext cx="34498" cy="484329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3"/>
            <p:cNvSpPr/>
            <p:nvPr/>
          </p:nvSpPr>
          <p:spPr>
            <a:xfrm>
              <a:off x="-2501935" y="2519948"/>
              <a:ext cx="17249" cy="305382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3"/>
            <p:cNvSpPr/>
            <p:nvPr/>
          </p:nvSpPr>
          <p:spPr>
            <a:xfrm>
              <a:off x="-2643580" y="2646214"/>
              <a:ext cx="78937" cy="351096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3"/>
            <p:cNvSpPr/>
            <p:nvPr/>
          </p:nvSpPr>
          <p:spPr>
            <a:xfrm>
              <a:off x="-2561669" y="3006232"/>
              <a:ext cx="63812" cy="217693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3"/>
            <p:cNvSpPr/>
            <p:nvPr/>
          </p:nvSpPr>
          <p:spPr>
            <a:xfrm>
              <a:off x="-2743760" y="2778682"/>
              <a:ext cx="124481" cy="248027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3"/>
            <p:cNvSpPr/>
            <p:nvPr/>
          </p:nvSpPr>
          <p:spPr>
            <a:xfrm>
              <a:off x="-3173708" y="3174302"/>
              <a:ext cx="287369" cy="105278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5" name="Google Shape;4725;p43"/>
          <p:cNvGrpSpPr/>
          <p:nvPr/>
        </p:nvGrpSpPr>
        <p:grpSpPr>
          <a:xfrm rot="-2526162">
            <a:off x="7475741" y="2231807"/>
            <a:ext cx="2131106" cy="3147247"/>
            <a:chOff x="1393625" y="4070725"/>
            <a:chExt cx="616750" cy="910825"/>
          </a:xfrm>
        </p:grpSpPr>
        <p:sp>
          <p:nvSpPr>
            <p:cNvPr id="4726" name="Google Shape;4726;p43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3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3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3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3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3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3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3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3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3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3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3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3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3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3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3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3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3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3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3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3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3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3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3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3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3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3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3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3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3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3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3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3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3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3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3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3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3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3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3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3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3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3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3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3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3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3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3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3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3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3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3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3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3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0" name="Google Shape;4780;p43"/>
          <p:cNvGrpSpPr/>
          <p:nvPr/>
        </p:nvGrpSpPr>
        <p:grpSpPr>
          <a:xfrm>
            <a:off x="7870391" y="3355755"/>
            <a:ext cx="649003" cy="572679"/>
            <a:chOff x="-2019994" y="2198375"/>
            <a:chExt cx="777528" cy="686089"/>
          </a:xfrm>
        </p:grpSpPr>
        <p:sp>
          <p:nvSpPr>
            <p:cNvPr id="4781" name="Google Shape;4781;p43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3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3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3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3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3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3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43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3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3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3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3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3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3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3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6" name="Google Shape;4796;p43"/>
          <p:cNvSpPr/>
          <p:nvPr/>
        </p:nvSpPr>
        <p:spPr>
          <a:xfrm>
            <a:off x="713224" y="1626824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43"/>
          <p:cNvSpPr/>
          <p:nvPr/>
        </p:nvSpPr>
        <p:spPr>
          <a:xfrm>
            <a:off x="8163899" y="2311224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8" name="Google Shape;4798;p43"/>
          <p:cNvGrpSpPr/>
          <p:nvPr/>
        </p:nvGrpSpPr>
        <p:grpSpPr>
          <a:xfrm>
            <a:off x="1008776" y="1294545"/>
            <a:ext cx="712760" cy="628938"/>
            <a:chOff x="-2019994" y="2198375"/>
            <a:chExt cx="777528" cy="686089"/>
          </a:xfrm>
        </p:grpSpPr>
        <p:sp>
          <p:nvSpPr>
            <p:cNvPr id="4799" name="Google Shape;4799;p43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3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3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3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3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3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3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3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3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3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3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3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3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3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3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3"/>
          <p:cNvSpPr/>
          <p:nvPr/>
        </p:nvSpPr>
        <p:spPr>
          <a:xfrm rot="1008912">
            <a:off x="4697270" y="855970"/>
            <a:ext cx="1049460" cy="105518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3"/>
          <p:cNvSpPr/>
          <p:nvPr/>
        </p:nvSpPr>
        <p:spPr>
          <a:xfrm rot="-846287" flipH="1">
            <a:off x="500536" y="3527746"/>
            <a:ext cx="1049448" cy="105517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3"/>
          <p:cNvSpPr/>
          <p:nvPr/>
        </p:nvSpPr>
        <p:spPr>
          <a:xfrm>
            <a:off x="4534788" y="919552"/>
            <a:ext cx="1049427" cy="1055170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3"/>
          <p:cNvSpPr/>
          <p:nvPr/>
        </p:nvSpPr>
        <p:spPr>
          <a:xfrm rot="1121901">
            <a:off x="4875675" y="3272206"/>
            <a:ext cx="784190" cy="1067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3"/>
          <p:cNvSpPr/>
          <p:nvPr/>
        </p:nvSpPr>
        <p:spPr>
          <a:xfrm rot="-407276">
            <a:off x="773498" y="1349470"/>
            <a:ext cx="784298" cy="10671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Pengecualian Pemberian Bantuan Hukum</a:t>
            </a:r>
            <a:endParaRPr sz="3200" dirty="0"/>
          </a:p>
        </p:txBody>
      </p:sp>
      <p:sp>
        <p:nvSpPr>
          <p:cNvPr id="2532" name="Google Shape;2532;p33"/>
          <p:cNvSpPr txBox="1">
            <a:spLocks noGrp="1"/>
          </p:cNvSpPr>
          <p:nvPr>
            <p:ph type="title" idx="2"/>
          </p:nvPr>
        </p:nvSpPr>
        <p:spPr>
          <a:xfrm>
            <a:off x="200602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Narkotika</a:t>
            </a:r>
            <a:endParaRPr dirty="0"/>
          </a:p>
        </p:txBody>
      </p:sp>
      <p:sp>
        <p:nvSpPr>
          <p:cNvPr id="2533" name="Google Shape;2533;p33"/>
          <p:cNvSpPr txBox="1">
            <a:spLocks noGrp="1"/>
          </p:cNvSpPr>
          <p:nvPr>
            <p:ph type="subTitle" idx="1"/>
          </p:nvPr>
        </p:nvSpPr>
        <p:spPr>
          <a:xfrm>
            <a:off x="200602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4" name="Google Shape;2534;p33"/>
          <p:cNvSpPr txBox="1">
            <a:spLocks noGrp="1"/>
          </p:cNvSpPr>
          <p:nvPr>
            <p:ph type="title" idx="3"/>
          </p:nvPr>
        </p:nvSpPr>
        <p:spPr>
          <a:xfrm>
            <a:off x="58074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Korupsi</a:t>
            </a:r>
            <a:endParaRPr dirty="0"/>
          </a:p>
        </p:txBody>
      </p:sp>
      <p:sp>
        <p:nvSpPr>
          <p:cNvPr id="2535" name="Google Shape;2535;p33"/>
          <p:cNvSpPr txBox="1">
            <a:spLocks noGrp="1"/>
          </p:cNvSpPr>
          <p:nvPr>
            <p:ph type="subTitle" idx="4"/>
          </p:nvPr>
        </p:nvSpPr>
        <p:spPr>
          <a:xfrm>
            <a:off x="580747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6" name="Google Shape;2536;p33"/>
          <p:cNvSpPr txBox="1">
            <a:spLocks noGrp="1"/>
          </p:cNvSpPr>
          <p:nvPr>
            <p:ph type="title" idx="5"/>
          </p:nvPr>
        </p:nvSpPr>
        <p:spPr>
          <a:xfrm>
            <a:off x="2006025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Terorisme</a:t>
            </a:r>
            <a:endParaRPr dirty="0"/>
          </a:p>
        </p:txBody>
      </p:sp>
      <p:sp>
        <p:nvSpPr>
          <p:cNvPr id="2537" name="Google Shape;2537;p33"/>
          <p:cNvSpPr txBox="1">
            <a:spLocks noGrp="1"/>
          </p:cNvSpPr>
          <p:nvPr>
            <p:ph type="subTitle" idx="6"/>
          </p:nvPr>
        </p:nvSpPr>
        <p:spPr>
          <a:xfrm>
            <a:off x="200602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8" name="Google Shape;2538;p33"/>
          <p:cNvSpPr txBox="1">
            <a:spLocks noGrp="1"/>
          </p:cNvSpPr>
          <p:nvPr>
            <p:ph type="title" idx="7"/>
          </p:nvPr>
        </p:nvSpPr>
        <p:spPr>
          <a:xfrm>
            <a:off x="5807469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Kekerasan </a:t>
            </a:r>
            <a:endParaRPr dirty="0"/>
          </a:p>
        </p:txBody>
      </p:sp>
      <p:sp>
        <p:nvSpPr>
          <p:cNvPr id="2539" name="Google Shape;2539;p33"/>
          <p:cNvSpPr txBox="1">
            <a:spLocks noGrp="1"/>
          </p:cNvSpPr>
          <p:nvPr>
            <p:ph type="subTitle" idx="8"/>
          </p:nvPr>
        </p:nvSpPr>
        <p:spPr>
          <a:xfrm>
            <a:off x="580747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Terhadap Perempuan dan Anak</a:t>
            </a:r>
            <a:endParaRPr dirty="0"/>
          </a:p>
        </p:txBody>
      </p:sp>
      <p:sp>
        <p:nvSpPr>
          <p:cNvPr id="2540" name="Google Shape;2540;p33"/>
          <p:cNvSpPr txBox="1">
            <a:spLocks noGrp="1"/>
          </p:cNvSpPr>
          <p:nvPr>
            <p:ph type="title" idx="9"/>
          </p:nvPr>
        </p:nvSpPr>
        <p:spPr>
          <a:xfrm>
            <a:off x="200602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41" name="Google Shape;2541;p33"/>
          <p:cNvSpPr txBox="1">
            <a:spLocks noGrp="1"/>
          </p:cNvSpPr>
          <p:nvPr>
            <p:ph type="title" idx="13"/>
          </p:nvPr>
        </p:nvSpPr>
        <p:spPr>
          <a:xfrm>
            <a:off x="580747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42" name="Google Shape;2542;p33"/>
          <p:cNvSpPr txBox="1">
            <a:spLocks noGrp="1"/>
          </p:cNvSpPr>
          <p:nvPr>
            <p:ph type="title" idx="14"/>
          </p:nvPr>
        </p:nvSpPr>
        <p:spPr>
          <a:xfrm>
            <a:off x="200602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43" name="Google Shape;2543;p33"/>
          <p:cNvSpPr txBox="1">
            <a:spLocks noGrp="1"/>
          </p:cNvSpPr>
          <p:nvPr>
            <p:ph type="title" idx="15"/>
          </p:nvPr>
        </p:nvSpPr>
        <p:spPr>
          <a:xfrm>
            <a:off x="580747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44" name="Google Shape;2544;p33"/>
          <p:cNvGrpSpPr/>
          <p:nvPr/>
        </p:nvGrpSpPr>
        <p:grpSpPr>
          <a:xfrm>
            <a:off x="1031025" y="1472261"/>
            <a:ext cx="866866" cy="1138201"/>
            <a:chOff x="3616500" y="1227650"/>
            <a:chExt cx="722750" cy="948975"/>
          </a:xfrm>
        </p:grpSpPr>
        <p:sp>
          <p:nvSpPr>
            <p:cNvPr id="2545" name="Google Shape;2545;p33"/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3"/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2" name="Google Shape;2552;p33"/>
          <p:cNvGrpSpPr/>
          <p:nvPr/>
        </p:nvGrpSpPr>
        <p:grpSpPr>
          <a:xfrm>
            <a:off x="4832475" y="1472261"/>
            <a:ext cx="868713" cy="1161823"/>
            <a:chOff x="4702950" y="1212775"/>
            <a:chExt cx="727200" cy="976650"/>
          </a:xfrm>
        </p:grpSpPr>
        <p:sp>
          <p:nvSpPr>
            <p:cNvPr id="2553" name="Google Shape;2553;p33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33"/>
          <p:cNvGrpSpPr/>
          <p:nvPr/>
        </p:nvGrpSpPr>
        <p:grpSpPr>
          <a:xfrm>
            <a:off x="4834322" y="3033686"/>
            <a:ext cx="866866" cy="1138201"/>
            <a:chOff x="3616500" y="1227650"/>
            <a:chExt cx="722750" cy="948975"/>
          </a:xfrm>
        </p:grpSpPr>
        <p:sp>
          <p:nvSpPr>
            <p:cNvPr id="2561" name="Google Shape;2561;p33"/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33"/>
          <p:cNvGrpSpPr/>
          <p:nvPr/>
        </p:nvGrpSpPr>
        <p:grpSpPr>
          <a:xfrm>
            <a:off x="1031025" y="3010064"/>
            <a:ext cx="868713" cy="1161823"/>
            <a:chOff x="4702950" y="1212775"/>
            <a:chExt cx="727200" cy="976650"/>
          </a:xfrm>
        </p:grpSpPr>
        <p:sp>
          <p:nvSpPr>
            <p:cNvPr id="2569" name="Google Shape;2569;p33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33"/>
          <p:cNvGrpSpPr/>
          <p:nvPr/>
        </p:nvGrpSpPr>
        <p:grpSpPr>
          <a:xfrm>
            <a:off x="8046307" y="2729767"/>
            <a:ext cx="1905418" cy="2651152"/>
            <a:chOff x="9486082" y="2522829"/>
            <a:chExt cx="1905418" cy="2651152"/>
          </a:xfrm>
        </p:grpSpPr>
        <p:sp>
          <p:nvSpPr>
            <p:cNvPr id="2577" name="Google Shape;2577;p33"/>
            <p:cNvSpPr/>
            <p:nvPr/>
          </p:nvSpPr>
          <p:spPr>
            <a:xfrm rot="-396205">
              <a:off x="10008278" y="2590531"/>
              <a:ext cx="1282647" cy="1823179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-396165">
              <a:off x="9593722" y="2765588"/>
              <a:ext cx="939897" cy="1926473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-396205">
              <a:off x="10416415" y="2656367"/>
              <a:ext cx="165757" cy="650619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-396205">
              <a:off x="10443251" y="2645235"/>
              <a:ext cx="177113" cy="594948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-396205">
              <a:off x="10443410" y="2778674"/>
              <a:ext cx="137068" cy="3331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-396205">
              <a:off x="10617193" y="3123376"/>
              <a:ext cx="12611" cy="12521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-396205">
              <a:off x="10384791" y="2731080"/>
              <a:ext cx="84361" cy="250520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-396205">
              <a:off x="10507934" y="2983066"/>
              <a:ext cx="80191" cy="220072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-396205">
              <a:off x="10601537" y="3048161"/>
              <a:ext cx="608112" cy="225096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-396205">
              <a:off x="10598001" y="3026975"/>
              <a:ext cx="585200" cy="237406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-396205">
              <a:off x="10589038" y="2833534"/>
              <a:ext cx="349050" cy="431502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-396205">
              <a:off x="10621070" y="2646731"/>
              <a:ext cx="68685" cy="556762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-396205">
              <a:off x="10657092" y="2687402"/>
              <a:ext cx="96219" cy="481847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-396205">
              <a:off x="10710201" y="2804786"/>
              <a:ext cx="179524" cy="309558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-396205">
              <a:off x="10729643" y="2785165"/>
              <a:ext cx="113101" cy="272578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-396205">
              <a:off x="10710016" y="2734719"/>
              <a:ext cx="107122" cy="346688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-396205">
              <a:off x="10652010" y="2906935"/>
              <a:ext cx="523952" cy="286847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-396205">
              <a:off x="10735493" y="2876360"/>
              <a:ext cx="361360" cy="249465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3"/>
            <p:cNvSpPr/>
            <p:nvPr/>
          </p:nvSpPr>
          <p:spPr>
            <a:xfrm rot="-396205">
              <a:off x="10736215" y="3137416"/>
              <a:ext cx="285139" cy="62303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3"/>
            <p:cNvSpPr/>
            <p:nvPr/>
          </p:nvSpPr>
          <p:spPr>
            <a:xfrm rot="-396205">
              <a:off x="10470458" y="2648617"/>
              <a:ext cx="168772" cy="528273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3"/>
            <p:cNvSpPr/>
            <p:nvPr/>
          </p:nvSpPr>
          <p:spPr>
            <a:xfrm rot="-396205">
              <a:off x="10449371" y="2695988"/>
              <a:ext cx="111091" cy="244692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3"/>
            <p:cNvSpPr/>
            <p:nvPr/>
          </p:nvSpPr>
          <p:spPr>
            <a:xfrm rot="-396205">
              <a:off x="10552062" y="2651326"/>
              <a:ext cx="106519" cy="469085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3"/>
            <p:cNvSpPr/>
            <p:nvPr/>
          </p:nvSpPr>
          <p:spPr>
            <a:xfrm rot="-396205">
              <a:off x="10503705" y="2676892"/>
              <a:ext cx="95163" cy="238562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3"/>
            <p:cNvSpPr/>
            <p:nvPr/>
          </p:nvSpPr>
          <p:spPr>
            <a:xfrm rot="-396205">
              <a:off x="10587989" y="2646220"/>
              <a:ext cx="62253" cy="311718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3"/>
            <p:cNvSpPr/>
            <p:nvPr/>
          </p:nvSpPr>
          <p:spPr>
            <a:xfrm rot="-396205">
              <a:off x="10554066" y="2635695"/>
              <a:ext cx="50898" cy="194748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3"/>
            <p:cNvSpPr/>
            <p:nvPr/>
          </p:nvSpPr>
          <p:spPr>
            <a:xfrm rot="-396205">
              <a:off x="10675942" y="2680153"/>
              <a:ext cx="13214" cy="236954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3"/>
            <p:cNvSpPr/>
            <p:nvPr/>
          </p:nvSpPr>
          <p:spPr>
            <a:xfrm rot="-396205">
              <a:off x="10703655" y="2921715"/>
              <a:ext cx="13164" cy="148724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3"/>
            <p:cNvSpPr/>
            <p:nvPr/>
          </p:nvSpPr>
          <p:spPr>
            <a:xfrm rot="-396205">
              <a:off x="10729684" y="2741065"/>
              <a:ext cx="41904" cy="177716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3"/>
            <p:cNvSpPr/>
            <p:nvPr/>
          </p:nvSpPr>
          <p:spPr>
            <a:xfrm rot="-396205">
              <a:off x="9559451" y="3006076"/>
              <a:ext cx="469487" cy="471396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3"/>
            <p:cNvSpPr/>
            <p:nvPr/>
          </p:nvSpPr>
          <p:spPr>
            <a:xfrm rot="-396205">
              <a:off x="9572632" y="2984192"/>
              <a:ext cx="462703" cy="406831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3"/>
            <p:cNvSpPr/>
            <p:nvPr/>
          </p:nvSpPr>
          <p:spPr>
            <a:xfrm rot="-396205">
              <a:off x="9641104" y="3100140"/>
              <a:ext cx="298856" cy="203391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3"/>
            <p:cNvSpPr/>
            <p:nvPr/>
          </p:nvSpPr>
          <p:spPr>
            <a:xfrm rot="-396205">
              <a:off x="9976152" y="3290932"/>
              <a:ext cx="71247" cy="10415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3"/>
            <p:cNvSpPr/>
            <p:nvPr/>
          </p:nvSpPr>
          <p:spPr>
            <a:xfrm rot="-396205">
              <a:off x="9565615" y="3092023"/>
              <a:ext cx="209319" cy="16234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3"/>
            <p:cNvSpPr/>
            <p:nvPr/>
          </p:nvSpPr>
          <p:spPr>
            <a:xfrm rot="-396205">
              <a:off x="9807036" y="3233994"/>
              <a:ext cx="188468" cy="140032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3"/>
            <p:cNvSpPr/>
            <p:nvPr/>
          </p:nvSpPr>
          <p:spPr>
            <a:xfrm rot="-396205">
              <a:off x="10044312" y="2902584"/>
              <a:ext cx="385327" cy="521540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3"/>
            <p:cNvSpPr/>
            <p:nvPr/>
          </p:nvSpPr>
          <p:spPr>
            <a:xfrm rot="-396205">
              <a:off x="10037118" y="2899978"/>
              <a:ext cx="357190" cy="518576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3"/>
            <p:cNvSpPr/>
            <p:nvPr/>
          </p:nvSpPr>
          <p:spPr>
            <a:xfrm rot="-396205">
              <a:off x="10027619" y="2871894"/>
              <a:ext cx="81999" cy="550581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3"/>
            <p:cNvSpPr/>
            <p:nvPr/>
          </p:nvSpPr>
          <p:spPr>
            <a:xfrm rot="-396205">
              <a:off x="9751171" y="2867288"/>
              <a:ext cx="276597" cy="488680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3"/>
            <p:cNvSpPr/>
            <p:nvPr/>
          </p:nvSpPr>
          <p:spPr>
            <a:xfrm rot="-396205">
              <a:off x="9849117" y="2852251"/>
              <a:ext cx="189121" cy="45516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3"/>
            <p:cNvSpPr/>
            <p:nvPr/>
          </p:nvSpPr>
          <p:spPr>
            <a:xfrm rot="-396205">
              <a:off x="10025570" y="2874646"/>
              <a:ext cx="31755" cy="357039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3"/>
            <p:cNvSpPr/>
            <p:nvPr/>
          </p:nvSpPr>
          <p:spPr>
            <a:xfrm rot="-396205">
              <a:off x="9977119" y="2885093"/>
              <a:ext cx="58686" cy="28835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3"/>
            <p:cNvSpPr/>
            <p:nvPr/>
          </p:nvSpPr>
          <p:spPr>
            <a:xfrm rot="-396205">
              <a:off x="9926352" y="2858351"/>
              <a:ext cx="104760" cy="346437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3"/>
            <p:cNvSpPr/>
            <p:nvPr/>
          </p:nvSpPr>
          <p:spPr>
            <a:xfrm rot="-396205">
              <a:off x="10043601" y="2802900"/>
              <a:ext cx="279411" cy="526866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3"/>
            <p:cNvSpPr/>
            <p:nvPr/>
          </p:nvSpPr>
          <p:spPr>
            <a:xfrm rot="-396205">
              <a:off x="10075067" y="2821078"/>
              <a:ext cx="166360" cy="406228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3"/>
            <p:cNvSpPr/>
            <p:nvPr/>
          </p:nvSpPr>
          <p:spPr>
            <a:xfrm rot="-396205">
              <a:off x="10092738" y="2839527"/>
              <a:ext cx="32910" cy="30744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3"/>
            <p:cNvSpPr/>
            <p:nvPr/>
          </p:nvSpPr>
          <p:spPr>
            <a:xfrm rot="-396205">
              <a:off x="10130118" y="2812124"/>
              <a:ext cx="21555" cy="228362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3"/>
            <p:cNvSpPr/>
            <p:nvPr/>
          </p:nvSpPr>
          <p:spPr>
            <a:xfrm rot="-396205">
              <a:off x="10141458" y="2784933"/>
              <a:ext cx="31755" cy="229015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rot="-396205">
              <a:off x="10056098" y="2805801"/>
              <a:ext cx="35372" cy="158572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rot="-396205">
              <a:off x="10146757" y="2903398"/>
              <a:ext cx="187815" cy="272125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rot="-396205">
              <a:off x="10282686" y="2872390"/>
              <a:ext cx="79638" cy="139731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rot="-396205">
              <a:off x="10116130" y="3080699"/>
              <a:ext cx="204044" cy="208867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rot="-396205">
              <a:off x="10305836" y="2937306"/>
              <a:ext cx="75417" cy="118226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rot="-396205">
              <a:off x="9592147" y="2976002"/>
              <a:ext cx="428185" cy="349904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rot="-396205">
              <a:off x="9599692" y="3026895"/>
              <a:ext cx="228010" cy="143599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rot="-396205">
              <a:off x="9661102" y="2934528"/>
              <a:ext cx="340257" cy="338549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rot="-396205">
              <a:off x="9634329" y="2981010"/>
              <a:ext cx="212435" cy="147820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rot="-396205">
              <a:off x="9688254" y="2909648"/>
              <a:ext cx="225247" cy="227006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rot="-396205">
              <a:off x="9654612" y="2920242"/>
              <a:ext cx="149578" cy="134053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rot="-396205">
              <a:off x="9784798" y="2885938"/>
              <a:ext cx="135862" cy="195452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rot="-396205">
              <a:off x="9939312" y="3074181"/>
              <a:ext cx="79990" cy="125260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rot="-396205">
              <a:off x="9893529" y="2887869"/>
              <a:ext cx="67077" cy="169928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rot="-396205">
              <a:off x="10194463" y="2820027"/>
              <a:ext cx="78884" cy="184901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9" name="Google Shape;2639;p33"/>
            <p:cNvGrpSpPr/>
            <p:nvPr/>
          </p:nvGrpSpPr>
          <p:grpSpPr>
            <a:xfrm>
              <a:off x="9982788" y="3360944"/>
              <a:ext cx="1044250" cy="1813037"/>
              <a:chOff x="10098925" y="3412894"/>
              <a:chExt cx="1044250" cy="1813037"/>
            </a:xfrm>
          </p:grpSpPr>
          <p:sp>
            <p:nvSpPr>
              <p:cNvPr id="2640" name="Google Shape;2640;p33"/>
              <p:cNvSpPr/>
              <p:nvPr/>
            </p:nvSpPr>
            <p:spPr>
              <a:xfrm rot="-396165">
                <a:off x="10195368" y="3456115"/>
                <a:ext cx="851364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34363" extrusionOk="0">
                    <a:moveTo>
                      <a:pt x="4275" y="0"/>
                    </a:moveTo>
                    <a:cubicBezTo>
                      <a:pt x="3799" y="0"/>
                      <a:pt x="3325" y="94"/>
                      <a:pt x="2906" y="282"/>
                    </a:cubicBezTo>
                    <a:cubicBezTo>
                      <a:pt x="2775" y="341"/>
                      <a:pt x="2656" y="425"/>
                      <a:pt x="2560" y="520"/>
                    </a:cubicBezTo>
                    <a:cubicBezTo>
                      <a:pt x="2211" y="947"/>
                      <a:pt x="2423" y="1508"/>
                      <a:pt x="1992" y="1508"/>
                    </a:cubicBezTo>
                    <a:cubicBezTo>
                      <a:pt x="1894" y="1508"/>
                      <a:pt x="1763" y="1479"/>
                      <a:pt x="1584" y="1413"/>
                    </a:cubicBezTo>
                    <a:cubicBezTo>
                      <a:pt x="1484" y="1376"/>
                      <a:pt x="1385" y="1359"/>
                      <a:pt x="1288" y="1359"/>
                    </a:cubicBezTo>
                    <a:cubicBezTo>
                      <a:pt x="758" y="1359"/>
                      <a:pt x="290" y="1862"/>
                      <a:pt x="179" y="2365"/>
                    </a:cubicBezTo>
                    <a:cubicBezTo>
                      <a:pt x="0" y="3175"/>
                      <a:pt x="584" y="4151"/>
                      <a:pt x="1048" y="4794"/>
                    </a:cubicBezTo>
                    <a:cubicBezTo>
                      <a:pt x="2263" y="6473"/>
                      <a:pt x="4096" y="7568"/>
                      <a:pt x="5477" y="9092"/>
                    </a:cubicBezTo>
                    <a:cubicBezTo>
                      <a:pt x="6227" y="9926"/>
                      <a:pt x="6787" y="10819"/>
                      <a:pt x="7001" y="11926"/>
                    </a:cubicBezTo>
                    <a:cubicBezTo>
                      <a:pt x="7668" y="15724"/>
                      <a:pt x="5049" y="19236"/>
                      <a:pt x="4180" y="22784"/>
                    </a:cubicBezTo>
                    <a:cubicBezTo>
                      <a:pt x="3251" y="26594"/>
                      <a:pt x="3989" y="30869"/>
                      <a:pt x="6204" y="34119"/>
                    </a:cubicBezTo>
                    <a:cubicBezTo>
                      <a:pt x="6324" y="34288"/>
                      <a:pt x="6461" y="34363"/>
                      <a:pt x="6574" y="34363"/>
                    </a:cubicBezTo>
                    <a:cubicBezTo>
                      <a:pt x="6765" y="34363"/>
                      <a:pt x="6890" y="34154"/>
                      <a:pt x="6763" y="33833"/>
                    </a:cubicBezTo>
                    <a:cubicBezTo>
                      <a:pt x="6346" y="32798"/>
                      <a:pt x="5811" y="31833"/>
                      <a:pt x="5465" y="30774"/>
                    </a:cubicBezTo>
                    <a:cubicBezTo>
                      <a:pt x="5120" y="29738"/>
                      <a:pt x="4894" y="28654"/>
                      <a:pt x="4763" y="27547"/>
                    </a:cubicBezTo>
                    <a:cubicBezTo>
                      <a:pt x="4525" y="25380"/>
                      <a:pt x="4715" y="23142"/>
                      <a:pt x="5454" y="21070"/>
                    </a:cubicBezTo>
                    <a:lnTo>
                      <a:pt x="5632" y="20582"/>
                    </a:lnTo>
                    <a:cubicBezTo>
                      <a:pt x="6263" y="18974"/>
                      <a:pt x="7180" y="17439"/>
                      <a:pt x="7597" y="15748"/>
                    </a:cubicBezTo>
                    <a:cubicBezTo>
                      <a:pt x="7835" y="14760"/>
                      <a:pt x="7811" y="13736"/>
                      <a:pt x="8144" y="12771"/>
                    </a:cubicBezTo>
                    <a:cubicBezTo>
                      <a:pt x="8585" y="11426"/>
                      <a:pt x="9633" y="10878"/>
                      <a:pt x="10764" y="10200"/>
                    </a:cubicBezTo>
                    <a:cubicBezTo>
                      <a:pt x="12871" y="8926"/>
                      <a:pt x="14943" y="7366"/>
                      <a:pt x="16264" y="5247"/>
                    </a:cubicBezTo>
                    <a:cubicBezTo>
                      <a:pt x="16586" y="4735"/>
                      <a:pt x="16943" y="3782"/>
                      <a:pt x="16181" y="3413"/>
                    </a:cubicBezTo>
                    <a:cubicBezTo>
                      <a:pt x="16145" y="3401"/>
                      <a:pt x="16122" y="3377"/>
                      <a:pt x="16074" y="3365"/>
                    </a:cubicBezTo>
                    <a:cubicBezTo>
                      <a:pt x="15812" y="3282"/>
                      <a:pt x="15514" y="3282"/>
                      <a:pt x="15229" y="3258"/>
                    </a:cubicBezTo>
                    <a:cubicBezTo>
                      <a:pt x="15145" y="3258"/>
                      <a:pt x="15050" y="3246"/>
                      <a:pt x="14979" y="3199"/>
                    </a:cubicBezTo>
                    <a:cubicBezTo>
                      <a:pt x="14705" y="3068"/>
                      <a:pt x="14895" y="2758"/>
                      <a:pt x="15002" y="2591"/>
                    </a:cubicBezTo>
                    <a:cubicBezTo>
                      <a:pt x="15121" y="2413"/>
                      <a:pt x="15217" y="2210"/>
                      <a:pt x="15193" y="1996"/>
                    </a:cubicBezTo>
                    <a:cubicBezTo>
                      <a:pt x="15133" y="1508"/>
                      <a:pt x="14586" y="1615"/>
                      <a:pt x="14240" y="1591"/>
                    </a:cubicBezTo>
                    <a:cubicBezTo>
                      <a:pt x="13574" y="1579"/>
                      <a:pt x="13252" y="1044"/>
                      <a:pt x="12740" y="698"/>
                    </a:cubicBezTo>
                    <a:cubicBezTo>
                      <a:pt x="12324" y="428"/>
                      <a:pt x="11853" y="285"/>
                      <a:pt x="11359" y="285"/>
                    </a:cubicBezTo>
                    <a:cubicBezTo>
                      <a:pt x="11288" y="285"/>
                      <a:pt x="11217" y="288"/>
                      <a:pt x="11145" y="294"/>
                    </a:cubicBezTo>
                    <a:cubicBezTo>
                      <a:pt x="10430" y="389"/>
                      <a:pt x="10002" y="817"/>
                      <a:pt x="9442" y="1222"/>
                    </a:cubicBezTo>
                    <a:cubicBezTo>
                      <a:pt x="9217" y="1376"/>
                      <a:pt x="8896" y="1573"/>
                      <a:pt x="8598" y="1573"/>
                    </a:cubicBezTo>
                    <a:cubicBezTo>
                      <a:pt x="8549" y="1573"/>
                      <a:pt x="8501" y="1567"/>
                      <a:pt x="8454" y="1556"/>
                    </a:cubicBezTo>
                    <a:cubicBezTo>
                      <a:pt x="8097" y="1448"/>
                      <a:pt x="8085" y="1032"/>
                      <a:pt x="7787" y="853"/>
                    </a:cubicBezTo>
                    <a:cubicBezTo>
                      <a:pt x="7683" y="788"/>
                      <a:pt x="7591" y="764"/>
                      <a:pt x="7505" y="764"/>
                    </a:cubicBezTo>
                    <a:cubicBezTo>
                      <a:pt x="7307" y="764"/>
                      <a:pt x="7139" y="894"/>
                      <a:pt x="6906" y="960"/>
                    </a:cubicBezTo>
                    <a:cubicBezTo>
                      <a:pt x="6861" y="969"/>
                      <a:pt x="6815" y="974"/>
                      <a:pt x="6769" y="974"/>
                    </a:cubicBezTo>
                    <a:cubicBezTo>
                      <a:pt x="6629" y="974"/>
                      <a:pt x="6486" y="934"/>
                      <a:pt x="6370" y="853"/>
                    </a:cubicBezTo>
                    <a:cubicBezTo>
                      <a:pt x="5811" y="508"/>
                      <a:pt x="5454" y="139"/>
                      <a:pt x="4751" y="32"/>
                    </a:cubicBezTo>
                    <a:cubicBezTo>
                      <a:pt x="4593" y="11"/>
                      <a:pt x="4434" y="0"/>
                      <a:pt x="4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3"/>
              <p:cNvSpPr/>
              <p:nvPr/>
            </p:nvSpPr>
            <p:spPr>
              <a:xfrm rot="-396165">
                <a:off x="10167293" y="3603550"/>
                <a:ext cx="345791" cy="48637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680" extrusionOk="0">
                    <a:moveTo>
                      <a:pt x="40" y="1"/>
                    </a:moveTo>
                    <a:cubicBezTo>
                      <a:pt x="20" y="1"/>
                      <a:pt x="0" y="16"/>
                      <a:pt x="0" y="47"/>
                    </a:cubicBezTo>
                    <a:cubicBezTo>
                      <a:pt x="12" y="416"/>
                      <a:pt x="143" y="785"/>
                      <a:pt x="298" y="1119"/>
                    </a:cubicBezTo>
                    <a:cubicBezTo>
                      <a:pt x="452" y="1476"/>
                      <a:pt x="655" y="1797"/>
                      <a:pt x="893" y="2119"/>
                    </a:cubicBezTo>
                    <a:cubicBezTo>
                      <a:pt x="1369" y="2750"/>
                      <a:pt x="1965" y="3285"/>
                      <a:pt x="2572" y="3786"/>
                    </a:cubicBezTo>
                    <a:cubicBezTo>
                      <a:pt x="3239" y="4321"/>
                      <a:pt x="3953" y="4821"/>
                      <a:pt x="4596" y="5393"/>
                    </a:cubicBezTo>
                    <a:cubicBezTo>
                      <a:pt x="5215" y="5941"/>
                      <a:pt x="5763" y="6560"/>
                      <a:pt x="6156" y="7310"/>
                    </a:cubicBezTo>
                    <a:cubicBezTo>
                      <a:pt x="6537" y="8036"/>
                      <a:pt x="6799" y="8858"/>
                      <a:pt x="6870" y="9679"/>
                    </a:cubicBezTo>
                    <a:lnTo>
                      <a:pt x="6882" y="9679"/>
                    </a:lnTo>
                    <a:cubicBezTo>
                      <a:pt x="6834" y="8965"/>
                      <a:pt x="6703" y="8250"/>
                      <a:pt x="6418" y="7596"/>
                    </a:cubicBezTo>
                    <a:cubicBezTo>
                      <a:pt x="6096" y="6857"/>
                      <a:pt x="5620" y="6202"/>
                      <a:pt x="5048" y="5643"/>
                    </a:cubicBezTo>
                    <a:cubicBezTo>
                      <a:pt x="3846" y="4464"/>
                      <a:pt x="2334" y="3643"/>
                      <a:pt x="1238" y="2357"/>
                    </a:cubicBezTo>
                    <a:cubicBezTo>
                      <a:pt x="964" y="2023"/>
                      <a:pt x="703" y="1654"/>
                      <a:pt x="500" y="1261"/>
                    </a:cubicBezTo>
                    <a:cubicBezTo>
                      <a:pt x="393" y="1071"/>
                      <a:pt x="310" y="869"/>
                      <a:pt x="250" y="654"/>
                    </a:cubicBezTo>
                    <a:cubicBezTo>
                      <a:pt x="167" y="452"/>
                      <a:pt x="131" y="237"/>
                      <a:pt x="83" y="35"/>
                    </a:cubicBezTo>
                    <a:cubicBezTo>
                      <a:pt x="78" y="13"/>
                      <a:pt x="59" y="1"/>
                      <a:pt x="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3"/>
              <p:cNvSpPr/>
              <p:nvPr/>
            </p:nvSpPr>
            <p:spPr>
              <a:xfrm rot="-396165">
                <a:off x="10181725" y="3585909"/>
                <a:ext cx="351821" cy="428094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8520" extrusionOk="0">
                    <a:moveTo>
                      <a:pt x="28" y="1"/>
                    </a:moveTo>
                    <a:cubicBezTo>
                      <a:pt x="13" y="1"/>
                      <a:pt x="1" y="7"/>
                      <a:pt x="1" y="19"/>
                    </a:cubicBezTo>
                    <a:cubicBezTo>
                      <a:pt x="37" y="364"/>
                      <a:pt x="180" y="673"/>
                      <a:pt x="346" y="971"/>
                    </a:cubicBezTo>
                    <a:cubicBezTo>
                      <a:pt x="513" y="1269"/>
                      <a:pt x="715" y="1543"/>
                      <a:pt x="942" y="1793"/>
                    </a:cubicBezTo>
                    <a:cubicBezTo>
                      <a:pt x="1454" y="2364"/>
                      <a:pt x="2061" y="2805"/>
                      <a:pt x="2668" y="3281"/>
                    </a:cubicBezTo>
                    <a:cubicBezTo>
                      <a:pt x="3847" y="4210"/>
                      <a:pt x="5002" y="5174"/>
                      <a:pt x="5883" y="6388"/>
                    </a:cubicBezTo>
                    <a:cubicBezTo>
                      <a:pt x="6359" y="7043"/>
                      <a:pt x="6740" y="7746"/>
                      <a:pt x="6978" y="8520"/>
                    </a:cubicBezTo>
                    <a:lnTo>
                      <a:pt x="7002" y="8520"/>
                    </a:lnTo>
                    <a:cubicBezTo>
                      <a:pt x="6835" y="7853"/>
                      <a:pt x="6549" y="7198"/>
                      <a:pt x="6192" y="6603"/>
                    </a:cubicBezTo>
                    <a:cubicBezTo>
                      <a:pt x="5823" y="5984"/>
                      <a:pt x="5359" y="5424"/>
                      <a:pt x="4859" y="4924"/>
                    </a:cubicBezTo>
                    <a:cubicBezTo>
                      <a:pt x="4323" y="4388"/>
                      <a:pt x="3751" y="3888"/>
                      <a:pt x="3156" y="3436"/>
                    </a:cubicBezTo>
                    <a:cubicBezTo>
                      <a:pt x="2561" y="2971"/>
                      <a:pt x="1954" y="2519"/>
                      <a:pt x="1406" y="2007"/>
                    </a:cubicBezTo>
                    <a:cubicBezTo>
                      <a:pt x="1108" y="1721"/>
                      <a:pt x="834" y="1424"/>
                      <a:pt x="608" y="1090"/>
                    </a:cubicBezTo>
                    <a:cubicBezTo>
                      <a:pt x="394" y="757"/>
                      <a:pt x="239" y="388"/>
                      <a:pt x="72" y="19"/>
                    </a:cubicBezTo>
                    <a:cubicBezTo>
                      <a:pt x="60" y="7"/>
                      <a:pt x="43" y="1"/>
                      <a:pt x="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3"/>
              <p:cNvSpPr/>
              <p:nvPr/>
            </p:nvSpPr>
            <p:spPr>
              <a:xfrm rot="-396165">
                <a:off x="10225783" y="3697430"/>
                <a:ext cx="234547" cy="223192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4442" extrusionOk="0">
                    <a:moveTo>
                      <a:pt x="24" y="1"/>
                    </a:moveTo>
                    <a:cubicBezTo>
                      <a:pt x="12" y="1"/>
                      <a:pt x="0" y="12"/>
                      <a:pt x="0" y="24"/>
                    </a:cubicBezTo>
                    <a:cubicBezTo>
                      <a:pt x="155" y="382"/>
                      <a:pt x="453" y="679"/>
                      <a:pt x="750" y="917"/>
                    </a:cubicBezTo>
                    <a:cubicBezTo>
                      <a:pt x="1060" y="1167"/>
                      <a:pt x="1429" y="1382"/>
                      <a:pt x="1762" y="1608"/>
                    </a:cubicBezTo>
                    <a:cubicBezTo>
                      <a:pt x="2120" y="1822"/>
                      <a:pt x="2477" y="2084"/>
                      <a:pt x="2810" y="2346"/>
                    </a:cubicBezTo>
                    <a:cubicBezTo>
                      <a:pt x="3132" y="2632"/>
                      <a:pt x="3441" y="2929"/>
                      <a:pt x="3739" y="3251"/>
                    </a:cubicBezTo>
                    <a:cubicBezTo>
                      <a:pt x="4084" y="3632"/>
                      <a:pt x="4406" y="4013"/>
                      <a:pt x="4667" y="4442"/>
                    </a:cubicBezTo>
                    <a:cubicBezTo>
                      <a:pt x="4453" y="4061"/>
                      <a:pt x="4239" y="3668"/>
                      <a:pt x="3965" y="3310"/>
                    </a:cubicBezTo>
                    <a:cubicBezTo>
                      <a:pt x="3703" y="2977"/>
                      <a:pt x="3417" y="2656"/>
                      <a:pt x="3084" y="2382"/>
                    </a:cubicBezTo>
                    <a:cubicBezTo>
                      <a:pt x="2762" y="2084"/>
                      <a:pt x="2417" y="1822"/>
                      <a:pt x="2048" y="1584"/>
                    </a:cubicBezTo>
                    <a:cubicBezTo>
                      <a:pt x="1703" y="1370"/>
                      <a:pt x="1346" y="1167"/>
                      <a:pt x="1024" y="929"/>
                    </a:cubicBezTo>
                    <a:cubicBezTo>
                      <a:pt x="822" y="798"/>
                      <a:pt x="643" y="667"/>
                      <a:pt x="465" y="501"/>
                    </a:cubicBezTo>
                    <a:cubicBezTo>
                      <a:pt x="310" y="358"/>
                      <a:pt x="155" y="179"/>
                      <a:pt x="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3"/>
              <p:cNvSpPr/>
              <p:nvPr/>
            </p:nvSpPr>
            <p:spPr>
              <a:xfrm rot="-396165">
                <a:off x="10494575" y="3915771"/>
                <a:ext cx="48487" cy="10235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037" extrusionOk="0">
                    <a:moveTo>
                      <a:pt x="48" y="0"/>
                    </a:moveTo>
                    <a:cubicBezTo>
                      <a:pt x="36" y="12"/>
                      <a:pt x="0" y="36"/>
                      <a:pt x="12" y="36"/>
                    </a:cubicBezTo>
                    <a:cubicBezTo>
                      <a:pt x="214" y="346"/>
                      <a:pt x="417" y="655"/>
                      <a:pt x="572" y="989"/>
                    </a:cubicBezTo>
                    <a:cubicBezTo>
                      <a:pt x="726" y="1322"/>
                      <a:pt x="869" y="1667"/>
                      <a:pt x="953" y="2036"/>
                    </a:cubicBezTo>
                    <a:lnTo>
                      <a:pt x="965" y="2036"/>
                    </a:lnTo>
                    <a:cubicBezTo>
                      <a:pt x="929" y="1667"/>
                      <a:pt x="845" y="1298"/>
                      <a:pt x="679" y="953"/>
                    </a:cubicBezTo>
                    <a:cubicBezTo>
                      <a:pt x="536" y="608"/>
                      <a:pt x="322" y="250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3"/>
              <p:cNvSpPr/>
              <p:nvPr/>
            </p:nvSpPr>
            <p:spPr>
              <a:xfrm rot="-396165">
                <a:off x="10159543" y="3679971"/>
                <a:ext cx="162495" cy="174353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3470" extrusionOk="0">
                    <a:moveTo>
                      <a:pt x="30" y="1"/>
                    </a:moveTo>
                    <a:cubicBezTo>
                      <a:pt x="16" y="1"/>
                      <a:pt x="1" y="14"/>
                      <a:pt x="19" y="41"/>
                    </a:cubicBezTo>
                    <a:cubicBezTo>
                      <a:pt x="269" y="600"/>
                      <a:pt x="638" y="1124"/>
                      <a:pt x="1031" y="1600"/>
                    </a:cubicBezTo>
                    <a:cubicBezTo>
                      <a:pt x="1412" y="2077"/>
                      <a:pt x="1852" y="2505"/>
                      <a:pt x="2364" y="2874"/>
                    </a:cubicBezTo>
                    <a:cubicBezTo>
                      <a:pt x="2650" y="3089"/>
                      <a:pt x="2936" y="3291"/>
                      <a:pt x="3233" y="3470"/>
                    </a:cubicBezTo>
                    <a:cubicBezTo>
                      <a:pt x="2721" y="3113"/>
                      <a:pt x="2269" y="2696"/>
                      <a:pt x="1840" y="2255"/>
                    </a:cubicBezTo>
                    <a:cubicBezTo>
                      <a:pt x="1412" y="1803"/>
                      <a:pt x="1007" y="1350"/>
                      <a:pt x="638" y="850"/>
                    </a:cubicBezTo>
                    <a:cubicBezTo>
                      <a:pt x="435" y="577"/>
                      <a:pt x="233" y="291"/>
                      <a:pt x="42" y="5"/>
                    </a:cubicBezTo>
                    <a:cubicBezTo>
                      <a:pt x="39" y="2"/>
                      <a:pt x="35" y="1"/>
                      <a:pt x="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3"/>
              <p:cNvSpPr/>
              <p:nvPr/>
            </p:nvSpPr>
            <p:spPr>
              <a:xfrm rot="-396165">
                <a:off x="10353710" y="3841993"/>
                <a:ext cx="146617" cy="151642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3018" extrusionOk="0">
                    <a:moveTo>
                      <a:pt x="22" y="1"/>
                    </a:moveTo>
                    <a:cubicBezTo>
                      <a:pt x="6" y="1"/>
                      <a:pt x="0" y="9"/>
                      <a:pt x="0" y="17"/>
                    </a:cubicBezTo>
                    <a:cubicBezTo>
                      <a:pt x="72" y="124"/>
                      <a:pt x="179" y="184"/>
                      <a:pt x="286" y="279"/>
                    </a:cubicBezTo>
                    <a:cubicBezTo>
                      <a:pt x="393" y="363"/>
                      <a:pt x="488" y="458"/>
                      <a:pt x="607" y="541"/>
                    </a:cubicBezTo>
                    <a:cubicBezTo>
                      <a:pt x="822" y="720"/>
                      <a:pt x="1012" y="898"/>
                      <a:pt x="1203" y="1077"/>
                    </a:cubicBezTo>
                    <a:cubicBezTo>
                      <a:pt x="1596" y="1446"/>
                      <a:pt x="1953" y="1851"/>
                      <a:pt x="2310" y="2268"/>
                    </a:cubicBezTo>
                    <a:cubicBezTo>
                      <a:pt x="2512" y="2506"/>
                      <a:pt x="2727" y="2756"/>
                      <a:pt x="2905" y="3018"/>
                    </a:cubicBezTo>
                    <a:lnTo>
                      <a:pt x="2917" y="3018"/>
                    </a:lnTo>
                    <a:cubicBezTo>
                      <a:pt x="2334" y="2077"/>
                      <a:pt x="1608" y="1244"/>
                      <a:pt x="762" y="541"/>
                    </a:cubicBezTo>
                    <a:cubicBezTo>
                      <a:pt x="643" y="458"/>
                      <a:pt x="536" y="351"/>
                      <a:pt x="417" y="255"/>
                    </a:cubicBezTo>
                    <a:cubicBezTo>
                      <a:pt x="298" y="172"/>
                      <a:pt x="179" y="53"/>
                      <a:pt x="48" y="5"/>
                    </a:cubicBezTo>
                    <a:cubicBezTo>
                      <a:pt x="37" y="2"/>
                      <a:pt x="29" y="1"/>
                      <a:pt x="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3"/>
              <p:cNvSpPr/>
              <p:nvPr/>
            </p:nvSpPr>
            <p:spPr>
              <a:xfrm rot="-396165">
                <a:off x="10536345" y="3636904"/>
                <a:ext cx="415482" cy="408096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8122" extrusionOk="0">
                    <a:moveTo>
                      <a:pt x="8241" y="1"/>
                    </a:moveTo>
                    <a:cubicBezTo>
                      <a:pt x="8235" y="1"/>
                      <a:pt x="8228" y="2"/>
                      <a:pt x="8221" y="6"/>
                    </a:cubicBezTo>
                    <a:cubicBezTo>
                      <a:pt x="8126" y="149"/>
                      <a:pt x="8078" y="315"/>
                      <a:pt x="8006" y="482"/>
                    </a:cubicBezTo>
                    <a:cubicBezTo>
                      <a:pt x="7923" y="649"/>
                      <a:pt x="7852" y="827"/>
                      <a:pt x="7768" y="970"/>
                    </a:cubicBezTo>
                    <a:cubicBezTo>
                      <a:pt x="7590" y="1280"/>
                      <a:pt x="7387" y="1577"/>
                      <a:pt x="7173" y="1863"/>
                    </a:cubicBezTo>
                    <a:cubicBezTo>
                      <a:pt x="6709" y="2447"/>
                      <a:pt x="6161" y="2947"/>
                      <a:pt x="5578" y="3411"/>
                    </a:cubicBezTo>
                    <a:cubicBezTo>
                      <a:pt x="4327" y="4399"/>
                      <a:pt x="2911" y="5149"/>
                      <a:pt x="1696" y="6161"/>
                    </a:cubicBezTo>
                    <a:cubicBezTo>
                      <a:pt x="1363" y="6435"/>
                      <a:pt x="1053" y="6721"/>
                      <a:pt x="767" y="7030"/>
                    </a:cubicBezTo>
                    <a:cubicBezTo>
                      <a:pt x="482" y="7328"/>
                      <a:pt x="208" y="7650"/>
                      <a:pt x="17" y="8031"/>
                    </a:cubicBezTo>
                    <a:cubicBezTo>
                      <a:pt x="0" y="8082"/>
                      <a:pt x="20" y="8121"/>
                      <a:pt x="46" y="8121"/>
                    </a:cubicBezTo>
                    <a:cubicBezTo>
                      <a:pt x="56" y="8121"/>
                      <a:pt x="67" y="8115"/>
                      <a:pt x="77" y="8102"/>
                    </a:cubicBezTo>
                    <a:cubicBezTo>
                      <a:pt x="315" y="7804"/>
                      <a:pt x="529" y="7507"/>
                      <a:pt x="791" y="7221"/>
                    </a:cubicBezTo>
                    <a:cubicBezTo>
                      <a:pt x="1041" y="6935"/>
                      <a:pt x="1327" y="6685"/>
                      <a:pt x="1601" y="6435"/>
                    </a:cubicBezTo>
                    <a:cubicBezTo>
                      <a:pt x="2196" y="5923"/>
                      <a:pt x="2851" y="5483"/>
                      <a:pt x="3506" y="5054"/>
                    </a:cubicBezTo>
                    <a:cubicBezTo>
                      <a:pt x="4804" y="4185"/>
                      <a:pt x="6161" y="3340"/>
                      <a:pt x="7173" y="2113"/>
                    </a:cubicBezTo>
                    <a:cubicBezTo>
                      <a:pt x="7423" y="1804"/>
                      <a:pt x="7661" y="1494"/>
                      <a:pt x="7852" y="1137"/>
                    </a:cubicBezTo>
                    <a:cubicBezTo>
                      <a:pt x="7959" y="958"/>
                      <a:pt x="8042" y="780"/>
                      <a:pt x="8126" y="589"/>
                    </a:cubicBezTo>
                    <a:cubicBezTo>
                      <a:pt x="8197" y="411"/>
                      <a:pt x="8268" y="208"/>
                      <a:pt x="8268" y="18"/>
                    </a:cubicBezTo>
                    <a:cubicBezTo>
                      <a:pt x="8268" y="9"/>
                      <a:pt x="8257" y="1"/>
                      <a:pt x="82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3"/>
              <p:cNvSpPr/>
              <p:nvPr/>
            </p:nvSpPr>
            <p:spPr>
              <a:xfrm rot="-396165">
                <a:off x="10529076" y="3628872"/>
                <a:ext cx="394128" cy="40990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8158" extrusionOk="0">
                    <a:moveTo>
                      <a:pt x="7801" y="0"/>
                    </a:moveTo>
                    <a:cubicBezTo>
                      <a:pt x="7792" y="0"/>
                      <a:pt x="7783" y="4"/>
                      <a:pt x="7775" y="15"/>
                    </a:cubicBezTo>
                    <a:cubicBezTo>
                      <a:pt x="7549" y="289"/>
                      <a:pt x="7359" y="611"/>
                      <a:pt x="7132" y="884"/>
                    </a:cubicBezTo>
                    <a:cubicBezTo>
                      <a:pt x="6906" y="1170"/>
                      <a:pt x="6668" y="1444"/>
                      <a:pt x="6418" y="1694"/>
                    </a:cubicBezTo>
                    <a:cubicBezTo>
                      <a:pt x="5882" y="2230"/>
                      <a:pt x="5299" y="2694"/>
                      <a:pt x="4703" y="3147"/>
                    </a:cubicBezTo>
                    <a:cubicBezTo>
                      <a:pt x="3489" y="4075"/>
                      <a:pt x="2203" y="4921"/>
                      <a:pt x="1191" y="6076"/>
                    </a:cubicBezTo>
                    <a:cubicBezTo>
                      <a:pt x="941" y="6373"/>
                      <a:pt x="703" y="6695"/>
                      <a:pt x="501" y="7028"/>
                    </a:cubicBezTo>
                    <a:cubicBezTo>
                      <a:pt x="286" y="7361"/>
                      <a:pt x="96" y="7719"/>
                      <a:pt x="1" y="8088"/>
                    </a:cubicBezTo>
                    <a:cubicBezTo>
                      <a:pt x="25" y="8128"/>
                      <a:pt x="49" y="8157"/>
                      <a:pt x="69" y="8157"/>
                    </a:cubicBezTo>
                    <a:cubicBezTo>
                      <a:pt x="79" y="8157"/>
                      <a:pt x="88" y="8151"/>
                      <a:pt x="96" y="8135"/>
                    </a:cubicBezTo>
                    <a:cubicBezTo>
                      <a:pt x="262" y="7826"/>
                      <a:pt x="393" y="7516"/>
                      <a:pt x="572" y="7195"/>
                    </a:cubicBezTo>
                    <a:cubicBezTo>
                      <a:pt x="751" y="6885"/>
                      <a:pt x="953" y="6599"/>
                      <a:pt x="1191" y="6326"/>
                    </a:cubicBezTo>
                    <a:cubicBezTo>
                      <a:pt x="1655" y="5754"/>
                      <a:pt x="2203" y="5266"/>
                      <a:pt x="2775" y="4802"/>
                    </a:cubicBezTo>
                    <a:cubicBezTo>
                      <a:pt x="3977" y="3837"/>
                      <a:pt x="5299" y="3016"/>
                      <a:pt x="6406" y="1944"/>
                    </a:cubicBezTo>
                    <a:cubicBezTo>
                      <a:pt x="6704" y="1658"/>
                      <a:pt x="6966" y="1361"/>
                      <a:pt x="7228" y="1051"/>
                    </a:cubicBezTo>
                    <a:cubicBezTo>
                      <a:pt x="7466" y="742"/>
                      <a:pt x="7716" y="408"/>
                      <a:pt x="7835" y="39"/>
                    </a:cubicBezTo>
                    <a:cubicBezTo>
                      <a:pt x="7843" y="23"/>
                      <a:pt x="7823" y="0"/>
                      <a:pt x="78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3"/>
              <p:cNvSpPr/>
              <p:nvPr/>
            </p:nvSpPr>
            <p:spPr>
              <a:xfrm rot="-396165">
                <a:off x="10523367" y="3562625"/>
                <a:ext cx="134056" cy="4797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548" extrusionOk="0">
                    <a:moveTo>
                      <a:pt x="2522" y="0"/>
                    </a:moveTo>
                    <a:cubicBezTo>
                      <a:pt x="2516" y="0"/>
                      <a:pt x="2513" y="3"/>
                      <a:pt x="2513" y="9"/>
                    </a:cubicBezTo>
                    <a:cubicBezTo>
                      <a:pt x="2465" y="164"/>
                      <a:pt x="2501" y="331"/>
                      <a:pt x="2501" y="473"/>
                    </a:cubicBezTo>
                    <a:cubicBezTo>
                      <a:pt x="2513" y="640"/>
                      <a:pt x="2513" y="807"/>
                      <a:pt x="2513" y="962"/>
                    </a:cubicBezTo>
                    <a:cubicBezTo>
                      <a:pt x="2513" y="1295"/>
                      <a:pt x="2501" y="1616"/>
                      <a:pt x="2465" y="1938"/>
                    </a:cubicBezTo>
                    <a:cubicBezTo>
                      <a:pt x="2406" y="2593"/>
                      <a:pt x="2275" y="3248"/>
                      <a:pt x="2108" y="3879"/>
                    </a:cubicBezTo>
                    <a:cubicBezTo>
                      <a:pt x="1775" y="5153"/>
                      <a:pt x="1251" y="6367"/>
                      <a:pt x="679" y="7558"/>
                    </a:cubicBezTo>
                    <a:cubicBezTo>
                      <a:pt x="394" y="8165"/>
                      <a:pt x="25" y="8808"/>
                      <a:pt x="1" y="9510"/>
                    </a:cubicBezTo>
                    <a:cubicBezTo>
                      <a:pt x="1" y="9536"/>
                      <a:pt x="21" y="9548"/>
                      <a:pt x="40" y="9548"/>
                    </a:cubicBezTo>
                    <a:cubicBezTo>
                      <a:pt x="57" y="9548"/>
                      <a:pt x="72" y="9539"/>
                      <a:pt x="72" y="9522"/>
                    </a:cubicBezTo>
                    <a:cubicBezTo>
                      <a:pt x="120" y="9213"/>
                      <a:pt x="191" y="8915"/>
                      <a:pt x="310" y="8617"/>
                    </a:cubicBezTo>
                    <a:cubicBezTo>
                      <a:pt x="429" y="8320"/>
                      <a:pt x="584" y="8022"/>
                      <a:pt x="727" y="7736"/>
                    </a:cubicBezTo>
                    <a:cubicBezTo>
                      <a:pt x="1013" y="7153"/>
                      <a:pt x="1287" y="6558"/>
                      <a:pt x="1537" y="5962"/>
                    </a:cubicBezTo>
                    <a:cubicBezTo>
                      <a:pt x="2037" y="4748"/>
                      <a:pt x="2441" y="3498"/>
                      <a:pt x="2584" y="2188"/>
                    </a:cubicBezTo>
                    <a:cubicBezTo>
                      <a:pt x="2632" y="1831"/>
                      <a:pt x="2668" y="1462"/>
                      <a:pt x="2668" y="1081"/>
                    </a:cubicBezTo>
                    <a:cubicBezTo>
                      <a:pt x="2668" y="890"/>
                      <a:pt x="2668" y="712"/>
                      <a:pt x="2644" y="521"/>
                    </a:cubicBezTo>
                    <a:cubicBezTo>
                      <a:pt x="2632" y="354"/>
                      <a:pt x="2632" y="164"/>
                      <a:pt x="2549" y="9"/>
                    </a:cubicBezTo>
                    <a:cubicBezTo>
                      <a:pt x="2537" y="3"/>
                      <a:pt x="2528" y="0"/>
                      <a:pt x="2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3"/>
              <p:cNvSpPr/>
              <p:nvPr/>
            </p:nvSpPr>
            <p:spPr>
              <a:xfrm rot="-396165">
                <a:off x="10355619" y="3508060"/>
                <a:ext cx="182342" cy="472963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9413" extrusionOk="0">
                    <a:moveTo>
                      <a:pt x="61" y="0"/>
                    </a:moveTo>
                    <a:cubicBezTo>
                      <a:pt x="34" y="0"/>
                      <a:pt x="1" y="24"/>
                      <a:pt x="9" y="47"/>
                    </a:cubicBezTo>
                    <a:cubicBezTo>
                      <a:pt x="92" y="368"/>
                      <a:pt x="223" y="666"/>
                      <a:pt x="354" y="940"/>
                    </a:cubicBezTo>
                    <a:cubicBezTo>
                      <a:pt x="497" y="1238"/>
                      <a:pt x="652" y="1535"/>
                      <a:pt x="806" y="1821"/>
                    </a:cubicBezTo>
                    <a:cubicBezTo>
                      <a:pt x="1116" y="2404"/>
                      <a:pt x="1437" y="2952"/>
                      <a:pt x="1771" y="3535"/>
                    </a:cubicBezTo>
                    <a:cubicBezTo>
                      <a:pt x="2414" y="4678"/>
                      <a:pt x="3021" y="5869"/>
                      <a:pt x="3307" y="7167"/>
                    </a:cubicBezTo>
                    <a:cubicBezTo>
                      <a:pt x="3378" y="7536"/>
                      <a:pt x="3438" y="7893"/>
                      <a:pt x="3450" y="8286"/>
                    </a:cubicBezTo>
                    <a:cubicBezTo>
                      <a:pt x="3462" y="8655"/>
                      <a:pt x="3438" y="9012"/>
                      <a:pt x="3402" y="9381"/>
                    </a:cubicBezTo>
                    <a:cubicBezTo>
                      <a:pt x="3408" y="9401"/>
                      <a:pt x="3428" y="9413"/>
                      <a:pt x="3446" y="9413"/>
                    </a:cubicBezTo>
                    <a:cubicBezTo>
                      <a:pt x="3461" y="9413"/>
                      <a:pt x="3473" y="9404"/>
                      <a:pt x="3473" y="9381"/>
                    </a:cubicBezTo>
                    <a:cubicBezTo>
                      <a:pt x="3628" y="8774"/>
                      <a:pt x="3581" y="8084"/>
                      <a:pt x="3497" y="7464"/>
                    </a:cubicBezTo>
                    <a:cubicBezTo>
                      <a:pt x="3390" y="6810"/>
                      <a:pt x="3200" y="6167"/>
                      <a:pt x="2950" y="5548"/>
                    </a:cubicBezTo>
                    <a:cubicBezTo>
                      <a:pt x="2438" y="4309"/>
                      <a:pt x="1747" y="3178"/>
                      <a:pt x="1092" y="2011"/>
                    </a:cubicBezTo>
                    <a:cubicBezTo>
                      <a:pt x="902" y="1690"/>
                      <a:pt x="723" y="1357"/>
                      <a:pt x="568" y="1035"/>
                    </a:cubicBezTo>
                    <a:cubicBezTo>
                      <a:pt x="402" y="690"/>
                      <a:pt x="259" y="345"/>
                      <a:pt x="92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3"/>
              <p:cNvSpPr/>
              <p:nvPr/>
            </p:nvSpPr>
            <p:spPr>
              <a:xfrm rot="-396165">
                <a:off x="10443755" y="3509055"/>
                <a:ext cx="113103" cy="429953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8557" extrusionOk="0">
                    <a:moveTo>
                      <a:pt x="42" y="0"/>
                    </a:moveTo>
                    <a:cubicBezTo>
                      <a:pt x="39" y="0"/>
                      <a:pt x="36" y="3"/>
                      <a:pt x="36" y="9"/>
                    </a:cubicBezTo>
                    <a:cubicBezTo>
                      <a:pt x="1" y="307"/>
                      <a:pt x="1" y="604"/>
                      <a:pt x="36" y="914"/>
                    </a:cubicBezTo>
                    <a:cubicBezTo>
                      <a:pt x="72" y="1200"/>
                      <a:pt x="120" y="1485"/>
                      <a:pt x="203" y="1771"/>
                    </a:cubicBezTo>
                    <a:cubicBezTo>
                      <a:pt x="346" y="2319"/>
                      <a:pt x="584" y="2843"/>
                      <a:pt x="834" y="3343"/>
                    </a:cubicBezTo>
                    <a:cubicBezTo>
                      <a:pt x="1096" y="3867"/>
                      <a:pt x="1346" y="4367"/>
                      <a:pt x="1548" y="4903"/>
                    </a:cubicBezTo>
                    <a:cubicBezTo>
                      <a:pt x="1763" y="5438"/>
                      <a:pt x="1894" y="6022"/>
                      <a:pt x="1965" y="6593"/>
                    </a:cubicBezTo>
                    <a:cubicBezTo>
                      <a:pt x="2060" y="7248"/>
                      <a:pt x="2049" y="7903"/>
                      <a:pt x="1989" y="8534"/>
                    </a:cubicBezTo>
                    <a:cubicBezTo>
                      <a:pt x="1996" y="8547"/>
                      <a:pt x="2009" y="8556"/>
                      <a:pt x="2020" y="8556"/>
                    </a:cubicBezTo>
                    <a:cubicBezTo>
                      <a:pt x="2029" y="8556"/>
                      <a:pt x="2037" y="8550"/>
                      <a:pt x="2037" y="8534"/>
                    </a:cubicBezTo>
                    <a:cubicBezTo>
                      <a:pt x="2251" y="7427"/>
                      <a:pt x="2132" y="6236"/>
                      <a:pt x="1775" y="5141"/>
                    </a:cubicBezTo>
                    <a:cubicBezTo>
                      <a:pt x="1418" y="4057"/>
                      <a:pt x="786" y="3093"/>
                      <a:pt x="405" y="2021"/>
                    </a:cubicBezTo>
                    <a:cubicBezTo>
                      <a:pt x="191" y="1378"/>
                      <a:pt x="84" y="676"/>
                      <a:pt x="48" y="9"/>
                    </a:cubicBezTo>
                    <a:cubicBezTo>
                      <a:pt x="48" y="3"/>
                      <a:pt x="45" y="0"/>
                      <a:pt x="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3"/>
              <p:cNvSpPr/>
              <p:nvPr/>
            </p:nvSpPr>
            <p:spPr>
              <a:xfrm rot="-396165">
                <a:off x="10567742" y="3555387"/>
                <a:ext cx="33514" cy="31941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357" extrusionOk="0">
                    <a:moveTo>
                      <a:pt x="655" y="0"/>
                    </a:moveTo>
                    <a:cubicBezTo>
                      <a:pt x="631" y="429"/>
                      <a:pt x="572" y="858"/>
                      <a:pt x="536" y="1274"/>
                    </a:cubicBezTo>
                    <a:cubicBezTo>
                      <a:pt x="512" y="1691"/>
                      <a:pt x="476" y="2120"/>
                      <a:pt x="465" y="2536"/>
                    </a:cubicBezTo>
                    <a:cubicBezTo>
                      <a:pt x="417" y="3358"/>
                      <a:pt x="393" y="4191"/>
                      <a:pt x="274" y="5013"/>
                    </a:cubicBezTo>
                    <a:cubicBezTo>
                      <a:pt x="214" y="5453"/>
                      <a:pt x="107" y="5894"/>
                      <a:pt x="0" y="6334"/>
                    </a:cubicBezTo>
                    <a:cubicBezTo>
                      <a:pt x="0" y="6343"/>
                      <a:pt x="6" y="6357"/>
                      <a:pt x="17" y="6357"/>
                    </a:cubicBezTo>
                    <a:cubicBezTo>
                      <a:pt x="22" y="6357"/>
                      <a:pt x="28" y="6354"/>
                      <a:pt x="36" y="6346"/>
                    </a:cubicBezTo>
                    <a:cubicBezTo>
                      <a:pt x="191" y="5989"/>
                      <a:pt x="286" y="5596"/>
                      <a:pt x="357" y="5203"/>
                    </a:cubicBezTo>
                    <a:cubicBezTo>
                      <a:pt x="429" y="4822"/>
                      <a:pt x="476" y="4418"/>
                      <a:pt x="512" y="4013"/>
                    </a:cubicBezTo>
                    <a:cubicBezTo>
                      <a:pt x="584" y="3167"/>
                      <a:pt x="631" y="2322"/>
                      <a:pt x="655" y="1465"/>
                    </a:cubicBezTo>
                    <a:cubicBezTo>
                      <a:pt x="667" y="977"/>
                      <a:pt x="655" y="489"/>
                      <a:pt x="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3"/>
              <p:cNvSpPr/>
              <p:nvPr/>
            </p:nvSpPr>
            <p:spPr>
              <a:xfrm rot="-396165">
                <a:off x="10552700" y="3558049"/>
                <a:ext cx="14370" cy="26328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240" extrusionOk="0">
                    <a:moveTo>
                      <a:pt x="36" y="0"/>
                    </a:moveTo>
                    <a:cubicBezTo>
                      <a:pt x="0" y="679"/>
                      <a:pt x="36" y="1370"/>
                      <a:pt x="48" y="2048"/>
                    </a:cubicBezTo>
                    <a:cubicBezTo>
                      <a:pt x="71" y="2739"/>
                      <a:pt x="95" y="3429"/>
                      <a:pt x="119" y="4120"/>
                    </a:cubicBezTo>
                    <a:cubicBezTo>
                      <a:pt x="131" y="4310"/>
                      <a:pt x="131" y="4501"/>
                      <a:pt x="155" y="4680"/>
                    </a:cubicBezTo>
                    <a:cubicBezTo>
                      <a:pt x="167" y="4858"/>
                      <a:pt x="167" y="5060"/>
                      <a:pt x="191" y="5239"/>
                    </a:cubicBezTo>
                    <a:cubicBezTo>
                      <a:pt x="226" y="5239"/>
                      <a:pt x="238" y="5239"/>
                      <a:pt x="238" y="5215"/>
                    </a:cubicBezTo>
                    <a:cubicBezTo>
                      <a:pt x="286" y="4894"/>
                      <a:pt x="250" y="4537"/>
                      <a:pt x="238" y="4203"/>
                    </a:cubicBezTo>
                    <a:cubicBezTo>
                      <a:pt x="226" y="3870"/>
                      <a:pt x="226" y="3525"/>
                      <a:pt x="214" y="3179"/>
                    </a:cubicBezTo>
                    <a:cubicBezTo>
                      <a:pt x="191" y="2513"/>
                      <a:pt x="179" y="1822"/>
                      <a:pt x="131" y="1155"/>
                    </a:cubicBezTo>
                    <a:cubicBezTo>
                      <a:pt x="119" y="774"/>
                      <a:pt x="95" y="381"/>
                      <a:pt x="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3"/>
              <p:cNvSpPr/>
              <p:nvPr/>
            </p:nvSpPr>
            <p:spPr>
              <a:xfrm rot="-396165">
                <a:off x="10509017" y="3524506"/>
                <a:ext cx="50296" cy="32338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6436" extrusionOk="0">
                    <a:moveTo>
                      <a:pt x="120" y="0"/>
                    </a:moveTo>
                    <a:cubicBezTo>
                      <a:pt x="25" y="393"/>
                      <a:pt x="1" y="798"/>
                      <a:pt x="25" y="1191"/>
                    </a:cubicBezTo>
                    <a:cubicBezTo>
                      <a:pt x="60" y="1572"/>
                      <a:pt x="144" y="1953"/>
                      <a:pt x="215" y="2310"/>
                    </a:cubicBezTo>
                    <a:cubicBezTo>
                      <a:pt x="418" y="3167"/>
                      <a:pt x="632" y="4024"/>
                      <a:pt x="787" y="4882"/>
                    </a:cubicBezTo>
                    <a:cubicBezTo>
                      <a:pt x="858" y="5394"/>
                      <a:pt x="870" y="5894"/>
                      <a:pt x="918" y="6418"/>
                    </a:cubicBezTo>
                    <a:cubicBezTo>
                      <a:pt x="918" y="6429"/>
                      <a:pt x="921" y="6435"/>
                      <a:pt x="924" y="6435"/>
                    </a:cubicBezTo>
                    <a:cubicBezTo>
                      <a:pt x="927" y="6435"/>
                      <a:pt x="929" y="6429"/>
                      <a:pt x="929" y="6418"/>
                    </a:cubicBezTo>
                    <a:cubicBezTo>
                      <a:pt x="1001" y="5989"/>
                      <a:pt x="965" y="5560"/>
                      <a:pt x="918" y="5132"/>
                    </a:cubicBezTo>
                    <a:cubicBezTo>
                      <a:pt x="858" y="4691"/>
                      <a:pt x="787" y="4263"/>
                      <a:pt x="691" y="3834"/>
                    </a:cubicBezTo>
                    <a:cubicBezTo>
                      <a:pt x="608" y="3405"/>
                      <a:pt x="501" y="2965"/>
                      <a:pt x="394" y="2536"/>
                    </a:cubicBezTo>
                    <a:cubicBezTo>
                      <a:pt x="310" y="2143"/>
                      <a:pt x="215" y="1774"/>
                      <a:pt x="156" y="1393"/>
                    </a:cubicBezTo>
                    <a:cubicBezTo>
                      <a:pt x="96" y="929"/>
                      <a:pt x="84" y="464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3"/>
              <p:cNvSpPr/>
              <p:nvPr/>
            </p:nvSpPr>
            <p:spPr>
              <a:xfrm rot="-396165">
                <a:off x="10548500" y="3533566"/>
                <a:ext cx="325894" cy="427089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8500" extrusionOk="0">
                    <a:moveTo>
                      <a:pt x="6468" y="1"/>
                    </a:moveTo>
                    <a:cubicBezTo>
                      <a:pt x="6463" y="1"/>
                      <a:pt x="6457" y="2"/>
                      <a:pt x="6450" y="5"/>
                    </a:cubicBezTo>
                    <a:cubicBezTo>
                      <a:pt x="6307" y="303"/>
                      <a:pt x="6141" y="601"/>
                      <a:pt x="5998" y="898"/>
                    </a:cubicBezTo>
                    <a:cubicBezTo>
                      <a:pt x="5831" y="1196"/>
                      <a:pt x="5664" y="1494"/>
                      <a:pt x="5474" y="1780"/>
                    </a:cubicBezTo>
                    <a:cubicBezTo>
                      <a:pt x="5105" y="2363"/>
                      <a:pt x="4664" y="2899"/>
                      <a:pt x="4224" y="3411"/>
                    </a:cubicBezTo>
                    <a:cubicBezTo>
                      <a:pt x="3295" y="4470"/>
                      <a:pt x="2283" y="5435"/>
                      <a:pt x="1378" y="6506"/>
                    </a:cubicBezTo>
                    <a:cubicBezTo>
                      <a:pt x="878" y="7102"/>
                      <a:pt x="378" y="7745"/>
                      <a:pt x="9" y="8435"/>
                    </a:cubicBezTo>
                    <a:cubicBezTo>
                      <a:pt x="1" y="8476"/>
                      <a:pt x="26" y="8499"/>
                      <a:pt x="46" y="8499"/>
                    </a:cubicBezTo>
                    <a:cubicBezTo>
                      <a:pt x="56" y="8499"/>
                      <a:pt x="65" y="8494"/>
                      <a:pt x="68" y="8483"/>
                    </a:cubicBezTo>
                    <a:cubicBezTo>
                      <a:pt x="461" y="7887"/>
                      <a:pt x="890" y="7304"/>
                      <a:pt x="1354" y="6768"/>
                    </a:cubicBezTo>
                    <a:cubicBezTo>
                      <a:pt x="1807" y="6232"/>
                      <a:pt x="2283" y="5709"/>
                      <a:pt x="2795" y="5208"/>
                    </a:cubicBezTo>
                    <a:cubicBezTo>
                      <a:pt x="3747" y="4208"/>
                      <a:pt x="4736" y="3220"/>
                      <a:pt x="5510" y="2077"/>
                    </a:cubicBezTo>
                    <a:cubicBezTo>
                      <a:pt x="5724" y="1768"/>
                      <a:pt x="5926" y="1434"/>
                      <a:pt x="6105" y="1101"/>
                    </a:cubicBezTo>
                    <a:cubicBezTo>
                      <a:pt x="6283" y="756"/>
                      <a:pt x="6402" y="398"/>
                      <a:pt x="6486" y="17"/>
                    </a:cubicBezTo>
                    <a:cubicBezTo>
                      <a:pt x="6486" y="9"/>
                      <a:pt x="6480" y="1"/>
                      <a:pt x="6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3"/>
              <p:cNvSpPr/>
              <p:nvPr/>
            </p:nvSpPr>
            <p:spPr>
              <a:xfrm rot="-396165">
                <a:off x="10592897" y="3537957"/>
                <a:ext cx="204952" cy="336797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6703" extrusionOk="0">
                    <a:moveTo>
                      <a:pt x="4071" y="0"/>
                    </a:moveTo>
                    <a:cubicBezTo>
                      <a:pt x="4066" y="0"/>
                      <a:pt x="4060" y="3"/>
                      <a:pt x="4054" y="9"/>
                    </a:cubicBezTo>
                    <a:cubicBezTo>
                      <a:pt x="3959" y="247"/>
                      <a:pt x="3899" y="485"/>
                      <a:pt x="3828" y="723"/>
                    </a:cubicBezTo>
                    <a:cubicBezTo>
                      <a:pt x="3757" y="962"/>
                      <a:pt x="3661" y="1200"/>
                      <a:pt x="3554" y="1426"/>
                    </a:cubicBezTo>
                    <a:cubicBezTo>
                      <a:pt x="3364" y="1878"/>
                      <a:pt x="3126" y="2319"/>
                      <a:pt x="2876" y="2736"/>
                    </a:cubicBezTo>
                    <a:cubicBezTo>
                      <a:pt x="2328" y="3617"/>
                      <a:pt x="1673" y="4438"/>
                      <a:pt x="1042" y="5248"/>
                    </a:cubicBezTo>
                    <a:cubicBezTo>
                      <a:pt x="863" y="5474"/>
                      <a:pt x="697" y="5700"/>
                      <a:pt x="518" y="5938"/>
                    </a:cubicBezTo>
                    <a:cubicBezTo>
                      <a:pt x="340" y="6176"/>
                      <a:pt x="149" y="6426"/>
                      <a:pt x="18" y="6700"/>
                    </a:cubicBezTo>
                    <a:cubicBezTo>
                      <a:pt x="9" y="6694"/>
                      <a:pt x="4" y="6692"/>
                      <a:pt x="3" y="6692"/>
                    </a:cubicBezTo>
                    <a:lnTo>
                      <a:pt x="3" y="6692"/>
                    </a:lnTo>
                    <a:cubicBezTo>
                      <a:pt x="0" y="6692"/>
                      <a:pt x="13" y="6703"/>
                      <a:pt x="23" y="6703"/>
                    </a:cubicBezTo>
                    <a:cubicBezTo>
                      <a:pt x="26" y="6703"/>
                      <a:pt x="28" y="6702"/>
                      <a:pt x="30" y="6700"/>
                    </a:cubicBezTo>
                    <a:cubicBezTo>
                      <a:pt x="197" y="6498"/>
                      <a:pt x="363" y="6284"/>
                      <a:pt x="506" y="6069"/>
                    </a:cubicBezTo>
                    <a:cubicBezTo>
                      <a:pt x="673" y="5843"/>
                      <a:pt x="851" y="5629"/>
                      <a:pt x="1018" y="5414"/>
                    </a:cubicBezTo>
                    <a:lnTo>
                      <a:pt x="1994" y="4164"/>
                    </a:lnTo>
                    <a:cubicBezTo>
                      <a:pt x="2602" y="3367"/>
                      <a:pt x="3197" y="2509"/>
                      <a:pt x="3614" y="1593"/>
                    </a:cubicBezTo>
                    <a:cubicBezTo>
                      <a:pt x="3733" y="1343"/>
                      <a:pt x="3828" y="1081"/>
                      <a:pt x="3911" y="819"/>
                    </a:cubicBezTo>
                    <a:cubicBezTo>
                      <a:pt x="3995" y="569"/>
                      <a:pt x="4066" y="295"/>
                      <a:pt x="4078" y="9"/>
                    </a:cubicBezTo>
                    <a:cubicBezTo>
                      <a:pt x="4078" y="3"/>
                      <a:pt x="4075" y="0"/>
                      <a:pt x="40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3"/>
              <p:cNvSpPr/>
              <p:nvPr/>
            </p:nvSpPr>
            <p:spPr>
              <a:xfrm rot="-396165">
                <a:off x="10619907" y="3534915"/>
                <a:ext cx="61652" cy="271629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406" extrusionOk="0">
                    <a:moveTo>
                      <a:pt x="1131" y="0"/>
                    </a:moveTo>
                    <a:cubicBezTo>
                      <a:pt x="1119" y="739"/>
                      <a:pt x="1084" y="1465"/>
                      <a:pt x="988" y="2179"/>
                    </a:cubicBezTo>
                    <a:cubicBezTo>
                      <a:pt x="881" y="2894"/>
                      <a:pt x="703" y="3572"/>
                      <a:pt x="465" y="4251"/>
                    </a:cubicBezTo>
                    <a:cubicBezTo>
                      <a:pt x="393" y="4441"/>
                      <a:pt x="334" y="4620"/>
                      <a:pt x="238" y="4810"/>
                    </a:cubicBezTo>
                    <a:cubicBezTo>
                      <a:pt x="167" y="4989"/>
                      <a:pt x="60" y="5180"/>
                      <a:pt x="12" y="5382"/>
                    </a:cubicBezTo>
                    <a:cubicBezTo>
                      <a:pt x="0" y="5394"/>
                      <a:pt x="12" y="5406"/>
                      <a:pt x="36" y="5406"/>
                    </a:cubicBezTo>
                    <a:cubicBezTo>
                      <a:pt x="155" y="5275"/>
                      <a:pt x="226" y="5096"/>
                      <a:pt x="298" y="4930"/>
                    </a:cubicBezTo>
                    <a:cubicBezTo>
                      <a:pt x="369" y="4787"/>
                      <a:pt x="429" y="4620"/>
                      <a:pt x="512" y="4453"/>
                    </a:cubicBezTo>
                    <a:cubicBezTo>
                      <a:pt x="643" y="4120"/>
                      <a:pt x="762" y="3751"/>
                      <a:pt x="846" y="3394"/>
                    </a:cubicBezTo>
                    <a:cubicBezTo>
                      <a:pt x="1048" y="2691"/>
                      <a:pt x="1155" y="1953"/>
                      <a:pt x="1203" y="1227"/>
                    </a:cubicBezTo>
                    <a:cubicBezTo>
                      <a:pt x="1227" y="810"/>
                      <a:pt x="1203" y="405"/>
                      <a:pt x="1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3"/>
              <p:cNvSpPr/>
              <p:nvPr/>
            </p:nvSpPr>
            <p:spPr>
              <a:xfrm rot="-396165">
                <a:off x="10668750" y="3516327"/>
                <a:ext cx="41603" cy="201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006" extrusionOk="0">
                    <a:moveTo>
                      <a:pt x="803" y="0"/>
                    </a:moveTo>
                    <a:lnTo>
                      <a:pt x="803" y="0"/>
                    </a:lnTo>
                    <a:cubicBezTo>
                      <a:pt x="744" y="1370"/>
                      <a:pt x="446" y="2691"/>
                      <a:pt x="18" y="3989"/>
                    </a:cubicBezTo>
                    <a:cubicBezTo>
                      <a:pt x="1" y="3997"/>
                      <a:pt x="14" y="4006"/>
                      <a:pt x="23" y="4006"/>
                    </a:cubicBezTo>
                    <a:cubicBezTo>
                      <a:pt x="26" y="4006"/>
                      <a:pt x="29" y="4004"/>
                      <a:pt x="29" y="4001"/>
                    </a:cubicBezTo>
                    <a:cubicBezTo>
                      <a:pt x="589" y="2751"/>
                      <a:pt x="827" y="1370"/>
                      <a:pt x="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3"/>
              <p:cNvSpPr/>
              <p:nvPr/>
            </p:nvSpPr>
            <p:spPr>
              <a:xfrm rot="-396165">
                <a:off x="10682195" y="3495936"/>
                <a:ext cx="57481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944" extrusionOk="0">
                    <a:moveTo>
                      <a:pt x="1085" y="0"/>
                    </a:moveTo>
                    <a:cubicBezTo>
                      <a:pt x="1060" y="0"/>
                      <a:pt x="1036" y="15"/>
                      <a:pt x="1036" y="45"/>
                    </a:cubicBezTo>
                    <a:cubicBezTo>
                      <a:pt x="977" y="712"/>
                      <a:pt x="893" y="1378"/>
                      <a:pt x="715" y="2033"/>
                    </a:cubicBezTo>
                    <a:cubicBezTo>
                      <a:pt x="536" y="2688"/>
                      <a:pt x="310" y="3331"/>
                      <a:pt x="0" y="3938"/>
                    </a:cubicBezTo>
                    <a:cubicBezTo>
                      <a:pt x="0" y="3938"/>
                      <a:pt x="0" y="3944"/>
                      <a:pt x="4" y="3944"/>
                    </a:cubicBezTo>
                    <a:cubicBezTo>
                      <a:pt x="5" y="3944"/>
                      <a:pt x="8" y="3942"/>
                      <a:pt x="12" y="3938"/>
                    </a:cubicBezTo>
                    <a:cubicBezTo>
                      <a:pt x="679" y="2748"/>
                      <a:pt x="1143" y="1414"/>
                      <a:pt x="1143" y="45"/>
                    </a:cubicBezTo>
                    <a:cubicBezTo>
                      <a:pt x="1137" y="15"/>
                      <a:pt x="1110" y="0"/>
                      <a:pt x="10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3"/>
              <p:cNvSpPr/>
              <p:nvPr/>
            </p:nvSpPr>
            <p:spPr>
              <a:xfrm rot="-396165">
                <a:off x="10636558" y="3498515"/>
                <a:ext cx="13818" cy="14636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13" extrusionOk="0">
                    <a:moveTo>
                      <a:pt x="31" y="1"/>
                    </a:moveTo>
                    <a:cubicBezTo>
                      <a:pt x="14" y="1"/>
                      <a:pt x="1" y="11"/>
                      <a:pt x="1" y="26"/>
                    </a:cubicBezTo>
                    <a:cubicBezTo>
                      <a:pt x="1" y="121"/>
                      <a:pt x="37" y="228"/>
                      <a:pt x="48" y="335"/>
                    </a:cubicBezTo>
                    <a:cubicBezTo>
                      <a:pt x="60" y="454"/>
                      <a:pt x="84" y="562"/>
                      <a:pt x="96" y="681"/>
                    </a:cubicBezTo>
                    <a:cubicBezTo>
                      <a:pt x="120" y="895"/>
                      <a:pt x="120" y="1133"/>
                      <a:pt x="144" y="1371"/>
                    </a:cubicBezTo>
                    <a:lnTo>
                      <a:pt x="144" y="2109"/>
                    </a:lnTo>
                    <a:cubicBezTo>
                      <a:pt x="144" y="2371"/>
                      <a:pt x="120" y="2645"/>
                      <a:pt x="156" y="2907"/>
                    </a:cubicBezTo>
                    <a:cubicBezTo>
                      <a:pt x="156" y="2907"/>
                      <a:pt x="161" y="2912"/>
                      <a:pt x="164" y="2912"/>
                    </a:cubicBezTo>
                    <a:cubicBezTo>
                      <a:pt x="166" y="2912"/>
                      <a:pt x="168" y="2911"/>
                      <a:pt x="168" y="2907"/>
                    </a:cubicBezTo>
                    <a:cubicBezTo>
                      <a:pt x="227" y="2657"/>
                      <a:pt x="239" y="2383"/>
                      <a:pt x="263" y="2133"/>
                    </a:cubicBezTo>
                    <a:cubicBezTo>
                      <a:pt x="275" y="1883"/>
                      <a:pt x="275" y="1609"/>
                      <a:pt x="275" y="1359"/>
                    </a:cubicBezTo>
                    <a:cubicBezTo>
                      <a:pt x="275" y="1121"/>
                      <a:pt x="239" y="895"/>
                      <a:pt x="215" y="657"/>
                    </a:cubicBezTo>
                    <a:cubicBezTo>
                      <a:pt x="179" y="454"/>
                      <a:pt x="156" y="193"/>
                      <a:pt x="60" y="14"/>
                    </a:cubicBezTo>
                    <a:cubicBezTo>
                      <a:pt x="51" y="5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3"/>
              <p:cNvSpPr/>
              <p:nvPr/>
            </p:nvSpPr>
            <p:spPr>
              <a:xfrm rot="-396165">
                <a:off x="10663291" y="3625034"/>
                <a:ext cx="206008" cy="213896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257" extrusionOk="0">
                    <a:moveTo>
                      <a:pt x="4023" y="1"/>
                    </a:moveTo>
                    <a:cubicBezTo>
                      <a:pt x="4014" y="1"/>
                      <a:pt x="4007" y="7"/>
                      <a:pt x="4007" y="22"/>
                    </a:cubicBezTo>
                    <a:cubicBezTo>
                      <a:pt x="3995" y="117"/>
                      <a:pt x="3888" y="189"/>
                      <a:pt x="3829" y="260"/>
                    </a:cubicBezTo>
                    <a:cubicBezTo>
                      <a:pt x="3769" y="343"/>
                      <a:pt x="3709" y="403"/>
                      <a:pt x="3638" y="474"/>
                    </a:cubicBezTo>
                    <a:cubicBezTo>
                      <a:pt x="3519" y="605"/>
                      <a:pt x="3400" y="760"/>
                      <a:pt x="3281" y="903"/>
                    </a:cubicBezTo>
                    <a:cubicBezTo>
                      <a:pt x="3043" y="1189"/>
                      <a:pt x="2793" y="1475"/>
                      <a:pt x="2543" y="1748"/>
                    </a:cubicBezTo>
                    <a:cubicBezTo>
                      <a:pt x="2031" y="2320"/>
                      <a:pt x="1495" y="2856"/>
                      <a:pt x="947" y="3356"/>
                    </a:cubicBezTo>
                    <a:cubicBezTo>
                      <a:pt x="792" y="3511"/>
                      <a:pt x="638" y="3641"/>
                      <a:pt x="483" y="3772"/>
                    </a:cubicBezTo>
                    <a:cubicBezTo>
                      <a:pt x="316" y="3927"/>
                      <a:pt x="161" y="4058"/>
                      <a:pt x="19" y="4225"/>
                    </a:cubicBezTo>
                    <a:cubicBezTo>
                      <a:pt x="0" y="4234"/>
                      <a:pt x="10" y="4257"/>
                      <a:pt x="26" y="4257"/>
                    </a:cubicBezTo>
                    <a:cubicBezTo>
                      <a:pt x="31" y="4257"/>
                      <a:pt x="37" y="4254"/>
                      <a:pt x="42" y="4249"/>
                    </a:cubicBezTo>
                    <a:cubicBezTo>
                      <a:pt x="352" y="4058"/>
                      <a:pt x="650" y="3808"/>
                      <a:pt x="912" y="3570"/>
                    </a:cubicBezTo>
                    <a:cubicBezTo>
                      <a:pt x="1197" y="3320"/>
                      <a:pt x="1483" y="3058"/>
                      <a:pt x="1745" y="2796"/>
                    </a:cubicBezTo>
                    <a:cubicBezTo>
                      <a:pt x="2305" y="2260"/>
                      <a:pt x="2817" y="1713"/>
                      <a:pt x="3293" y="1117"/>
                    </a:cubicBezTo>
                    <a:cubicBezTo>
                      <a:pt x="3436" y="951"/>
                      <a:pt x="3555" y="784"/>
                      <a:pt x="3674" y="617"/>
                    </a:cubicBezTo>
                    <a:lnTo>
                      <a:pt x="3852" y="355"/>
                    </a:lnTo>
                    <a:cubicBezTo>
                      <a:pt x="3912" y="260"/>
                      <a:pt x="3948" y="117"/>
                      <a:pt x="4055" y="70"/>
                    </a:cubicBezTo>
                    <a:cubicBezTo>
                      <a:pt x="4099" y="52"/>
                      <a:pt x="4051" y="1"/>
                      <a:pt x="4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3"/>
              <p:cNvSpPr/>
              <p:nvPr/>
            </p:nvSpPr>
            <p:spPr>
              <a:xfrm rot="-396165">
                <a:off x="10619761" y="3780037"/>
                <a:ext cx="210630" cy="155611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3097" extrusionOk="0">
                    <a:moveTo>
                      <a:pt x="4192" y="1"/>
                    </a:moveTo>
                    <a:cubicBezTo>
                      <a:pt x="3632" y="370"/>
                      <a:pt x="3061" y="739"/>
                      <a:pt x="2525" y="1144"/>
                    </a:cubicBezTo>
                    <a:cubicBezTo>
                      <a:pt x="1977" y="1549"/>
                      <a:pt x="1418" y="1953"/>
                      <a:pt x="894" y="2370"/>
                    </a:cubicBezTo>
                    <a:cubicBezTo>
                      <a:pt x="739" y="2465"/>
                      <a:pt x="608" y="2584"/>
                      <a:pt x="453" y="2692"/>
                    </a:cubicBezTo>
                    <a:cubicBezTo>
                      <a:pt x="310" y="2811"/>
                      <a:pt x="144" y="2930"/>
                      <a:pt x="13" y="3061"/>
                    </a:cubicBezTo>
                    <a:cubicBezTo>
                      <a:pt x="1" y="3084"/>
                      <a:pt x="13" y="3096"/>
                      <a:pt x="25" y="3096"/>
                    </a:cubicBezTo>
                    <a:cubicBezTo>
                      <a:pt x="322" y="2942"/>
                      <a:pt x="596" y="2727"/>
                      <a:pt x="846" y="2525"/>
                    </a:cubicBezTo>
                    <a:cubicBezTo>
                      <a:pt x="1108" y="2322"/>
                      <a:pt x="1394" y="2132"/>
                      <a:pt x="1668" y="1918"/>
                    </a:cubicBezTo>
                    <a:cubicBezTo>
                      <a:pt x="2191" y="1513"/>
                      <a:pt x="2751" y="1132"/>
                      <a:pt x="3287" y="727"/>
                    </a:cubicBezTo>
                    <a:cubicBezTo>
                      <a:pt x="3596" y="489"/>
                      <a:pt x="3894" y="251"/>
                      <a:pt x="4192" y="13"/>
                    </a:cubicBezTo>
                    <a:lnTo>
                      <a:pt x="41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3"/>
              <p:cNvSpPr/>
              <p:nvPr/>
            </p:nvSpPr>
            <p:spPr>
              <a:xfrm rot="-396165">
                <a:off x="10200279" y="3580602"/>
                <a:ext cx="328909" cy="372572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7415" extrusionOk="0">
                    <a:moveTo>
                      <a:pt x="23" y="0"/>
                    </a:moveTo>
                    <a:cubicBezTo>
                      <a:pt x="12" y="0"/>
                      <a:pt x="0" y="23"/>
                      <a:pt x="9" y="32"/>
                    </a:cubicBezTo>
                    <a:cubicBezTo>
                      <a:pt x="140" y="306"/>
                      <a:pt x="319" y="544"/>
                      <a:pt x="509" y="782"/>
                    </a:cubicBezTo>
                    <a:cubicBezTo>
                      <a:pt x="712" y="1020"/>
                      <a:pt x="914" y="1235"/>
                      <a:pt x="1140" y="1461"/>
                    </a:cubicBezTo>
                    <a:cubicBezTo>
                      <a:pt x="1581" y="1890"/>
                      <a:pt x="2081" y="2282"/>
                      <a:pt x="2557" y="2663"/>
                    </a:cubicBezTo>
                    <a:cubicBezTo>
                      <a:pt x="3534" y="3437"/>
                      <a:pt x="4546" y="4211"/>
                      <a:pt x="5272" y="5247"/>
                    </a:cubicBezTo>
                    <a:cubicBezTo>
                      <a:pt x="5510" y="5580"/>
                      <a:pt x="5736" y="5938"/>
                      <a:pt x="5927" y="6319"/>
                    </a:cubicBezTo>
                    <a:cubicBezTo>
                      <a:pt x="6129" y="6688"/>
                      <a:pt x="6308" y="7069"/>
                      <a:pt x="6522" y="7414"/>
                    </a:cubicBezTo>
                    <a:lnTo>
                      <a:pt x="6546" y="7414"/>
                    </a:lnTo>
                    <a:cubicBezTo>
                      <a:pt x="6427" y="7069"/>
                      <a:pt x="6272" y="6735"/>
                      <a:pt x="6105" y="6402"/>
                    </a:cubicBezTo>
                    <a:cubicBezTo>
                      <a:pt x="5951" y="6081"/>
                      <a:pt x="5772" y="5747"/>
                      <a:pt x="5558" y="5438"/>
                    </a:cubicBezTo>
                    <a:cubicBezTo>
                      <a:pt x="5201" y="4890"/>
                      <a:pt x="4784" y="4414"/>
                      <a:pt x="4308" y="3961"/>
                    </a:cubicBezTo>
                    <a:cubicBezTo>
                      <a:pt x="3403" y="3116"/>
                      <a:pt x="2355" y="2413"/>
                      <a:pt x="1438" y="1568"/>
                    </a:cubicBezTo>
                    <a:cubicBezTo>
                      <a:pt x="1176" y="1342"/>
                      <a:pt x="950" y="1092"/>
                      <a:pt x="700" y="842"/>
                    </a:cubicBezTo>
                    <a:cubicBezTo>
                      <a:pt x="462" y="568"/>
                      <a:pt x="259" y="282"/>
                      <a:pt x="33" y="8"/>
                    </a:cubicBezTo>
                    <a:cubicBezTo>
                      <a:pt x="30" y="3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3"/>
              <p:cNvSpPr/>
              <p:nvPr/>
            </p:nvSpPr>
            <p:spPr>
              <a:xfrm rot="-396165">
                <a:off x="10200097" y="3627260"/>
                <a:ext cx="181186" cy="16053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195" extrusionOk="0">
                    <a:moveTo>
                      <a:pt x="33" y="0"/>
                    </a:moveTo>
                    <a:cubicBezTo>
                      <a:pt x="14" y="0"/>
                      <a:pt x="1" y="18"/>
                      <a:pt x="10" y="27"/>
                    </a:cubicBezTo>
                    <a:cubicBezTo>
                      <a:pt x="94" y="158"/>
                      <a:pt x="189" y="277"/>
                      <a:pt x="284" y="396"/>
                    </a:cubicBezTo>
                    <a:cubicBezTo>
                      <a:pt x="391" y="515"/>
                      <a:pt x="475" y="634"/>
                      <a:pt x="582" y="753"/>
                    </a:cubicBezTo>
                    <a:cubicBezTo>
                      <a:pt x="784" y="992"/>
                      <a:pt x="1010" y="1218"/>
                      <a:pt x="1237" y="1444"/>
                    </a:cubicBezTo>
                    <a:cubicBezTo>
                      <a:pt x="1677" y="1873"/>
                      <a:pt x="2153" y="2277"/>
                      <a:pt x="2677" y="2635"/>
                    </a:cubicBezTo>
                    <a:cubicBezTo>
                      <a:pt x="2975" y="2837"/>
                      <a:pt x="3284" y="3016"/>
                      <a:pt x="3606" y="3194"/>
                    </a:cubicBezTo>
                    <a:cubicBezTo>
                      <a:pt x="2570" y="2492"/>
                      <a:pt x="1618" y="1682"/>
                      <a:pt x="760" y="789"/>
                    </a:cubicBezTo>
                    <a:cubicBezTo>
                      <a:pt x="641" y="646"/>
                      <a:pt x="522" y="527"/>
                      <a:pt x="403" y="396"/>
                    </a:cubicBezTo>
                    <a:cubicBezTo>
                      <a:pt x="284" y="265"/>
                      <a:pt x="177" y="134"/>
                      <a:pt x="46" y="3"/>
                    </a:cubicBezTo>
                    <a:cubicBezTo>
                      <a:pt x="41" y="1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3"/>
              <p:cNvSpPr/>
              <p:nvPr/>
            </p:nvSpPr>
            <p:spPr>
              <a:xfrm rot="-396165">
                <a:off x="10268051" y="3554524"/>
                <a:ext cx="252837" cy="349510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6956" extrusionOk="0">
                    <a:moveTo>
                      <a:pt x="13" y="0"/>
                    </a:moveTo>
                    <a:cubicBezTo>
                      <a:pt x="5" y="0"/>
                      <a:pt x="0" y="7"/>
                      <a:pt x="7" y="14"/>
                    </a:cubicBezTo>
                    <a:cubicBezTo>
                      <a:pt x="269" y="573"/>
                      <a:pt x="662" y="1014"/>
                      <a:pt x="1103" y="1431"/>
                    </a:cubicBezTo>
                    <a:cubicBezTo>
                      <a:pt x="1519" y="1835"/>
                      <a:pt x="1924" y="2240"/>
                      <a:pt x="2305" y="2669"/>
                    </a:cubicBezTo>
                    <a:cubicBezTo>
                      <a:pt x="3067" y="3538"/>
                      <a:pt x="3758" y="4479"/>
                      <a:pt x="4329" y="5491"/>
                    </a:cubicBezTo>
                    <a:cubicBezTo>
                      <a:pt x="4603" y="5955"/>
                      <a:pt x="4865" y="6431"/>
                      <a:pt x="5032" y="6955"/>
                    </a:cubicBezTo>
                    <a:cubicBezTo>
                      <a:pt x="4793" y="5955"/>
                      <a:pt x="4246" y="5050"/>
                      <a:pt x="3662" y="4193"/>
                    </a:cubicBezTo>
                    <a:cubicBezTo>
                      <a:pt x="3008" y="3240"/>
                      <a:pt x="2269" y="2347"/>
                      <a:pt x="1412" y="1562"/>
                    </a:cubicBezTo>
                    <a:cubicBezTo>
                      <a:pt x="912" y="1085"/>
                      <a:pt x="376" y="609"/>
                      <a:pt x="31" y="14"/>
                    </a:cubicBezTo>
                    <a:cubicBezTo>
                      <a:pt x="26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3"/>
              <p:cNvSpPr/>
              <p:nvPr/>
            </p:nvSpPr>
            <p:spPr>
              <a:xfrm rot="-396165">
                <a:off x="10237417" y="3591397"/>
                <a:ext cx="166967" cy="162143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227" extrusionOk="0">
                    <a:moveTo>
                      <a:pt x="25" y="0"/>
                    </a:moveTo>
                    <a:cubicBezTo>
                      <a:pt x="25" y="0"/>
                      <a:pt x="1" y="12"/>
                      <a:pt x="13" y="24"/>
                    </a:cubicBezTo>
                    <a:cubicBezTo>
                      <a:pt x="358" y="512"/>
                      <a:pt x="775" y="953"/>
                      <a:pt x="1192" y="1382"/>
                    </a:cubicBezTo>
                    <a:cubicBezTo>
                      <a:pt x="1608" y="1810"/>
                      <a:pt x="2037" y="2227"/>
                      <a:pt x="2513" y="2596"/>
                    </a:cubicBezTo>
                    <a:cubicBezTo>
                      <a:pt x="2763" y="2810"/>
                      <a:pt x="3037" y="3013"/>
                      <a:pt x="3299" y="3227"/>
                    </a:cubicBezTo>
                    <a:cubicBezTo>
                      <a:pt x="3299" y="3227"/>
                      <a:pt x="3323" y="3227"/>
                      <a:pt x="3299" y="3215"/>
                    </a:cubicBezTo>
                    <a:cubicBezTo>
                      <a:pt x="2858" y="2822"/>
                      <a:pt x="2430" y="2405"/>
                      <a:pt x="1989" y="2001"/>
                    </a:cubicBezTo>
                    <a:cubicBezTo>
                      <a:pt x="1561" y="1584"/>
                      <a:pt x="1144" y="1167"/>
                      <a:pt x="727" y="739"/>
                    </a:cubicBezTo>
                    <a:cubicBezTo>
                      <a:pt x="489" y="489"/>
                      <a:pt x="263" y="239"/>
                      <a:pt x="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3"/>
              <p:cNvSpPr/>
              <p:nvPr/>
            </p:nvSpPr>
            <p:spPr>
              <a:xfrm rot="-396165">
                <a:off x="10295626" y="3536270"/>
                <a:ext cx="165560" cy="233894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655" extrusionOk="0">
                    <a:moveTo>
                      <a:pt x="10" y="1"/>
                    </a:moveTo>
                    <a:cubicBezTo>
                      <a:pt x="3" y="1"/>
                      <a:pt x="0" y="15"/>
                      <a:pt x="8" y="23"/>
                    </a:cubicBezTo>
                    <a:cubicBezTo>
                      <a:pt x="235" y="309"/>
                      <a:pt x="485" y="571"/>
                      <a:pt x="711" y="856"/>
                    </a:cubicBezTo>
                    <a:cubicBezTo>
                      <a:pt x="937" y="1154"/>
                      <a:pt x="1151" y="1452"/>
                      <a:pt x="1366" y="1749"/>
                    </a:cubicBezTo>
                    <a:cubicBezTo>
                      <a:pt x="1782" y="2356"/>
                      <a:pt x="2187" y="2999"/>
                      <a:pt x="2604" y="3607"/>
                    </a:cubicBezTo>
                    <a:cubicBezTo>
                      <a:pt x="2842" y="3952"/>
                      <a:pt x="3056" y="4309"/>
                      <a:pt x="3295" y="4654"/>
                    </a:cubicBezTo>
                    <a:cubicBezTo>
                      <a:pt x="2902" y="4011"/>
                      <a:pt x="2544" y="3357"/>
                      <a:pt x="2140" y="2726"/>
                    </a:cubicBezTo>
                    <a:cubicBezTo>
                      <a:pt x="1747" y="2106"/>
                      <a:pt x="1330" y="1475"/>
                      <a:pt x="878" y="916"/>
                    </a:cubicBezTo>
                    <a:cubicBezTo>
                      <a:pt x="616" y="582"/>
                      <a:pt x="342" y="273"/>
                      <a:pt x="20" y="11"/>
                    </a:cubicBez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3"/>
              <p:cNvSpPr/>
              <p:nvPr/>
            </p:nvSpPr>
            <p:spPr>
              <a:xfrm rot="-396165">
                <a:off x="10263904" y="3540763"/>
                <a:ext cx="113706" cy="14124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8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7" y="238"/>
                      <a:pt x="394" y="441"/>
                      <a:pt x="584" y="667"/>
                    </a:cubicBezTo>
                    <a:cubicBezTo>
                      <a:pt x="775" y="893"/>
                      <a:pt x="965" y="1119"/>
                      <a:pt x="1144" y="1358"/>
                    </a:cubicBezTo>
                    <a:cubicBezTo>
                      <a:pt x="1525" y="1834"/>
                      <a:pt x="1906" y="2310"/>
                      <a:pt x="2251" y="2810"/>
                    </a:cubicBezTo>
                    <a:lnTo>
                      <a:pt x="2263" y="2810"/>
                    </a:lnTo>
                    <a:cubicBezTo>
                      <a:pt x="1953" y="2286"/>
                      <a:pt x="1620" y="1786"/>
                      <a:pt x="1251" y="1322"/>
                    </a:cubicBezTo>
                    <a:cubicBezTo>
                      <a:pt x="1060" y="1084"/>
                      <a:pt x="870" y="858"/>
                      <a:pt x="655" y="619"/>
                    </a:cubicBezTo>
                    <a:cubicBezTo>
                      <a:pt x="453" y="381"/>
                      <a:pt x="239" y="16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3"/>
              <p:cNvSpPr/>
              <p:nvPr/>
            </p:nvSpPr>
            <p:spPr>
              <a:xfrm rot="-396165">
                <a:off x="10384671" y="3529008"/>
                <a:ext cx="92151" cy="191889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819" extrusionOk="0">
                    <a:moveTo>
                      <a:pt x="14" y="1"/>
                    </a:moveTo>
                    <a:cubicBezTo>
                      <a:pt x="5" y="1"/>
                      <a:pt x="0" y="9"/>
                      <a:pt x="0" y="32"/>
                    </a:cubicBezTo>
                    <a:cubicBezTo>
                      <a:pt x="12" y="187"/>
                      <a:pt x="95" y="365"/>
                      <a:pt x="155" y="520"/>
                    </a:cubicBezTo>
                    <a:cubicBezTo>
                      <a:pt x="214" y="687"/>
                      <a:pt x="274" y="842"/>
                      <a:pt x="345" y="996"/>
                    </a:cubicBezTo>
                    <a:cubicBezTo>
                      <a:pt x="488" y="1318"/>
                      <a:pt x="631" y="1639"/>
                      <a:pt x="786" y="1961"/>
                    </a:cubicBezTo>
                    <a:cubicBezTo>
                      <a:pt x="1095" y="2604"/>
                      <a:pt x="1465" y="3223"/>
                      <a:pt x="1834" y="3818"/>
                    </a:cubicBezTo>
                    <a:cubicBezTo>
                      <a:pt x="1500" y="3211"/>
                      <a:pt x="1203" y="2568"/>
                      <a:pt x="905" y="1937"/>
                    </a:cubicBezTo>
                    <a:cubicBezTo>
                      <a:pt x="750" y="1615"/>
                      <a:pt x="607" y="1306"/>
                      <a:pt x="464" y="996"/>
                    </a:cubicBezTo>
                    <a:cubicBezTo>
                      <a:pt x="393" y="830"/>
                      <a:pt x="333" y="687"/>
                      <a:pt x="262" y="520"/>
                    </a:cubicBezTo>
                    <a:cubicBezTo>
                      <a:pt x="226" y="425"/>
                      <a:pt x="191" y="353"/>
                      <a:pt x="155" y="270"/>
                    </a:cubicBezTo>
                    <a:cubicBezTo>
                      <a:pt x="131" y="187"/>
                      <a:pt x="95" y="80"/>
                      <a:pt x="36" y="8"/>
                    </a:cubicBezTo>
                    <a:cubicBezTo>
                      <a:pt x="27" y="4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3"/>
              <p:cNvSpPr/>
              <p:nvPr/>
            </p:nvSpPr>
            <p:spPr>
              <a:xfrm rot="-396165">
                <a:off x="10493394" y="3718737"/>
                <a:ext cx="53311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442" extrusionOk="0">
                    <a:moveTo>
                      <a:pt x="60" y="1"/>
                    </a:moveTo>
                    <a:cubicBezTo>
                      <a:pt x="37" y="1"/>
                      <a:pt x="1" y="13"/>
                      <a:pt x="13" y="25"/>
                    </a:cubicBezTo>
                    <a:cubicBezTo>
                      <a:pt x="84" y="215"/>
                      <a:pt x="227" y="394"/>
                      <a:pt x="310" y="572"/>
                    </a:cubicBezTo>
                    <a:cubicBezTo>
                      <a:pt x="418" y="775"/>
                      <a:pt x="501" y="977"/>
                      <a:pt x="596" y="1168"/>
                    </a:cubicBezTo>
                    <a:cubicBezTo>
                      <a:pt x="775" y="1585"/>
                      <a:pt x="942" y="1989"/>
                      <a:pt x="1037" y="2442"/>
                    </a:cubicBezTo>
                    <a:lnTo>
                      <a:pt x="1061" y="2442"/>
                    </a:lnTo>
                    <a:cubicBezTo>
                      <a:pt x="977" y="1989"/>
                      <a:pt x="882" y="1549"/>
                      <a:pt x="715" y="1132"/>
                    </a:cubicBezTo>
                    <a:cubicBezTo>
                      <a:pt x="620" y="930"/>
                      <a:pt x="537" y="727"/>
                      <a:pt x="430" y="549"/>
                    </a:cubicBezTo>
                    <a:cubicBezTo>
                      <a:pt x="322" y="370"/>
                      <a:pt x="227" y="144"/>
                      <a:pt x="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3"/>
              <p:cNvSpPr/>
              <p:nvPr/>
            </p:nvSpPr>
            <p:spPr>
              <a:xfrm rot="-396165">
                <a:off x="10478642" y="3546946"/>
                <a:ext cx="36378" cy="15998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3184" extrusionOk="0">
                    <a:moveTo>
                      <a:pt x="48" y="0"/>
                    </a:moveTo>
                    <a:cubicBezTo>
                      <a:pt x="0" y="262"/>
                      <a:pt x="12" y="548"/>
                      <a:pt x="24" y="810"/>
                    </a:cubicBezTo>
                    <a:cubicBezTo>
                      <a:pt x="48" y="1084"/>
                      <a:pt x="84" y="1346"/>
                      <a:pt x="143" y="1619"/>
                    </a:cubicBezTo>
                    <a:cubicBezTo>
                      <a:pt x="262" y="2167"/>
                      <a:pt x="441" y="2679"/>
                      <a:pt x="679" y="3179"/>
                    </a:cubicBezTo>
                    <a:cubicBezTo>
                      <a:pt x="685" y="3182"/>
                      <a:pt x="692" y="3184"/>
                      <a:pt x="698" y="3184"/>
                    </a:cubicBezTo>
                    <a:cubicBezTo>
                      <a:pt x="713" y="3184"/>
                      <a:pt x="724" y="3173"/>
                      <a:pt x="715" y="3155"/>
                    </a:cubicBezTo>
                    <a:cubicBezTo>
                      <a:pt x="501" y="2655"/>
                      <a:pt x="346" y="2119"/>
                      <a:pt x="239" y="1608"/>
                    </a:cubicBezTo>
                    <a:cubicBezTo>
                      <a:pt x="179" y="1334"/>
                      <a:pt x="143" y="1084"/>
                      <a:pt x="120" y="810"/>
                    </a:cubicBezTo>
                    <a:cubicBezTo>
                      <a:pt x="84" y="548"/>
                      <a:pt x="72" y="262"/>
                      <a:pt x="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3"/>
              <p:cNvSpPr/>
              <p:nvPr/>
            </p:nvSpPr>
            <p:spPr>
              <a:xfrm rot="-396165">
                <a:off x="10730210" y="3542146"/>
                <a:ext cx="96371" cy="152697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039" extrusionOk="0">
                    <a:moveTo>
                      <a:pt x="1911" y="1"/>
                    </a:moveTo>
                    <a:cubicBezTo>
                      <a:pt x="1908" y="1"/>
                      <a:pt x="1905" y="4"/>
                      <a:pt x="1905" y="10"/>
                    </a:cubicBezTo>
                    <a:cubicBezTo>
                      <a:pt x="1584" y="510"/>
                      <a:pt x="1310" y="1034"/>
                      <a:pt x="988" y="1534"/>
                    </a:cubicBezTo>
                    <a:cubicBezTo>
                      <a:pt x="846" y="1784"/>
                      <a:pt x="679" y="2022"/>
                      <a:pt x="500" y="2260"/>
                    </a:cubicBezTo>
                    <a:cubicBezTo>
                      <a:pt x="334" y="2498"/>
                      <a:pt x="131" y="2736"/>
                      <a:pt x="0" y="2986"/>
                    </a:cubicBezTo>
                    <a:cubicBezTo>
                      <a:pt x="0" y="3023"/>
                      <a:pt x="14" y="3038"/>
                      <a:pt x="26" y="3038"/>
                    </a:cubicBezTo>
                    <a:cubicBezTo>
                      <a:pt x="30" y="3038"/>
                      <a:pt x="33" y="3037"/>
                      <a:pt x="36" y="3034"/>
                    </a:cubicBezTo>
                    <a:cubicBezTo>
                      <a:pt x="262" y="2843"/>
                      <a:pt x="441" y="2582"/>
                      <a:pt x="607" y="2343"/>
                    </a:cubicBezTo>
                    <a:cubicBezTo>
                      <a:pt x="786" y="2105"/>
                      <a:pt x="941" y="1855"/>
                      <a:pt x="1107" y="1605"/>
                    </a:cubicBezTo>
                    <a:cubicBezTo>
                      <a:pt x="1441" y="1093"/>
                      <a:pt x="1727" y="581"/>
                      <a:pt x="1917" y="10"/>
                    </a:cubicBezTo>
                    <a:cubicBezTo>
                      <a:pt x="1917" y="4"/>
                      <a:pt x="1914" y="1"/>
                      <a:pt x="19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3" name="Google Shape;2673;p33"/>
          <p:cNvSpPr/>
          <p:nvPr/>
        </p:nvSpPr>
        <p:spPr>
          <a:xfrm>
            <a:off x="8046300" y="7267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33"/>
          <p:cNvSpPr/>
          <p:nvPr/>
        </p:nvSpPr>
        <p:spPr>
          <a:xfrm>
            <a:off x="4239863" y="3221338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33"/>
          <p:cNvSpPr/>
          <p:nvPr/>
        </p:nvSpPr>
        <p:spPr>
          <a:xfrm>
            <a:off x="476038" y="230681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33"/>
          <p:cNvSpPr/>
          <p:nvPr/>
        </p:nvSpPr>
        <p:spPr>
          <a:xfrm>
            <a:off x="8186938" y="43292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0" name="Google Shape;3150;p36"/>
          <p:cNvGrpSpPr/>
          <p:nvPr/>
        </p:nvGrpSpPr>
        <p:grpSpPr>
          <a:xfrm rot="-141487">
            <a:off x="5153673" y="3285354"/>
            <a:ext cx="3458042" cy="1928547"/>
            <a:chOff x="1699600" y="2525450"/>
            <a:chExt cx="1867225" cy="1041350"/>
          </a:xfrm>
        </p:grpSpPr>
        <p:sp>
          <p:nvSpPr>
            <p:cNvPr id="3151" name="Google Shape;3151;p36"/>
            <p:cNvSpPr/>
            <p:nvPr/>
          </p:nvSpPr>
          <p:spPr>
            <a:xfrm>
              <a:off x="1970175" y="2681150"/>
              <a:ext cx="1596650" cy="878075"/>
            </a:xfrm>
            <a:custGeom>
              <a:avLst/>
              <a:gdLst/>
              <a:ahLst/>
              <a:cxnLst/>
              <a:rect l="l" t="t" r="r" b="b"/>
              <a:pathLst>
                <a:path w="63866" h="35123" extrusionOk="0">
                  <a:moveTo>
                    <a:pt x="1069" y="1"/>
                  </a:moveTo>
                  <a:cubicBezTo>
                    <a:pt x="683" y="1"/>
                    <a:pt x="319" y="237"/>
                    <a:pt x="179" y="618"/>
                  </a:cubicBezTo>
                  <a:cubicBezTo>
                    <a:pt x="0" y="1106"/>
                    <a:pt x="251" y="1666"/>
                    <a:pt x="739" y="1845"/>
                  </a:cubicBezTo>
                  <a:lnTo>
                    <a:pt x="54793" y="21871"/>
                  </a:lnTo>
                  <a:cubicBezTo>
                    <a:pt x="58246" y="23026"/>
                    <a:pt x="60722" y="26014"/>
                    <a:pt x="61222" y="29610"/>
                  </a:cubicBezTo>
                  <a:lnTo>
                    <a:pt x="61901" y="34301"/>
                  </a:lnTo>
                  <a:cubicBezTo>
                    <a:pt x="61961" y="34777"/>
                    <a:pt x="62377" y="35122"/>
                    <a:pt x="62830" y="35122"/>
                  </a:cubicBezTo>
                  <a:cubicBezTo>
                    <a:pt x="62877" y="35122"/>
                    <a:pt x="62937" y="35099"/>
                    <a:pt x="62985" y="35099"/>
                  </a:cubicBezTo>
                  <a:cubicBezTo>
                    <a:pt x="63508" y="35039"/>
                    <a:pt x="63866" y="34551"/>
                    <a:pt x="63782" y="34027"/>
                  </a:cubicBezTo>
                  <a:lnTo>
                    <a:pt x="63116" y="29348"/>
                  </a:lnTo>
                  <a:cubicBezTo>
                    <a:pt x="62508" y="25014"/>
                    <a:pt x="59544" y="21454"/>
                    <a:pt x="55436" y="20073"/>
                  </a:cubicBezTo>
                  <a:lnTo>
                    <a:pt x="1394" y="59"/>
                  </a:lnTo>
                  <a:cubicBezTo>
                    <a:pt x="1287" y="19"/>
                    <a:pt x="1177" y="1"/>
                    <a:pt x="1069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6"/>
            <p:cNvSpPr/>
            <p:nvPr/>
          </p:nvSpPr>
          <p:spPr>
            <a:xfrm>
              <a:off x="1699600" y="2665450"/>
              <a:ext cx="1768400" cy="556525"/>
            </a:xfrm>
            <a:custGeom>
              <a:avLst/>
              <a:gdLst/>
              <a:ahLst/>
              <a:cxnLst/>
              <a:rect l="l" t="t" r="r" b="b"/>
              <a:pathLst>
                <a:path w="70736" h="22261" extrusionOk="0">
                  <a:moveTo>
                    <a:pt x="11575" y="0"/>
                  </a:moveTo>
                  <a:cubicBezTo>
                    <a:pt x="8815" y="0"/>
                    <a:pt x="6106" y="1000"/>
                    <a:pt x="3965" y="2913"/>
                  </a:cubicBezTo>
                  <a:lnTo>
                    <a:pt x="429" y="6056"/>
                  </a:lnTo>
                  <a:cubicBezTo>
                    <a:pt x="48" y="6390"/>
                    <a:pt x="1" y="7009"/>
                    <a:pt x="358" y="7390"/>
                  </a:cubicBezTo>
                  <a:cubicBezTo>
                    <a:pt x="552" y="7603"/>
                    <a:pt x="820" y="7715"/>
                    <a:pt x="1087" y="7715"/>
                  </a:cubicBezTo>
                  <a:cubicBezTo>
                    <a:pt x="1312" y="7715"/>
                    <a:pt x="1536" y="7636"/>
                    <a:pt x="1715" y="7473"/>
                  </a:cubicBezTo>
                  <a:lnTo>
                    <a:pt x="5239" y="4318"/>
                  </a:lnTo>
                  <a:cubicBezTo>
                    <a:pt x="7037" y="2724"/>
                    <a:pt x="9296" y="1886"/>
                    <a:pt x="11606" y="1886"/>
                  </a:cubicBezTo>
                  <a:cubicBezTo>
                    <a:pt x="12799" y="1886"/>
                    <a:pt x="14006" y="2110"/>
                    <a:pt x="15169" y="2568"/>
                  </a:cubicBezTo>
                  <a:lnTo>
                    <a:pt x="69343" y="22201"/>
                  </a:lnTo>
                  <a:cubicBezTo>
                    <a:pt x="69450" y="22249"/>
                    <a:pt x="69569" y="22261"/>
                    <a:pt x="69664" y="22261"/>
                  </a:cubicBezTo>
                  <a:cubicBezTo>
                    <a:pt x="70057" y="22261"/>
                    <a:pt x="70426" y="22023"/>
                    <a:pt x="70557" y="21642"/>
                  </a:cubicBezTo>
                  <a:cubicBezTo>
                    <a:pt x="70736" y="21141"/>
                    <a:pt x="70486" y="20594"/>
                    <a:pt x="69998" y="20415"/>
                  </a:cubicBezTo>
                  <a:lnTo>
                    <a:pt x="15836" y="818"/>
                  </a:lnTo>
                  <a:cubicBezTo>
                    <a:pt x="14450" y="269"/>
                    <a:pt x="13006" y="0"/>
                    <a:pt x="1157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6"/>
            <p:cNvSpPr/>
            <p:nvPr/>
          </p:nvSpPr>
          <p:spPr>
            <a:xfrm>
              <a:off x="1845750" y="2525450"/>
              <a:ext cx="1705900" cy="1041350"/>
            </a:xfrm>
            <a:custGeom>
              <a:avLst/>
              <a:gdLst/>
              <a:ahLst/>
              <a:cxnLst/>
              <a:rect l="l" t="t" r="r" b="b"/>
              <a:pathLst>
                <a:path w="68236" h="41654" extrusionOk="0">
                  <a:moveTo>
                    <a:pt x="14118" y="4317"/>
                  </a:moveTo>
                  <a:cubicBezTo>
                    <a:pt x="15395" y="4317"/>
                    <a:pt x="16692" y="4511"/>
                    <a:pt x="17967" y="4917"/>
                  </a:cubicBezTo>
                  <a:cubicBezTo>
                    <a:pt x="24575" y="7025"/>
                    <a:pt x="28218" y="14121"/>
                    <a:pt x="26099" y="20776"/>
                  </a:cubicBezTo>
                  <a:cubicBezTo>
                    <a:pt x="24474" y="25883"/>
                    <a:pt x="19665" y="29521"/>
                    <a:pt x="14174" y="29521"/>
                  </a:cubicBezTo>
                  <a:cubicBezTo>
                    <a:pt x="12866" y="29521"/>
                    <a:pt x="11520" y="29315"/>
                    <a:pt x="10169" y="28873"/>
                  </a:cubicBezTo>
                  <a:cubicBezTo>
                    <a:pt x="3477" y="26682"/>
                    <a:pt x="1" y="19598"/>
                    <a:pt x="2120" y="13014"/>
                  </a:cubicBezTo>
                  <a:cubicBezTo>
                    <a:pt x="3893" y="7627"/>
                    <a:pt x="8844" y="4317"/>
                    <a:pt x="14118" y="4317"/>
                  </a:cubicBezTo>
                  <a:close/>
                  <a:moveTo>
                    <a:pt x="49769" y="15893"/>
                  </a:moveTo>
                  <a:cubicBezTo>
                    <a:pt x="51047" y="15893"/>
                    <a:pt x="52346" y="16089"/>
                    <a:pt x="53626" y="16502"/>
                  </a:cubicBezTo>
                  <a:cubicBezTo>
                    <a:pt x="60330" y="18693"/>
                    <a:pt x="63580" y="25610"/>
                    <a:pt x="61949" y="31683"/>
                  </a:cubicBezTo>
                  <a:cubicBezTo>
                    <a:pt x="60372" y="37577"/>
                    <a:pt x="55176" y="41095"/>
                    <a:pt x="49747" y="41095"/>
                  </a:cubicBezTo>
                  <a:cubicBezTo>
                    <a:pt x="48455" y="41095"/>
                    <a:pt x="47149" y="40896"/>
                    <a:pt x="45875" y="40481"/>
                  </a:cubicBezTo>
                  <a:cubicBezTo>
                    <a:pt x="39232" y="38326"/>
                    <a:pt x="35624" y="31230"/>
                    <a:pt x="37767" y="24598"/>
                  </a:cubicBezTo>
                  <a:cubicBezTo>
                    <a:pt x="39495" y="19290"/>
                    <a:pt x="44451" y="15893"/>
                    <a:pt x="49769" y="15893"/>
                  </a:cubicBezTo>
                  <a:close/>
                  <a:moveTo>
                    <a:pt x="4108" y="0"/>
                  </a:moveTo>
                  <a:cubicBezTo>
                    <a:pt x="3620" y="0"/>
                    <a:pt x="3442" y="119"/>
                    <a:pt x="3275" y="595"/>
                  </a:cubicBezTo>
                  <a:cubicBezTo>
                    <a:pt x="2977" y="1441"/>
                    <a:pt x="2715" y="2310"/>
                    <a:pt x="2418" y="3155"/>
                  </a:cubicBezTo>
                  <a:cubicBezTo>
                    <a:pt x="2239" y="3679"/>
                    <a:pt x="2025" y="4203"/>
                    <a:pt x="2156" y="4763"/>
                  </a:cubicBezTo>
                  <a:cubicBezTo>
                    <a:pt x="2180" y="4822"/>
                    <a:pt x="2156" y="4870"/>
                    <a:pt x="2156" y="4929"/>
                  </a:cubicBezTo>
                  <a:cubicBezTo>
                    <a:pt x="1941" y="7180"/>
                    <a:pt x="1703" y="9406"/>
                    <a:pt x="1477" y="11656"/>
                  </a:cubicBezTo>
                  <a:cubicBezTo>
                    <a:pt x="1322" y="13180"/>
                    <a:pt x="1108" y="14704"/>
                    <a:pt x="1025" y="16240"/>
                  </a:cubicBezTo>
                  <a:cubicBezTo>
                    <a:pt x="751" y="22527"/>
                    <a:pt x="4882" y="28527"/>
                    <a:pt x="11728" y="29837"/>
                  </a:cubicBezTo>
                  <a:cubicBezTo>
                    <a:pt x="12544" y="29992"/>
                    <a:pt x="13356" y="30070"/>
                    <a:pt x="14164" y="30070"/>
                  </a:cubicBezTo>
                  <a:cubicBezTo>
                    <a:pt x="15526" y="30070"/>
                    <a:pt x="16875" y="29849"/>
                    <a:pt x="18205" y="29408"/>
                  </a:cubicBezTo>
                  <a:cubicBezTo>
                    <a:pt x="21015" y="28492"/>
                    <a:pt x="23277" y="26801"/>
                    <a:pt x="24956" y="24360"/>
                  </a:cubicBezTo>
                  <a:cubicBezTo>
                    <a:pt x="25016" y="24289"/>
                    <a:pt x="25075" y="24170"/>
                    <a:pt x="25135" y="24170"/>
                  </a:cubicBezTo>
                  <a:cubicBezTo>
                    <a:pt x="25647" y="24122"/>
                    <a:pt x="25944" y="23753"/>
                    <a:pt x="26242" y="23408"/>
                  </a:cubicBezTo>
                  <a:cubicBezTo>
                    <a:pt x="27087" y="22479"/>
                    <a:pt x="27742" y="21408"/>
                    <a:pt x="28254" y="20241"/>
                  </a:cubicBezTo>
                  <a:cubicBezTo>
                    <a:pt x="28683" y="19241"/>
                    <a:pt x="29064" y="18217"/>
                    <a:pt x="29469" y="17205"/>
                  </a:cubicBezTo>
                  <a:cubicBezTo>
                    <a:pt x="29540" y="17026"/>
                    <a:pt x="29635" y="16966"/>
                    <a:pt x="29826" y="16955"/>
                  </a:cubicBezTo>
                  <a:cubicBezTo>
                    <a:pt x="29990" y="16948"/>
                    <a:pt x="30154" y="16945"/>
                    <a:pt x="30316" y="16945"/>
                  </a:cubicBezTo>
                  <a:cubicBezTo>
                    <a:pt x="32752" y="16945"/>
                    <a:pt x="34958" y="17698"/>
                    <a:pt x="36934" y="19205"/>
                  </a:cubicBezTo>
                  <a:cubicBezTo>
                    <a:pt x="37184" y="19395"/>
                    <a:pt x="37243" y="19574"/>
                    <a:pt x="37148" y="19872"/>
                  </a:cubicBezTo>
                  <a:cubicBezTo>
                    <a:pt x="36767" y="21205"/>
                    <a:pt x="36350" y="22550"/>
                    <a:pt x="36219" y="23944"/>
                  </a:cubicBezTo>
                  <a:cubicBezTo>
                    <a:pt x="36124" y="24956"/>
                    <a:pt x="36053" y="25968"/>
                    <a:pt x="36219" y="26980"/>
                  </a:cubicBezTo>
                  <a:cubicBezTo>
                    <a:pt x="36255" y="27313"/>
                    <a:pt x="36303" y="27658"/>
                    <a:pt x="36600" y="27873"/>
                  </a:cubicBezTo>
                  <a:cubicBezTo>
                    <a:pt x="36636" y="27908"/>
                    <a:pt x="36636" y="28015"/>
                    <a:pt x="36636" y="28087"/>
                  </a:cubicBezTo>
                  <a:cubicBezTo>
                    <a:pt x="36553" y="30599"/>
                    <a:pt x="37124" y="32945"/>
                    <a:pt x="38422" y="35123"/>
                  </a:cubicBezTo>
                  <a:cubicBezTo>
                    <a:pt x="40506" y="38600"/>
                    <a:pt x="43554" y="40731"/>
                    <a:pt x="47542" y="41446"/>
                  </a:cubicBezTo>
                  <a:cubicBezTo>
                    <a:pt x="48314" y="41585"/>
                    <a:pt x="49076" y="41653"/>
                    <a:pt x="49827" y="41653"/>
                  </a:cubicBezTo>
                  <a:cubicBezTo>
                    <a:pt x="52102" y="41653"/>
                    <a:pt x="54277" y="41026"/>
                    <a:pt x="56317" y="39826"/>
                  </a:cubicBezTo>
                  <a:cubicBezTo>
                    <a:pt x="58448" y="38588"/>
                    <a:pt x="60092" y="36898"/>
                    <a:pt x="61306" y="34754"/>
                  </a:cubicBezTo>
                  <a:cubicBezTo>
                    <a:pt x="62556" y="32552"/>
                    <a:pt x="63818" y="30349"/>
                    <a:pt x="65104" y="28158"/>
                  </a:cubicBezTo>
                  <a:cubicBezTo>
                    <a:pt x="65687" y="27170"/>
                    <a:pt x="66176" y="26122"/>
                    <a:pt x="66938" y="25241"/>
                  </a:cubicBezTo>
                  <a:cubicBezTo>
                    <a:pt x="67009" y="25158"/>
                    <a:pt x="67057" y="25015"/>
                    <a:pt x="67092" y="24896"/>
                  </a:cubicBezTo>
                  <a:lnTo>
                    <a:pt x="67628" y="23253"/>
                  </a:lnTo>
                  <a:cubicBezTo>
                    <a:pt x="67622" y="23253"/>
                    <a:pt x="67619" y="23247"/>
                    <a:pt x="67612" y="23247"/>
                  </a:cubicBezTo>
                  <a:cubicBezTo>
                    <a:pt x="67604" y="23247"/>
                    <a:pt x="67592" y="23253"/>
                    <a:pt x="67569" y="23277"/>
                  </a:cubicBezTo>
                  <a:lnTo>
                    <a:pt x="68104" y="21622"/>
                  </a:lnTo>
                  <a:cubicBezTo>
                    <a:pt x="68235" y="21205"/>
                    <a:pt x="68164" y="20979"/>
                    <a:pt x="67795" y="20729"/>
                  </a:cubicBezTo>
                  <a:cubicBezTo>
                    <a:pt x="67569" y="20562"/>
                    <a:pt x="67331" y="20419"/>
                    <a:pt x="67104" y="20253"/>
                  </a:cubicBezTo>
                  <a:cubicBezTo>
                    <a:pt x="65449" y="19110"/>
                    <a:pt x="63735" y="18026"/>
                    <a:pt x="61913" y="17133"/>
                  </a:cubicBezTo>
                  <a:cubicBezTo>
                    <a:pt x="60484" y="16419"/>
                    <a:pt x="59032" y="15764"/>
                    <a:pt x="57544" y="15169"/>
                  </a:cubicBezTo>
                  <a:cubicBezTo>
                    <a:pt x="55460" y="14335"/>
                    <a:pt x="53317" y="13704"/>
                    <a:pt x="51078" y="13466"/>
                  </a:cubicBezTo>
                  <a:cubicBezTo>
                    <a:pt x="50433" y="13397"/>
                    <a:pt x="49795" y="13362"/>
                    <a:pt x="49167" y="13362"/>
                  </a:cubicBezTo>
                  <a:cubicBezTo>
                    <a:pt x="45591" y="13362"/>
                    <a:pt x="42303" y="14481"/>
                    <a:pt x="39315" y="16669"/>
                  </a:cubicBezTo>
                  <a:cubicBezTo>
                    <a:pt x="39253" y="16706"/>
                    <a:pt x="39204" y="16727"/>
                    <a:pt x="39157" y="16727"/>
                  </a:cubicBezTo>
                  <a:cubicBezTo>
                    <a:pt x="39112" y="16727"/>
                    <a:pt x="39069" y="16709"/>
                    <a:pt x="39017" y="16669"/>
                  </a:cubicBezTo>
                  <a:cubicBezTo>
                    <a:pt x="38672" y="16419"/>
                    <a:pt x="38291" y="16181"/>
                    <a:pt x="37958" y="15919"/>
                  </a:cubicBezTo>
                  <a:cubicBezTo>
                    <a:pt x="36255" y="14657"/>
                    <a:pt x="34386" y="13871"/>
                    <a:pt x="32267" y="13716"/>
                  </a:cubicBezTo>
                  <a:cubicBezTo>
                    <a:pt x="31433" y="13657"/>
                    <a:pt x="30600" y="13680"/>
                    <a:pt x="29766" y="13657"/>
                  </a:cubicBezTo>
                  <a:cubicBezTo>
                    <a:pt x="29612" y="13657"/>
                    <a:pt x="29540" y="13597"/>
                    <a:pt x="29504" y="13454"/>
                  </a:cubicBezTo>
                  <a:cubicBezTo>
                    <a:pt x="29183" y="12323"/>
                    <a:pt x="28695" y="11263"/>
                    <a:pt x="28135" y="10251"/>
                  </a:cubicBezTo>
                  <a:cubicBezTo>
                    <a:pt x="25956" y="6406"/>
                    <a:pt x="22670" y="3882"/>
                    <a:pt x="18527" y="2441"/>
                  </a:cubicBezTo>
                  <a:cubicBezTo>
                    <a:pt x="17265" y="2000"/>
                    <a:pt x="15991" y="1607"/>
                    <a:pt x="14681" y="1298"/>
                  </a:cubicBezTo>
                  <a:cubicBezTo>
                    <a:pt x="13217" y="953"/>
                    <a:pt x="11740" y="667"/>
                    <a:pt x="10252" y="453"/>
                  </a:cubicBezTo>
                  <a:cubicBezTo>
                    <a:pt x="8228" y="131"/>
                    <a:pt x="6168" y="36"/>
                    <a:pt x="4108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6"/>
            <p:cNvSpPr/>
            <p:nvPr/>
          </p:nvSpPr>
          <p:spPr>
            <a:xfrm>
              <a:off x="1845750" y="2633325"/>
              <a:ext cx="705475" cy="630150"/>
            </a:xfrm>
            <a:custGeom>
              <a:avLst/>
              <a:gdLst/>
              <a:ahLst/>
              <a:cxnLst/>
              <a:rect l="l" t="t" r="r" b="b"/>
              <a:pathLst>
                <a:path w="28219" h="25206" extrusionOk="0">
                  <a:moveTo>
                    <a:pt x="14120" y="0"/>
                  </a:moveTo>
                  <a:cubicBezTo>
                    <a:pt x="8856" y="0"/>
                    <a:pt x="3892" y="3305"/>
                    <a:pt x="2120" y="8699"/>
                  </a:cubicBezTo>
                  <a:cubicBezTo>
                    <a:pt x="1" y="15283"/>
                    <a:pt x="3453" y="22367"/>
                    <a:pt x="10169" y="24558"/>
                  </a:cubicBezTo>
                  <a:cubicBezTo>
                    <a:pt x="11520" y="25000"/>
                    <a:pt x="12865" y="25206"/>
                    <a:pt x="14171" y="25206"/>
                  </a:cubicBezTo>
                  <a:cubicBezTo>
                    <a:pt x="19657" y="25206"/>
                    <a:pt x="24455" y="21568"/>
                    <a:pt x="26099" y="16461"/>
                  </a:cubicBezTo>
                  <a:cubicBezTo>
                    <a:pt x="28218" y="9806"/>
                    <a:pt x="24575" y="2722"/>
                    <a:pt x="17967" y="602"/>
                  </a:cubicBezTo>
                  <a:cubicBezTo>
                    <a:pt x="16695" y="195"/>
                    <a:pt x="15399" y="0"/>
                    <a:pt x="14120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6"/>
            <p:cNvSpPr/>
            <p:nvPr/>
          </p:nvSpPr>
          <p:spPr>
            <a:xfrm>
              <a:off x="2736350" y="2922900"/>
              <a:ext cx="698925" cy="630350"/>
            </a:xfrm>
            <a:custGeom>
              <a:avLst/>
              <a:gdLst/>
              <a:ahLst/>
              <a:cxnLst/>
              <a:rect l="l" t="t" r="r" b="b"/>
              <a:pathLst>
                <a:path w="27957" h="25214" extrusionOk="0">
                  <a:moveTo>
                    <a:pt x="14096" y="1"/>
                  </a:moveTo>
                  <a:cubicBezTo>
                    <a:pt x="8796" y="1"/>
                    <a:pt x="3866" y="3389"/>
                    <a:pt x="2143" y="8700"/>
                  </a:cubicBezTo>
                  <a:cubicBezTo>
                    <a:pt x="0" y="15332"/>
                    <a:pt x="3608" y="22440"/>
                    <a:pt x="10251" y="24595"/>
                  </a:cubicBezTo>
                  <a:cubicBezTo>
                    <a:pt x="11525" y="25013"/>
                    <a:pt x="12832" y="25214"/>
                    <a:pt x="14126" y="25214"/>
                  </a:cubicBezTo>
                  <a:cubicBezTo>
                    <a:pt x="19546" y="25214"/>
                    <a:pt x="24739" y="21690"/>
                    <a:pt x="26325" y="15808"/>
                  </a:cubicBezTo>
                  <a:cubicBezTo>
                    <a:pt x="27956" y="9712"/>
                    <a:pt x="24706" y="2795"/>
                    <a:pt x="18002" y="628"/>
                  </a:cubicBezTo>
                  <a:cubicBezTo>
                    <a:pt x="16706" y="203"/>
                    <a:pt x="15390" y="1"/>
                    <a:pt x="1409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6"/>
            <p:cNvSpPr/>
            <p:nvPr/>
          </p:nvSpPr>
          <p:spPr>
            <a:xfrm>
              <a:off x="3443275" y="3013600"/>
              <a:ext cx="79500" cy="108375"/>
            </a:xfrm>
            <a:custGeom>
              <a:avLst/>
              <a:gdLst/>
              <a:ahLst/>
              <a:cxnLst/>
              <a:rect l="l" t="t" r="r" b="b"/>
              <a:pathLst>
                <a:path w="3180" h="4335" extrusionOk="0">
                  <a:moveTo>
                    <a:pt x="1" y="0"/>
                  </a:moveTo>
                  <a:lnTo>
                    <a:pt x="2560" y="4334"/>
                  </a:lnTo>
                  <a:lnTo>
                    <a:pt x="3049" y="2584"/>
                  </a:lnTo>
                  <a:cubicBezTo>
                    <a:pt x="3179" y="2108"/>
                    <a:pt x="2977" y="1620"/>
                    <a:pt x="2537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7" name="Google Shape;3157;p36"/>
          <p:cNvSpPr txBox="1">
            <a:spLocks noGrp="1"/>
          </p:cNvSpPr>
          <p:nvPr>
            <p:ph type="title"/>
          </p:nvPr>
        </p:nvSpPr>
        <p:spPr>
          <a:xfrm>
            <a:off x="2799525" y="1095150"/>
            <a:ext cx="354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Pengecualian</a:t>
            </a:r>
            <a:endParaRPr sz="3200" dirty="0"/>
          </a:p>
        </p:txBody>
      </p:sp>
      <p:sp>
        <p:nvSpPr>
          <p:cNvPr id="3158" name="Google Shape;3158;p36"/>
          <p:cNvSpPr txBox="1">
            <a:spLocks noGrp="1"/>
          </p:cNvSpPr>
          <p:nvPr>
            <p:ph type="subTitle" idx="1"/>
          </p:nvPr>
        </p:nvSpPr>
        <p:spPr>
          <a:xfrm>
            <a:off x="2799601" y="1977550"/>
            <a:ext cx="3545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dikecualikan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perdata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berkedudukan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tergugat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dimohonkan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400" dirty="0">
              <a:latin typeface="Helvetica" pitchFamily="2" charset="0"/>
            </a:endParaRPr>
          </a:p>
        </p:txBody>
      </p:sp>
      <p:grpSp>
        <p:nvGrpSpPr>
          <p:cNvPr id="3159" name="Google Shape;3159;p36"/>
          <p:cNvGrpSpPr/>
          <p:nvPr/>
        </p:nvGrpSpPr>
        <p:grpSpPr>
          <a:xfrm>
            <a:off x="5191819" y="3215023"/>
            <a:ext cx="3458101" cy="1928580"/>
            <a:chOff x="1699600" y="2525450"/>
            <a:chExt cx="1867225" cy="1041350"/>
          </a:xfrm>
        </p:grpSpPr>
        <p:sp>
          <p:nvSpPr>
            <p:cNvPr id="3160" name="Google Shape;3160;p36"/>
            <p:cNvSpPr/>
            <p:nvPr/>
          </p:nvSpPr>
          <p:spPr>
            <a:xfrm>
              <a:off x="1970175" y="2681150"/>
              <a:ext cx="1596650" cy="878075"/>
            </a:xfrm>
            <a:custGeom>
              <a:avLst/>
              <a:gdLst/>
              <a:ahLst/>
              <a:cxnLst/>
              <a:rect l="l" t="t" r="r" b="b"/>
              <a:pathLst>
                <a:path w="63866" h="35123" extrusionOk="0">
                  <a:moveTo>
                    <a:pt x="1069" y="1"/>
                  </a:moveTo>
                  <a:cubicBezTo>
                    <a:pt x="683" y="1"/>
                    <a:pt x="319" y="237"/>
                    <a:pt x="179" y="618"/>
                  </a:cubicBezTo>
                  <a:cubicBezTo>
                    <a:pt x="0" y="1106"/>
                    <a:pt x="251" y="1666"/>
                    <a:pt x="739" y="1845"/>
                  </a:cubicBezTo>
                  <a:lnTo>
                    <a:pt x="54793" y="21871"/>
                  </a:lnTo>
                  <a:cubicBezTo>
                    <a:pt x="58246" y="23026"/>
                    <a:pt x="60722" y="26014"/>
                    <a:pt x="61222" y="29610"/>
                  </a:cubicBezTo>
                  <a:lnTo>
                    <a:pt x="61901" y="34301"/>
                  </a:lnTo>
                  <a:cubicBezTo>
                    <a:pt x="61961" y="34777"/>
                    <a:pt x="62377" y="35122"/>
                    <a:pt x="62830" y="35122"/>
                  </a:cubicBezTo>
                  <a:cubicBezTo>
                    <a:pt x="62877" y="35122"/>
                    <a:pt x="62937" y="35099"/>
                    <a:pt x="62985" y="35099"/>
                  </a:cubicBezTo>
                  <a:cubicBezTo>
                    <a:pt x="63508" y="35039"/>
                    <a:pt x="63866" y="34551"/>
                    <a:pt x="63782" y="34027"/>
                  </a:cubicBezTo>
                  <a:lnTo>
                    <a:pt x="63116" y="29348"/>
                  </a:lnTo>
                  <a:cubicBezTo>
                    <a:pt x="62508" y="25014"/>
                    <a:pt x="59544" y="21454"/>
                    <a:pt x="55436" y="20073"/>
                  </a:cubicBezTo>
                  <a:lnTo>
                    <a:pt x="1394" y="59"/>
                  </a:lnTo>
                  <a:cubicBezTo>
                    <a:pt x="1287" y="19"/>
                    <a:pt x="1177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6"/>
            <p:cNvSpPr/>
            <p:nvPr/>
          </p:nvSpPr>
          <p:spPr>
            <a:xfrm>
              <a:off x="1699600" y="2665450"/>
              <a:ext cx="1768400" cy="556525"/>
            </a:xfrm>
            <a:custGeom>
              <a:avLst/>
              <a:gdLst/>
              <a:ahLst/>
              <a:cxnLst/>
              <a:rect l="l" t="t" r="r" b="b"/>
              <a:pathLst>
                <a:path w="70736" h="22261" extrusionOk="0">
                  <a:moveTo>
                    <a:pt x="11575" y="0"/>
                  </a:moveTo>
                  <a:cubicBezTo>
                    <a:pt x="8815" y="0"/>
                    <a:pt x="6106" y="1000"/>
                    <a:pt x="3965" y="2913"/>
                  </a:cubicBezTo>
                  <a:lnTo>
                    <a:pt x="429" y="6056"/>
                  </a:lnTo>
                  <a:cubicBezTo>
                    <a:pt x="48" y="6390"/>
                    <a:pt x="1" y="7009"/>
                    <a:pt x="358" y="7390"/>
                  </a:cubicBezTo>
                  <a:cubicBezTo>
                    <a:pt x="552" y="7603"/>
                    <a:pt x="820" y="7715"/>
                    <a:pt x="1087" y="7715"/>
                  </a:cubicBezTo>
                  <a:cubicBezTo>
                    <a:pt x="1312" y="7715"/>
                    <a:pt x="1536" y="7636"/>
                    <a:pt x="1715" y="7473"/>
                  </a:cubicBezTo>
                  <a:lnTo>
                    <a:pt x="5239" y="4318"/>
                  </a:lnTo>
                  <a:cubicBezTo>
                    <a:pt x="7037" y="2724"/>
                    <a:pt x="9296" y="1886"/>
                    <a:pt x="11606" y="1886"/>
                  </a:cubicBezTo>
                  <a:cubicBezTo>
                    <a:pt x="12799" y="1886"/>
                    <a:pt x="14006" y="2110"/>
                    <a:pt x="15169" y="2568"/>
                  </a:cubicBezTo>
                  <a:lnTo>
                    <a:pt x="69343" y="22201"/>
                  </a:lnTo>
                  <a:cubicBezTo>
                    <a:pt x="69450" y="22249"/>
                    <a:pt x="69569" y="22261"/>
                    <a:pt x="69664" y="22261"/>
                  </a:cubicBezTo>
                  <a:cubicBezTo>
                    <a:pt x="70057" y="22261"/>
                    <a:pt x="70426" y="22023"/>
                    <a:pt x="70557" y="21642"/>
                  </a:cubicBezTo>
                  <a:cubicBezTo>
                    <a:pt x="70736" y="21141"/>
                    <a:pt x="70486" y="20594"/>
                    <a:pt x="69998" y="20415"/>
                  </a:cubicBezTo>
                  <a:lnTo>
                    <a:pt x="15836" y="818"/>
                  </a:lnTo>
                  <a:cubicBezTo>
                    <a:pt x="14450" y="269"/>
                    <a:pt x="13006" y="0"/>
                    <a:pt x="1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6"/>
            <p:cNvSpPr/>
            <p:nvPr/>
          </p:nvSpPr>
          <p:spPr>
            <a:xfrm>
              <a:off x="1845750" y="2525450"/>
              <a:ext cx="1705900" cy="1041350"/>
            </a:xfrm>
            <a:custGeom>
              <a:avLst/>
              <a:gdLst/>
              <a:ahLst/>
              <a:cxnLst/>
              <a:rect l="l" t="t" r="r" b="b"/>
              <a:pathLst>
                <a:path w="68236" h="41654" extrusionOk="0">
                  <a:moveTo>
                    <a:pt x="14118" y="4317"/>
                  </a:moveTo>
                  <a:cubicBezTo>
                    <a:pt x="15395" y="4317"/>
                    <a:pt x="16692" y="4511"/>
                    <a:pt x="17967" y="4917"/>
                  </a:cubicBezTo>
                  <a:cubicBezTo>
                    <a:pt x="24575" y="7025"/>
                    <a:pt x="28218" y="14121"/>
                    <a:pt x="26099" y="20776"/>
                  </a:cubicBezTo>
                  <a:cubicBezTo>
                    <a:pt x="24474" y="25883"/>
                    <a:pt x="19665" y="29521"/>
                    <a:pt x="14174" y="29521"/>
                  </a:cubicBezTo>
                  <a:cubicBezTo>
                    <a:pt x="12866" y="29521"/>
                    <a:pt x="11520" y="29315"/>
                    <a:pt x="10169" y="28873"/>
                  </a:cubicBezTo>
                  <a:cubicBezTo>
                    <a:pt x="3477" y="26682"/>
                    <a:pt x="1" y="19598"/>
                    <a:pt x="2120" y="13014"/>
                  </a:cubicBezTo>
                  <a:cubicBezTo>
                    <a:pt x="3893" y="7627"/>
                    <a:pt x="8844" y="4317"/>
                    <a:pt x="14118" y="4317"/>
                  </a:cubicBezTo>
                  <a:close/>
                  <a:moveTo>
                    <a:pt x="49769" y="15893"/>
                  </a:moveTo>
                  <a:cubicBezTo>
                    <a:pt x="51047" y="15893"/>
                    <a:pt x="52346" y="16089"/>
                    <a:pt x="53626" y="16502"/>
                  </a:cubicBezTo>
                  <a:cubicBezTo>
                    <a:pt x="60330" y="18693"/>
                    <a:pt x="63580" y="25610"/>
                    <a:pt x="61949" y="31683"/>
                  </a:cubicBezTo>
                  <a:cubicBezTo>
                    <a:pt x="60372" y="37577"/>
                    <a:pt x="55176" y="41095"/>
                    <a:pt x="49747" y="41095"/>
                  </a:cubicBezTo>
                  <a:cubicBezTo>
                    <a:pt x="48455" y="41095"/>
                    <a:pt x="47149" y="40896"/>
                    <a:pt x="45875" y="40481"/>
                  </a:cubicBezTo>
                  <a:cubicBezTo>
                    <a:pt x="39232" y="38326"/>
                    <a:pt x="35624" y="31230"/>
                    <a:pt x="37767" y="24598"/>
                  </a:cubicBezTo>
                  <a:cubicBezTo>
                    <a:pt x="39495" y="19290"/>
                    <a:pt x="44451" y="15893"/>
                    <a:pt x="49769" y="15893"/>
                  </a:cubicBezTo>
                  <a:close/>
                  <a:moveTo>
                    <a:pt x="4108" y="0"/>
                  </a:moveTo>
                  <a:cubicBezTo>
                    <a:pt x="3620" y="0"/>
                    <a:pt x="3442" y="119"/>
                    <a:pt x="3275" y="595"/>
                  </a:cubicBezTo>
                  <a:cubicBezTo>
                    <a:pt x="2977" y="1441"/>
                    <a:pt x="2715" y="2310"/>
                    <a:pt x="2418" y="3155"/>
                  </a:cubicBezTo>
                  <a:cubicBezTo>
                    <a:pt x="2239" y="3679"/>
                    <a:pt x="2025" y="4203"/>
                    <a:pt x="2156" y="4763"/>
                  </a:cubicBezTo>
                  <a:cubicBezTo>
                    <a:pt x="2180" y="4822"/>
                    <a:pt x="2156" y="4870"/>
                    <a:pt x="2156" y="4929"/>
                  </a:cubicBezTo>
                  <a:cubicBezTo>
                    <a:pt x="1941" y="7180"/>
                    <a:pt x="1703" y="9406"/>
                    <a:pt x="1477" y="11656"/>
                  </a:cubicBezTo>
                  <a:cubicBezTo>
                    <a:pt x="1322" y="13180"/>
                    <a:pt x="1108" y="14704"/>
                    <a:pt x="1025" y="16240"/>
                  </a:cubicBezTo>
                  <a:cubicBezTo>
                    <a:pt x="751" y="22527"/>
                    <a:pt x="4882" y="28527"/>
                    <a:pt x="11728" y="29837"/>
                  </a:cubicBezTo>
                  <a:cubicBezTo>
                    <a:pt x="12544" y="29992"/>
                    <a:pt x="13356" y="30070"/>
                    <a:pt x="14164" y="30070"/>
                  </a:cubicBezTo>
                  <a:cubicBezTo>
                    <a:pt x="15526" y="30070"/>
                    <a:pt x="16875" y="29849"/>
                    <a:pt x="18205" y="29408"/>
                  </a:cubicBezTo>
                  <a:cubicBezTo>
                    <a:pt x="21015" y="28492"/>
                    <a:pt x="23277" y="26801"/>
                    <a:pt x="24956" y="24360"/>
                  </a:cubicBezTo>
                  <a:cubicBezTo>
                    <a:pt x="25016" y="24289"/>
                    <a:pt x="25075" y="24170"/>
                    <a:pt x="25135" y="24170"/>
                  </a:cubicBezTo>
                  <a:cubicBezTo>
                    <a:pt x="25647" y="24122"/>
                    <a:pt x="25944" y="23753"/>
                    <a:pt x="26242" y="23408"/>
                  </a:cubicBezTo>
                  <a:cubicBezTo>
                    <a:pt x="27087" y="22479"/>
                    <a:pt x="27742" y="21408"/>
                    <a:pt x="28254" y="20241"/>
                  </a:cubicBezTo>
                  <a:cubicBezTo>
                    <a:pt x="28683" y="19241"/>
                    <a:pt x="29064" y="18217"/>
                    <a:pt x="29469" y="17205"/>
                  </a:cubicBezTo>
                  <a:cubicBezTo>
                    <a:pt x="29540" y="17026"/>
                    <a:pt x="29635" y="16966"/>
                    <a:pt x="29826" y="16955"/>
                  </a:cubicBezTo>
                  <a:cubicBezTo>
                    <a:pt x="29990" y="16948"/>
                    <a:pt x="30154" y="16945"/>
                    <a:pt x="30316" y="16945"/>
                  </a:cubicBezTo>
                  <a:cubicBezTo>
                    <a:pt x="32752" y="16945"/>
                    <a:pt x="34958" y="17698"/>
                    <a:pt x="36934" y="19205"/>
                  </a:cubicBezTo>
                  <a:cubicBezTo>
                    <a:pt x="37184" y="19395"/>
                    <a:pt x="37243" y="19574"/>
                    <a:pt x="37148" y="19872"/>
                  </a:cubicBezTo>
                  <a:cubicBezTo>
                    <a:pt x="36767" y="21205"/>
                    <a:pt x="36350" y="22550"/>
                    <a:pt x="36219" y="23944"/>
                  </a:cubicBezTo>
                  <a:cubicBezTo>
                    <a:pt x="36124" y="24956"/>
                    <a:pt x="36053" y="25968"/>
                    <a:pt x="36219" y="26980"/>
                  </a:cubicBezTo>
                  <a:cubicBezTo>
                    <a:pt x="36255" y="27313"/>
                    <a:pt x="36303" y="27658"/>
                    <a:pt x="36600" y="27873"/>
                  </a:cubicBezTo>
                  <a:cubicBezTo>
                    <a:pt x="36636" y="27908"/>
                    <a:pt x="36636" y="28015"/>
                    <a:pt x="36636" y="28087"/>
                  </a:cubicBezTo>
                  <a:cubicBezTo>
                    <a:pt x="36553" y="30599"/>
                    <a:pt x="37124" y="32945"/>
                    <a:pt x="38422" y="35123"/>
                  </a:cubicBezTo>
                  <a:cubicBezTo>
                    <a:pt x="40506" y="38600"/>
                    <a:pt x="43554" y="40731"/>
                    <a:pt x="47542" y="41446"/>
                  </a:cubicBezTo>
                  <a:cubicBezTo>
                    <a:pt x="48314" y="41585"/>
                    <a:pt x="49076" y="41653"/>
                    <a:pt x="49827" y="41653"/>
                  </a:cubicBezTo>
                  <a:cubicBezTo>
                    <a:pt x="52102" y="41653"/>
                    <a:pt x="54277" y="41026"/>
                    <a:pt x="56317" y="39826"/>
                  </a:cubicBezTo>
                  <a:cubicBezTo>
                    <a:pt x="58448" y="38588"/>
                    <a:pt x="60092" y="36898"/>
                    <a:pt x="61306" y="34754"/>
                  </a:cubicBezTo>
                  <a:cubicBezTo>
                    <a:pt x="62556" y="32552"/>
                    <a:pt x="63818" y="30349"/>
                    <a:pt x="65104" y="28158"/>
                  </a:cubicBezTo>
                  <a:cubicBezTo>
                    <a:pt x="65687" y="27170"/>
                    <a:pt x="66176" y="26122"/>
                    <a:pt x="66938" y="25241"/>
                  </a:cubicBezTo>
                  <a:cubicBezTo>
                    <a:pt x="67009" y="25158"/>
                    <a:pt x="67057" y="25015"/>
                    <a:pt x="67092" y="24896"/>
                  </a:cubicBezTo>
                  <a:lnTo>
                    <a:pt x="67628" y="23253"/>
                  </a:lnTo>
                  <a:cubicBezTo>
                    <a:pt x="67622" y="23253"/>
                    <a:pt x="67619" y="23247"/>
                    <a:pt x="67612" y="23247"/>
                  </a:cubicBezTo>
                  <a:cubicBezTo>
                    <a:pt x="67604" y="23247"/>
                    <a:pt x="67592" y="23253"/>
                    <a:pt x="67569" y="23277"/>
                  </a:cubicBezTo>
                  <a:lnTo>
                    <a:pt x="68104" y="21622"/>
                  </a:lnTo>
                  <a:cubicBezTo>
                    <a:pt x="68235" y="21205"/>
                    <a:pt x="68164" y="20979"/>
                    <a:pt x="67795" y="20729"/>
                  </a:cubicBezTo>
                  <a:cubicBezTo>
                    <a:pt x="67569" y="20562"/>
                    <a:pt x="67331" y="20419"/>
                    <a:pt x="67104" y="20253"/>
                  </a:cubicBezTo>
                  <a:cubicBezTo>
                    <a:pt x="65449" y="19110"/>
                    <a:pt x="63735" y="18026"/>
                    <a:pt x="61913" y="17133"/>
                  </a:cubicBezTo>
                  <a:cubicBezTo>
                    <a:pt x="60484" y="16419"/>
                    <a:pt x="59032" y="15764"/>
                    <a:pt x="57544" y="15169"/>
                  </a:cubicBezTo>
                  <a:cubicBezTo>
                    <a:pt x="55460" y="14335"/>
                    <a:pt x="53317" y="13704"/>
                    <a:pt x="51078" y="13466"/>
                  </a:cubicBezTo>
                  <a:cubicBezTo>
                    <a:pt x="50433" y="13397"/>
                    <a:pt x="49795" y="13362"/>
                    <a:pt x="49167" y="13362"/>
                  </a:cubicBezTo>
                  <a:cubicBezTo>
                    <a:pt x="45591" y="13362"/>
                    <a:pt x="42303" y="14481"/>
                    <a:pt x="39315" y="16669"/>
                  </a:cubicBezTo>
                  <a:cubicBezTo>
                    <a:pt x="39253" y="16706"/>
                    <a:pt x="39204" y="16727"/>
                    <a:pt x="39157" y="16727"/>
                  </a:cubicBezTo>
                  <a:cubicBezTo>
                    <a:pt x="39112" y="16727"/>
                    <a:pt x="39069" y="16709"/>
                    <a:pt x="39017" y="16669"/>
                  </a:cubicBezTo>
                  <a:cubicBezTo>
                    <a:pt x="38672" y="16419"/>
                    <a:pt x="38291" y="16181"/>
                    <a:pt x="37958" y="15919"/>
                  </a:cubicBezTo>
                  <a:cubicBezTo>
                    <a:pt x="36255" y="14657"/>
                    <a:pt x="34386" y="13871"/>
                    <a:pt x="32267" y="13716"/>
                  </a:cubicBezTo>
                  <a:cubicBezTo>
                    <a:pt x="31433" y="13657"/>
                    <a:pt x="30600" y="13680"/>
                    <a:pt x="29766" y="13657"/>
                  </a:cubicBezTo>
                  <a:cubicBezTo>
                    <a:pt x="29612" y="13657"/>
                    <a:pt x="29540" y="13597"/>
                    <a:pt x="29504" y="13454"/>
                  </a:cubicBezTo>
                  <a:cubicBezTo>
                    <a:pt x="29183" y="12323"/>
                    <a:pt x="28695" y="11263"/>
                    <a:pt x="28135" y="10251"/>
                  </a:cubicBezTo>
                  <a:cubicBezTo>
                    <a:pt x="25956" y="6406"/>
                    <a:pt x="22670" y="3882"/>
                    <a:pt x="18527" y="2441"/>
                  </a:cubicBezTo>
                  <a:cubicBezTo>
                    <a:pt x="17265" y="2000"/>
                    <a:pt x="15991" y="1607"/>
                    <a:pt x="14681" y="1298"/>
                  </a:cubicBezTo>
                  <a:cubicBezTo>
                    <a:pt x="13217" y="953"/>
                    <a:pt x="11740" y="667"/>
                    <a:pt x="10252" y="453"/>
                  </a:cubicBezTo>
                  <a:cubicBezTo>
                    <a:pt x="8228" y="131"/>
                    <a:pt x="6168" y="36"/>
                    <a:pt x="4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6"/>
            <p:cNvSpPr/>
            <p:nvPr/>
          </p:nvSpPr>
          <p:spPr>
            <a:xfrm>
              <a:off x="1845750" y="2633325"/>
              <a:ext cx="705475" cy="630150"/>
            </a:xfrm>
            <a:custGeom>
              <a:avLst/>
              <a:gdLst/>
              <a:ahLst/>
              <a:cxnLst/>
              <a:rect l="l" t="t" r="r" b="b"/>
              <a:pathLst>
                <a:path w="28219" h="25206" extrusionOk="0">
                  <a:moveTo>
                    <a:pt x="14120" y="0"/>
                  </a:moveTo>
                  <a:cubicBezTo>
                    <a:pt x="8856" y="0"/>
                    <a:pt x="3892" y="3305"/>
                    <a:pt x="2120" y="8699"/>
                  </a:cubicBezTo>
                  <a:cubicBezTo>
                    <a:pt x="1" y="15283"/>
                    <a:pt x="3453" y="22367"/>
                    <a:pt x="10169" y="24558"/>
                  </a:cubicBezTo>
                  <a:cubicBezTo>
                    <a:pt x="11520" y="25000"/>
                    <a:pt x="12865" y="25206"/>
                    <a:pt x="14171" y="25206"/>
                  </a:cubicBezTo>
                  <a:cubicBezTo>
                    <a:pt x="19657" y="25206"/>
                    <a:pt x="24455" y="21568"/>
                    <a:pt x="26099" y="16461"/>
                  </a:cubicBezTo>
                  <a:cubicBezTo>
                    <a:pt x="28218" y="9806"/>
                    <a:pt x="24575" y="2722"/>
                    <a:pt x="17967" y="602"/>
                  </a:cubicBezTo>
                  <a:cubicBezTo>
                    <a:pt x="16695" y="195"/>
                    <a:pt x="15399" y="0"/>
                    <a:pt x="14120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6"/>
            <p:cNvSpPr/>
            <p:nvPr/>
          </p:nvSpPr>
          <p:spPr>
            <a:xfrm>
              <a:off x="2736350" y="2922900"/>
              <a:ext cx="698925" cy="630350"/>
            </a:xfrm>
            <a:custGeom>
              <a:avLst/>
              <a:gdLst/>
              <a:ahLst/>
              <a:cxnLst/>
              <a:rect l="l" t="t" r="r" b="b"/>
              <a:pathLst>
                <a:path w="27957" h="25214" extrusionOk="0">
                  <a:moveTo>
                    <a:pt x="14096" y="1"/>
                  </a:moveTo>
                  <a:cubicBezTo>
                    <a:pt x="8796" y="1"/>
                    <a:pt x="3866" y="3389"/>
                    <a:pt x="2143" y="8700"/>
                  </a:cubicBezTo>
                  <a:cubicBezTo>
                    <a:pt x="0" y="15332"/>
                    <a:pt x="3608" y="22440"/>
                    <a:pt x="10251" y="24595"/>
                  </a:cubicBezTo>
                  <a:cubicBezTo>
                    <a:pt x="11525" y="25013"/>
                    <a:pt x="12832" y="25214"/>
                    <a:pt x="14126" y="25214"/>
                  </a:cubicBezTo>
                  <a:cubicBezTo>
                    <a:pt x="19546" y="25214"/>
                    <a:pt x="24739" y="21690"/>
                    <a:pt x="26325" y="15808"/>
                  </a:cubicBezTo>
                  <a:cubicBezTo>
                    <a:pt x="27956" y="9712"/>
                    <a:pt x="24706" y="2795"/>
                    <a:pt x="18002" y="628"/>
                  </a:cubicBezTo>
                  <a:cubicBezTo>
                    <a:pt x="16706" y="203"/>
                    <a:pt x="15390" y="1"/>
                    <a:pt x="1409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6"/>
            <p:cNvSpPr/>
            <p:nvPr/>
          </p:nvSpPr>
          <p:spPr>
            <a:xfrm>
              <a:off x="1867175" y="2631600"/>
              <a:ext cx="504850" cy="481725"/>
            </a:xfrm>
            <a:custGeom>
              <a:avLst/>
              <a:gdLst/>
              <a:ahLst/>
              <a:cxnLst/>
              <a:rect l="l" t="t" r="r" b="b"/>
              <a:pathLst>
                <a:path w="20194" h="19269" extrusionOk="0">
                  <a:moveTo>
                    <a:pt x="13141" y="1"/>
                  </a:moveTo>
                  <a:cubicBezTo>
                    <a:pt x="7882" y="1"/>
                    <a:pt x="2926" y="3320"/>
                    <a:pt x="1156" y="8708"/>
                  </a:cubicBezTo>
                  <a:cubicBezTo>
                    <a:pt x="1" y="12375"/>
                    <a:pt x="549" y="16221"/>
                    <a:pt x="2442" y="19269"/>
                  </a:cubicBezTo>
                  <a:cubicBezTo>
                    <a:pt x="6942" y="12042"/>
                    <a:pt x="13086" y="6232"/>
                    <a:pt x="20194" y="2160"/>
                  </a:cubicBezTo>
                  <a:cubicBezTo>
                    <a:pt x="19230" y="1517"/>
                    <a:pt x="18170" y="981"/>
                    <a:pt x="17003" y="612"/>
                  </a:cubicBezTo>
                  <a:cubicBezTo>
                    <a:pt x="15726" y="198"/>
                    <a:pt x="14424" y="1"/>
                    <a:pt x="13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6"/>
            <p:cNvSpPr/>
            <p:nvPr/>
          </p:nvSpPr>
          <p:spPr>
            <a:xfrm>
              <a:off x="2758975" y="2921375"/>
              <a:ext cx="505125" cy="481875"/>
            </a:xfrm>
            <a:custGeom>
              <a:avLst/>
              <a:gdLst/>
              <a:ahLst/>
              <a:cxnLst/>
              <a:rect l="l" t="t" r="r" b="b"/>
              <a:pathLst>
                <a:path w="20205" h="19275" extrusionOk="0">
                  <a:moveTo>
                    <a:pt x="13173" y="0"/>
                  </a:moveTo>
                  <a:cubicBezTo>
                    <a:pt x="7906" y="0"/>
                    <a:pt x="2951" y="3318"/>
                    <a:pt x="1179" y="8702"/>
                  </a:cubicBezTo>
                  <a:cubicBezTo>
                    <a:pt x="0" y="12393"/>
                    <a:pt x="560" y="16227"/>
                    <a:pt x="2453" y="19275"/>
                  </a:cubicBezTo>
                  <a:cubicBezTo>
                    <a:pt x="6965" y="12036"/>
                    <a:pt x="13109" y="6237"/>
                    <a:pt x="20205" y="2153"/>
                  </a:cubicBezTo>
                  <a:cubicBezTo>
                    <a:pt x="19241" y="1522"/>
                    <a:pt x="18181" y="987"/>
                    <a:pt x="17026" y="606"/>
                  </a:cubicBezTo>
                  <a:cubicBezTo>
                    <a:pt x="15751" y="196"/>
                    <a:pt x="14453" y="0"/>
                    <a:pt x="1317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6"/>
            <p:cNvSpPr/>
            <p:nvPr/>
          </p:nvSpPr>
          <p:spPr>
            <a:xfrm>
              <a:off x="1970175" y="2572375"/>
              <a:ext cx="593850" cy="287950"/>
            </a:xfrm>
            <a:custGeom>
              <a:avLst/>
              <a:gdLst/>
              <a:ahLst/>
              <a:cxnLst/>
              <a:rect l="l" t="t" r="r" b="b"/>
              <a:pathLst>
                <a:path w="23754" h="11518" extrusionOk="0">
                  <a:moveTo>
                    <a:pt x="7639" y="1"/>
                  </a:moveTo>
                  <a:cubicBezTo>
                    <a:pt x="7402" y="1"/>
                    <a:pt x="7166" y="6"/>
                    <a:pt x="6930" y="16"/>
                  </a:cubicBezTo>
                  <a:cubicBezTo>
                    <a:pt x="4513" y="100"/>
                    <a:pt x="2096" y="742"/>
                    <a:pt x="0" y="1885"/>
                  </a:cubicBezTo>
                  <a:cubicBezTo>
                    <a:pt x="2089" y="1230"/>
                    <a:pt x="4227" y="865"/>
                    <a:pt x="6351" y="865"/>
                  </a:cubicBezTo>
                  <a:cubicBezTo>
                    <a:pt x="6540" y="865"/>
                    <a:pt x="6729" y="868"/>
                    <a:pt x="6918" y="873"/>
                  </a:cubicBezTo>
                  <a:cubicBezTo>
                    <a:pt x="9240" y="945"/>
                    <a:pt x="11538" y="1421"/>
                    <a:pt x="13681" y="2290"/>
                  </a:cubicBezTo>
                  <a:cubicBezTo>
                    <a:pt x="15824" y="3124"/>
                    <a:pt x="17812" y="4374"/>
                    <a:pt x="19539" y="5922"/>
                  </a:cubicBezTo>
                  <a:cubicBezTo>
                    <a:pt x="21265" y="7481"/>
                    <a:pt x="22694" y="9374"/>
                    <a:pt x="23753" y="11518"/>
                  </a:cubicBezTo>
                  <a:cubicBezTo>
                    <a:pt x="23146" y="9196"/>
                    <a:pt x="21848" y="7053"/>
                    <a:pt x="20146" y="5303"/>
                  </a:cubicBezTo>
                  <a:cubicBezTo>
                    <a:pt x="19705" y="4886"/>
                    <a:pt x="19289" y="4422"/>
                    <a:pt x="18812" y="4052"/>
                  </a:cubicBezTo>
                  <a:lnTo>
                    <a:pt x="18086" y="3481"/>
                  </a:lnTo>
                  <a:cubicBezTo>
                    <a:pt x="17848" y="3302"/>
                    <a:pt x="17610" y="3100"/>
                    <a:pt x="17336" y="2945"/>
                  </a:cubicBezTo>
                  <a:lnTo>
                    <a:pt x="16562" y="2469"/>
                  </a:lnTo>
                  <a:cubicBezTo>
                    <a:pt x="16300" y="2302"/>
                    <a:pt x="16038" y="2147"/>
                    <a:pt x="15764" y="2028"/>
                  </a:cubicBezTo>
                  <a:lnTo>
                    <a:pt x="14943" y="1624"/>
                  </a:lnTo>
                  <a:cubicBezTo>
                    <a:pt x="14669" y="1493"/>
                    <a:pt x="14407" y="1338"/>
                    <a:pt x="14109" y="1254"/>
                  </a:cubicBezTo>
                  <a:cubicBezTo>
                    <a:pt x="12055" y="448"/>
                    <a:pt x="9846" y="1"/>
                    <a:pt x="7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6"/>
            <p:cNvSpPr/>
            <p:nvPr/>
          </p:nvSpPr>
          <p:spPr>
            <a:xfrm>
              <a:off x="3443275" y="3013600"/>
              <a:ext cx="79500" cy="108375"/>
            </a:xfrm>
            <a:custGeom>
              <a:avLst/>
              <a:gdLst/>
              <a:ahLst/>
              <a:cxnLst/>
              <a:rect l="l" t="t" r="r" b="b"/>
              <a:pathLst>
                <a:path w="3180" h="4335" extrusionOk="0">
                  <a:moveTo>
                    <a:pt x="1" y="0"/>
                  </a:moveTo>
                  <a:lnTo>
                    <a:pt x="2560" y="4334"/>
                  </a:lnTo>
                  <a:lnTo>
                    <a:pt x="3049" y="2584"/>
                  </a:lnTo>
                  <a:cubicBezTo>
                    <a:pt x="3179" y="2108"/>
                    <a:pt x="2977" y="1620"/>
                    <a:pt x="2537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6"/>
            <p:cNvSpPr/>
            <p:nvPr/>
          </p:nvSpPr>
          <p:spPr>
            <a:xfrm>
              <a:off x="2594950" y="2888575"/>
              <a:ext cx="186650" cy="64625"/>
            </a:xfrm>
            <a:custGeom>
              <a:avLst/>
              <a:gdLst/>
              <a:ahLst/>
              <a:cxnLst/>
              <a:rect l="l" t="t" r="r" b="b"/>
              <a:pathLst>
                <a:path w="7466" h="2585" extrusionOk="0">
                  <a:moveTo>
                    <a:pt x="2025" y="1"/>
                  </a:moveTo>
                  <a:cubicBezTo>
                    <a:pt x="1334" y="1"/>
                    <a:pt x="632" y="96"/>
                    <a:pt x="1" y="334"/>
                  </a:cubicBezTo>
                  <a:cubicBezTo>
                    <a:pt x="679" y="370"/>
                    <a:pt x="1334" y="417"/>
                    <a:pt x="1977" y="548"/>
                  </a:cubicBezTo>
                  <a:cubicBezTo>
                    <a:pt x="2632" y="656"/>
                    <a:pt x="3251" y="787"/>
                    <a:pt x="3882" y="977"/>
                  </a:cubicBezTo>
                  <a:cubicBezTo>
                    <a:pt x="4489" y="1156"/>
                    <a:pt x="5097" y="1394"/>
                    <a:pt x="5692" y="1668"/>
                  </a:cubicBezTo>
                  <a:cubicBezTo>
                    <a:pt x="6287" y="1930"/>
                    <a:pt x="6871" y="2251"/>
                    <a:pt x="7466" y="2584"/>
                  </a:cubicBezTo>
                  <a:cubicBezTo>
                    <a:pt x="7061" y="2037"/>
                    <a:pt x="6549" y="1560"/>
                    <a:pt x="5966" y="1191"/>
                  </a:cubicBezTo>
                  <a:cubicBezTo>
                    <a:pt x="5382" y="798"/>
                    <a:pt x="4739" y="525"/>
                    <a:pt x="4073" y="310"/>
                  </a:cubicBezTo>
                  <a:cubicBezTo>
                    <a:pt x="3406" y="120"/>
                    <a:pt x="2715" y="1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0" name="Google Shape;3170;p36"/>
          <p:cNvGrpSpPr/>
          <p:nvPr/>
        </p:nvGrpSpPr>
        <p:grpSpPr>
          <a:xfrm rot="1738204" flipH="1">
            <a:off x="-615478" y="-1032220"/>
            <a:ext cx="3191140" cy="4712721"/>
            <a:chOff x="1393625" y="4070725"/>
            <a:chExt cx="616750" cy="910825"/>
          </a:xfrm>
        </p:grpSpPr>
        <p:sp>
          <p:nvSpPr>
            <p:cNvPr id="3171" name="Google Shape;3171;p3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5" name="Google Shape;3225;p36"/>
          <p:cNvGrpSpPr/>
          <p:nvPr/>
        </p:nvGrpSpPr>
        <p:grpSpPr>
          <a:xfrm rot="8647093">
            <a:off x="2424893" y="4643531"/>
            <a:ext cx="2423950" cy="398523"/>
            <a:chOff x="-2894125" y="2431075"/>
            <a:chExt cx="1108200" cy="182200"/>
          </a:xfrm>
        </p:grpSpPr>
        <p:sp>
          <p:nvSpPr>
            <p:cNvPr id="3226" name="Google Shape;3226;p36"/>
            <p:cNvSpPr/>
            <p:nvPr/>
          </p:nvSpPr>
          <p:spPr>
            <a:xfrm>
              <a:off x="-1977650" y="2458475"/>
              <a:ext cx="144400" cy="122350"/>
            </a:xfrm>
            <a:custGeom>
              <a:avLst/>
              <a:gdLst/>
              <a:ahLst/>
              <a:cxnLst/>
              <a:rect l="l" t="t" r="r" b="b"/>
              <a:pathLst>
                <a:path w="5776" h="4894" extrusionOk="0">
                  <a:moveTo>
                    <a:pt x="1227" y="0"/>
                  </a:moveTo>
                  <a:cubicBezTo>
                    <a:pt x="560" y="0"/>
                    <a:pt x="1" y="548"/>
                    <a:pt x="1" y="1227"/>
                  </a:cubicBezTo>
                  <a:lnTo>
                    <a:pt x="1" y="3679"/>
                  </a:lnTo>
                  <a:cubicBezTo>
                    <a:pt x="1" y="4346"/>
                    <a:pt x="560" y="4894"/>
                    <a:pt x="1227" y="4894"/>
                  </a:cubicBezTo>
                  <a:lnTo>
                    <a:pt x="5775" y="4894"/>
                  </a:lnTo>
                  <a:lnTo>
                    <a:pt x="5775" y="12"/>
                  </a:lnTo>
                  <a:lnTo>
                    <a:pt x="1227" y="1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6"/>
            <p:cNvSpPr/>
            <p:nvPr/>
          </p:nvSpPr>
          <p:spPr>
            <a:xfrm>
              <a:off x="-1833275" y="2458475"/>
              <a:ext cx="47350" cy="122050"/>
            </a:xfrm>
            <a:custGeom>
              <a:avLst/>
              <a:gdLst/>
              <a:ahLst/>
              <a:cxnLst/>
              <a:rect l="l" t="t" r="r" b="b"/>
              <a:pathLst>
                <a:path w="1894" h="4882" extrusionOk="0">
                  <a:moveTo>
                    <a:pt x="0" y="0"/>
                  </a:moveTo>
                  <a:lnTo>
                    <a:pt x="0" y="4882"/>
                  </a:lnTo>
                  <a:lnTo>
                    <a:pt x="667" y="4882"/>
                  </a:lnTo>
                  <a:cubicBezTo>
                    <a:pt x="1346" y="4882"/>
                    <a:pt x="1894" y="4334"/>
                    <a:pt x="1894" y="3667"/>
                  </a:cubicBezTo>
                  <a:lnTo>
                    <a:pt x="1894" y="1203"/>
                  </a:lnTo>
                  <a:cubicBezTo>
                    <a:pt x="1894" y="548"/>
                    <a:pt x="1346" y="0"/>
                    <a:pt x="667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6"/>
            <p:cNvSpPr/>
            <p:nvPr/>
          </p:nvSpPr>
          <p:spPr>
            <a:xfrm>
              <a:off x="-2894125" y="2480500"/>
              <a:ext cx="188150" cy="84850"/>
            </a:xfrm>
            <a:custGeom>
              <a:avLst/>
              <a:gdLst/>
              <a:ahLst/>
              <a:cxnLst/>
              <a:rect l="l" t="t" r="r" b="b"/>
              <a:pathLst>
                <a:path w="7526" h="3394" extrusionOk="0">
                  <a:moveTo>
                    <a:pt x="3596" y="1250"/>
                  </a:moveTo>
                  <a:cubicBezTo>
                    <a:pt x="3846" y="1250"/>
                    <a:pt x="4037" y="1441"/>
                    <a:pt x="4037" y="1691"/>
                  </a:cubicBezTo>
                  <a:cubicBezTo>
                    <a:pt x="4037" y="1929"/>
                    <a:pt x="3834" y="2143"/>
                    <a:pt x="3596" y="2143"/>
                  </a:cubicBezTo>
                  <a:cubicBezTo>
                    <a:pt x="3334" y="2143"/>
                    <a:pt x="3144" y="1953"/>
                    <a:pt x="3144" y="1691"/>
                  </a:cubicBezTo>
                  <a:cubicBezTo>
                    <a:pt x="3144" y="1441"/>
                    <a:pt x="3334" y="1250"/>
                    <a:pt x="3596" y="1250"/>
                  </a:cubicBezTo>
                  <a:close/>
                  <a:moveTo>
                    <a:pt x="3918" y="0"/>
                  </a:moveTo>
                  <a:cubicBezTo>
                    <a:pt x="3787" y="0"/>
                    <a:pt x="3596" y="72"/>
                    <a:pt x="3501" y="167"/>
                  </a:cubicBezTo>
                  <a:lnTo>
                    <a:pt x="274" y="1096"/>
                  </a:lnTo>
                  <a:cubicBezTo>
                    <a:pt x="143" y="1143"/>
                    <a:pt x="36" y="1274"/>
                    <a:pt x="24" y="1417"/>
                  </a:cubicBezTo>
                  <a:cubicBezTo>
                    <a:pt x="24" y="1417"/>
                    <a:pt x="36" y="1905"/>
                    <a:pt x="24" y="2024"/>
                  </a:cubicBezTo>
                  <a:cubicBezTo>
                    <a:pt x="1" y="2131"/>
                    <a:pt x="108" y="2262"/>
                    <a:pt x="227" y="2310"/>
                  </a:cubicBezTo>
                  <a:lnTo>
                    <a:pt x="3322" y="3215"/>
                  </a:lnTo>
                  <a:cubicBezTo>
                    <a:pt x="3430" y="3286"/>
                    <a:pt x="3620" y="3358"/>
                    <a:pt x="3751" y="3358"/>
                  </a:cubicBezTo>
                  <a:lnTo>
                    <a:pt x="7240" y="3394"/>
                  </a:lnTo>
                  <a:cubicBezTo>
                    <a:pt x="7371" y="3394"/>
                    <a:pt x="7478" y="3286"/>
                    <a:pt x="7490" y="3155"/>
                  </a:cubicBezTo>
                  <a:lnTo>
                    <a:pt x="7525" y="286"/>
                  </a:lnTo>
                  <a:cubicBezTo>
                    <a:pt x="7525" y="143"/>
                    <a:pt x="7418" y="48"/>
                    <a:pt x="7287" y="24"/>
                  </a:cubicBezTo>
                  <a:lnTo>
                    <a:pt x="3918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6"/>
            <p:cNvSpPr/>
            <p:nvPr/>
          </p:nvSpPr>
          <p:spPr>
            <a:xfrm>
              <a:off x="-2715825" y="2465900"/>
              <a:ext cx="187550" cy="111650"/>
            </a:xfrm>
            <a:custGeom>
              <a:avLst/>
              <a:gdLst/>
              <a:ahLst/>
              <a:cxnLst/>
              <a:rect l="l" t="t" r="r" b="b"/>
              <a:pathLst>
                <a:path w="7502" h="4466" extrusionOk="0">
                  <a:moveTo>
                    <a:pt x="1227" y="1"/>
                  </a:moveTo>
                  <a:cubicBezTo>
                    <a:pt x="548" y="1"/>
                    <a:pt x="0" y="549"/>
                    <a:pt x="0" y="1227"/>
                  </a:cubicBezTo>
                  <a:lnTo>
                    <a:pt x="0" y="3251"/>
                  </a:lnTo>
                  <a:cubicBezTo>
                    <a:pt x="0" y="3918"/>
                    <a:pt x="548" y="4466"/>
                    <a:pt x="1227" y="4466"/>
                  </a:cubicBezTo>
                  <a:lnTo>
                    <a:pt x="6287" y="4466"/>
                  </a:lnTo>
                  <a:cubicBezTo>
                    <a:pt x="6954" y="4466"/>
                    <a:pt x="7501" y="3918"/>
                    <a:pt x="7501" y="3251"/>
                  </a:cubicBezTo>
                  <a:lnTo>
                    <a:pt x="7501" y="1227"/>
                  </a:lnTo>
                  <a:cubicBezTo>
                    <a:pt x="7501" y="549"/>
                    <a:pt x="6954" y="1"/>
                    <a:pt x="6287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6"/>
            <p:cNvSpPr/>
            <p:nvPr/>
          </p:nvSpPr>
          <p:spPr>
            <a:xfrm>
              <a:off x="-2600925" y="2431075"/>
              <a:ext cx="691775" cy="182200"/>
            </a:xfrm>
            <a:custGeom>
              <a:avLst/>
              <a:gdLst/>
              <a:ahLst/>
              <a:cxnLst/>
              <a:rect l="l" t="t" r="r" b="b"/>
              <a:pathLst>
                <a:path w="27671" h="7288" extrusionOk="0">
                  <a:moveTo>
                    <a:pt x="1227" y="1"/>
                  </a:moveTo>
                  <a:cubicBezTo>
                    <a:pt x="560" y="1"/>
                    <a:pt x="0" y="549"/>
                    <a:pt x="0" y="1215"/>
                  </a:cubicBezTo>
                  <a:lnTo>
                    <a:pt x="0" y="6073"/>
                  </a:lnTo>
                  <a:cubicBezTo>
                    <a:pt x="0" y="6740"/>
                    <a:pt x="560" y="7287"/>
                    <a:pt x="1227" y="7287"/>
                  </a:cubicBezTo>
                  <a:lnTo>
                    <a:pt x="26456" y="7287"/>
                  </a:lnTo>
                  <a:cubicBezTo>
                    <a:pt x="27123" y="7287"/>
                    <a:pt x="27670" y="6740"/>
                    <a:pt x="27670" y="6073"/>
                  </a:cubicBezTo>
                  <a:lnTo>
                    <a:pt x="27670" y="1215"/>
                  </a:lnTo>
                  <a:cubicBezTo>
                    <a:pt x="27670" y="549"/>
                    <a:pt x="27123" y="1"/>
                    <a:pt x="2645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1" name="Google Shape;3231;p36"/>
          <p:cNvGrpSpPr/>
          <p:nvPr/>
        </p:nvGrpSpPr>
        <p:grpSpPr>
          <a:xfrm rot="8647093">
            <a:off x="2587393" y="4599506"/>
            <a:ext cx="2423950" cy="398523"/>
            <a:chOff x="-2894125" y="2431075"/>
            <a:chExt cx="1108200" cy="182200"/>
          </a:xfrm>
        </p:grpSpPr>
        <p:sp>
          <p:nvSpPr>
            <p:cNvPr id="3232" name="Google Shape;3232;p36"/>
            <p:cNvSpPr/>
            <p:nvPr/>
          </p:nvSpPr>
          <p:spPr>
            <a:xfrm>
              <a:off x="-1977650" y="2458475"/>
              <a:ext cx="144400" cy="122350"/>
            </a:xfrm>
            <a:custGeom>
              <a:avLst/>
              <a:gdLst/>
              <a:ahLst/>
              <a:cxnLst/>
              <a:rect l="l" t="t" r="r" b="b"/>
              <a:pathLst>
                <a:path w="5776" h="4894" extrusionOk="0">
                  <a:moveTo>
                    <a:pt x="1227" y="0"/>
                  </a:moveTo>
                  <a:cubicBezTo>
                    <a:pt x="560" y="0"/>
                    <a:pt x="1" y="548"/>
                    <a:pt x="1" y="1227"/>
                  </a:cubicBezTo>
                  <a:lnTo>
                    <a:pt x="1" y="3679"/>
                  </a:lnTo>
                  <a:cubicBezTo>
                    <a:pt x="1" y="4346"/>
                    <a:pt x="560" y="4894"/>
                    <a:pt x="1227" y="4894"/>
                  </a:cubicBezTo>
                  <a:lnTo>
                    <a:pt x="5775" y="4894"/>
                  </a:lnTo>
                  <a:lnTo>
                    <a:pt x="5775" y="12"/>
                  </a:lnTo>
                  <a:lnTo>
                    <a:pt x="1227" y="1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6"/>
            <p:cNvSpPr/>
            <p:nvPr/>
          </p:nvSpPr>
          <p:spPr>
            <a:xfrm>
              <a:off x="-1833275" y="2458475"/>
              <a:ext cx="47350" cy="122050"/>
            </a:xfrm>
            <a:custGeom>
              <a:avLst/>
              <a:gdLst/>
              <a:ahLst/>
              <a:cxnLst/>
              <a:rect l="l" t="t" r="r" b="b"/>
              <a:pathLst>
                <a:path w="1894" h="4882" extrusionOk="0">
                  <a:moveTo>
                    <a:pt x="0" y="0"/>
                  </a:moveTo>
                  <a:lnTo>
                    <a:pt x="0" y="4882"/>
                  </a:lnTo>
                  <a:lnTo>
                    <a:pt x="667" y="4882"/>
                  </a:lnTo>
                  <a:cubicBezTo>
                    <a:pt x="1346" y="4882"/>
                    <a:pt x="1894" y="4334"/>
                    <a:pt x="1894" y="3667"/>
                  </a:cubicBezTo>
                  <a:lnTo>
                    <a:pt x="1894" y="1203"/>
                  </a:lnTo>
                  <a:cubicBezTo>
                    <a:pt x="1894" y="548"/>
                    <a:pt x="134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6"/>
            <p:cNvSpPr/>
            <p:nvPr/>
          </p:nvSpPr>
          <p:spPr>
            <a:xfrm>
              <a:off x="-2894125" y="2480500"/>
              <a:ext cx="188150" cy="84850"/>
            </a:xfrm>
            <a:custGeom>
              <a:avLst/>
              <a:gdLst/>
              <a:ahLst/>
              <a:cxnLst/>
              <a:rect l="l" t="t" r="r" b="b"/>
              <a:pathLst>
                <a:path w="7526" h="3394" extrusionOk="0">
                  <a:moveTo>
                    <a:pt x="3596" y="1250"/>
                  </a:moveTo>
                  <a:cubicBezTo>
                    <a:pt x="3846" y="1250"/>
                    <a:pt x="4037" y="1441"/>
                    <a:pt x="4037" y="1691"/>
                  </a:cubicBezTo>
                  <a:cubicBezTo>
                    <a:pt x="4037" y="1929"/>
                    <a:pt x="3834" y="2143"/>
                    <a:pt x="3596" y="2143"/>
                  </a:cubicBezTo>
                  <a:cubicBezTo>
                    <a:pt x="3334" y="2143"/>
                    <a:pt x="3144" y="1953"/>
                    <a:pt x="3144" y="1691"/>
                  </a:cubicBezTo>
                  <a:cubicBezTo>
                    <a:pt x="3144" y="1441"/>
                    <a:pt x="3334" y="1250"/>
                    <a:pt x="3596" y="1250"/>
                  </a:cubicBezTo>
                  <a:close/>
                  <a:moveTo>
                    <a:pt x="3918" y="0"/>
                  </a:moveTo>
                  <a:cubicBezTo>
                    <a:pt x="3787" y="0"/>
                    <a:pt x="3596" y="72"/>
                    <a:pt x="3501" y="167"/>
                  </a:cubicBezTo>
                  <a:lnTo>
                    <a:pt x="274" y="1096"/>
                  </a:lnTo>
                  <a:cubicBezTo>
                    <a:pt x="143" y="1143"/>
                    <a:pt x="36" y="1274"/>
                    <a:pt x="24" y="1417"/>
                  </a:cubicBezTo>
                  <a:cubicBezTo>
                    <a:pt x="24" y="1417"/>
                    <a:pt x="36" y="1905"/>
                    <a:pt x="24" y="2024"/>
                  </a:cubicBezTo>
                  <a:cubicBezTo>
                    <a:pt x="1" y="2131"/>
                    <a:pt x="108" y="2262"/>
                    <a:pt x="227" y="2310"/>
                  </a:cubicBezTo>
                  <a:lnTo>
                    <a:pt x="3322" y="3215"/>
                  </a:lnTo>
                  <a:cubicBezTo>
                    <a:pt x="3430" y="3286"/>
                    <a:pt x="3620" y="3358"/>
                    <a:pt x="3751" y="3358"/>
                  </a:cubicBezTo>
                  <a:lnTo>
                    <a:pt x="7240" y="3394"/>
                  </a:lnTo>
                  <a:cubicBezTo>
                    <a:pt x="7371" y="3394"/>
                    <a:pt x="7478" y="3286"/>
                    <a:pt x="7490" y="3155"/>
                  </a:cubicBezTo>
                  <a:lnTo>
                    <a:pt x="7525" y="286"/>
                  </a:lnTo>
                  <a:cubicBezTo>
                    <a:pt x="7525" y="143"/>
                    <a:pt x="7418" y="48"/>
                    <a:pt x="7287" y="24"/>
                  </a:cubicBezTo>
                  <a:lnTo>
                    <a:pt x="3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6"/>
            <p:cNvSpPr/>
            <p:nvPr/>
          </p:nvSpPr>
          <p:spPr>
            <a:xfrm>
              <a:off x="-2715825" y="2465900"/>
              <a:ext cx="187550" cy="111650"/>
            </a:xfrm>
            <a:custGeom>
              <a:avLst/>
              <a:gdLst/>
              <a:ahLst/>
              <a:cxnLst/>
              <a:rect l="l" t="t" r="r" b="b"/>
              <a:pathLst>
                <a:path w="7502" h="4466" extrusionOk="0">
                  <a:moveTo>
                    <a:pt x="1227" y="1"/>
                  </a:moveTo>
                  <a:cubicBezTo>
                    <a:pt x="548" y="1"/>
                    <a:pt x="0" y="549"/>
                    <a:pt x="0" y="1227"/>
                  </a:cubicBezTo>
                  <a:lnTo>
                    <a:pt x="0" y="3251"/>
                  </a:lnTo>
                  <a:cubicBezTo>
                    <a:pt x="0" y="3918"/>
                    <a:pt x="548" y="4466"/>
                    <a:pt x="1227" y="4466"/>
                  </a:cubicBezTo>
                  <a:lnTo>
                    <a:pt x="6287" y="4466"/>
                  </a:lnTo>
                  <a:cubicBezTo>
                    <a:pt x="6954" y="4466"/>
                    <a:pt x="7501" y="3918"/>
                    <a:pt x="7501" y="3251"/>
                  </a:cubicBezTo>
                  <a:lnTo>
                    <a:pt x="7501" y="1227"/>
                  </a:lnTo>
                  <a:cubicBezTo>
                    <a:pt x="7501" y="549"/>
                    <a:pt x="6954" y="1"/>
                    <a:pt x="6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6"/>
            <p:cNvSpPr/>
            <p:nvPr/>
          </p:nvSpPr>
          <p:spPr>
            <a:xfrm>
              <a:off x="-2600925" y="2431075"/>
              <a:ext cx="691775" cy="182200"/>
            </a:xfrm>
            <a:custGeom>
              <a:avLst/>
              <a:gdLst/>
              <a:ahLst/>
              <a:cxnLst/>
              <a:rect l="l" t="t" r="r" b="b"/>
              <a:pathLst>
                <a:path w="27671" h="7288" extrusionOk="0">
                  <a:moveTo>
                    <a:pt x="1227" y="1"/>
                  </a:moveTo>
                  <a:cubicBezTo>
                    <a:pt x="560" y="1"/>
                    <a:pt x="0" y="549"/>
                    <a:pt x="0" y="1215"/>
                  </a:cubicBezTo>
                  <a:lnTo>
                    <a:pt x="0" y="6073"/>
                  </a:lnTo>
                  <a:cubicBezTo>
                    <a:pt x="0" y="6740"/>
                    <a:pt x="560" y="7287"/>
                    <a:pt x="1227" y="7287"/>
                  </a:cubicBezTo>
                  <a:lnTo>
                    <a:pt x="26456" y="7287"/>
                  </a:lnTo>
                  <a:cubicBezTo>
                    <a:pt x="27123" y="7287"/>
                    <a:pt x="27670" y="6740"/>
                    <a:pt x="27670" y="6073"/>
                  </a:cubicBezTo>
                  <a:lnTo>
                    <a:pt x="27670" y="1215"/>
                  </a:lnTo>
                  <a:cubicBezTo>
                    <a:pt x="27670" y="549"/>
                    <a:pt x="27123" y="1"/>
                    <a:pt x="26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7" name="Google Shape;3237;p36"/>
          <p:cNvSpPr/>
          <p:nvPr/>
        </p:nvSpPr>
        <p:spPr>
          <a:xfrm>
            <a:off x="3186425" y="3589529"/>
            <a:ext cx="1660325" cy="337450"/>
          </a:xfrm>
          <a:custGeom>
            <a:avLst/>
            <a:gdLst/>
            <a:ahLst/>
            <a:cxnLst/>
            <a:rect l="l" t="t" r="r" b="b"/>
            <a:pathLst>
              <a:path w="66413" h="13498" extrusionOk="0">
                <a:moveTo>
                  <a:pt x="0" y="8411"/>
                </a:moveTo>
                <a:cubicBezTo>
                  <a:pt x="5386" y="4564"/>
                  <a:pt x="11596" y="-1081"/>
                  <a:pt x="18087" y="216"/>
                </a:cubicBezTo>
                <a:cubicBezTo>
                  <a:pt x="21520" y="902"/>
                  <a:pt x="18909" y="9065"/>
                  <a:pt x="22326" y="9824"/>
                </a:cubicBezTo>
                <a:cubicBezTo>
                  <a:pt x="30069" y="11544"/>
                  <a:pt x="37439" y="4880"/>
                  <a:pt x="45217" y="3324"/>
                </a:cubicBezTo>
                <a:cubicBezTo>
                  <a:pt x="46510" y="3065"/>
                  <a:pt x="48495" y="2193"/>
                  <a:pt x="49174" y="3324"/>
                </a:cubicBezTo>
                <a:cubicBezTo>
                  <a:pt x="50657" y="5795"/>
                  <a:pt x="48193" y="10731"/>
                  <a:pt x="50869" y="11803"/>
                </a:cubicBezTo>
                <a:cubicBezTo>
                  <a:pt x="55256" y="13560"/>
                  <a:pt x="61311" y="7719"/>
                  <a:pt x="65000" y="10672"/>
                </a:cubicBezTo>
                <a:cubicBezTo>
                  <a:pt x="65822" y="11330"/>
                  <a:pt x="65414" y="13166"/>
                  <a:pt x="66413" y="1349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38" name="Google Shape;3238;p36"/>
          <p:cNvGrpSpPr/>
          <p:nvPr/>
        </p:nvGrpSpPr>
        <p:grpSpPr>
          <a:xfrm rot="-1738145">
            <a:off x="7461810" y="849109"/>
            <a:ext cx="2131143" cy="3147302"/>
            <a:chOff x="1393625" y="4070725"/>
            <a:chExt cx="616750" cy="910825"/>
          </a:xfrm>
        </p:grpSpPr>
        <p:sp>
          <p:nvSpPr>
            <p:cNvPr id="3239" name="Google Shape;3239;p3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3" name="Google Shape;3293;p36"/>
          <p:cNvGrpSpPr/>
          <p:nvPr/>
        </p:nvGrpSpPr>
        <p:grpSpPr>
          <a:xfrm>
            <a:off x="6565048" y="258598"/>
            <a:ext cx="1072445" cy="946323"/>
            <a:chOff x="-2019994" y="2198375"/>
            <a:chExt cx="777528" cy="686089"/>
          </a:xfrm>
        </p:grpSpPr>
        <p:sp>
          <p:nvSpPr>
            <p:cNvPr id="3294" name="Google Shape;3294;p36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6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6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6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6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6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6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6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6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6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6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6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6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6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6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9" name="Google Shape;3309;p36"/>
          <p:cNvGrpSpPr/>
          <p:nvPr/>
        </p:nvGrpSpPr>
        <p:grpSpPr>
          <a:xfrm rot="1524186">
            <a:off x="467596" y="3759086"/>
            <a:ext cx="1284329" cy="1133289"/>
            <a:chOff x="-2019994" y="2198375"/>
            <a:chExt cx="777528" cy="686089"/>
          </a:xfrm>
        </p:grpSpPr>
        <p:sp>
          <p:nvSpPr>
            <p:cNvPr id="3310" name="Google Shape;3310;p36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6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6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6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6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6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6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6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6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6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6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6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6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6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6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34"/>
          <p:cNvSpPr txBox="1">
            <a:spLocks noGrp="1"/>
          </p:cNvSpPr>
          <p:nvPr>
            <p:ph type="title"/>
          </p:nvPr>
        </p:nvSpPr>
        <p:spPr>
          <a:xfrm>
            <a:off x="3044150" y="1765188"/>
            <a:ext cx="4491900" cy="849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Syarat Penerima</a:t>
            </a:r>
            <a:endParaRPr sz="4400" dirty="0"/>
          </a:p>
        </p:txBody>
      </p:sp>
      <p:sp>
        <p:nvSpPr>
          <p:cNvPr id="2682" name="Google Shape;2682;p34"/>
          <p:cNvSpPr txBox="1">
            <a:spLocks noGrp="1"/>
          </p:cNvSpPr>
          <p:nvPr>
            <p:ph type="subTitle" idx="1"/>
          </p:nvPr>
        </p:nvSpPr>
        <p:spPr>
          <a:xfrm>
            <a:off x="3044100" y="2394690"/>
            <a:ext cx="44919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Bantuan Hukum</a:t>
            </a:r>
            <a:endParaRPr sz="4400" dirty="0"/>
          </a:p>
        </p:txBody>
      </p:sp>
      <p:sp>
        <p:nvSpPr>
          <p:cNvPr id="2683" name="Google Shape;2683;p34"/>
          <p:cNvSpPr/>
          <p:nvPr/>
        </p:nvSpPr>
        <p:spPr>
          <a:xfrm>
            <a:off x="2390563" y="350027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34"/>
          <p:cNvSpPr/>
          <p:nvPr/>
        </p:nvSpPr>
        <p:spPr>
          <a:xfrm>
            <a:off x="4355838" y="4713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5" name="Google Shape;2685;p34"/>
          <p:cNvGrpSpPr/>
          <p:nvPr/>
        </p:nvGrpSpPr>
        <p:grpSpPr>
          <a:xfrm>
            <a:off x="4103193" y="3693051"/>
            <a:ext cx="3231018" cy="2437148"/>
            <a:chOff x="-3330698" y="-296135"/>
            <a:chExt cx="2611979" cy="1970209"/>
          </a:xfrm>
        </p:grpSpPr>
        <p:sp>
          <p:nvSpPr>
            <p:cNvPr id="2686" name="Google Shape;2686;p34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4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4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4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4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4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4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4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4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4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4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4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4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4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4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4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4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4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4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4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4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4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4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4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4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4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4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4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4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4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4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4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4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4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4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4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4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4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4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4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4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4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4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4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4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4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4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4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4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4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4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4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4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4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4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4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4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4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4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4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4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4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4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4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4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4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4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4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4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4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4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4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4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4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4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4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4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4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4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4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4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4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4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4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4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4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4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4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4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4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4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4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4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4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4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4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4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4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4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4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4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4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4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4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4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4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4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0" name="Google Shape;2850;p34"/>
          <p:cNvGrpSpPr/>
          <p:nvPr/>
        </p:nvGrpSpPr>
        <p:grpSpPr>
          <a:xfrm>
            <a:off x="6522705" y="351674"/>
            <a:ext cx="894780" cy="789551"/>
            <a:chOff x="-2019994" y="2198375"/>
            <a:chExt cx="777528" cy="686089"/>
          </a:xfrm>
        </p:grpSpPr>
        <p:sp>
          <p:nvSpPr>
            <p:cNvPr id="2851" name="Google Shape;2851;p34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4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4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4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4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4"/>
          <p:cNvGrpSpPr/>
          <p:nvPr/>
        </p:nvGrpSpPr>
        <p:grpSpPr>
          <a:xfrm rot="-2148083">
            <a:off x="7951132" y="-55685"/>
            <a:ext cx="959537" cy="1942607"/>
            <a:chOff x="5707250" y="3716825"/>
            <a:chExt cx="573875" cy="1161825"/>
          </a:xfrm>
        </p:grpSpPr>
        <p:sp>
          <p:nvSpPr>
            <p:cNvPr id="2867" name="Google Shape;2867;p34"/>
            <p:cNvSpPr/>
            <p:nvPr/>
          </p:nvSpPr>
          <p:spPr>
            <a:xfrm>
              <a:off x="5707250" y="3716825"/>
              <a:ext cx="573875" cy="1161825"/>
            </a:xfrm>
            <a:custGeom>
              <a:avLst/>
              <a:gdLst/>
              <a:ahLst/>
              <a:cxnLst/>
              <a:rect l="l" t="t" r="r" b="b"/>
              <a:pathLst>
                <a:path w="22955" h="46473" extrusionOk="0">
                  <a:moveTo>
                    <a:pt x="10043" y="0"/>
                  </a:moveTo>
                  <a:cubicBezTo>
                    <a:pt x="9962" y="0"/>
                    <a:pt x="9903" y="72"/>
                    <a:pt x="9883" y="256"/>
                  </a:cubicBezTo>
                  <a:cubicBezTo>
                    <a:pt x="9740" y="1292"/>
                    <a:pt x="9645" y="2339"/>
                    <a:pt x="9430" y="3351"/>
                  </a:cubicBezTo>
                  <a:cubicBezTo>
                    <a:pt x="8001" y="10126"/>
                    <a:pt x="2346" y="15067"/>
                    <a:pt x="751" y="21806"/>
                  </a:cubicBezTo>
                  <a:cubicBezTo>
                    <a:pt x="631" y="22306"/>
                    <a:pt x="548" y="22818"/>
                    <a:pt x="477" y="23318"/>
                  </a:cubicBezTo>
                  <a:cubicBezTo>
                    <a:pt x="0" y="26830"/>
                    <a:pt x="798" y="30688"/>
                    <a:pt x="3596" y="33069"/>
                  </a:cubicBezTo>
                  <a:cubicBezTo>
                    <a:pt x="5061" y="34319"/>
                    <a:pt x="6823" y="35093"/>
                    <a:pt x="8597" y="35796"/>
                  </a:cubicBezTo>
                  <a:cubicBezTo>
                    <a:pt x="10335" y="36498"/>
                    <a:pt x="12085" y="37213"/>
                    <a:pt x="13752" y="38082"/>
                  </a:cubicBezTo>
                  <a:cubicBezTo>
                    <a:pt x="17360" y="40023"/>
                    <a:pt x="20086" y="42559"/>
                    <a:pt x="22182" y="46083"/>
                  </a:cubicBezTo>
                  <a:cubicBezTo>
                    <a:pt x="22344" y="46352"/>
                    <a:pt x="22507" y="46473"/>
                    <a:pt x="22640" y="46473"/>
                  </a:cubicBezTo>
                  <a:cubicBezTo>
                    <a:pt x="22829" y="46473"/>
                    <a:pt x="22955" y="46227"/>
                    <a:pt x="22920" y="45821"/>
                  </a:cubicBezTo>
                  <a:cubicBezTo>
                    <a:pt x="22872" y="45345"/>
                    <a:pt x="22813" y="44856"/>
                    <a:pt x="22729" y="44368"/>
                  </a:cubicBezTo>
                  <a:cubicBezTo>
                    <a:pt x="22098" y="40511"/>
                    <a:pt x="20229" y="36808"/>
                    <a:pt x="17562" y="33998"/>
                  </a:cubicBezTo>
                  <a:cubicBezTo>
                    <a:pt x="16514" y="32891"/>
                    <a:pt x="15336" y="31891"/>
                    <a:pt x="14288" y="30807"/>
                  </a:cubicBezTo>
                  <a:cubicBezTo>
                    <a:pt x="13216" y="29688"/>
                    <a:pt x="12240" y="28438"/>
                    <a:pt x="11752" y="26950"/>
                  </a:cubicBezTo>
                  <a:cubicBezTo>
                    <a:pt x="10966" y="24556"/>
                    <a:pt x="11299" y="21985"/>
                    <a:pt x="11573" y="19532"/>
                  </a:cubicBezTo>
                  <a:cubicBezTo>
                    <a:pt x="11883" y="16889"/>
                    <a:pt x="12288" y="14293"/>
                    <a:pt x="12454" y="11638"/>
                  </a:cubicBezTo>
                  <a:cubicBezTo>
                    <a:pt x="12585" y="9531"/>
                    <a:pt x="12538" y="7388"/>
                    <a:pt x="12169" y="5280"/>
                  </a:cubicBezTo>
                  <a:cubicBezTo>
                    <a:pt x="11978" y="4232"/>
                    <a:pt x="11716" y="3185"/>
                    <a:pt x="11335" y="2185"/>
                  </a:cubicBezTo>
                  <a:cubicBezTo>
                    <a:pt x="11180" y="1744"/>
                    <a:pt x="11038" y="1280"/>
                    <a:pt x="10835" y="851"/>
                  </a:cubicBezTo>
                  <a:cubicBezTo>
                    <a:pt x="10754" y="707"/>
                    <a:pt x="10296" y="0"/>
                    <a:pt x="10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5715275" y="3752300"/>
              <a:ext cx="563200" cy="1126300"/>
            </a:xfrm>
            <a:custGeom>
              <a:avLst/>
              <a:gdLst/>
              <a:ahLst/>
              <a:cxnLst/>
              <a:rect l="l" t="t" r="r" b="b"/>
              <a:pathLst>
                <a:path w="22528" h="45052" extrusionOk="0">
                  <a:moveTo>
                    <a:pt x="10279" y="1"/>
                  </a:moveTo>
                  <a:cubicBezTo>
                    <a:pt x="10243" y="1"/>
                    <a:pt x="10205" y="21"/>
                    <a:pt x="10193" y="63"/>
                  </a:cubicBezTo>
                  <a:cubicBezTo>
                    <a:pt x="10157" y="944"/>
                    <a:pt x="10121" y="1825"/>
                    <a:pt x="10074" y="2706"/>
                  </a:cubicBezTo>
                  <a:cubicBezTo>
                    <a:pt x="10062" y="2647"/>
                    <a:pt x="10062" y="2587"/>
                    <a:pt x="10050" y="2540"/>
                  </a:cubicBezTo>
                  <a:cubicBezTo>
                    <a:pt x="9931" y="1956"/>
                    <a:pt x="9752" y="1361"/>
                    <a:pt x="9478" y="825"/>
                  </a:cubicBezTo>
                  <a:cubicBezTo>
                    <a:pt x="9419" y="694"/>
                    <a:pt x="9347" y="575"/>
                    <a:pt x="9276" y="444"/>
                  </a:cubicBezTo>
                  <a:lnTo>
                    <a:pt x="9228" y="754"/>
                  </a:lnTo>
                  <a:cubicBezTo>
                    <a:pt x="9228" y="766"/>
                    <a:pt x="9240" y="789"/>
                    <a:pt x="9240" y="801"/>
                  </a:cubicBezTo>
                  <a:cubicBezTo>
                    <a:pt x="9347" y="1063"/>
                    <a:pt x="9454" y="1349"/>
                    <a:pt x="9538" y="1611"/>
                  </a:cubicBezTo>
                  <a:cubicBezTo>
                    <a:pt x="9716" y="2171"/>
                    <a:pt x="9859" y="2742"/>
                    <a:pt x="9931" y="3325"/>
                  </a:cubicBezTo>
                  <a:cubicBezTo>
                    <a:pt x="9943" y="3492"/>
                    <a:pt x="9955" y="3635"/>
                    <a:pt x="9978" y="3802"/>
                  </a:cubicBezTo>
                  <a:cubicBezTo>
                    <a:pt x="9978" y="3897"/>
                    <a:pt x="9978" y="3980"/>
                    <a:pt x="9990" y="4076"/>
                  </a:cubicBezTo>
                  <a:cubicBezTo>
                    <a:pt x="9955" y="4552"/>
                    <a:pt x="9931" y="5040"/>
                    <a:pt x="9883" y="5516"/>
                  </a:cubicBezTo>
                  <a:cubicBezTo>
                    <a:pt x="9835" y="5992"/>
                    <a:pt x="9800" y="6457"/>
                    <a:pt x="9752" y="6933"/>
                  </a:cubicBezTo>
                  <a:lnTo>
                    <a:pt x="9752" y="6909"/>
                  </a:lnTo>
                  <a:cubicBezTo>
                    <a:pt x="9716" y="6528"/>
                    <a:pt x="9681" y="6159"/>
                    <a:pt x="9621" y="5766"/>
                  </a:cubicBezTo>
                  <a:cubicBezTo>
                    <a:pt x="9478" y="5004"/>
                    <a:pt x="9288" y="4266"/>
                    <a:pt x="9002" y="3552"/>
                  </a:cubicBezTo>
                  <a:cubicBezTo>
                    <a:pt x="8931" y="3373"/>
                    <a:pt x="8859" y="3194"/>
                    <a:pt x="8764" y="3016"/>
                  </a:cubicBezTo>
                  <a:lnTo>
                    <a:pt x="8728" y="3194"/>
                  </a:lnTo>
                  <a:cubicBezTo>
                    <a:pt x="9145" y="4397"/>
                    <a:pt x="9443" y="5623"/>
                    <a:pt x="9562" y="6885"/>
                  </a:cubicBezTo>
                  <a:cubicBezTo>
                    <a:pt x="9574" y="7088"/>
                    <a:pt x="9585" y="7314"/>
                    <a:pt x="9597" y="7528"/>
                  </a:cubicBezTo>
                  <a:cubicBezTo>
                    <a:pt x="9597" y="7552"/>
                    <a:pt x="9621" y="7778"/>
                    <a:pt x="9645" y="7885"/>
                  </a:cubicBezTo>
                  <a:cubicBezTo>
                    <a:pt x="9526" y="8898"/>
                    <a:pt x="9383" y="9886"/>
                    <a:pt x="9204" y="10886"/>
                  </a:cubicBezTo>
                  <a:cubicBezTo>
                    <a:pt x="9181" y="10695"/>
                    <a:pt x="9157" y="10481"/>
                    <a:pt x="9109" y="10291"/>
                  </a:cubicBezTo>
                  <a:cubicBezTo>
                    <a:pt x="9038" y="9862"/>
                    <a:pt x="8919" y="9445"/>
                    <a:pt x="8788" y="9028"/>
                  </a:cubicBezTo>
                  <a:cubicBezTo>
                    <a:pt x="8514" y="8207"/>
                    <a:pt x="8133" y="7421"/>
                    <a:pt x="7633" y="6707"/>
                  </a:cubicBezTo>
                  <a:cubicBezTo>
                    <a:pt x="7573" y="6612"/>
                    <a:pt x="7502" y="6528"/>
                    <a:pt x="7442" y="6433"/>
                  </a:cubicBezTo>
                  <a:cubicBezTo>
                    <a:pt x="7419" y="6492"/>
                    <a:pt x="7383" y="6576"/>
                    <a:pt x="7359" y="6635"/>
                  </a:cubicBezTo>
                  <a:cubicBezTo>
                    <a:pt x="7597" y="7004"/>
                    <a:pt x="7811" y="7385"/>
                    <a:pt x="8014" y="7778"/>
                  </a:cubicBezTo>
                  <a:cubicBezTo>
                    <a:pt x="8395" y="8540"/>
                    <a:pt x="8681" y="9350"/>
                    <a:pt x="8859" y="10183"/>
                  </a:cubicBezTo>
                  <a:cubicBezTo>
                    <a:pt x="8907" y="10422"/>
                    <a:pt x="8943" y="10648"/>
                    <a:pt x="8990" y="10886"/>
                  </a:cubicBezTo>
                  <a:cubicBezTo>
                    <a:pt x="9002" y="11005"/>
                    <a:pt x="9026" y="11124"/>
                    <a:pt x="9050" y="11255"/>
                  </a:cubicBezTo>
                  <a:cubicBezTo>
                    <a:pt x="9062" y="11314"/>
                    <a:pt x="9062" y="11374"/>
                    <a:pt x="9085" y="11445"/>
                  </a:cubicBezTo>
                  <a:cubicBezTo>
                    <a:pt x="9085" y="11469"/>
                    <a:pt x="9097" y="11481"/>
                    <a:pt x="9109" y="11505"/>
                  </a:cubicBezTo>
                  <a:cubicBezTo>
                    <a:pt x="8823" y="13005"/>
                    <a:pt x="8502" y="14482"/>
                    <a:pt x="8133" y="15970"/>
                  </a:cubicBezTo>
                  <a:cubicBezTo>
                    <a:pt x="8097" y="15851"/>
                    <a:pt x="8085" y="15744"/>
                    <a:pt x="8050" y="15625"/>
                  </a:cubicBezTo>
                  <a:cubicBezTo>
                    <a:pt x="7978" y="15327"/>
                    <a:pt x="7907" y="15029"/>
                    <a:pt x="7835" y="14743"/>
                  </a:cubicBezTo>
                  <a:cubicBezTo>
                    <a:pt x="7669" y="14160"/>
                    <a:pt x="7490" y="13589"/>
                    <a:pt x="7276" y="13017"/>
                  </a:cubicBezTo>
                  <a:cubicBezTo>
                    <a:pt x="6859" y="11874"/>
                    <a:pt x="6383" y="10755"/>
                    <a:pt x="5811" y="9683"/>
                  </a:cubicBezTo>
                  <a:cubicBezTo>
                    <a:pt x="5787" y="9660"/>
                    <a:pt x="5764" y="9612"/>
                    <a:pt x="5752" y="9576"/>
                  </a:cubicBezTo>
                  <a:cubicBezTo>
                    <a:pt x="5704" y="9660"/>
                    <a:pt x="5656" y="9731"/>
                    <a:pt x="5609" y="9814"/>
                  </a:cubicBezTo>
                  <a:cubicBezTo>
                    <a:pt x="5847" y="10314"/>
                    <a:pt x="6073" y="10803"/>
                    <a:pt x="6299" y="11291"/>
                  </a:cubicBezTo>
                  <a:cubicBezTo>
                    <a:pt x="6776" y="12374"/>
                    <a:pt x="7180" y="13493"/>
                    <a:pt x="7514" y="14613"/>
                  </a:cubicBezTo>
                  <a:cubicBezTo>
                    <a:pt x="7609" y="14922"/>
                    <a:pt x="7716" y="15232"/>
                    <a:pt x="7788" y="15541"/>
                  </a:cubicBezTo>
                  <a:cubicBezTo>
                    <a:pt x="7859" y="15827"/>
                    <a:pt x="7930" y="16113"/>
                    <a:pt x="8026" y="16375"/>
                  </a:cubicBezTo>
                  <a:cubicBezTo>
                    <a:pt x="7597" y="18053"/>
                    <a:pt x="7157" y="19708"/>
                    <a:pt x="7014" y="21423"/>
                  </a:cubicBezTo>
                  <a:cubicBezTo>
                    <a:pt x="7014" y="21459"/>
                    <a:pt x="7014" y="21494"/>
                    <a:pt x="7002" y="21530"/>
                  </a:cubicBezTo>
                  <a:cubicBezTo>
                    <a:pt x="6966" y="21363"/>
                    <a:pt x="6942" y="21197"/>
                    <a:pt x="6895" y="21042"/>
                  </a:cubicBezTo>
                  <a:cubicBezTo>
                    <a:pt x="6799" y="20637"/>
                    <a:pt x="6716" y="20232"/>
                    <a:pt x="6597" y="19851"/>
                  </a:cubicBezTo>
                  <a:cubicBezTo>
                    <a:pt x="6383" y="19065"/>
                    <a:pt x="6133" y="18268"/>
                    <a:pt x="5871" y="17494"/>
                  </a:cubicBezTo>
                  <a:cubicBezTo>
                    <a:pt x="5311" y="15970"/>
                    <a:pt x="4680" y="14446"/>
                    <a:pt x="3870" y="13017"/>
                  </a:cubicBezTo>
                  <a:cubicBezTo>
                    <a:pt x="3847" y="12958"/>
                    <a:pt x="3799" y="12898"/>
                    <a:pt x="3763" y="12827"/>
                  </a:cubicBezTo>
                  <a:cubicBezTo>
                    <a:pt x="3728" y="12898"/>
                    <a:pt x="3680" y="12993"/>
                    <a:pt x="3620" y="13065"/>
                  </a:cubicBezTo>
                  <a:cubicBezTo>
                    <a:pt x="3942" y="13720"/>
                    <a:pt x="4263" y="14374"/>
                    <a:pt x="4561" y="15041"/>
                  </a:cubicBezTo>
                  <a:cubicBezTo>
                    <a:pt x="5228" y="16529"/>
                    <a:pt x="5775" y="18053"/>
                    <a:pt x="6228" y="19613"/>
                  </a:cubicBezTo>
                  <a:cubicBezTo>
                    <a:pt x="6347" y="20042"/>
                    <a:pt x="6466" y="20494"/>
                    <a:pt x="6585" y="20923"/>
                  </a:cubicBezTo>
                  <a:cubicBezTo>
                    <a:pt x="6704" y="21363"/>
                    <a:pt x="6787" y="21828"/>
                    <a:pt x="6942" y="22256"/>
                  </a:cubicBezTo>
                  <a:cubicBezTo>
                    <a:pt x="6942" y="22280"/>
                    <a:pt x="6954" y="22280"/>
                    <a:pt x="6954" y="22292"/>
                  </a:cubicBezTo>
                  <a:cubicBezTo>
                    <a:pt x="6954" y="22304"/>
                    <a:pt x="6942" y="22316"/>
                    <a:pt x="6942" y="22340"/>
                  </a:cubicBezTo>
                  <a:cubicBezTo>
                    <a:pt x="6918" y="22375"/>
                    <a:pt x="6918" y="22423"/>
                    <a:pt x="6907" y="22459"/>
                  </a:cubicBezTo>
                  <a:cubicBezTo>
                    <a:pt x="6907" y="22494"/>
                    <a:pt x="6918" y="22530"/>
                    <a:pt x="6918" y="22566"/>
                  </a:cubicBezTo>
                  <a:cubicBezTo>
                    <a:pt x="6918" y="22590"/>
                    <a:pt x="6942" y="22590"/>
                    <a:pt x="6942" y="22590"/>
                  </a:cubicBezTo>
                  <a:cubicBezTo>
                    <a:pt x="6942" y="23364"/>
                    <a:pt x="7014" y="24137"/>
                    <a:pt x="7192" y="24899"/>
                  </a:cubicBezTo>
                  <a:cubicBezTo>
                    <a:pt x="6942" y="24495"/>
                    <a:pt x="6668" y="24102"/>
                    <a:pt x="6406" y="23709"/>
                  </a:cubicBezTo>
                  <a:cubicBezTo>
                    <a:pt x="5823" y="22887"/>
                    <a:pt x="5228" y="22078"/>
                    <a:pt x="4585" y="21304"/>
                  </a:cubicBezTo>
                  <a:cubicBezTo>
                    <a:pt x="3942" y="20530"/>
                    <a:pt x="3287" y="19780"/>
                    <a:pt x="2596" y="19042"/>
                  </a:cubicBezTo>
                  <a:cubicBezTo>
                    <a:pt x="2144" y="18577"/>
                    <a:pt x="1704" y="18125"/>
                    <a:pt x="1227" y="17672"/>
                  </a:cubicBezTo>
                  <a:cubicBezTo>
                    <a:pt x="1192" y="17768"/>
                    <a:pt x="1144" y="17851"/>
                    <a:pt x="1120" y="17946"/>
                  </a:cubicBezTo>
                  <a:cubicBezTo>
                    <a:pt x="1489" y="18315"/>
                    <a:pt x="1846" y="18673"/>
                    <a:pt x="2204" y="19054"/>
                  </a:cubicBezTo>
                  <a:cubicBezTo>
                    <a:pt x="3561" y="20482"/>
                    <a:pt x="4823" y="22006"/>
                    <a:pt x="5990" y="23602"/>
                  </a:cubicBezTo>
                  <a:cubicBezTo>
                    <a:pt x="6311" y="24042"/>
                    <a:pt x="6621" y="24507"/>
                    <a:pt x="6942" y="24947"/>
                  </a:cubicBezTo>
                  <a:cubicBezTo>
                    <a:pt x="7085" y="25161"/>
                    <a:pt x="7240" y="25388"/>
                    <a:pt x="7383" y="25590"/>
                  </a:cubicBezTo>
                  <a:cubicBezTo>
                    <a:pt x="7454" y="25828"/>
                    <a:pt x="7549" y="26066"/>
                    <a:pt x="7633" y="26304"/>
                  </a:cubicBezTo>
                  <a:cubicBezTo>
                    <a:pt x="7669" y="26400"/>
                    <a:pt x="7716" y="26483"/>
                    <a:pt x="7752" y="26578"/>
                  </a:cubicBezTo>
                  <a:cubicBezTo>
                    <a:pt x="7752" y="26614"/>
                    <a:pt x="7752" y="26662"/>
                    <a:pt x="7776" y="26709"/>
                  </a:cubicBezTo>
                  <a:cubicBezTo>
                    <a:pt x="7776" y="26733"/>
                    <a:pt x="7811" y="26769"/>
                    <a:pt x="7847" y="26769"/>
                  </a:cubicBezTo>
                  <a:lnTo>
                    <a:pt x="8026" y="27126"/>
                  </a:lnTo>
                  <a:cubicBezTo>
                    <a:pt x="7930" y="27055"/>
                    <a:pt x="7859" y="26971"/>
                    <a:pt x="7776" y="26900"/>
                  </a:cubicBezTo>
                  <a:cubicBezTo>
                    <a:pt x="7311" y="26531"/>
                    <a:pt x="6787" y="26197"/>
                    <a:pt x="6264" y="25935"/>
                  </a:cubicBezTo>
                  <a:cubicBezTo>
                    <a:pt x="5121" y="25352"/>
                    <a:pt x="3859" y="25007"/>
                    <a:pt x="2596" y="24852"/>
                  </a:cubicBezTo>
                  <a:cubicBezTo>
                    <a:pt x="1842" y="24747"/>
                    <a:pt x="1078" y="24707"/>
                    <a:pt x="313" y="24707"/>
                  </a:cubicBezTo>
                  <a:cubicBezTo>
                    <a:pt x="209" y="24707"/>
                    <a:pt x="105" y="24708"/>
                    <a:pt x="1" y="24709"/>
                  </a:cubicBezTo>
                  <a:cubicBezTo>
                    <a:pt x="1" y="24804"/>
                    <a:pt x="13" y="24911"/>
                    <a:pt x="37" y="24995"/>
                  </a:cubicBezTo>
                  <a:cubicBezTo>
                    <a:pt x="668" y="24995"/>
                    <a:pt x="1311" y="25007"/>
                    <a:pt x="1954" y="25066"/>
                  </a:cubicBezTo>
                  <a:cubicBezTo>
                    <a:pt x="3228" y="25185"/>
                    <a:pt x="4513" y="25459"/>
                    <a:pt x="5692" y="25983"/>
                  </a:cubicBezTo>
                  <a:cubicBezTo>
                    <a:pt x="6704" y="26423"/>
                    <a:pt x="7633" y="27055"/>
                    <a:pt x="8431" y="27840"/>
                  </a:cubicBezTo>
                  <a:cubicBezTo>
                    <a:pt x="8728" y="28328"/>
                    <a:pt x="9050" y="28805"/>
                    <a:pt x="9407" y="29269"/>
                  </a:cubicBezTo>
                  <a:cubicBezTo>
                    <a:pt x="9216" y="29221"/>
                    <a:pt x="9002" y="29198"/>
                    <a:pt x="8812" y="29162"/>
                  </a:cubicBezTo>
                  <a:cubicBezTo>
                    <a:pt x="8431" y="29102"/>
                    <a:pt x="8050" y="29079"/>
                    <a:pt x="7669" y="29055"/>
                  </a:cubicBezTo>
                  <a:cubicBezTo>
                    <a:pt x="7557" y="29051"/>
                    <a:pt x="7446" y="29050"/>
                    <a:pt x="7334" y="29050"/>
                  </a:cubicBezTo>
                  <a:cubicBezTo>
                    <a:pt x="6681" y="29050"/>
                    <a:pt x="6021" y="29108"/>
                    <a:pt x="5371" y="29210"/>
                  </a:cubicBezTo>
                  <a:cubicBezTo>
                    <a:pt x="4204" y="29400"/>
                    <a:pt x="3037" y="29769"/>
                    <a:pt x="2001" y="30329"/>
                  </a:cubicBezTo>
                  <a:cubicBezTo>
                    <a:pt x="2061" y="30400"/>
                    <a:pt x="2096" y="30460"/>
                    <a:pt x="2156" y="30531"/>
                  </a:cubicBezTo>
                  <a:cubicBezTo>
                    <a:pt x="2442" y="30400"/>
                    <a:pt x="2739" y="30281"/>
                    <a:pt x="3037" y="30162"/>
                  </a:cubicBezTo>
                  <a:cubicBezTo>
                    <a:pt x="4390" y="29637"/>
                    <a:pt x="5835" y="29352"/>
                    <a:pt x="7293" y="29352"/>
                  </a:cubicBezTo>
                  <a:cubicBezTo>
                    <a:pt x="7323" y="29352"/>
                    <a:pt x="7353" y="29352"/>
                    <a:pt x="7383" y="29352"/>
                  </a:cubicBezTo>
                  <a:cubicBezTo>
                    <a:pt x="7800" y="29352"/>
                    <a:pt x="8216" y="29388"/>
                    <a:pt x="8633" y="29448"/>
                  </a:cubicBezTo>
                  <a:cubicBezTo>
                    <a:pt x="8847" y="29471"/>
                    <a:pt x="9038" y="29507"/>
                    <a:pt x="9240" y="29531"/>
                  </a:cubicBezTo>
                  <a:cubicBezTo>
                    <a:pt x="9383" y="29567"/>
                    <a:pt x="9514" y="29579"/>
                    <a:pt x="9645" y="29579"/>
                  </a:cubicBezTo>
                  <a:cubicBezTo>
                    <a:pt x="9705" y="29650"/>
                    <a:pt x="9764" y="29733"/>
                    <a:pt x="9835" y="29805"/>
                  </a:cubicBezTo>
                  <a:cubicBezTo>
                    <a:pt x="9835" y="29817"/>
                    <a:pt x="9859" y="29852"/>
                    <a:pt x="9859" y="29864"/>
                  </a:cubicBezTo>
                  <a:cubicBezTo>
                    <a:pt x="9868" y="29901"/>
                    <a:pt x="9884" y="29916"/>
                    <a:pt x="9907" y="29916"/>
                  </a:cubicBezTo>
                  <a:cubicBezTo>
                    <a:pt x="9915" y="29916"/>
                    <a:pt x="9922" y="29915"/>
                    <a:pt x="9931" y="29912"/>
                  </a:cubicBezTo>
                  <a:cubicBezTo>
                    <a:pt x="9955" y="29948"/>
                    <a:pt x="9990" y="29983"/>
                    <a:pt x="10014" y="30031"/>
                  </a:cubicBezTo>
                  <a:cubicBezTo>
                    <a:pt x="10478" y="30543"/>
                    <a:pt x="10967" y="31043"/>
                    <a:pt x="11479" y="31519"/>
                  </a:cubicBezTo>
                  <a:cubicBezTo>
                    <a:pt x="11371" y="31472"/>
                    <a:pt x="11252" y="31460"/>
                    <a:pt x="11133" y="31424"/>
                  </a:cubicBezTo>
                  <a:cubicBezTo>
                    <a:pt x="10955" y="31376"/>
                    <a:pt x="10788" y="31353"/>
                    <a:pt x="10609" y="31317"/>
                  </a:cubicBezTo>
                  <a:cubicBezTo>
                    <a:pt x="10276" y="31281"/>
                    <a:pt x="9919" y="31234"/>
                    <a:pt x="9574" y="31222"/>
                  </a:cubicBezTo>
                  <a:cubicBezTo>
                    <a:pt x="9442" y="31215"/>
                    <a:pt x="9310" y="31212"/>
                    <a:pt x="9179" y="31212"/>
                  </a:cubicBezTo>
                  <a:cubicBezTo>
                    <a:pt x="8609" y="31212"/>
                    <a:pt x="8044" y="31275"/>
                    <a:pt x="7502" y="31400"/>
                  </a:cubicBezTo>
                  <a:cubicBezTo>
                    <a:pt x="6502" y="31615"/>
                    <a:pt x="5585" y="32079"/>
                    <a:pt x="4823" y="32770"/>
                  </a:cubicBezTo>
                  <a:cubicBezTo>
                    <a:pt x="4871" y="32793"/>
                    <a:pt x="4918" y="32805"/>
                    <a:pt x="4942" y="32841"/>
                  </a:cubicBezTo>
                  <a:cubicBezTo>
                    <a:pt x="5192" y="32650"/>
                    <a:pt x="5466" y="32448"/>
                    <a:pt x="5752" y="32305"/>
                  </a:cubicBezTo>
                  <a:cubicBezTo>
                    <a:pt x="6847" y="31722"/>
                    <a:pt x="8073" y="31472"/>
                    <a:pt x="9324" y="31472"/>
                  </a:cubicBezTo>
                  <a:cubicBezTo>
                    <a:pt x="9705" y="31472"/>
                    <a:pt x="10074" y="31484"/>
                    <a:pt x="10467" y="31519"/>
                  </a:cubicBezTo>
                  <a:cubicBezTo>
                    <a:pt x="10645" y="31531"/>
                    <a:pt x="10836" y="31543"/>
                    <a:pt x="11014" y="31579"/>
                  </a:cubicBezTo>
                  <a:cubicBezTo>
                    <a:pt x="11168" y="31589"/>
                    <a:pt x="11330" y="31606"/>
                    <a:pt x="11487" y="31606"/>
                  </a:cubicBezTo>
                  <a:cubicBezTo>
                    <a:pt x="11524" y="31606"/>
                    <a:pt x="11561" y="31605"/>
                    <a:pt x="11598" y="31603"/>
                  </a:cubicBezTo>
                  <a:cubicBezTo>
                    <a:pt x="12276" y="32234"/>
                    <a:pt x="12991" y="32841"/>
                    <a:pt x="13729" y="33424"/>
                  </a:cubicBezTo>
                  <a:cubicBezTo>
                    <a:pt x="13503" y="33377"/>
                    <a:pt x="13264" y="33341"/>
                    <a:pt x="13038" y="33341"/>
                  </a:cubicBezTo>
                  <a:cubicBezTo>
                    <a:pt x="12788" y="33341"/>
                    <a:pt x="12538" y="33365"/>
                    <a:pt x="12276" y="33389"/>
                  </a:cubicBezTo>
                  <a:cubicBezTo>
                    <a:pt x="11764" y="33448"/>
                    <a:pt x="11252" y="33567"/>
                    <a:pt x="10764" y="33734"/>
                  </a:cubicBezTo>
                  <a:cubicBezTo>
                    <a:pt x="10097" y="33960"/>
                    <a:pt x="9466" y="34258"/>
                    <a:pt x="8883" y="34639"/>
                  </a:cubicBezTo>
                  <a:cubicBezTo>
                    <a:pt x="8990" y="34686"/>
                    <a:pt x="9085" y="34710"/>
                    <a:pt x="9181" y="34758"/>
                  </a:cubicBezTo>
                  <a:cubicBezTo>
                    <a:pt x="9228" y="34734"/>
                    <a:pt x="9276" y="34710"/>
                    <a:pt x="9300" y="34686"/>
                  </a:cubicBezTo>
                  <a:cubicBezTo>
                    <a:pt x="9752" y="34448"/>
                    <a:pt x="10193" y="34234"/>
                    <a:pt x="10669" y="34079"/>
                  </a:cubicBezTo>
                  <a:cubicBezTo>
                    <a:pt x="11145" y="33912"/>
                    <a:pt x="11645" y="33782"/>
                    <a:pt x="12133" y="33698"/>
                  </a:cubicBezTo>
                  <a:cubicBezTo>
                    <a:pt x="12419" y="33662"/>
                    <a:pt x="12693" y="33627"/>
                    <a:pt x="12979" y="33603"/>
                  </a:cubicBezTo>
                  <a:cubicBezTo>
                    <a:pt x="13264" y="33567"/>
                    <a:pt x="13550" y="33555"/>
                    <a:pt x="13812" y="33508"/>
                  </a:cubicBezTo>
                  <a:cubicBezTo>
                    <a:pt x="14407" y="33984"/>
                    <a:pt x="15015" y="34460"/>
                    <a:pt x="15610" y="34936"/>
                  </a:cubicBezTo>
                  <a:lnTo>
                    <a:pt x="15598" y="34936"/>
                  </a:lnTo>
                  <a:cubicBezTo>
                    <a:pt x="15455" y="34936"/>
                    <a:pt x="15300" y="34925"/>
                    <a:pt x="15134" y="34925"/>
                  </a:cubicBezTo>
                  <a:cubicBezTo>
                    <a:pt x="14836" y="34925"/>
                    <a:pt x="14538" y="34936"/>
                    <a:pt x="14241" y="34972"/>
                  </a:cubicBezTo>
                  <a:cubicBezTo>
                    <a:pt x="13645" y="35032"/>
                    <a:pt x="13074" y="35115"/>
                    <a:pt x="12491" y="35270"/>
                  </a:cubicBezTo>
                  <a:cubicBezTo>
                    <a:pt x="12086" y="35365"/>
                    <a:pt x="11705" y="35520"/>
                    <a:pt x="11348" y="35698"/>
                  </a:cubicBezTo>
                  <a:cubicBezTo>
                    <a:pt x="11443" y="35746"/>
                    <a:pt x="11562" y="35806"/>
                    <a:pt x="11669" y="35841"/>
                  </a:cubicBezTo>
                  <a:cubicBezTo>
                    <a:pt x="12443" y="35544"/>
                    <a:pt x="13253" y="35365"/>
                    <a:pt x="14062" y="35282"/>
                  </a:cubicBezTo>
                  <a:lnTo>
                    <a:pt x="15050" y="35186"/>
                  </a:lnTo>
                  <a:cubicBezTo>
                    <a:pt x="15217" y="35175"/>
                    <a:pt x="15372" y="35163"/>
                    <a:pt x="15539" y="35127"/>
                  </a:cubicBezTo>
                  <a:cubicBezTo>
                    <a:pt x="15610" y="35115"/>
                    <a:pt x="15693" y="35115"/>
                    <a:pt x="15777" y="35103"/>
                  </a:cubicBezTo>
                  <a:cubicBezTo>
                    <a:pt x="15789" y="35103"/>
                    <a:pt x="15812" y="35103"/>
                    <a:pt x="15812" y="35091"/>
                  </a:cubicBezTo>
                  <a:cubicBezTo>
                    <a:pt x="16348" y="35520"/>
                    <a:pt x="16884" y="35960"/>
                    <a:pt x="17396" y="36425"/>
                  </a:cubicBezTo>
                  <a:cubicBezTo>
                    <a:pt x="17801" y="36782"/>
                    <a:pt x="18194" y="37151"/>
                    <a:pt x="18575" y="37556"/>
                  </a:cubicBezTo>
                  <a:cubicBezTo>
                    <a:pt x="18515" y="37544"/>
                    <a:pt x="18468" y="37544"/>
                    <a:pt x="18408" y="37532"/>
                  </a:cubicBezTo>
                  <a:cubicBezTo>
                    <a:pt x="18134" y="37472"/>
                    <a:pt x="17836" y="37425"/>
                    <a:pt x="17539" y="37389"/>
                  </a:cubicBezTo>
                  <a:cubicBezTo>
                    <a:pt x="17231" y="37358"/>
                    <a:pt x="16920" y="37343"/>
                    <a:pt x="16608" y="37343"/>
                  </a:cubicBezTo>
                  <a:cubicBezTo>
                    <a:pt x="16330" y="37343"/>
                    <a:pt x="16052" y="37355"/>
                    <a:pt x="15777" y="37377"/>
                  </a:cubicBezTo>
                  <a:cubicBezTo>
                    <a:pt x="15467" y="37413"/>
                    <a:pt x="15158" y="37449"/>
                    <a:pt x="14836" y="37508"/>
                  </a:cubicBezTo>
                  <a:cubicBezTo>
                    <a:pt x="14955" y="37592"/>
                    <a:pt x="15098" y="37663"/>
                    <a:pt x="15217" y="37746"/>
                  </a:cubicBezTo>
                  <a:cubicBezTo>
                    <a:pt x="15690" y="37680"/>
                    <a:pt x="16174" y="37637"/>
                    <a:pt x="16666" y="37637"/>
                  </a:cubicBezTo>
                  <a:cubicBezTo>
                    <a:pt x="16880" y="37637"/>
                    <a:pt x="17096" y="37645"/>
                    <a:pt x="17313" y="37663"/>
                  </a:cubicBezTo>
                  <a:cubicBezTo>
                    <a:pt x="17622" y="37687"/>
                    <a:pt x="17932" y="37722"/>
                    <a:pt x="18253" y="37782"/>
                  </a:cubicBezTo>
                  <a:cubicBezTo>
                    <a:pt x="18468" y="37830"/>
                    <a:pt x="18706" y="37901"/>
                    <a:pt x="18932" y="37949"/>
                  </a:cubicBezTo>
                  <a:cubicBezTo>
                    <a:pt x="19575" y="38639"/>
                    <a:pt x="20158" y="39389"/>
                    <a:pt x="20646" y="40175"/>
                  </a:cubicBezTo>
                  <a:cubicBezTo>
                    <a:pt x="20396" y="40044"/>
                    <a:pt x="20122" y="39913"/>
                    <a:pt x="19872" y="39806"/>
                  </a:cubicBezTo>
                  <a:cubicBezTo>
                    <a:pt x="19337" y="39580"/>
                    <a:pt x="18765" y="39389"/>
                    <a:pt x="18206" y="39258"/>
                  </a:cubicBezTo>
                  <a:cubicBezTo>
                    <a:pt x="17801" y="39163"/>
                    <a:pt x="17396" y="39092"/>
                    <a:pt x="17003" y="39044"/>
                  </a:cubicBezTo>
                  <a:lnTo>
                    <a:pt x="17003" y="39044"/>
                  </a:lnTo>
                  <a:cubicBezTo>
                    <a:pt x="17134" y="39163"/>
                    <a:pt x="17277" y="39270"/>
                    <a:pt x="17420" y="39389"/>
                  </a:cubicBezTo>
                  <a:cubicBezTo>
                    <a:pt x="17575" y="39413"/>
                    <a:pt x="17753" y="39449"/>
                    <a:pt x="17920" y="39473"/>
                  </a:cubicBezTo>
                  <a:cubicBezTo>
                    <a:pt x="18491" y="39592"/>
                    <a:pt x="19039" y="39758"/>
                    <a:pt x="19563" y="39985"/>
                  </a:cubicBezTo>
                  <a:cubicBezTo>
                    <a:pt x="19861" y="40104"/>
                    <a:pt x="20134" y="40235"/>
                    <a:pt x="20420" y="40389"/>
                  </a:cubicBezTo>
                  <a:cubicBezTo>
                    <a:pt x="20599" y="40473"/>
                    <a:pt x="20765" y="40580"/>
                    <a:pt x="20944" y="40663"/>
                  </a:cubicBezTo>
                  <a:cubicBezTo>
                    <a:pt x="21230" y="41175"/>
                    <a:pt x="21480" y="41711"/>
                    <a:pt x="21670" y="42259"/>
                  </a:cubicBezTo>
                  <a:cubicBezTo>
                    <a:pt x="21599" y="42211"/>
                    <a:pt x="21504" y="42175"/>
                    <a:pt x="21420" y="42140"/>
                  </a:cubicBezTo>
                  <a:cubicBezTo>
                    <a:pt x="21206" y="42056"/>
                    <a:pt x="21004" y="41973"/>
                    <a:pt x="20777" y="41913"/>
                  </a:cubicBezTo>
                  <a:cubicBezTo>
                    <a:pt x="20420" y="41818"/>
                    <a:pt x="20051" y="41735"/>
                    <a:pt x="19682" y="41675"/>
                  </a:cubicBezTo>
                  <a:lnTo>
                    <a:pt x="19682" y="41675"/>
                  </a:lnTo>
                  <a:cubicBezTo>
                    <a:pt x="19777" y="41794"/>
                    <a:pt x="19872" y="41913"/>
                    <a:pt x="19956" y="42021"/>
                  </a:cubicBezTo>
                  <a:cubicBezTo>
                    <a:pt x="20134" y="42056"/>
                    <a:pt x="20337" y="42092"/>
                    <a:pt x="20515" y="42140"/>
                  </a:cubicBezTo>
                  <a:cubicBezTo>
                    <a:pt x="20754" y="42199"/>
                    <a:pt x="20968" y="42271"/>
                    <a:pt x="21206" y="42354"/>
                  </a:cubicBezTo>
                  <a:cubicBezTo>
                    <a:pt x="21325" y="42390"/>
                    <a:pt x="21444" y="42437"/>
                    <a:pt x="21563" y="42473"/>
                  </a:cubicBezTo>
                  <a:cubicBezTo>
                    <a:pt x="21623" y="42485"/>
                    <a:pt x="21670" y="42497"/>
                    <a:pt x="21730" y="42497"/>
                  </a:cubicBezTo>
                  <a:cubicBezTo>
                    <a:pt x="21920" y="43104"/>
                    <a:pt x="22063" y="43759"/>
                    <a:pt x="22123" y="44414"/>
                  </a:cubicBezTo>
                  <a:cubicBezTo>
                    <a:pt x="22135" y="44616"/>
                    <a:pt x="22147" y="44819"/>
                    <a:pt x="22147" y="45009"/>
                  </a:cubicBezTo>
                  <a:cubicBezTo>
                    <a:pt x="22216" y="45038"/>
                    <a:pt x="22274" y="45051"/>
                    <a:pt x="22321" y="45051"/>
                  </a:cubicBezTo>
                  <a:cubicBezTo>
                    <a:pt x="22410" y="45051"/>
                    <a:pt x="22465" y="45004"/>
                    <a:pt x="22504" y="44926"/>
                  </a:cubicBezTo>
                  <a:cubicBezTo>
                    <a:pt x="22528" y="43652"/>
                    <a:pt x="22123" y="42366"/>
                    <a:pt x="21587" y="41223"/>
                  </a:cubicBezTo>
                  <a:cubicBezTo>
                    <a:pt x="21527" y="41104"/>
                    <a:pt x="21468" y="40985"/>
                    <a:pt x="21408" y="40842"/>
                  </a:cubicBezTo>
                  <a:cubicBezTo>
                    <a:pt x="21444" y="40818"/>
                    <a:pt x="21468" y="40747"/>
                    <a:pt x="21432" y="40699"/>
                  </a:cubicBezTo>
                  <a:cubicBezTo>
                    <a:pt x="21373" y="40640"/>
                    <a:pt x="21313" y="40580"/>
                    <a:pt x="21242" y="40532"/>
                  </a:cubicBezTo>
                  <a:cubicBezTo>
                    <a:pt x="20884" y="39901"/>
                    <a:pt x="20480" y="39282"/>
                    <a:pt x="20027" y="38711"/>
                  </a:cubicBezTo>
                  <a:cubicBezTo>
                    <a:pt x="20051" y="38556"/>
                    <a:pt x="20039" y="38389"/>
                    <a:pt x="20027" y="38246"/>
                  </a:cubicBezTo>
                  <a:cubicBezTo>
                    <a:pt x="20027" y="38068"/>
                    <a:pt x="20003" y="37889"/>
                    <a:pt x="19992" y="37711"/>
                  </a:cubicBezTo>
                  <a:cubicBezTo>
                    <a:pt x="19980" y="37365"/>
                    <a:pt x="19956" y="37020"/>
                    <a:pt x="19932" y="36663"/>
                  </a:cubicBezTo>
                  <a:lnTo>
                    <a:pt x="19884" y="36091"/>
                  </a:lnTo>
                  <a:cubicBezTo>
                    <a:pt x="19825" y="35984"/>
                    <a:pt x="19753" y="35877"/>
                    <a:pt x="19694" y="35770"/>
                  </a:cubicBezTo>
                  <a:lnTo>
                    <a:pt x="19694" y="35770"/>
                  </a:lnTo>
                  <a:cubicBezTo>
                    <a:pt x="19694" y="36068"/>
                    <a:pt x="19706" y="36365"/>
                    <a:pt x="19730" y="36663"/>
                  </a:cubicBezTo>
                  <a:cubicBezTo>
                    <a:pt x="19741" y="37008"/>
                    <a:pt x="19753" y="37353"/>
                    <a:pt x="19789" y="37711"/>
                  </a:cubicBezTo>
                  <a:cubicBezTo>
                    <a:pt x="19801" y="37889"/>
                    <a:pt x="19813" y="38056"/>
                    <a:pt x="19813" y="38234"/>
                  </a:cubicBezTo>
                  <a:cubicBezTo>
                    <a:pt x="19813" y="38318"/>
                    <a:pt x="19825" y="38413"/>
                    <a:pt x="19825" y="38496"/>
                  </a:cubicBezTo>
                  <a:cubicBezTo>
                    <a:pt x="19670" y="38306"/>
                    <a:pt x="19515" y="38115"/>
                    <a:pt x="19337" y="37937"/>
                  </a:cubicBezTo>
                  <a:cubicBezTo>
                    <a:pt x="19337" y="37889"/>
                    <a:pt x="19325" y="37853"/>
                    <a:pt x="19289" y="37830"/>
                  </a:cubicBezTo>
                  <a:cubicBezTo>
                    <a:pt x="19265" y="37818"/>
                    <a:pt x="19230" y="37782"/>
                    <a:pt x="19194" y="37770"/>
                  </a:cubicBezTo>
                  <a:cubicBezTo>
                    <a:pt x="19099" y="37663"/>
                    <a:pt x="19015" y="37580"/>
                    <a:pt x="18920" y="37472"/>
                  </a:cubicBezTo>
                  <a:cubicBezTo>
                    <a:pt x="18729" y="37282"/>
                    <a:pt x="18539" y="37068"/>
                    <a:pt x="18325" y="36877"/>
                  </a:cubicBezTo>
                  <a:cubicBezTo>
                    <a:pt x="18313" y="36663"/>
                    <a:pt x="18277" y="36460"/>
                    <a:pt x="18265" y="36246"/>
                  </a:cubicBezTo>
                  <a:cubicBezTo>
                    <a:pt x="18253" y="35937"/>
                    <a:pt x="18217" y="35627"/>
                    <a:pt x="18217" y="35294"/>
                  </a:cubicBezTo>
                  <a:cubicBezTo>
                    <a:pt x="18217" y="34805"/>
                    <a:pt x="18253" y="34305"/>
                    <a:pt x="18313" y="33805"/>
                  </a:cubicBezTo>
                  <a:lnTo>
                    <a:pt x="18087" y="33543"/>
                  </a:lnTo>
                  <a:cubicBezTo>
                    <a:pt x="18063" y="33770"/>
                    <a:pt x="18027" y="33984"/>
                    <a:pt x="18015" y="34210"/>
                  </a:cubicBezTo>
                  <a:cubicBezTo>
                    <a:pt x="17956" y="34853"/>
                    <a:pt x="17967" y="35508"/>
                    <a:pt x="18039" y="36151"/>
                  </a:cubicBezTo>
                  <a:cubicBezTo>
                    <a:pt x="18063" y="36329"/>
                    <a:pt x="18087" y="36520"/>
                    <a:pt x="18134" y="36699"/>
                  </a:cubicBezTo>
                  <a:cubicBezTo>
                    <a:pt x="17444" y="36044"/>
                    <a:pt x="16717" y="35448"/>
                    <a:pt x="15991" y="34853"/>
                  </a:cubicBezTo>
                  <a:lnTo>
                    <a:pt x="15991" y="34615"/>
                  </a:lnTo>
                  <a:lnTo>
                    <a:pt x="15991" y="34043"/>
                  </a:lnTo>
                  <a:cubicBezTo>
                    <a:pt x="15991" y="33686"/>
                    <a:pt x="16015" y="33317"/>
                    <a:pt x="16086" y="32960"/>
                  </a:cubicBezTo>
                  <a:cubicBezTo>
                    <a:pt x="16170" y="32543"/>
                    <a:pt x="16301" y="32138"/>
                    <a:pt x="16467" y="31757"/>
                  </a:cubicBezTo>
                  <a:lnTo>
                    <a:pt x="16241" y="31531"/>
                  </a:lnTo>
                  <a:cubicBezTo>
                    <a:pt x="15896" y="32258"/>
                    <a:pt x="15729" y="33079"/>
                    <a:pt x="15717" y="33865"/>
                  </a:cubicBezTo>
                  <a:cubicBezTo>
                    <a:pt x="15717" y="34079"/>
                    <a:pt x="15729" y="34305"/>
                    <a:pt x="15765" y="34508"/>
                  </a:cubicBezTo>
                  <a:cubicBezTo>
                    <a:pt x="15777" y="34555"/>
                    <a:pt x="15777" y="34615"/>
                    <a:pt x="15789" y="34663"/>
                  </a:cubicBezTo>
                  <a:cubicBezTo>
                    <a:pt x="15169" y="34163"/>
                    <a:pt x="14538" y="33674"/>
                    <a:pt x="13919" y="33174"/>
                  </a:cubicBezTo>
                  <a:cubicBezTo>
                    <a:pt x="13907" y="33079"/>
                    <a:pt x="13896" y="32972"/>
                    <a:pt x="13872" y="32889"/>
                  </a:cubicBezTo>
                  <a:cubicBezTo>
                    <a:pt x="13848" y="32722"/>
                    <a:pt x="13836" y="32543"/>
                    <a:pt x="13800" y="32377"/>
                  </a:cubicBezTo>
                  <a:cubicBezTo>
                    <a:pt x="13753" y="32055"/>
                    <a:pt x="13729" y="31710"/>
                    <a:pt x="13693" y="31388"/>
                  </a:cubicBezTo>
                  <a:cubicBezTo>
                    <a:pt x="13657" y="30734"/>
                    <a:pt x="13669" y="30055"/>
                    <a:pt x="13705" y="29388"/>
                  </a:cubicBezTo>
                  <a:cubicBezTo>
                    <a:pt x="13705" y="29305"/>
                    <a:pt x="13729" y="29210"/>
                    <a:pt x="13729" y="29126"/>
                  </a:cubicBezTo>
                  <a:cubicBezTo>
                    <a:pt x="13681" y="29067"/>
                    <a:pt x="13622" y="29019"/>
                    <a:pt x="13574" y="28960"/>
                  </a:cubicBezTo>
                  <a:cubicBezTo>
                    <a:pt x="13562" y="29043"/>
                    <a:pt x="13526" y="29126"/>
                    <a:pt x="13515" y="29210"/>
                  </a:cubicBezTo>
                  <a:cubicBezTo>
                    <a:pt x="13443" y="29555"/>
                    <a:pt x="13407" y="29900"/>
                    <a:pt x="13384" y="30233"/>
                  </a:cubicBezTo>
                  <a:cubicBezTo>
                    <a:pt x="13348" y="30924"/>
                    <a:pt x="13384" y="31627"/>
                    <a:pt x="13491" y="32293"/>
                  </a:cubicBezTo>
                  <a:cubicBezTo>
                    <a:pt x="13515" y="32472"/>
                    <a:pt x="13550" y="32662"/>
                    <a:pt x="13586" y="32841"/>
                  </a:cubicBezTo>
                  <a:cubicBezTo>
                    <a:pt x="13610" y="32877"/>
                    <a:pt x="13610" y="32912"/>
                    <a:pt x="13622" y="32960"/>
                  </a:cubicBezTo>
                  <a:cubicBezTo>
                    <a:pt x="13014" y="32460"/>
                    <a:pt x="12395" y="31948"/>
                    <a:pt x="11800" y="31412"/>
                  </a:cubicBezTo>
                  <a:cubicBezTo>
                    <a:pt x="11800" y="31400"/>
                    <a:pt x="11824" y="31365"/>
                    <a:pt x="11824" y="31353"/>
                  </a:cubicBezTo>
                  <a:cubicBezTo>
                    <a:pt x="11836" y="31269"/>
                    <a:pt x="11836" y="31174"/>
                    <a:pt x="11824" y="31091"/>
                  </a:cubicBezTo>
                  <a:cubicBezTo>
                    <a:pt x="11824" y="30924"/>
                    <a:pt x="11800" y="30769"/>
                    <a:pt x="11800" y="30614"/>
                  </a:cubicBezTo>
                  <a:cubicBezTo>
                    <a:pt x="11800" y="30281"/>
                    <a:pt x="11824" y="29972"/>
                    <a:pt x="11860" y="29638"/>
                  </a:cubicBezTo>
                  <a:cubicBezTo>
                    <a:pt x="11907" y="29329"/>
                    <a:pt x="11955" y="29019"/>
                    <a:pt x="12026" y="28709"/>
                  </a:cubicBezTo>
                  <a:cubicBezTo>
                    <a:pt x="12098" y="28388"/>
                    <a:pt x="12205" y="28078"/>
                    <a:pt x="12300" y="27769"/>
                  </a:cubicBezTo>
                  <a:cubicBezTo>
                    <a:pt x="12324" y="27674"/>
                    <a:pt x="12360" y="27590"/>
                    <a:pt x="12372" y="27483"/>
                  </a:cubicBezTo>
                  <a:cubicBezTo>
                    <a:pt x="12324" y="27412"/>
                    <a:pt x="12276" y="27352"/>
                    <a:pt x="12241" y="27281"/>
                  </a:cubicBezTo>
                  <a:cubicBezTo>
                    <a:pt x="12181" y="27364"/>
                    <a:pt x="12133" y="27459"/>
                    <a:pt x="12086" y="27543"/>
                  </a:cubicBezTo>
                  <a:cubicBezTo>
                    <a:pt x="11943" y="27840"/>
                    <a:pt x="11848" y="28174"/>
                    <a:pt x="11764" y="28495"/>
                  </a:cubicBezTo>
                  <a:cubicBezTo>
                    <a:pt x="11598" y="29138"/>
                    <a:pt x="11502" y="29805"/>
                    <a:pt x="11490" y="30472"/>
                  </a:cubicBezTo>
                  <a:cubicBezTo>
                    <a:pt x="11490" y="30674"/>
                    <a:pt x="11490" y="30853"/>
                    <a:pt x="11502" y="31043"/>
                  </a:cubicBezTo>
                  <a:cubicBezTo>
                    <a:pt x="11502" y="31091"/>
                    <a:pt x="11502" y="31126"/>
                    <a:pt x="11526" y="31174"/>
                  </a:cubicBezTo>
                  <a:cubicBezTo>
                    <a:pt x="11443" y="31115"/>
                    <a:pt x="11371" y="31043"/>
                    <a:pt x="11312" y="30984"/>
                  </a:cubicBezTo>
                  <a:cubicBezTo>
                    <a:pt x="10848" y="30519"/>
                    <a:pt x="10395" y="30043"/>
                    <a:pt x="9978" y="29555"/>
                  </a:cubicBezTo>
                  <a:lnTo>
                    <a:pt x="9978" y="29221"/>
                  </a:lnTo>
                  <a:cubicBezTo>
                    <a:pt x="9978" y="29019"/>
                    <a:pt x="9990" y="28793"/>
                    <a:pt x="10002" y="28590"/>
                  </a:cubicBezTo>
                  <a:cubicBezTo>
                    <a:pt x="10050" y="28174"/>
                    <a:pt x="10133" y="27757"/>
                    <a:pt x="10252" y="27352"/>
                  </a:cubicBezTo>
                  <a:cubicBezTo>
                    <a:pt x="10478" y="26626"/>
                    <a:pt x="10848" y="25971"/>
                    <a:pt x="11312" y="25352"/>
                  </a:cubicBezTo>
                  <a:cubicBezTo>
                    <a:pt x="11288" y="25257"/>
                    <a:pt x="11252" y="25150"/>
                    <a:pt x="11229" y="25030"/>
                  </a:cubicBezTo>
                  <a:cubicBezTo>
                    <a:pt x="10990" y="25292"/>
                    <a:pt x="10776" y="25578"/>
                    <a:pt x="10597" y="25888"/>
                  </a:cubicBezTo>
                  <a:cubicBezTo>
                    <a:pt x="10133" y="26650"/>
                    <a:pt x="9859" y="27519"/>
                    <a:pt x="9752" y="28388"/>
                  </a:cubicBezTo>
                  <a:cubicBezTo>
                    <a:pt x="9716" y="28662"/>
                    <a:pt x="9705" y="28960"/>
                    <a:pt x="9716" y="29245"/>
                  </a:cubicBezTo>
                  <a:cubicBezTo>
                    <a:pt x="9264" y="28662"/>
                    <a:pt x="8823" y="28031"/>
                    <a:pt x="8466" y="27376"/>
                  </a:cubicBezTo>
                  <a:cubicBezTo>
                    <a:pt x="8311" y="27066"/>
                    <a:pt x="8145" y="26757"/>
                    <a:pt x="8014" y="26447"/>
                  </a:cubicBezTo>
                  <a:cubicBezTo>
                    <a:pt x="8050" y="26269"/>
                    <a:pt x="8085" y="26066"/>
                    <a:pt x="8133" y="25888"/>
                  </a:cubicBezTo>
                  <a:cubicBezTo>
                    <a:pt x="8192" y="25614"/>
                    <a:pt x="8276" y="25340"/>
                    <a:pt x="8371" y="25054"/>
                  </a:cubicBezTo>
                  <a:cubicBezTo>
                    <a:pt x="8562" y="24507"/>
                    <a:pt x="8800" y="23983"/>
                    <a:pt x="9097" y="23495"/>
                  </a:cubicBezTo>
                  <a:cubicBezTo>
                    <a:pt x="9574" y="22709"/>
                    <a:pt x="10181" y="21959"/>
                    <a:pt x="10883" y="21351"/>
                  </a:cubicBezTo>
                  <a:cubicBezTo>
                    <a:pt x="10883" y="21232"/>
                    <a:pt x="10895" y="21113"/>
                    <a:pt x="10895" y="20994"/>
                  </a:cubicBezTo>
                  <a:lnTo>
                    <a:pt x="10895" y="20994"/>
                  </a:lnTo>
                  <a:cubicBezTo>
                    <a:pt x="10597" y="21232"/>
                    <a:pt x="10312" y="21482"/>
                    <a:pt x="10050" y="21756"/>
                  </a:cubicBezTo>
                  <a:cubicBezTo>
                    <a:pt x="9228" y="22613"/>
                    <a:pt x="8573" y="23649"/>
                    <a:pt x="8157" y="24757"/>
                  </a:cubicBezTo>
                  <a:cubicBezTo>
                    <a:pt x="8038" y="25078"/>
                    <a:pt x="7954" y="25388"/>
                    <a:pt x="7859" y="25697"/>
                  </a:cubicBezTo>
                  <a:cubicBezTo>
                    <a:pt x="7847" y="25792"/>
                    <a:pt x="7811" y="25864"/>
                    <a:pt x="7800" y="25947"/>
                  </a:cubicBezTo>
                  <a:cubicBezTo>
                    <a:pt x="7430" y="24923"/>
                    <a:pt x="7240" y="23840"/>
                    <a:pt x="7216" y="22733"/>
                  </a:cubicBezTo>
                  <a:cubicBezTo>
                    <a:pt x="7216" y="22530"/>
                    <a:pt x="7216" y="22340"/>
                    <a:pt x="7240" y="22125"/>
                  </a:cubicBezTo>
                  <a:cubicBezTo>
                    <a:pt x="7276" y="22006"/>
                    <a:pt x="7323" y="21899"/>
                    <a:pt x="7383" y="21804"/>
                  </a:cubicBezTo>
                  <a:cubicBezTo>
                    <a:pt x="7502" y="21530"/>
                    <a:pt x="7633" y="21268"/>
                    <a:pt x="7776" y="20994"/>
                  </a:cubicBezTo>
                  <a:cubicBezTo>
                    <a:pt x="8050" y="20458"/>
                    <a:pt x="8371" y="19958"/>
                    <a:pt x="8728" y="19458"/>
                  </a:cubicBezTo>
                  <a:cubicBezTo>
                    <a:pt x="9419" y="18494"/>
                    <a:pt x="10288" y="17649"/>
                    <a:pt x="11229" y="16899"/>
                  </a:cubicBezTo>
                  <a:cubicBezTo>
                    <a:pt x="11264" y="16875"/>
                    <a:pt x="11300" y="16839"/>
                    <a:pt x="11348" y="16815"/>
                  </a:cubicBezTo>
                  <a:cubicBezTo>
                    <a:pt x="11359" y="16696"/>
                    <a:pt x="11371" y="16589"/>
                    <a:pt x="11383" y="16470"/>
                  </a:cubicBezTo>
                  <a:lnTo>
                    <a:pt x="11383" y="16470"/>
                  </a:lnTo>
                  <a:cubicBezTo>
                    <a:pt x="11348" y="16506"/>
                    <a:pt x="11300" y="16529"/>
                    <a:pt x="11252" y="16541"/>
                  </a:cubicBezTo>
                  <a:cubicBezTo>
                    <a:pt x="10728" y="16875"/>
                    <a:pt x="10276" y="17291"/>
                    <a:pt x="9824" y="17708"/>
                  </a:cubicBezTo>
                  <a:cubicBezTo>
                    <a:pt x="8943" y="18565"/>
                    <a:pt x="8192" y="19565"/>
                    <a:pt x="7609" y="20649"/>
                  </a:cubicBezTo>
                  <a:cubicBezTo>
                    <a:pt x="7490" y="20875"/>
                    <a:pt x="7383" y="21101"/>
                    <a:pt x="7276" y="21340"/>
                  </a:cubicBezTo>
                  <a:cubicBezTo>
                    <a:pt x="7395" y="20018"/>
                    <a:pt x="7692" y="18708"/>
                    <a:pt x="8026" y="17422"/>
                  </a:cubicBezTo>
                  <a:lnTo>
                    <a:pt x="8204" y="16708"/>
                  </a:lnTo>
                  <a:cubicBezTo>
                    <a:pt x="8276" y="16601"/>
                    <a:pt x="8347" y="16482"/>
                    <a:pt x="8431" y="16387"/>
                  </a:cubicBezTo>
                  <a:cubicBezTo>
                    <a:pt x="8562" y="16172"/>
                    <a:pt x="8692" y="15982"/>
                    <a:pt x="8847" y="15791"/>
                  </a:cubicBezTo>
                  <a:cubicBezTo>
                    <a:pt x="9121" y="15398"/>
                    <a:pt x="9419" y="15017"/>
                    <a:pt x="9752" y="14636"/>
                  </a:cubicBezTo>
                  <a:cubicBezTo>
                    <a:pt x="10371" y="13910"/>
                    <a:pt x="11074" y="13255"/>
                    <a:pt x="11824" y="12636"/>
                  </a:cubicBezTo>
                  <a:cubicBezTo>
                    <a:pt x="11836" y="12612"/>
                    <a:pt x="11848" y="12612"/>
                    <a:pt x="11860" y="12600"/>
                  </a:cubicBezTo>
                  <a:cubicBezTo>
                    <a:pt x="11883" y="12517"/>
                    <a:pt x="11883" y="12422"/>
                    <a:pt x="11895" y="12350"/>
                  </a:cubicBezTo>
                  <a:lnTo>
                    <a:pt x="11895" y="12350"/>
                  </a:lnTo>
                  <a:cubicBezTo>
                    <a:pt x="11479" y="12636"/>
                    <a:pt x="11086" y="12946"/>
                    <a:pt x="10705" y="13267"/>
                  </a:cubicBezTo>
                  <a:cubicBezTo>
                    <a:pt x="9978" y="13922"/>
                    <a:pt x="9324" y="14672"/>
                    <a:pt x="8752" y="15470"/>
                  </a:cubicBezTo>
                  <a:cubicBezTo>
                    <a:pt x="8621" y="15648"/>
                    <a:pt x="8502" y="15851"/>
                    <a:pt x="8383" y="16029"/>
                  </a:cubicBezTo>
                  <a:cubicBezTo>
                    <a:pt x="8692" y="14743"/>
                    <a:pt x="9002" y="13470"/>
                    <a:pt x="9264" y="12160"/>
                  </a:cubicBezTo>
                  <a:lnTo>
                    <a:pt x="9395" y="11445"/>
                  </a:lnTo>
                  <a:cubicBezTo>
                    <a:pt x="9454" y="11350"/>
                    <a:pt x="9514" y="11243"/>
                    <a:pt x="9574" y="11160"/>
                  </a:cubicBezTo>
                  <a:cubicBezTo>
                    <a:pt x="9681" y="10981"/>
                    <a:pt x="9800" y="10814"/>
                    <a:pt x="9919" y="10636"/>
                  </a:cubicBezTo>
                  <a:cubicBezTo>
                    <a:pt x="10157" y="10291"/>
                    <a:pt x="10407" y="9957"/>
                    <a:pt x="10669" y="9624"/>
                  </a:cubicBezTo>
                  <a:cubicBezTo>
                    <a:pt x="11121" y="9076"/>
                    <a:pt x="11621" y="8564"/>
                    <a:pt x="12133" y="8076"/>
                  </a:cubicBezTo>
                  <a:lnTo>
                    <a:pt x="12133" y="7755"/>
                  </a:lnTo>
                  <a:cubicBezTo>
                    <a:pt x="11883" y="7957"/>
                    <a:pt x="11645" y="8183"/>
                    <a:pt x="11407" y="8409"/>
                  </a:cubicBezTo>
                  <a:cubicBezTo>
                    <a:pt x="10812" y="9005"/>
                    <a:pt x="10276" y="9660"/>
                    <a:pt x="9812" y="10374"/>
                  </a:cubicBezTo>
                  <a:cubicBezTo>
                    <a:pt x="9705" y="10529"/>
                    <a:pt x="9597" y="10707"/>
                    <a:pt x="9502" y="10874"/>
                  </a:cubicBezTo>
                  <a:cubicBezTo>
                    <a:pt x="9705" y="9660"/>
                    <a:pt x="9895" y="8433"/>
                    <a:pt x="10038" y="7195"/>
                  </a:cubicBezTo>
                  <a:cubicBezTo>
                    <a:pt x="10074" y="7123"/>
                    <a:pt x="10121" y="7052"/>
                    <a:pt x="10181" y="6981"/>
                  </a:cubicBezTo>
                  <a:cubicBezTo>
                    <a:pt x="10300" y="6802"/>
                    <a:pt x="10407" y="6623"/>
                    <a:pt x="10514" y="6421"/>
                  </a:cubicBezTo>
                  <a:cubicBezTo>
                    <a:pt x="10728" y="6064"/>
                    <a:pt x="10955" y="5730"/>
                    <a:pt x="11181" y="5385"/>
                  </a:cubicBezTo>
                  <a:cubicBezTo>
                    <a:pt x="11407" y="5052"/>
                    <a:pt x="11645" y="4742"/>
                    <a:pt x="11883" y="4433"/>
                  </a:cubicBezTo>
                  <a:cubicBezTo>
                    <a:pt x="11860" y="4302"/>
                    <a:pt x="11836" y="4183"/>
                    <a:pt x="11824" y="4040"/>
                  </a:cubicBezTo>
                  <a:cubicBezTo>
                    <a:pt x="11824" y="4064"/>
                    <a:pt x="11800" y="4064"/>
                    <a:pt x="11800" y="4076"/>
                  </a:cubicBezTo>
                  <a:cubicBezTo>
                    <a:pt x="11264" y="4730"/>
                    <a:pt x="10788" y="5433"/>
                    <a:pt x="10359" y="6147"/>
                  </a:cubicBezTo>
                  <a:cubicBezTo>
                    <a:pt x="10276" y="6278"/>
                    <a:pt x="10193" y="6421"/>
                    <a:pt x="10109" y="6576"/>
                  </a:cubicBezTo>
                  <a:cubicBezTo>
                    <a:pt x="10181" y="5802"/>
                    <a:pt x="10252" y="5028"/>
                    <a:pt x="10300" y="4242"/>
                  </a:cubicBezTo>
                  <a:cubicBezTo>
                    <a:pt x="10312" y="4218"/>
                    <a:pt x="10312" y="4206"/>
                    <a:pt x="10336" y="4206"/>
                  </a:cubicBezTo>
                  <a:cubicBezTo>
                    <a:pt x="10371" y="4135"/>
                    <a:pt x="10419" y="4076"/>
                    <a:pt x="10467" y="4004"/>
                  </a:cubicBezTo>
                  <a:lnTo>
                    <a:pt x="10728" y="3599"/>
                  </a:lnTo>
                  <a:cubicBezTo>
                    <a:pt x="10907" y="3325"/>
                    <a:pt x="11109" y="3075"/>
                    <a:pt x="11312" y="2825"/>
                  </a:cubicBezTo>
                  <a:cubicBezTo>
                    <a:pt x="11383" y="2730"/>
                    <a:pt x="11443" y="2659"/>
                    <a:pt x="11526" y="2587"/>
                  </a:cubicBezTo>
                  <a:cubicBezTo>
                    <a:pt x="11490" y="2468"/>
                    <a:pt x="11467" y="2361"/>
                    <a:pt x="11431" y="2242"/>
                  </a:cubicBezTo>
                  <a:cubicBezTo>
                    <a:pt x="11121" y="2587"/>
                    <a:pt x="10836" y="2956"/>
                    <a:pt x="10574" y="3325"/>
                  </a:cubicBezTo>
                  <a:cubicBezTo>
                    <a:pt x="10478" y="3456"/>
                    <a:pt x="10407" y="3575"/>
                    <a:pt x="10312" y="3730"/>
                  </a:cubicBezTo>
                  <a:cubicBezTo>
                    <a:pt x="10347" y="2968"/>
                    <a:pt x="10371" y="2194"/>
                    <a:pt x="10371" y="1432"/>
                  </a:cubicBezTo>
                  <a:cubicBezTo>
                    <a:pt x="10371" y="980"/>
                    <a:pt x="10371" y="527"/>
                    <a:pt x="10347" y="63"/>
                  </a:cubicBezTo>
                  <a:cubicBezTo>
                    <a:pt x="10347" y="21"/>
                    <a:pt x="10315" y="1"/>
                    <a:pt x="10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9" name="Google Shape;2869;p34"/>
          <p:cNvSpPr/>
          <p:nvPr/>
        </p:nvSpPr>
        <p:spPr>
          <a:xfrm>
            <a:off x="7229638" y="37442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0" name="Google Shape;2870;p34"/>
          <p:cNvGrpSpPr/>
          <p:nvPr/>
        </p:nvGrpSpPr>
        <p:grpSpPr>
          <a:xfrm rot="245489">
            <a:off x="1464749" y="329194"/>
            <a:ext cx="959554" cy="1942643"/>
            <a:chOff x="5707250" y="3716825"/>
            <a:chExt cx="573875" cy="1161825"/>
          </a:xfrm>
        </p:grpSpPr>
        <p:sp>
          <p:nvSpPr>
            <p:cNvPr id="2871" name="Google Shape;2871;p34"/>
            <p:cNvSpPr/>
            <p:nvPr/>
          </p:nvSpPr>
          <p:spPr>
            <a:xfrm>
              <a:off x="5707250" y="3716825"/>
              <a:ext cx="573875" cy="1161825"/>
            </a:xfrm>
            <a:custGeom>
              <a:avLst/>
              <a:gdLst/>
              <a:ahLst/>
              <a:cxnLst/>
              <a:rect l="l" t="t" r="r" b="b"/>
              <a:pathLst>
                <a:path w="22955" h="46473" extrusionOk="0">
                  <a:moveTo>
                    <a:pt x="10043" y="0"/>
                  </a:moveTo>
                  <a:cubicBezTo>
                    <a:pt x="9962" y="0"/>
                    <a:pt x="9903" y="72"/>
                    <a:pt x="9883" y="256"/>
                  </a:cubicBezTo>
                  <a:cubicBezTo>
                    <a:pt x="9740" y="1292"/>
                    <a:pt x="9645" y="2339"/>
                    <a:pt x="9430" y="3351"/>
                  </a:cubicBezTo>
                  <a:cubicBezTo>
                    <a:pt x="8001" y="10126"/>
                    <a:pt x="2346" y="15067"/>
                    <a:pt x="751" y="21806"/>
                  </a:cubicBezTo>
                  <a:cubicBezTo>
                    <a:pt x="631" y="22306"/>
                    <a:pt x="548" y="22818"/>
                    <a:pt x="477" y="23318"/>
                  </a:cubicBezTo>
                  <a:cubicBezTo>
                    <a:pt x="0" y="26830"/>
                    <a:pt x="798" y="30688"/>
                    <a:pt x="3596" y="33069"/>
                  </a:cubicBezTo>
                  <a:cubicBezTo>
                    <a:pt x="5061" y="34319"/>
                    <a:pt x="6823" y="35093"/>
                    <a:pt x="8597" y="35796"/>
                  </a:cubicBezTo>
                  <a:cubicBezTo>
                    <a:pt x="10335" y="36498"/>
                    <a:pt x="12085" y="37213"/>
                    <a:pt x="13752" y="38082"/>
                  </a:cubicBezTo>
                  <a:cubicBezTo>
                    <a:pt x="17360" y="40023"/>
                    <a:pt x="20086" y="42559"/>
                    <a:pt x="22182" y="46083"/>
                  </a:cubicBezTo>
                  <a:cubicBezTo>
                    <a:pt x="22344" y="46352"/>
                    <a:pt x="22507" y="46473"/>
                    <a:pt x="22640" y="46473"/>
                  </a:cubicBezTo>
                  <a:cubicBezTo>
                    <a:pt x="22829" y="46473"/>
                    <a:pt x="22955" y="46227"/>
                    <a:pt x="22920" y="45821"/>
                  </a:cubicBezTo>
                  <a:cubicBezTo>
                    <a:pt x="22872" y="45345"/>
                    <a:pt x="22813" y="44856"/>
                    <a:pt x="22729" y="44368"/>
                  </a:cubicBezTo>
                  <a:cubicBezTo>
                    <a:pt x="22098" y="40511"/>
                    <a:pt x="20229" y="36808"/>
                    <a:pt x="17562" y="33998"/>
                  </a:cubicBezTo>
                  <a:cubicBezTo>
                    <a:pt x="16514" y="32891"/>
                    <a:pt x="15336" y="31891"/>
                    <a:pt x="14288" y="30807"/>
                  </a:cubicBezTo>
                  <a:cubicBezTo>
                    <a:pt x="13216" y="29688"/>
                    <a:pt x="12240" y="28438"/>
                    <a:pt x="11752" y="26950"/>
                  </a:cubicBezTo>
                  <a:cubicBezTo>
                    <a:pt x="10966" y="24556"/>
                    <a:pt x="11299" y="21985"/>
                    <a:pt x="11573" y="19532"/>
                  </a:cubicBezTo>
                  <a:cubicBezTo>
                    <a:pt x="11883" y="16889"/>
                    <a:pt x="12288" y="14293"/>
                    <a:pt x="12454" y="11638"/>
                  </a:cubicBezTo>
                  <a:cubicBezTo>
                    <a:pt x="12585" y="9531"/>
                    <a:pt x="12538" y="7388"/>
                    <a:pt x="12169" y="5280"/>
                  </a:cubicBezTo>
                  <a:cubicBezTo>
                    <a:pt x="11978" y="4232"/>
                    <a:pt x="11716" y="3185"/>
                    <a:pt x="11335" y="2185"/>
                  </a:cubicBezTo>
                  <a:cubicBezTo>
                    <a:pt x="11180" y="1744"/>
                    <a:pt x="11038" y="1280"/>
                    <a:pt x="10835" y="851"/>
                  </a:cubicBezTo>
                  <a:cubicBezTo>
                    <a:pt x="10754" y="707"/>
                    <a:pt x="10296" y="0"/>
                    <a:pt x="10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5715275" y="3752300"/>
              <a:ext cx="563200" cy="1126300"/>
            </a:xfrm>
            <a:custGeom>
              <a:avLst/>
              <a:gdLst/>
              <a:ahLst/>
              <a:cxnLst/>
              <a:rect l="l" t="t" r="r" b="b"/>
              <a:pathLst>
                <a:path w="22528" h="45052" extrusionOk="0">
                  <a:moveTo>
                    <a:pt x="10279" y="1"/>
                  </a:moveTo>
                  <a:cubicBezTo>
                    <a:pt x="10243" y="1"/>
                    <a:pt x="10205" y="21"/>
                    <a:pt x="10193" y="63"/>
                  </a:cubicBezTo>
                  <a:cubicBezTo>
                    <a:pt x="10157" y="944"/>
                    <a:pt x="10121" y="1825"/>
                    <a:pt x="10074" y="2706"/>
                  </a:cubicBezTo>
                  <a:cubicBezTo>
                    <a:pt x="10062" y="2647"/>
                    <a:pt x="10062" y="2587"/>
                    <a:pt x="10050" y="2540"/>
                  </a:cubicBezTo>
                  <a:cubicBezTo>
                    <a:pt x="9931" y="1956"/>
                    <a:pt x="9752" y="1361"/>
                    <a:pt x="9478" y="825"/>
                  </a:cubicBezTo>
                  <a:cubicBezTo>
                    <a:pt x="9419" y="694"/>
                    <a:pt x="9347" y="575"/>
                    <a:pt x="9276" y="444"/>
                  </a:cubicBezTo>
                  <a:lnTo>
                    <a:pt x="9228" y="754"/>
                  </a:lnTo>
                  <a:cubicBezTo>
                    <a:pt x="9228" y="766"/>
                    <a:pt x="9240" y="789"/>
                    <a:pt x="9240" y="801"/>
                  </a:cubicBezTo>
                  <a:cubicBezTo>
                    <a:pt x="9347" y="1063"/>
                    <a:pt x="9454" y="1349"/>
                    <a:pt x="9538" y="1611"/>
                  </a:cubicBezTo>
                  <a:cubicBezTo>
                    <a:pt x="9716" y="2171"/>
                    <a:pt x="9859" y="2742"/>
                    <a:pt x="9931" y="3325"/>
                  </a:cubicBezTo>
                  <a:cubicBezTo>
                    <a:pt x="9943" y="3492"/>
                    <a:pt x="9955" y="3635"/>
                    <a:pt x="9978" y="3802"/>
                  </a:cubicBezTo>
                  <a:cubicBezTo>
                    <a:pt x="9978" y="3897"/>
                    <a:pt x="9978" y="3980"/>
                    <a:pt x="9990" y="4076"/>
                  </a:cubicBezTo>
                  <a:cubicBezTo>
                    <a:pt x="9955" y="4552"/>
                    <a:pt x="9931" y="5040"/>
                    <a:pt x="9883" y="5516"/>
                  </a:cubicBezTo>
                  <a:cubicBezTo>
                    <a:pt x="9835" y="5992"/>
                    <a:pt x="9800" y="6457"/>
                    <a:pt x="9752" y="6933"/>
                  </a:cubicBezTo>
                  <a:lnTo>
                    <a:pt x="9752" y="6909"/>
                  </a:lnTo>
                  <a:cubicBezTo>
                    <a:pt x="9716" y="6528"/>
                    <a:pt x="9681" y="6159"/>
                    <a:pt x="9621" y="5766"/>
                  </a:cubicBezTo>
                  <a:cubicBezTo>
                    <a:pt x="9478" y="5004"/>
                    <a:pt x="9288" y="4266"/>
                    <a:pt x="9002" y="3552"/>
                  </a:cubicBezTo>
                  <a:cubicBezTo>
                    <a:pt x="8931" y="3373"/>
                    <a:pt x="8859" y="3194"/>
                    <a:pt x="8764" y="3016"/>
                  </a:cubicBezTo>
                  <a:lnTo>
                    <a:pt x="8728" y="3194"/>
                  </a:lnTo>
                  <a:cubicBezTo>
                    <a:pt x="9145" y="4397"/>
                    <a:pt x="9443" y="5623"/>
                    <a:pt x="9562" y="6885"/>
                  </a:cubicBezTo>
                  <a:cubicBezTo>
                    <a:pt x="9574" y="7088"/>
                    <a:pt x="9585" y="7314"/>
                    <a:pt x="9597" y="7528"/>
                  </a:cubicBezTo>
                  <a:cubicBezTo>
                    <a:pt x="9597" y="7552"/>
                    <a:pt x="9621" y="7778"/>
                    <a:pt x="9645" y="7885"/>
                  </a:cubicBezTo>
                  <a:cubicBezTo>
                    <a:pt x="9526" y="8898"/>
                    <a:pt x="9383" y="9886"/>
                    <a:pt x="9204" y="10886"/>
                  </a:cubicBezTo>
                  <a:cubicBezTo>
                    <a:pt x="9181" y="10695"/>
                    <a:pt x="9157" y="10481"/>
                    <a:pt x="9109" y="10291"/>
                  </a:cubicBezTo>
                  <a:cubicBezTo>
                    <a:pt x="9038" y="9862"/>
                    <a:pt x="8919" y="9445"/>
                    <a:pt x="8788" y="9028"/>
                  </a:cubicBezTo>
                  <a:cubicBezTo>
                    <a:pt x="8514" y="8207"/>
                    <a:pt x="8133" y="7421"/>
                    <a:pt x="7633" y="6707"/>
                  </a:cubicBezTo>
                  <a:cubicBezTo>
                    <a:pt x="7573" y="6612"/>
                    <a:pt x="7502" y="6528"/>
                    <a:pt x="7442" y="6433"/>
                  </a:cubicBezTo>
                  <a:cubicBezTo>
                    <a:pt x="7419" y="6492"/>
                    <a:pt x="7383" y="6576"/>
                    <a:pt x="7359" y="6635"/>
                  </a:cubicBezTo>
                  <a:cubicBezTo>
                    <a:pt x="7597" y="7004"/>
                    <a:pt x="7811" y="7385"/>
                    <a:pt x="8014" y="7778"/>
                  </a:cubicBezTo>
                  <a:cubicBezTo>
                    <a:pt x="8395" y="8540"/>
                    <a:pt x="8681" y="9350"/>
                    <a:pt x="8859" y="10183"/>
                  </a:cubicBezTo>
                  <a:cubicBezTo>
                    <a:pt x="8907" y="10422"/>
                    <a:pt x="8943" y="10648"/>
                    <a:pt x="8990" y="10886"/>
                  </a:cubicBezTo>
                  <a:cubicBezTo>
                    <a:pt x="9002" y="11005"/>
                    <a:pt x="9026" y="11124"/>
                    <a:pt x="9050" y="11255"/>
                  </a:cubicBezTo>
                  <a:cubicBezTo>
                    <a:pt x="9062" y="11314"/>
                    <a:pt x="9062" y="11374"/>
                    <a:pt x="9085" y="11445"/>
                  </a:cubicBezTo>
                  <a:cubicBezTo>
                    <a:pt x="9085" y="11469"/>
                    <a:pt x="9097" y="11481"/>
                    <a:pt x="9109" y="11505"/>
                  </a:cubicBezTo>
                  <a:cubicBezTo>
                    <a:pt x="8823" y="13005"/>
                    <a:pt x="8502" y="14482"/>
                    <a:pt x="8133" y="15970"/>
                  </a:cubicBezTo>
                  <a:cubicBezTo>
                    <a:pt x="8097" y="15851"/>
                    <a:pt x="8085" y="15744"/>
                    <a:pt x="8050" y="15625"/>
                  </a:cubicBezTo>
                  <a:cubicBezTo>
                    <a:pt x="7978" y="15327"/>
                    <a:pt x="7907" y="15029"/>
                    <a:pt x="7835" y="14743"/>
                  </a:cubicBezTo>
                  <a:cubicBezTo>
                    <a:pt x="7669" y="14160"/>
                    <a:pt x="7490" y="13589"/>
                    <a:pt x="7276" y="13017"/>
                  </a:cubicBezTo>
                  <a:cubicBezTo>
                    <a:pt x="6859" y="11874"/>
                    <a:pt x="6383" y="10755"/>
                    <a:pt x="5811" y="9683"/>
                  </a:cubicBezTo>
                  <a:cubicBezTo>
                    <a:pt x="5787" y="9660"/>
                    <a:pt x="5764" y="9612"/>
                    <a:pt x="5752" y="9576"/>
                  </a:cubicBezTo>
                  <a:cubicBezTo>
                    <a:pt x="5704" y="9660"/>
                    <a:pt x="5656" y="9731"/>
                    <a:pt x="5609" y="9814"/>
                  </a:cubicBezTo>
                  <a:cubicBezTo>
                    <a:pt x="5847" y="10314"/>
                    <a:pt x="6073" y="10803"/>
                    <a:pt x="6299" y="11291"/>
                  </a:cubicBezTo>
                  <a:cubicBezTo>
                    <a:pt x="6776" y="12374"/>
                    <a:pt x="7180" y="13493"/>
                    <a:pt x="7514" y="14613"/>
                  </a:cubicBezTo>
                  <a:cubicBezTo>
                    <a:pt x="7609" y="14922"/>
                    <a:pt x="7716" y="15232"/>
                    <a:pt x="7788" y="15541"/>
                  </a:cubicBezTo>
                  <a:cubicBezTo>
                    <a:pt x="7859" y="15827"/>
                    <a:pt x="7930" y="16113"/>
                    <a:pt x="8026" y="16375"/>
                  </a:cubicBezTo>
                  <a:cubicBezTo>
                    <a:pt x="7597" y="18053"/>
                    <a:pt x="7157" y="19708"/>
                    <a:pt x="7014" y="21423"/>
                  </a:cubicBezTo>
                  <a:cubicBezTo>
                    <a:pt x="7014" y="21459"/>
                    <a:pt x="7014" y="21494"/>
                    <a:pt x="7002" y="21530"/>
                  </a:cubicBezTo>
                  <a:cubicBezTo>
                    <a:pt x="6966" y="21363"/>
                    <a:pt x="6942" y="21197"/>
                    <a:pt x="6895" y="21042"/>
                  </a:cubicBezTo>
                  <a:cubicBezTo>
                    <a:pt x="6799" y="20637"/>
                    <a:pt x="6716" y="20232"/>
                    <a:pt x="6597" y="19851"/>
                  </a:cubicBezTo>
                  <a:cubicBezTo>
                    <a:pt x="6383" y="19065"/>
                    <a:pt x="6133" y="18268"/>
                    <a:pt x="5871" y="17494"/>
                  </a:cubicBezTo>
                  <a:cubicBezTo>
                    <a:pt x="5311" y="15970"/>
                    <a:pt x="4680" y="14446"/>
                    <a:pt x="3870" y="13017"/>
                  </a:cubicBezTo>
                  <a:cubicBezTo>
                    <a:pt x="3847" y="12958"/>
                    <a:pt x="3799" y="12898"/>
                    <a:pt x="3763" y="12827"/>
                  </a:cubicBezTo>
                  <a:cubicBezTo>
                    <a:pt x="3728" y="12898"/>
                    <a:pt x="3680" y="12993"/>
                    <a:pt x="3620" y="13065"/>
                  </a:cubicBezTo>
                  <a:cubicBezTo>
                    <a:pt x="3942" y="13720"/>
                    <a:pt x="4263" y="14374"/>
                    <a:pt x="4561" y="15041"/>
                  </a:cubicBezTo>
                  <a:cubicBezTo>
                    <a:pt x="5228" y="16529"/>
                    <a:pt x="5775" y="18053"/>
                    <a:pt x="6228" y="19613"/>
                  </a:cubicBezTo>
                  <a:cubicBezTo>
                    <a:pt x="6347" y="20042"/>
                    <a:pt x="6466" y="20494"/>
                    <a:pt x="6585" y="20923"/>
                  </a:cubicBezTo>
                  <a:cubicBezTo>
                    <a:pt x="6704" y="21363"/>
                    <a:pt x="6787" y="21828"/>
                    <a:pt x="6942" y="22256"/>
                  </a:cubicBezTo>
                  <a:cubicBezTo>
                    <a:pt x="6942" y="22280"/>
                    <a:pt x="6954" y="22280"/>
                    <a:pt x="6954" y="22292"/>
                  </a:cubicBezTo>
                  <a:cubicBezTo>
                    <a:pt x="6954" y="22304"/>
                    <a:pt x="6942" y="22316"/>
                    <a:pt x="6942" y="22340"/>
                  </a:cubicBezTo>
                  <a:cubicBezTo>
                    <a:pt x="6918" y="22375"/>
                    <a:pt x="6918" y="22423"/>
                    <a:pt x="6907" y="22459"/>
                  </a:cubicBezTo>
                  <a:cubicBezTo>
                    <a:pt x="6907" y="22494"/>
                    <a:pt x="6918" y="22530"/>
                    <a:pt x="6918" y="22566"/>
                  </a:cubicBezTo>
                  <a:cubicBezTo>
                    <a:pt x="6918" y="22590"/>
                    <a:pt x="6942" y="22590"/>
                    <a:pt x="6942" y="22590"/>
                  </a:cubicBezTo>
                  <a:cubicBezTo>
                    <a:pt x="6942" y="23364"/>
                    <a:pt x="7014" y="24137"/>
                    <a:pt x="7192" y="24899"/>
                  </a:cubicBezTo>
                  <a:cubicBezTo>
                    <a:pt x="6942" y="24495"/>
                    <a:pt x="6668" y="24102"/>
                    <a:pt x="6406" y="23709"/>
                  </a:cubicBezTo>
                  <a:cubicBezTo>
                    <a:pt x="5823" y="22887"/>
                    <a:pt x="5228" y="22078"/>
                    <a:pt x="4585" y="21304"/>
                  </a:cubicBezTo>
                  <a:cubicBezTo>
                    <a:pt x="3942" y="20530"/>
                    <a:pt x="3287" y="19780"/>
                    <a:pt x="2596" y="19042"/>
                  </a:cubicBezTo>
                  <a:cubicBezTo>
                    <a:pt x="2144" y="18577"/>
                    <a:pt x="1704" y="18125"/>
                    <a:pt x="1227" y="17672"/>
                  </a:cubicBezTo>
                  <a:cubicBezTo>
                    <a:pt x="1192" y="17768"/>
                    <a:pt x="1144" y="17851"/>
                    <a:pt x="1120" y="17946"/>
                  </a:cubicBezTo>
                  <a:cubicBezTo>
                    <a:pt x="1489" y="18315"/>
                    <a:pt x="1846" y="18673"/>
                    <a:pt x="2204" y="19054"/>
                  </a:cubicBezTo>
                  <a:cubicBezTo>
                    <a:pt x="3561" y="20482"/>
                    <a:pt x="4823" y="22006"/>
                    <a:pt x="5990" y="23602"/>
                  </a:cubicBezTo>
                  <a:cubicBezTo>
                    <a:pt x="6311" y="24042"/>
                    <a:pt x="6621" y="24507"/>
                    <a:pt x="6942" y="24947"/>
                  </a:cubicBezTo>
                  <a:cubicBezTo>
                    <a:pt x="7085" y="25161"/>
                    <a:pt x="7240" y="25388"/>
                    <a:pt x="7383" y="25590"/>
                  </a:cubicBezTo>
                  <a:cubicBezTo>
                    <a:pt x="7454" y="25828"/>
                    <a:pt x="7549" y="26066"/>
                    <a:pt x="7633" y="26304"/>
                  </a:cubicBezTo>
                  <a:cubicBezTo>
                    <a:pt x="7669" y="26400"/>
                    <a:pt x="7716" y="26483"/>
                    <a:pt x="7752" y="26578"/>
                  </a:cubicBezTo>
                  <a:cubicBezTo>
                    <a:pt x="7752" y="26614"/>
                    <a:pt x="7752" y="26662"/>
                    <a:pt x="7776" y="26709"/>
                  </a:cubicBezTo>
                  <a:cubicBezTo>
                    <a:pt x="7776" y="26733"/>
                    <a:pt x="7811" y="26769"/>
                    <a:pt x="7847" y="26769"/>
                  </a:cubicBezTo>
                  <a:lnTo>
                    <a:pt x="8026" y="27126"/>
                  </a:lnTo>
                  <a:cubicBezTo>
                    <a:pt x="7930" y="27055"/>
                    <a:pt x="7859" y="26971"/>
                    <a:pt x="7776" y="26900"/>
                  </a:cubicBezTo>
                  <a:cubicBezTo>
                    <a:pt x="7311" y="26531"/>
                    <a:pt x="6787" y="26197"/>
                    <a:pt x="6264" y="25935"/>
                  </a:cubicBezTo>
                  <a:cubicBezTo>
                    <a:pt x="5121" y="25352"/>
                    <a:pt x="3859" y="25007"/>
                    <a:pt x="2596" y="24852"/>
                  </a:cubicBezTo>
                  <a:cubicBezTo>
                    <a:pt x="1842" y="24747"/>
                    <a:pt x="1078" y="24707"/>
                    <a:pt x="313" y="24707"/>
                  </a:cubicBezTo>
                  <a:cubicBezTo>
                    <a:pt x="209" y="24707"/>
                    <a:pt x="105" y="24708"/>
                    <a:pt x="1" y="24709"/>
                  </a:cubicBezTo>
                  <a:cubicBezTo>
                    <a:pt x="1" y="24804"/>
                    <a:pt x="13" y="24911"/>
                    <a:pt x="37" y="24995"/>
                  </a:cubicBezTo>
                  <a:cubicBezTo>
                    <a:pt x="668" y="24995"/>
                    <a:pt x="1311" y="25007"/>
                    <a:pt x="1954" y="25066"/>
                  </a:cubicBezTo>
                  <a:cubicBezTo>
                    <a:pt x="3228" y="25185"/>
                    <a:pt x="4513" y="25459"/>
                    <a:pt x="5692" y="25983"/>
                  </a:cubicBezTo>
                  <a:cubicBezTo>
                    <a:pt x="6704" y="26423"/>
                    <a:pt x="7633" y="27055"/>
                    <a:pt x="8431" y="27840"/>
                  </a:cubicBezTo>
                  <a:cubicBezTo>
                    <a:pt x="8728" y="28328"/>
                    <a:pt x="9050" y="28805"/>
                    <a:pt x="9407" y="29269"/>
                  </a:cubicBezTo>
                  <a:cubicBezTo>
                    <a:pt x="9216" y="29221"/>
                    <a:pt x="9002" y="29198"/>
                    <a:pt x="8812" y="29162"/>
                  </a:cubicBezTo>
                  <a:cubicBezTo>
                    <a:pt x="8431" y="29102"/>
                    <a:pt x="8050" y="29079"/>
                    <a:pt x="7669" y="29055"/>
                  </a:cubicBezTo>
                  <a:cubicBezTo>
                    <a:pt x="7557" y="29051"/>
                    <a:pt x="7446" y="29050"/>
                    <a:pt x="7334" y="29050"/>
                  </a:cubicBezTo>
                  <a:cubicBezTo>
                    <a:pt x="6681" y="29050"/>
                    <a:pt x="6021" y="29108"/>
                    <a:pt x="5371" y="29210"/>
                  </a:cubicBezTo>
                  <a:cubicBezTo>
                    <a:pt x="4204" y="29400"/>
                    <a:pt x="3037" y="29769"/>
                    <a:pt x="2001" y="30329"/>
                  </a:cubicBezTo>
                  <a:cubicBezTo>
                    <a:pt x="2061" y="30400"/>
                    <a:pt x="2096" y="30460"/>
                    <a:pt x="2156" y="30531"/>
                  </a:cubicBezTo>
                  <a:cubicBezTo>
                    <a:pt x="2442" y="30400"/>
                    <a:pt x="2739" y="30281"/>
                    <a:pt x="3037" y="30162"/>
                  </a:cubicBezTo>
                  <a:cubicBezTo>
                    <a:pt x="4390" y="29637"/>
                    <a:pt x="5835" y="29352"/>
                    <a:pt x="7293" y="29352"/>
                  </a:cubicBezTo>
                  <a:cubicBezTo>
                    <a:pt x="7323" y="29352"/>
                    <a:pt x="7353" y="29352"/>
                    <a:pt x="7383" y="29352"/>
                  </a:cubicBezTo>
                  <a:cubicBezTo>
                    <a:pt x="7800" y="29352"/>
                    <a:pt x="8216" y="29388"/>
                    <a:pt x="8633" y="29448"/>
                  </a:cubicBezTo>
                  <a:cubicBezTo>
                    <a:pt x="8847" y="29471"/>
                    <a:pt x="9038" y="29507"/>
                    <a:pt x="9240" y="29531"/>
                  </a:cubicBezTo>
                  <a:cubicBezTo>
                    <a:pt x="9383" y="29567"/>
                    <a:pt x="9514" y="29579"/>
                    <a:pt x="9645" y="29579"/>
                  </a:cubicBezTo>
                  <a:cubicBezTo>
                    <a:pt x="9705" y="29650"/>
                    <a:pt x="9764" y="29733"/>
                    <a:pt x="9835" y="29805"/>
                  </a:cubicBezTo>
                  <a:cubicBezTo>
                    <a:pt x="9835" y="29817"/>
                    <a:pt x="9859" y="29852"/>
                    <a:pt x="9859" y="29864"/>
                  </a:cubicBezTo>
                  <a:cubicBezTo>
                    <a:pt x="9868" y="29901"/>
                    <a:pt x="9884" y="29916"/>
                    <a:pt x="9907" y="29916"/>
                  </a:cubicBezTo>
                  <a:cubicBezTo>
                    <a:pt x="9915" y="29916"/>
                    <a:pt x="9922" y="29915"/>
                    <a:pt x="9931" y="29912"/>
                  </a:cubicBezTo>
                  <a:cubicBezTo>
                    <a:pt x="9955" y="29948"/>
                    <a:pt x="9990" y="29983"/>
                    <a:pt x="10014" y="30031"/>
                  </a:cubicBezTo>
                  <a:cubicBezTo>
                    <a:pt x="10478" y="30543"/>
                    <a:pt x="10967" y="31043"/>
                    <a:pt x="11479" y="31519"/>
                  </a:cubicBezTo>
                  <a:cubicBezTo>
                    <a:pt x="11371" y="31472"/>
                    <a:pt x="11252" y="31460"/>
                    <a:pt x="11133" y="31424"/>
                  </a:cubicBezTo>
                  <a:cubicBezTo>
                    <a:pt x="10955" y="31376"/>
                    <a:pt x="10788" y="31353"/>
                    <a:pt x="10609" y="31317"/>
                  </a:cubicBezTo>
                  <a:cubicBezTo>
                    <a:pt x="10276" y="31281"/>
                    <a:pt x="9919" y="31234"/>
                    <a:pt x="9574" y="31222"/>
                  </a:cubicBezTo>
                  <a:cubicBezTo>
                    <a:pt x="9442" y="31215"/>
                    <a:pt x="9310" y="31212"/>
                    <a:pt x="9179" y="31212"/>
                  </a:cubicBezTo>
                  <a:cubicBezTo>
                    <a:pt x="8609" y="31212"/>
                    <a:pt x="8044" y="31275"/>
                    <a:pt x="7502" y="31400"/>
                  </a:cubicBezTo>
                  <a:cubicBezTo>
                    <a:pt x="6502" y="31615"/>
                    <a:pt x="5585" y="32079"/>
                    <a:pt x="4823" y="32770"/>
                  </a:cubicBezTo>
                  <a:cubicBezTo>
                    <a:pt x="4871" y="32793"/>
                    <a:pt x="4918" y="32805"/>
                    <a:pt x="4942" y="32841"/>
                  </a:cubicBezTo>
                  <a:cubicBezTo>
                    <a:pt x="5192" y="32650"/>
                    <a:pt x="5466" y="32448"/>
                    <a:pt x="5752" y="32305"/>
                  </a:cubicBezTo>
                  <a:cubicBezTo>
                    <a:pt x="6847" y="31722"/>
                    <a:pt x="8073" y="31472"/>
                    <a:pt x="9324" y="31472"/>
                  </a:cubicBezTo>
                  <a:cubicBezTo>
                    <a:pt x="9705" y="31472"/>
                    <a:pt x="10074" y="31484"/>
                    <a:pt x="10467" y="31519"/>
                  </a:cubicBezTo>
                  <a:cubicBezTo>
                    <a:pt x="10645" y="31531"/>
                    <a:pt x="10836" y="31543"/>
                    <a:pt x="11014" y="31579"/>
                  </a:cubicBezTo>
                  <a:cubicBezTo>
                    <a:pt x="11168" y="31589"/>
                    <a:pt x="11330" y="31606"/>
                    <a:pt x="11487" y="31606"/>
                  </a:cubicBezTo>
                  <a:cubicBezTo>
                    <a:pt x="11524" y="31606"/>
                    <a:pt x="11561" y="31605"/>
                    <a:pt x="11598" y="31603"/>
                  </a:cubicBezTo>
                  <a:cubicBezTo>
                    <a:pt x="12276" y="32234"/>
                    <a:pt x="12991" y="32841"/>
                    <a:pt x="13729" y="33424"/>
                  </a:cubicBezTo>
                  <a:cubicBezTo>
                    <a:pt x="13503" y="33377"/>
                    <a:pt x="13264" y="33341"/>
                    <a:pt x="13038" y="33341"/>
                  </a:cubicBezTo>
                  <a:cubicBezTo>
                    <a:pt x="12788" y="33341"/>
                    <a:pt x="12538" y="33365"/>
                    <a:pt x="12276" y="33389"/>
                  </a:cubicBezTo>
                  <a:cubicBezTo>
                    <a:pt x="11764" y="33448"/>
                    <a:pt x="11252" y="33567"/>
                    <a:pt x="10764" y="33734"/>
                  </a:cubicBezTo>
                  <a:cubicBezTo>
                    <a:pt x="10097" y="33960"/>
                    <a:pt x="9466" y="34258"/>
                    <a:pt x="8883" y="34639"/>
                  </a:cubicBezTo>
                  <a:cubicBezTo>
                    <a:pt x="8990" y="34686"/>
                    <a:pt x="9085" y="34710"/>
                    <a:pt x="9181" y="34758"/>
                  </a:cubicBezTo>
                  <a:cubicBezTo>
                    <a:pt x="9228" y="34734"/>
                    <a:pt x="9276" y="34710"/>
                    <a:pt x="9300" y="34686"/>
                  </a:cubicBezTo>
                  <a:cubicBezTo>
                    <a:pt x="9752" y="34448"/>
                    <a:pt x="10193" y="34234"/>
                    <a:pt x="10669" y="34079"/>
                  </a:cubicBezTo>
                  <a:cubicBezTo>
                    <a:pt x="11145" y="33912"/>
                    <a:pt x="11645" y="33782"/>
                    <a:pt x="12133" y="33698"/>
                  </a:cubicBezTo>
                  <a:cubicBezTo>
                    <a:pt x="12419" y="33662"/>
                    <a:pt x="12693" y="33627"/>
                    <a:pt x="12979" y="33603"/>
                  </a:cubicBezTo>
                  <a:cubicBezTo>
                    <a:pt x="13264" y="33567"/>
                    <a:pt x="13550" y="33555"/>
                    <a:pt x="13812" y="33508"/>
                  </a:cubicBezTo>
                  <a:cubicBezTo>
                    <a:pt x="14407" y="33984"/>
                    <a:pt x="15015" y="34460"/>
                    <a:pt x="15610" y="34936"/>
                  </a:cubicBezTo>
                  <a:lnTo>
                    <a:pt x="15598" y="34936"/>
                  </a:lnTo>
                  <a:cubicBezTo>
                    <a:pt x="15455" y="34936"/>
                    <a:pt x="15300" y="34925"/>
                    <a:pt x="15134" y="34925"/>
                  </a:cubicBezTo>
                  <a:cubicBezTo>
                    <a:pt x="14836" y="34925"/>
                    <a:pt x="14538" y="34936"/>
                    <a:pt x="14241" y="34972"/>
                  </a:cubicBezTo>
                  <a:cubicBezTo>
                    <a:pt x="13645" y="35032"/>
                    <a:pt x="13074" y="35115"/>
                    <a:pt x="12491" y="35270"/>
                  </a:cubicBezTo>
                  <a:cubicBezTo>
                    <a:pt x="12086" y="35365"/>
                    <a:pt x="11705" y="35520"/>
                    <a:pt x="11348" y="35698"/>
                  </a:cubicBezTo>
                  <a:cubicBezTo>
                    <a:pt x="11443" y="35746"/>
                    <a:pt x="11562" y="35806"/>
                    <a:pt x="11669" y="35841"/>
                  </a:cubicBezTo>
                  <a:cubicBezTo>
                    <a:pt x="12443" y="35544"/>
                    <a:pt x="13253" y="35365"/>
                    <a:pt x="14062" y="35282"/>
                  </a:cubicBezTo>
                  <a:lnTo>
                    <a:pt x="15050" y="35186"/>
                  </a:lnTo>
                  <a:cubicBezTo>
                    <a:pt x="15217" y="35175"/>
                    <a:pt x="15372" y="35163"/>
                    <a:pt x="15539" y="35127"/>
                  </a:cubicBezTo>
                  <a:cubicBezTo>
                    <a:pt x="15610" y="35115"/>
                    <a:pt x="15693" y="35115"/>
                    <a:pt x="15777" y="35103"/>
                  </a:cubicBezTo>
                  <a:cubicBezTo>
                    <a:pt x="15789" y="35103"/>
                    <a:pt x="15812" y="35103"/>
                    <a:pt x="15812" y="35091"/>
                  </a:cubicBezTo>
                  <a:cubicBezTo>
                    <a:pt x="16348" y="35520"/>
                    <a:pt x="16884" y="35960"/>
                    <a:pt x="17396" y="36425"/>
                  </a:cubicBezTo>
                  <a:cubicBezTo>
                    <a:pt x="17801" y="36782"/>
                    <a:pt x="18194" y="37151"/>
                    <a:pt x="18575" y="37556"/>
                  </a:cubicBezTo>
                  <a:cubicBezTo>
                    <a:pt x="18515" y="37544"/>
                    <a:pt x="18468" y="37544"/>
                    <a:pt x="18408" y="37532"/>
                  </a:cubicBezTo>
                  <a:cubicBezTo>
                    <a:pt x="18134" y="37472"/>
                    <a:pt x="17836" y="37425"/>
                    <a:pt x="17539" y="37389"/>
                  </a:cubicBezTo>
                  <a:cubicBezTo>
                    <a:pt x="17231" y="37358"/>
                    <a:pt x="16920" y="37343"/>
                    <a:pt x="16608" y="37343"/>
                  </a:cubicBezTo>
                  <a:cubicBezTo>
                    <a:pt x="16330" y="37343"/>
                    <a:pt x="16052" y="37355"/>
                    <a:pt x="15777" y="37377"/>
                  </a:cubicBezTo>
                  <a:cubicBezTo>
                    <a:pt x="15467" y="37413"/>
                    <a:pt x="15158" y="37449"/>
                    <a:pt x="14836" y="37508"/>
                  </a:cubicBezTo>
                  <a:cubicBezTo>
                    <a:pt x="14955" y="37592"/>
                    <a:pt x="15098" y="37663"/>
                    <a:pt x="15217" y="37746"/>
                  </a:cubicBezTo>
                  <a:cubicBezTo>
                    <a:pt x="15690" y="37680"/>
                    <a:pt x="16174" y="37637"/>
                    <a:pt x="16666" y="37637"/>
                  </a:cubicBezTo>
                  <a:cubicBezTo>
                    <a:pt x="16880" y="37637"/>
                    <a:pt x="17096" y="37645"/>
                    <a:pt x="17313" y="37663"/>
                  </a:cubicBezTo>
                  <a:cubicBezTo>
                    <a:pt x="17622" y="37687"/>
                    <a:pt x="17932" y="37722"/>
                    <a:pt x="18253" y="37782"/>
                  </a:cubicBezTo>
                  <a:cubicBezTo>
                    <a:pt x="18468" y="37830"/>
                    <a:pt x="18706" y="37901"/>
                    <a:pt x="18932" y="37949"/>
                  </a:cubicBezTo>
                  <a:cubicBezTo>
                    <a:pt x="19575" y="38639"/>
                    <a:pt x="20158" y="39389"/>
                    <a:pt x="20646" y="40175"/>
                  </a:cubicBezTo>
                  <a:cubicBezTo>
                    <a:pt x="20396" y="40044"/>
                    <a:pt x="20122" y="39913"/>
                    <a:pt x="19872" y="39806"/>
                  </a:cubicBezTo>
                  <a:cubicBezTo>
                    <a:pt x="19337" y="39580"/>
                    <a:pt x="18765" y="39389"/>
                    <a:pt x="18206" y="39258"/>
                  </a:cubicBezTo>
                  <a:cubicBezTo>
                    <a:pt x="17801" y="39163"/>
                    <a:pt x="17396" y="39092"/>
                    <a:pt x="17003" y="39044"/>
                  </a:cubicBezTo>
                  <a:lnTo>
                    <a:pt x="17003" y="39044"/>
                  </a:lnTo>
                  <a:cubicBezTo>
                    <a:pt x="17134" y="39163"/>
                    <a:pt x="17277" y="39270"/>
                    <a:pt x="17420" y="39389"/>
                  </a:cubicBezTo>
                  <a:cubicBezTo>
                    <a:pt x="17575" y="39413"/>
                    <a:pt x="17753" y="39449"/>
                    <a:pt x="17920" y="39473"/>
                  </a:cubicBezTo>
                  <a:cubicBezTo>
                    <a:pt x="18491" y="39592"/>
                    <a:pt x="19039" y="39758"/>
                    <a:pt x="19563" y="39985"/>
                  </a:cubicBezTo>
                  <a:cubicBezTo>
                    <a:pt x="19861" y="40104"/>
                    <a:pt x="20134" y="40235"/>
                    <a:pt x="20420" y="40389"/>
                  </a:cubicBezTo>
                  <a:cubicBezTo>
                    <a:pt x="20599" y="40473"/>
                    <a:pt x="20765" y="40580"/>
                    <a:pt x="20944" y="40663"/>
                  </a:cubicBezTo>
                  <a:cubicBezTo>
                    <a:pt x="21230" y="41175"/>
                    <a:pt x="21480" y="41711"/>
                    <a:pt x="21670" y="42259"/>
                  </a:cubicBezTo>
                  <a:cubicBezTo>
                    <a:pt x="21599" y="42211"/>
                    <a:pt x="21504" y="42175"/>
                    <a:pt x="21420" y="42140"/>
                  </a:cubicBezTo>
                  <a:cubicBezTo>
                    <a:pt x="21206" y="42056"/>
                    <a:pt x="21004" y="41973"/>
                    <a:pt x="20777" y="41913"/>
                  </a:cubicBezTo>
                  <a:cubicBezTo>
                    <a:pt x="20420" y="41818"/>
                    <a:pt x="20051" y="41735"/>
                    <a:pt x="19682" y="41675"/>
                  </a:cubicBezTo>
                  <a:lnTo>
                    <a:pt x="19682" y="41675"/>
                  </a:lnTo>
                  <a:cubicBezTo>
                    <a:pt x="19777" y="41794"/>
                    <a:pt x="19872" y="41913"/>
                    <a:pt x="19956" y="42021"/>
                  </a:cubicBezTo>
                  <a:cubicBezTo>
                    <a:pt x="20134" y="42056"/>
                    <a:pt x="20337" y="42092"/>
                    <a:pt x="20515" y="42140"/>
                  </a:cubicBezTo>
                  <a:cubicBezTo>
                    <a:pt x="20754" y="42199"/>
                    <a:pt x="20968" y="42271"/>
                    <a:pt x="21206" y="42354"/>
                  </a:cubicBezTo>
                  <a:cubicBezTo>
                    <a:pt x="21325" y="42390"/>
                    <a:pt x="21444" y="42437"/>
                    <a:pt x="21563" y="42473"/>
                  </a:cubicBezTo>
                  <a:cubicBezTo>
                    <a:pt x="21623" y="42485"/>
                    <a:pt x="21670" y="42497"/>
                    <a:pt x="21730" y="42497"/>
                  </a:cubicBezTo>
                  <a:cubicBezTo>
                    <a:pt x="21920" y="43104"/>
                    <a:pt x="22063" y="43759"/>
                    <a:pt x="22123" y="44414"/>
                  </a:cubicBezTo>
                  <a:cubicBezTo>
                    <a:pt x="22135" y="44616"/>
                    <a:pt x="22147" y="44819"/>
                    <a:pt x="22147" y="45009"/>
                  </a:cubicBezTo>
                  <a:cubicBezTo>
                    <a:pt x="22216" y="45038"/>
                    <a:pt x="22274" y="45051"/>
                    <a:pt x="22321" y="45051"/>
                  </a:cubicBezTo>
                  <a:cubicBezTo>
                    <a:pt x="22410" y="45051"/>
                    <a:pt x="22465" y="45004"/>
                    <a:pt x="22504" y="44926"/>
                  </a:cubicBezTo>
                  <a:cubicBezTo>
                    <a:pt x="22528" y="43652"/>
                    <a:pt x="22123" y="42366"/>
                    <a:pt x="21587" y="41223"/>
                  </a:cubicBezTo>
                  <a:cubicBezTo>
                    <a:pt x="21527" y="41104"/>
                    <a:pt x="21468" y="40985"/>
                    <a:pt x="21408" y="40842"/>
                  </a:cubicBezTo>
                  <a:cubicBezTo>
                    <a:pt x="21444" y="40818"/>
                    <a:pt x="21468" y="40747"/>
                    <a:pt x="21432" y="40699"/>
                  </a:cubicBezTo>
                  <a:cubicBezTo>
                    <a:pt x="21373" y="40640"/>
                    <a:pt x="21313" y="40580"/>
                    <a:pt x="21242" y="40532"/>
                  </a:cubicBezTo>
                  <a:cubicBezTo>
                    <a:pt x="20884" y="39901"/>
                    <a:pt x="20480" y="39282"/>
                    <a:pt x="20027" y="38711"/>
                  </a:cubicBezTo>
                  <a:cubicBezTo>
                    <a:pt x="20051" y="38556"/>
                    <a:pt x="20039" y="38389"/>
                    <a:pt x="20027" y="38246"/>
                  </a:cubicBezTo>
                  <a:cubicBezTo>
                    <a:pt x="20027" y="38068"/>
                    <a:pt x="20003" y="37889"/>
                    <a:pt x="19992" y="37711"/>
                  </a:cubicBezTo>
                  <a:cubicBezTo>
                    <a:pt x="19980" y="37365"/>
                    <a:pt x="19956" y="37020"/>
                    <a:pt x="19932" y="36663"/>
                  </a:cubicBezTo>
                  <a:lnTo>
                    <a:pt x="19884" y="36091"/>
                  </a:lnTo>
                  <a:cubicBezTo>
                    <a:pt x="19825" y="35984"/>
                    <a:pt x="19753" y="35877"/>
                    <a:pt x="19694" y="35770"/>
                  </a:cubicBezTo>
                  <a:lnTo>
                    <a:pt x="19694" y="35770"/>
                  </a:lnTo>
                  <a:cubicBezTo>
                    <a:pt x="19694" y="36068"/>
                    <a:pt x="19706" y="36365"/>
                    <a:pt x="19730" y="36663"/>
                  </a:cubicBezTo>
                  <a:cubicBezTo>
                    <a:pt x="19741" y="37008"/>
                    <a:pt x="19753" y="37353"/>
                    <a:pt x="19789" y="37711"/>
                  </a:cubicBezTo>
                  <a:cubicBezTo>
                    <a:pt x="19801" y="37889"/>
                    <a:pt x="19813" y="38056"/>
                    <a:pt x="19813" y="38234"/>
                  </a:cubicBezTo>
                  <a:cubicBezTo>
                    <a:pt x="19813" y="38318"/>
                    <a:pt x="19825" y="38413"/>
                    <a:pt x="19825" y="38496"/>
                  </a:cubicBezTo>
                  <a:cubicBezTo>
                    <a:pt x="19670" y="38306"/>
                    <a:pt x="19515" y="38115"/>
                    <a:pt x="19337" y="37937"/>
                  </a:cubicBezTo>
                  <a:cubicBezTo>
                    <a:pt x="19337" y="37889"/>
                    <a:pt x="19325" y="37853"/>
                    <a:pt x="19289" y="37830"/>
                  </a:cubicBezTo>
                  <a:cubicBezTo>
                    <a:pt x="19265" y="37818"/>
                    <a:pt x="19230" y="37782"/>
                    <a:pt x="19194" y="37770"/>
                  </a:cubicBezTo>
                  <a:cubicBezTo>
                    <a:pt x="19099" y="37663"/>
                    <a:pt x="19015" y="37580"/>
                    <a:pt x="18920" y="37472"/>
                  </a:cubicBezTo>
                  <a:cubicBezTo>
                    <a:pt x="18729" y="37282"/>
                    <a:pt x="18539" y="37068"/>
                    <a:pt x="18325" y="36877"/>
                  </a:cubicBezTo>
                  <a:cubicBezTo>
                    <a:pt x="18313" y="36663"/>
                    <a:pt x="18277" y="36460"/>
                    <a:pt x="18265" y="36246"/>
                  </a:cubicBezTo>
                  <a:cubicBezTo>
                    <a:pt x="18253" y="35937"/>
                    <a:pt x="18217" y="35627"/>
                    <a:pt x="18217" y="35294"/>
                  </a:cubicBezTo>
                  <a:cubicBezTo>
                    <a:pt x="18217" y="34805"/>
                    <a:pt x="18253" y="34305"/>
                    <a:pt x="18313" y="33805"/>
                  </a:cubicBezTo>
                  <a:lnTo>
                    <a:pt x="18087" y="33543"/>
                  </a:lnTo>
                  <a:cubicBezTo>
                    <a:pt x="18063" y="33770"/>
                    <a:pt x="18027" y="33984"/>
                    <a:pt x="18015" y="34210"/>
                  </a:cubicBezTo>
                  <a:cubicBezTo>
                    <a:pt x="17956" y="34853"/>
                    <a:pt x="17967" y="35508"/>
                    <a:pt x="18039" y="36151"/>
                  </a:cubicBezTo>
                  <a:cubicBezTo>
                    <a:pt x="18063" y="36329"/>
                    <a:pt x="18087" y="36520"/>
                    <a:pt x="18134" y="36699"/>
                  </a:cubicBezTo>
                  <a:cubicBezTo>
                    <a:pt x="17444" y="36044"/>
                    <a:pt x="16717" y="35448"/>
                    <a:pt x="15991" y="34853"/>
                  </a:cubicBezTo>
                  <a:lnTo>
                    <a:pt x="15991" y="34615"/>
                  </a:lnTo>
                  <a:lnTo>
                    <a:pt x="15991" y="34043"/>
                  </a:lnTo>
                  <a:cubicBezTo>
                    <a:pt x="15991" y="33686"/>
                    <a:pt x="16015" y="33317"/>
                    <a:pt x="16086" y="32960"/>
                  </a:cubicBezTo>
                  <a:cubicBezTo>
                    <a:pt x="16170" y="32543"/>
                    <a:pt x="16301" y="32138"/>
                    <a:pt x="16467" y="31757"/>
                  </a:cubicBezTo>
                  <a:lnTo>
                    <a:pt x="16241" y="31531"/>
                  </a:lnTo>
                  <a:cubicBezTo>
                    <a:pt x="15896" y="32258"/>
                    <a:pt x="15729" y="33079"/>
                    <a:pt x="15717" y="33865"/>
                  </a:cubicBezTo>
                  <a:cubicBezTo>
                    <a:pt x="15717" y="34079"/>
                    <a:pt x="15729" y="34305"/>
                    <a:pt x="15765" y="34508"/>
                  </a:cubicBezTo>
                  <a:cubicBezTo>
                    <a:pt x="15777" y="34555"/>
                    <a:pt x="15777" y="34615"/>
                    <a:pt x="15789" y="34663"/>
                  </a:cubicBezTo>
                  <a:cubicBezTo>
                    <a:pt x="15169" y="34163"/>
                    <a:pt x="14538" y="33674"/>
                    <a:pt x="13919" y="33174"/>
                  </a:cubicBezTo>
                  <a:cubicBezTo>
                    <a:pt x="13907" y="33079"/>
                    <a:pt x="13896" y="32972"/>
                    <a:pt x="13872" y="32889"/>
                  </a:cubicBezTo>
                  <a:cubicBezTo>
                    <a:pt x="13848" y="32722"/>
                    <a:pt x="13836" y="32543"/>
                    <a:pt x="13800" y="32377"/>
                  </a:cubicBezTo>
                  <a:cubicBezTo>
                    <a:pt x="13753" y="32055"/>
                    <a:pt x="13729" y="31710"/>
                    <a:pt x="13693" y="31388"/>
                  </a:cubicBezTo>
                  <a:cubicBezTo>
                    <a:pt x="13657" y="30734"/>
                    <a:pt x="13669" y="30055"/>
                    <a:pt x="13705" y="29388"/>
                  </a:cubicBezTo>
                  <a:cubicBezTo>
                    <a:pt x="13705" y="29305"/>
                    <a:pt x="13729" y="29210"/>
                    <a:pt x="13729" y="29126"/>
                  </a:cubicBezTo>
                  <a:cubicBezTo>
                    <a:pt x="13681" y="29067"/>
                    <a:pt x="13622" y="29019"/>
                    <a:pt x="13574" y="28960"/>
                  </a:cubicBezTo>
                  <a:cubicBezTo>
                    <a:pt x="13562" y="29043"/>
                    <a:pt x="13526" y="29126"/>
                    <a:pt x="13515" y="29210"/>
                  </a:cubicBezTo>
                  <a:cubicBezTo>
                    <a:pt x="13443" y="29555"/>
                    <a:pt x="13407" y="29900"/>
                    <a:pt x="13384" y="30233"/>
                  </a:cubicBezTo>
                  <a:cubicBezTo>
                    <a:pt x="13348" y="30924"/>
                    <a:pt x="13384" y="31627"/>
                    <a:pt x="13491" y="32293"/>
                  </a:cubicBezTo>
                  <a:cubicBezTo>
                    <a:pt x="13515" y="32472"/>
                    <a:pt x="13550" y="32662"/>
                    <a:pt x="13586" y="32841"/>
                  </a:cubicBezTo>
                  <a:cubicBezTo>
                    <a:pt x="13610" y="32877"/>
                    <a:pt x="13610" y="32912"/>
                    <a:pt x="13622" y="32960"/>
                  </a:cubicBezTo>
                  <a:cubicBezTo>
                    <a:pt x="13014" y="32460"/>
                    <a:pt x="12395" y="31948"/>
                    <a:pt x="11800" y="31412"/>
                  </a:cubicBezTo>
                  <a:cubicBezTo>
                    <a:pt x="11800" y="31400"/>
                    <a:pt x="11824" y="31365"/>
                    <a:pt x="11824" y="31353"/>
                  </a:cubicBezTo>
                  <a:cubicBezTo>
                    <a:pt x="11836" y="31269"/>
                    <a:pt x="11836" y="31174"/>
                    <a:pt x="11824" y="31091"/>
                  </a:cubicBezTo>
                  <a:cubicBezTo>
                    <a:pt x="11824" y="30924"/>
                    <a:pt x="11800" y="30769"/>
                    <a:pt x="11800" y="30614"/>
                  </a:cubicBezTo>
                  <a:cubicBezTo>
                    <a:pt x="11800" y="30281"/>
                    <a:pt x="11824" y="29972"/>
                    <a:pt x="11860" y="29638"/>
                  </a:cubicBezTo>
                  <a:cubicBezTo>
                    <a:pt x="11907" y="29329"/>
                    <a:pt x="11955" y="29019"/>
                    <a:pt x="12026" y="28709"/>
                  </a:cubicBezTo>
                  <a:cubicBezTo>
                    <a:pt x="12098" y="28388"/>
                    <a:pt x="12205" y="28078"/>
                    <a:pt x="12300" y="27769"/>
                  </a:cubicBezTo>
                  <a:cubicBezTo>
                    <a:pt x="12324" y="27674"/>
                    <a:pt x="12360" y="27590"/>
                    <a:pt x="12372" y="27483"/>
                  </a:cubicBezTo>
                  <a:cubicBezTo>
                    <a:pt x="12324" y="27412"/>
                    <a:pt x="12276" y="27352"/>
                    <a:pt x="12241" y="27281"/>
                  </a:cubicBezTo>
                  <a:cubicBezTo>
                    <a:pt x="12181" y="27364"/>
                    <a:pt x="12133" y="27459"/>
                    <a:pt x="12086" y="27543"/>
                  </a:cubicBezTo>
                  <a:cubicBezTo>
                    <a:pt x="11943" y="27840"/>
                    <a:pt x="11848" y="28174"/>
                    <a:pt x="11764" y="28495"/>
                  </a:cubicBezTo>
                  <a:cubicBezTo>
                    <a:pt x="11598" y="29138"/>
                    <a:pt x="11502" y="29805"/>
                    <a:pt x="11490" y="30472"/>
                  </a:cubicBezTo>
                  <a:cubicBezTo>
                    <a:pt x="11490" y="30674"/>
                    <a:pt x="11490" y="30853"/>
                    <a:pt x="11502" y="31043"/>
                  </a:cubicBezTo>
                  <a:cubicBezTo>
                    <a:pt x="11502" y="31091"/>
                    <a:pt x="11502" y="31126"/>
                    <a:pt x="11526" y="31174"/>
                  </a:cubicBezTo>
                  <a:cubicBezTo>
                    <a:pt x="11443" y="31115"/>
                    <a:pt x="11371" y="31043"/>
                    <a:pt x="11312" y="30984"/>
                  </a:cubicBezTo>
                  <a:cubicBezTo>
                    <a:pt x="10848" y="30519"/>
                    <a:pt x="10395" y="30043"/>
                    <a:pt x="9978" y="29555"/>
                  </a:cubicBezTo>
                  <a:lnTo>
                    <a:pt x="9978" y="29221"/>
                  </a:lnTo>
                  <a:cubicBezTo>
                    <a:pt x="9978" y="29019"/>
                    <a:pt x="9990" y="28793"/>
                    <a:pt x="10002" y="28590"/>
                  </a:cubicBezTo>
                  <a:cubicBezTo>
                    <a:pt x="10050" y="28174"/>
                    <a:pt x="10133" y="27757"/>
                    <a:pt x="10252" y="27352"/>
                  </a:cubicBezTo>
                  <a:cubicBezTo>
                    <a:pt x="10478" y="26626"/>
                    <a:pt x="10848" y="25971"/>
                    <a:pt x="11312" y="25352"/>
                  </a:cubicBezTo>
                  <a:cubicBezTo>
                    <a:pt x="11288" y="25257"/>
                    <a:pt x="11252" y="25150"/>
                    <a:pt x="11229" y="25030"/>
                  </a:cubicBezTo>
                  <a:cubicBezTo>
                    <a:pt x="10990" y="25292"/>
                    <a:pt x="10776" y="25578"/>
                    <a:pt x="10597" y="25888"/>
                  </a:cubicBezTo>
                  <a:cubicBezTo>
                    <a:pt x="10133" y="26650"/>
                    <a:pt x="9859" y="27519"/>
                    <a:pt x="9752" y="28388"/>
                  </a:cubicBezTo>
                  <a:cubicBezTo>
                    <a:pt x="9716" y="28662"/>
                    <a:pt x="9705" y="28960"/>
                    <a:pt x="9716" y="29245"/>
                  </a:cubicBezTo>
                  <a:cubicBezTo>
                    <a:pt x="9264" y="28662"/>
                    <a:pt x="8823" y="28031"/>
                    <a:pt x="8466" y="27376"/>
                  </a:cubicBezTo>
                  <a:cubicBezTo>
                    <a:pt x="8311" y="27066"/>
                    <a:pt x="8145" y="26757"/>
                    <a:pt x="8014" y="26447"/>
                  </a:cubicBezTo>
                  <a:cubicBezTo>
                    <a:pt x="8050" y="26269"/>
                    <a:pt x="8085" y="26066"/>
                    <a:pt x="8133" y="25888"/>
                  </a:cubicBezTo>
                  <a:cubicBezTo>
                    <a:pt x="8192" y="25614"/>
                    <a:pt x="8276" y="25340"/>
                    <a:pt x="8371" y="25054"/>
                  </a:cubicBezTo>
                  <a:cubicBezTo>
                    <a:pt x="8562" y="24507"/>
                    <a:pt x="8800" y="23983"/>
                    <a:pt x="9097" y="23495"/>
                  </a:cubicBezTo>
                  <a:cubicBezTo>
                    <a:pt x="9574" y="22709"/>
                    <a:pt x="10181" y="21959"/>
                    <a:pt x="10883" y="21351"/>
                  </a:cubicBezTo>
                  <a:cubicBezTo>
                    <a:pt x="10883" y="21232"/>
                    <a:pt x="10895" y="21113"/>
                    <a:pt x="10895" y="20994"/>
                  </a:cubicBezTo>
                  <a:lnTo>
                    <a:pt x="10895" y="20994"/>
                  </a:lnTo>
                  <a:cubicBezTo>
                    <a:pt x="10597" y="21232"/>
                    <a:pt x="10312" y="21482"/>
                    <a:pt x="10050" y="21756"/>
                  </a:cubicBezTo>
                  <a:cubicBezTo>
                    <a:pt x="9228" y="22613"/>
                    <a:pt x="8573" y="23649"/>
                    <a:pt x="8157" y="24757"/>
                  </a:cubicBezTo>
                  <a:cubicBezTo>
                    <a:pt x="8038" y="25078"/>
                    <a:pt x="7954" y="25388"/>
                    <a:pt x="7859" y="25697"/>
                  </a:cubicBezTo>
                  <a:cubicBezTo>
                    <a:pt x="7847" y="25792"/>
                    <a:pt x="7811" y="25864"/>
                    <a:pt x="7800" y="25947"/>
                  </a:cubicBezTo>
                  <a:cubicBezTo>
                    <a:pt x="7430" y="24923"/>
                    <a:pt x="7240" y="23840"/>
                    <a:pt x="7216" y="22733"/>
                  </a:cubicBezTo>
                  <a:cubicBezTo>
                    <a:pt x="7216" y="22530"/>
                    <a:pt x="7216" y="22340"/>
                    <a:pt x="7240" y="22125"/>
                  </a:cubicBezTo>
                  <a:cubicBezTo>
                    <a:pt x="7276" y="22006"/>
                    <a:pt x="7323" y="21899"/>
                    <a:pt x="7383" y="21804"/>
                  </a:cubicBezTo>
                  <a:cubicBezTo>
                    <a:pt x="7502" y="21530"/>
                    <a:pt x="7633" y="21268"/>
                    <a:pt x="7776" y="20994"/>
                  </a:cubicBezTo>
                  <a:cubicBezTo>
                    <a:pt x="8050" y="20458"/>
                    <a:pt x="8371" y="19958"/>
                    <a:pt x="8728" y="19458"/>
                  </a:cubicBezTo>
                  <a:cubicBezTo>
                    <a:pt x="9419" y="18494"/>
                    <a:pt x="10288" y="17649"/>
                    <a:pt x="11229" y="16899"/>
                  </a:cubicBezTo>
                  <a:cubicBezTo>
                    <a:pt x="11264" y="16875"/>
                    <a:pt x="11300" y="16839"/>
                    <a:pt x="11348" y="16815"/>
                  </a:cubicBezTo>
                  <a:cubicBezTo>
                    <a:pt x="11359" y="16696"/>
                    <a:pt x="11371" y="16589"/>
                    <a:pt x="11383" y="16470"/>
                  </a:cubicBezTo>
                  <a:lnTo>
                    <a:pt x="11383" y="16470"/>
                  </a:lnTo>
                  <a:cubicBezTo>
                    <a:pt x="11348" y="16506"/>
                    <a:pt x="11300" y="16529"/>
                    <a:pt x="11252" y="16541"/>
                  </a:cubicBezTo>
                  <a:cubicBezTo>
                    <a:pt x="10728" y="16875"/>
                    <a:pt x="10276" y="17291"/>
                    <a:pt x="9824" y="17708"/>
                  </a:cubicBezTo>
                  <a:cubicBezTo>
                    <a:pt x="8943" y="18565"/>
                    <a:pt x="8192" y="19565"/>
                    <a:pt x="7609" y="20649"/>
                  </a:cubicBezTo>
                  <a:cubicBezTo>
                    <a:pt x="7490" y="20875"/>
                    <a:pt x="7383" y="21101"/>
                    <a:pt x="7276" y="21340"/>
                  </a:cubicBezTo>
                  <a:cubicBezTo>
                    <a:pt x="7395" y="20018"/>
                    <a:pt x="7692" y="18708"/>
                    <a:pt x="8026" y="17422"/>
                  </a:cubicBezTo>
                  <a:lnTo>
                    <a:pt x="8204" y="16708"/>
                  </a:lnTo>
                  <a:cubicBezTo>
                    <a:pt x="8276" y="16601"/>
                    <a:pt x="8347" y="16482"/>
                    <a:pt x="8431" y="16387"/>
                  </a:cubicBezTo>
                  <a:cubicBezTo>
                    <a:pt x="8562" y="16172"/>
                    <a:pt x="8692" y="15982"/>
                    <a:pt x="8847" y="15791"/>
                  </a:cubicBezTo>
                  <a:cubicBezTo>
                    <a:pt x="9121" y="15398"/>
                    <a:pt x="9419" y="15017"/>
                    <a:pt x="9752" y="14636"/>
                  </a:cubicBezTo>
                  <a:cubicBezTo>
                    <a:pt x="10371" y="13910"/>
                    <a:pt x="11074" y="13255"/>
                    <a:pt x="11824" y="12636"/>
                  </a:cubicBezTo>
                  <a:cubicBezTo>
                    <a:pt x="11836" y="12612"/>
                    <a:pt x="11848" y="12612"/>
                    <a:pt x="11860" y="12600"/>
                  </a:cubicBezTo>
                  <a:cubicBezTo>
                    <a:pt x="11883" y="12517"/>
                    <a:pt x="11883" y="12422"/>
                    <a:pt x="11895" y="12350"/>
                  </a:cubicBezTo>
                  <a:lnTo>
                    <a:pt x="11895" y="12350"/>
                  </a:lnTo>
                  <a:cubicBezTo>
                    <a:pt x="11479" y="12636"/>
                    <a:pt x="11086" y="12946"/>
                    <a:pt x="10705" y="13267"/>
                  </a:cubicBezTo>
                  <a:cubicBezTo>
                    <a:pt x="9978" y="13922"/>
                    <a:pt x="9324" y="14672"/>
                    <a:pt x="8752" y="15470"/>
                  </a:cubicBezTo>
                  <a:cubicBezTo>
                    <a:pt x="8621" y="15648"/>
                    <a:pt x="8502" y="15851"/>
                    <a:pt x="8383" y="16029"/>
                  </a:cubicBezTo>
                  <a:cubicBezTo>
                    <a:pt x="8692" y="14743"/>
                    <a:pt x="9002" y="13470"/>
                    <a:pt x="9264" y="12160"/>
                  </a:cubicBezTo>
                  <a:lnTo>
                    <a:pt x="9395" y="11445"/>
                  </a:lnTo>
                  <a:cubicBezTo>
                    <a:pt x="9454" y="11350"/>
                    <a:pt x="9514" y="11243"/>
                    <a:pt x="9574" y="11160"/>
                  </a:cubicBezTo>
                  <a:cubicBezTo>
                    <a:pt x="9681" y="10981"/>
                    <a:pt x="9800" y="10814"/>
                    <a:pt x="9919" y="10636"/>
                  </a:cubicBezTo>
                  <a:cubicBezTo>
                    <a:pt x="10157" y="10291"/>
                    <a:pt x="10407" y="9957"/>
                    <a:pt x="10669" y="9624"/>
                  </a:cubicBezTo>
                  <a:cubicBezTo>
                    <a:pt x="11121" y="9076"/>
                    <a:pt x="11621" y="8564"/>
                    <a:pt x="12133" y="8076"/>
                  </a:cubicBezTo>
                  <a:lnTo>
                    <a:pt x="12133" y="7755"/>
                  </a:lnTo>
                  <a:cubicBezTo>
                    <a:pt x="11883" y="7957"/>
                    <a:pt x="11645" y="8183"/>
                    <a:pt x="11407" y="8409"/>
                  </a:cubicBezTo>
                  <a:cubicBezTo>
                    <a:pt x="10812" y="9005"/>
                    <a:pt x="10276" y="9660"/>
                    <a:pt x="9812" y="10374"/>
                  </a:cubicBezTo>
                  <a:cubicBezTo>
                    <a:pt x="9705" y="10529"/>
                    <a:pt x="9597" y="10707"/>
                    <a:pt x="9502" y="10874"/>
                  </a:cubicBezTo>
                  <a:cubicBezTo>
                    <a:pt x="9705" y="9660"/>
                    <a:pt x="9895" y="8433"/>
                    <a:pt x="10038" y="7195"/>
                  </a:cubicBezTo>
                  <a:cubicBezTo>
                    <a:pt x="10074" y="7123"/>
                    <a:pt x="10121" y="7052"/>
                    <a:pt x="10181" y="6981"/>
                  </a:cubicBezTo>
                  <a:cubicBezTo>
                    <a:pt x="10300" y="6802"/>
                    <a:pt x="10407" y="6623"/>
                    <a:pt x="10514" y="6421"/>
                  </a:cubicBezTo>
                  <a:cubicBezTo>
                    <a:pt x="10728" y="6064"/>
                    <a:pt x="10955" y="5730"/>
                    <a:pt x="11181" y="5385"/>
                  </a:cubicBezTo>
                  <a:cubicBezTo>
                    <a:pt x="11407" y="5052"/>
                    <a:pt x="11645" y="4742"/>
                    <a:pt x="11883" y="4433"/>
                  </a:cubicBezTo>
                  <a:cubicBezTo>
                    <a:pt x="11860" y="4302"/>
                    <a:pt x="11836" y="4183"/>
                    <a:pt x="11824" y="4040"/>
                  </a:cubicBezTo>
                  <a:cubicBezTo>
                    <a:pt x="11824" y="4064"/>
                    <a:pt x="11800" y="4064"/>
                    <a:pt x="11800" y="4076"/>
                  </a:cubicBezTo>
                  <a:cubicBezTo>
                    <a:pt x="11264" y="4730"/>
                    <a:pt x="10788" y="5433"/>
                    <a:pt x="10359" y="6147"/>
                  </a:cubicBezTo>
                  <a:cubicBezTo>
                    <a:pt x="10276" y="6278"/>
                    <a:pt x="10193" y="6421"/>
                    <a:pt x="10109" y="6576"/>
                  </a:cubicBezTo>
                  <a:cubicBezTo>
                    <a:pt x="10181" y="5802"/>
                    <a:pt x="10252" y="5028"/>
                    <a:pt x="10300" y="4242"/>
                  </a:cubicBezTo>
                  <a:cubicBezTo>
                    <a:pt x="10312" y="4218"/>
                    <a:pt x="10312" y="4206"/>
                    <a:pt x="10336" y="4206"/>
                  </a:cubicBezTo>
                  <a:cubicBezTo>
                    <a:pt x="10371" y="4135"/>
                    <a:pt x="10419" y="4076"/>
                    <a:pt x="10467" y="4004"/>
                  </a:cubicBezTo>
                  <a:lnTo>
                    <a:pt x="10728" y="3599"/>
                  </a:lnTo>
                  <a:cubicBezTo>
                    <a:pt x="10907" y="3325"/>
                    <a:pt x="11109" y="3075"/>
                    <a:pt x="11312" y="2825"/>
                  </a:cubicBezTo>
                  <a:cubicBezTo>
                    <a:pt x="11383" y="2730"/>
                    <a:pt x="11443" y="2659"/>
                    <a:pt x="11526" y="2587"/>
                  </a:cubicBezTo>
                  <a:cubicBezTo>
                    <a:pt x="11490" y="2468"/>
                    <a:pt x="11467" y="2361"/>
                    <a:pt x="11431" y="2242"/>
                  </a:cubicBezTo>
                  <a:cubicBezTo>
                    <a:pt x="11121" y="2587"/>
                    <a:pt x="10836" y="2956"/>
                    <a:pt x="10574" y="3325"/>
                  </a:cubicBezTo>
                  <a:cubicBezTo>
                    <a:pt x="10478" y="3456"/>
                    <a:pt x="10407" y="3575"/>
                    <a:pt x="10312" y="3730"/>
                  </a:cubicBezTo>
                  <a:cubicBezTo>
                    <a:pt x="10347" y="2968"/>
                    <a:pt x="10371" y="2194"/>
                    <a:pt x="10371" y="1432"/>
                  </a:cubicBezTo>
                  <a:cubicBezTo>
                    <a:pt x="10371" y="980"/>
                    <a:pt x="10371" y="527"/>
                    <a:pt x="10347" y="63"/>
                  </a:cubicBezTo>
                  <a:cubicBezTo>
                    <a:pt x="10347" y="21"/>
                    <a:pt x="10315" y="1"/>
                    <a:pt x="10279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39"/>
          <p:cNvSpPr/>
          <p:nvPr/>
        </p:nvSpPr>
        <p:spPr>
          <a:xfrm rot="133895">
            <a:off x="1700584" y="1378800"/>
            <a:ext cx="6109633" cy="3387649"/>
          </a:xfrm>
          <a:prstGeom prst="rect">
            <a:avLst/>
          </a:pr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9"/>
          <p:cNvSpPr/>
          <p:nvPr/>
        </p:nvSpPr>
        <p:spPr>
          <a:xfrm>
            <a:off x="795718" y="445025"/>
            <a:ext cx="6831332" cy="42673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39"/>
          <p:cNvSpPr txBox="1">
            <a:spLocks noGrp="1"/>
          </p:cNvSpPr>
          <p:nvPr>
            <p:ph type="title" idx="5"/>
          </p:nvPr>
        </p:nvSpPr>
        <p:spPr>
          <a:xfrm>
            <a:off x="1028116" y="2157482"/>
            <a:ext cx="31404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Permohonan Tertulis</a:t>
            </a:r>
            <a:endParaRPr sz="2000" dirty="0"/>
          </a:p>
        </p:txBody>
      </p:sp>
      <p:sp>
        <p:nvSpPr>
          <p:cNvPr id="3927" name="Google Shape;3927;p39"/>
          <p:cNvSpPr txBox="1">
            <a:spLocks noGrp="1"/>
          </p:cNvSpPr>
          <p:nvPr>
            <p:ph type="title" idx="2"/>
          </p:nvPr>
        </p:nvSpPr>
        <p:spPr>
          <a:xfrm>
            <a:off x="1028116" y="959528"/>
            <a:ext cx="330596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Penduduk Kota Balikpapan</a:t>
            </a:r>
            <a:endParaRPr sz="2000" dirty="0"/>
          </a:p>
        </p:txBody>
      </p:sp>
      <p:sp>
        <p:nvSpPr>
          <p:cNvPr id="3928" name="Google Shape;3928;p39"/>
          <p:cNvSpPr txBox="1">
            <a:spLocks noGrp="1"/>
          </p:cNvSpPr>
          <p:nvPr>
            <p:ph type="subTitle" idx="1"/>
          </p:nvPr>
        </p:nvSpPr>
        <p:spPr>
          <a:xfrm>
            <a:off x="1348190" y="1333500"/>
            <a:ext cx="2522903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</a:t>
            </a:r>
            <a:r>
              <a:rPr lang="en" dirty="0"/>
              <a:t>ibuktikan dengan kartu tanda penduduk dan telah berdomisili minimal 3 tahun</a:t>
            </a:r>
            <a:endParaRPr dirty="0"/>
          </a:p>
        </p:txBody>
      </p:sp>
      <p:sp>
        <p:nvSpPr>
          <p:cNvPr id="3929" name="Google Shape;3929;p39"/>
          <p:cNvSpPr txBox="1">
            <a:spLocks noGrp="1"/>
          </p:cNvSpPr>
          <p:nvPr>
            <p:ph type="title" idx="3"/>
          </p:nvPr>
        </p:nvSpPr>
        <p:spPr>
          <a:xfrm>
            <a:off x="4206622" y="961380"/>
            <a:ext cx="310142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Masyarakat Miskin</a:t>
            </a:r>
            <a:endParaRPr sz="2000" dirty="0"/>
          </a:p>
        </p:txBody>
      </p:sp>
      <p:sp>
        <p:nvSpPr>
          <p:cNvPr id="3930" name="Google Shape;3930;p39"/>
          <p:cNvSpPr txBox="1">
            <a:spLocks noGrp="1"/>
          </p:cNvSpPr>
          <p:nvPr>
            <p:ph type="subTitle" idx="4"/>
          </p:nvPr>
        </p:nvSpPr>
        <p:spPr>
          <a:xfrm>
            <a:off x="4464570" y="1335357"/>
            <a:ext cx="2477700" cy="1387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Dibuktikan dengan melampirkan bukti terdaftar dalam program bantuan kesejahteraan rakyat dari Pemerintah pusat/daerah</a:t>
            </a:r>
            <a:endParaRPr dirty="0"/>
          </a:p>
        </p:txBody>
      </p:sp>
      <p:sp>
        <p:nvSpPr>
          <p:cNvPr id="3931" name="Google Shape;3931;p39"/>
          <p:cNvSpPr txBox="1">
            <a:spLocks noGrp="1"/>
          </p:cNvSpPr>
          <p:nvPr>
            <p:ph type="subTitle" idx="6"/>
          </p:nvPr>
        </p:nvSpPr>
        <p:spPr>
          <a:xfrm>
            <a:off x="1315803" y="2624448"/>
            <a:ext cx="2477700" cy="1126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</a:t>
            </a:r>
            <a:r>
              <a:rPr lang="en" dirty="0"/>
              <a:t>iajukan kepada pemberi bantuan hukum, melampirkan surat kuasa jika diajukan keluarga atau kuasanya</a:t>
            </a:r>
            <a:endParaRPr dirty="0"/>
          </a:p>
        </p:txBody>
      </p:sp>
      <p:sp>
        <p:nvSpPr>
          <p:cNvPr id="3932" name="Google Shape;3932;p39"/>
          <p:cNvSpPr txBox="1">
            <a:spLocks noGrp="1"/>
          </p:cNvSpPr>
          <p:nvPr>
            <p:ph type="title" idx="7"/>
          </p:nvPr>
        </p:nvSpPr>
        <p:spPr>
          <a:xfrm>
            <a:off x="4526214" y="2797204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Surat Pernyataan</a:t>
            </a:r>
            <a:endParaRPr sz="2000" dirty="0"/>
          </a:p>
        </p:txBody>
      </p:sp>
      <p:sp>
        <p:nvSpPr>
          <p:cNvPr id="3933" name="Google Shape;3933;p39"/>
          <p:cNvSpPr txBox="1">
            <a:spLocks noGrp="1"/>
          </p:cNvSpPr>
          <p:nvPr>
            <p:ph type="subTitle" idx="8"/>
          </p:nvPr>
        </p:nvSpPr>
        <p:spPr>
          <a:xfrm>
            <a:off x="4464570" y="3224275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Bersedia menandatangani surat pernyataan tidak menerima bantuan hukum dari pemberi bantuan hukum lainnya</a:t>
            </a:r>
            <a:endParaRPr dirty="0"/>
          </a:p>
        </p:txBody>
      </p:sp>
      <p:grpSp>
        <p:nvGrpSpPr>
          <p:cNvPr id="3934" name="Google Shape;3934;p39"/>
          <p:cNvGrpSpPr/>
          <p:nvPr/>
        </p:nvGrpSpPr>
        <p:grpSpPr>
          <a:xfrm rot="-1823453">
            <a:off x="7173711" y="-1261215"/>
            <a:ext cx="3186791" cy="4220941"/>
            <a:chOff x="6902926" y="-665555"/>
            <a:chExt cx="3186769" cy="4220912"/>
          </a:xfrm>
        </p:grpSpPr>
        <p:sp>
          <p:nvSpPr>
            <p:cNvPr id="3935" name="Google Shape;3935;p39"/>
            <p:cNvSpPr/>
            <p:nvPr/>
          </p:nvSpPr>
          <p:spPr>
            <a:xfrm>
              <a:off x="6902926" y="-502067"/>
              <a:ext cx="3122364" cy="405742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6" name="Google Shape;3936;p39"/>
            <p:cNvGrpSpPr/>
            <p:nvPr/>
          </p:nvGrpSpPr>
          <p:grpSpPr>
            <a:xfrm>
              <a:off x="6963462" y="-665555"/>
              <a:ext cx="3126233" cy="4181039"/>
              <a:chOff x="4702950" y="1212775"/>
              <a:chExt cx="727200" cy="976650"/>
            </a:xfrm>
          </p:grpSpPr>
          <p:sp>
            <p:nvSpPr>
              <p:cNvPr id="3937" name="Google Shape;3937;p39"/>
              <p:cNvSpPr/>
              <p:nvPr/>
            </p:nvSpPr>
            <p:spPr>
              <a:xfrm>
                <a:off x="4703850" y="1241650"/>
                <a:ext cx="726300" cy="947775"/>
              </a:xfrm>
              <a:custGeom>
                <a:avLst/>
                <a:gdLst/>
                <a:ahLst/>
                <a:cxnLst/>
                <a:rect l="l" t="t" r="r" b="b"/>
                <a:pathLst>
                  <a:path w="29052" h="37911" extrusionOk="0">
                    <a:moveTo>
                      <a:pt x="28421" y="1"/>
                    </a:moveTo>
                    <a:lnTo>
                      <a:pt x="12" y="322"/>
                    </a:lnTo>
                    <a:lnTo>
                      <a:pt x="0" y="36624"/>
                    </a:lnTo>
                    <a:cubicBezTo>
                      <a:pt x="0" y="37336"/>
                      <a:pt x="550" y="37911"/>
                      <a:pt x="1244" y="37911"/>
                    </a:cubicBezTo>
                    <a:cubicBezTo>
                      <a:pt x="1258" y="37911"/>
                      <a:pt x="1272" y="37910"/>
                      <a:pt x="1286" y="37910"/>
                    </a:cubicBezTo>
                    <a:lnTo>
                      <a:pt x="28397" y="37612"/>
                    </a:lnTo>
                    <a:cubicBezTo>
                      <a:pt x="28730" y="37612"/>
                      <a:pt x="29016" y="37338"/>
                      <a:pt x="29028" y="36993"/>
                    </a:cubicBezTo>
                    <a:lnTo>
                      <a:pt x="29052" y="632"/>
                    </a:lnTo>
                    <a:cubicBezTo>
                      <a:pt x="29052" y="286"/>
                      <a:pt x="28766" y="1"/>
                      <a:pt x="28421" y="1"/>
                    </a:cubicBezTo>
                    <a:close/>
                  </a:path>
                </a:pathLst>
              </a:custGeom>
              <a:solidFill>
                <a:srgbClr val="3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9"/>
              <p:cNvSpPr/>
              <p:nvPr/>
            </p:nvSpPr>
            <p:spPr>
              <a:xfrm>
                <a:off x="4715750" y="1232125"/>
                <a:ext cx="698025" cy="941800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37672" extrusionOk="0">
                    <a:moveTo>
                      <a:pt x="27921" y="1"/>
                    </a:moveTo>
                    <a:lnTo>
                      <a:pt x="13" y="72"/>
                    </a:lnTo>
                    <a:lnTo>
                      <a:pt x="1" y="36707"/>
                    </a:lnTo>
                    <a:cubicBezTo>
                      <a:pt x="1" y="37243"/>
                      <a:pt x="441" y="37672"/>
                      <a:pt x="977" y="37672"/>
                    </a:cubicBezTo>
                    <a:lnTo>
                      <a:pt x="27921" y="37600"/>
                    </a:lnTo>
                    <a:lnTo>
                      <a:pt x="279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9"/>
              <p:cNvSpPr/>
              <p:nvPr/>
            </p:nvSpPr>
            <p:spPr>
              <a:xfrm>
                <a:off x="5408100" y="1232425"/>
                <a:ext cx="3000" cy="940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7625" extrusionOk="0">
                    <a:moveTo>
                      <a:pt x="1" y="0"/>
                    </a:moveTo>
                    <a:lnTo>
                      <a:pt x="1" y="37624"/>
                    </a:lnTo>
                    <a:lnTo>
                      <a:pt x="120" y="3762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9"/>
              <p:cNvSpPr/>
              <p:nvPr/>
            </p:nvSpPr>
            <p:spPr>
              <a:xfrm>
                <a:off x="5398275" y="1232425"/>
                <a:ext cx="3000" cy="940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7625" extrusionOk="0">
                    <a:moveTo>
                      <a:pt x="1" y="0"/>
                    </a:moveTo>
                    <a:lnTo>
                      <a:pt x="1" y="37624"/>
                    </a:lnTo>
                    <a:lnTo>
                      <a:pt x="120" y="3762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9"/>
              <p:cNvSpPr/>
              <p:nvPr/>
            </p:nvSpPr>
            <p:spPr>
              <a:xfrm>
                <a:off x="4702950" y="1213075"/>
                <a:ext cx="687025" cy="940325"/>
              </a:xfrm>
              <a:custGeom>
                <a:avLst/>
                <a:gdLst/>
                <a:ahLst/>
                <a:cxnLst/>
                <a:rect l="l" t="t" r="r" b="b"/>
                <a:pathLst>
                  <a:path w="27481" h="37613" extrusionOk="0">
                    <a:moveTo>
                      <a:pt x="13" y="1"/>
                    </a:moveTo>
                    <a:lnTo>
                      <a:pt x="1" y="37600"/>
                    </a:lnTo>
                    <a:lnTo>
                      <a:pt x="26837" y="37612"/>
                    </a:lnTo>
                    <a:cubicBezTo>
                      <a:pt x="27183" y="37612"/>
                      <a:pt x="27457" y="37327"/>
                      <a:pt x="27457" y="37005"/>
                    </a:cubicBezTo>
                    <a:lnTo>
                      <a:pt x="27480" y="644"/>
                    </a:lnTo>
                    <a:cubicBezTo>
                      <a:pt x="27480" y="298"/>
                      <a:pt x="27195" y="12"/>
                      <a:pt x="26849" y="12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9"/>
              <p:cNvSpPr/>
              <p:nvPr/>
            </p:nvSpPr>
            <p:spPr>
              <a:xfrm>
                <a:off x="4733925" y="1212775"/>
                <a:ext cx="18475" cy="9400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7601" extrusionOk="0">
                    <a:moveTo>
                      <a:pt x="0" y="1"/>
                    </a:moveTo>
                    <a:lnTo>
                      <a:pt x="0" y="37601"/>
                    </a:lnTo>
                    <a:lnTo>
                      <a:pt x="738" y="37601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9"/>
              <p:cNvSpPr/>
              <p:nvPr/>
            </p:nvSpPr>
            <p:spPr>
              <a:xfrm>
                <a:off x="4891075" y="1406250"/>
                <a:ext cx="310175" cy="5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22159" extrusionOk="0">
                    <a:moveTo>
                      <a:pt x="11216" y="132"/>
                    </a:moveTo>
                    <a:cubicBezTo>
                      <a:pt x="11240" y="489"/>
                      <a:pt x="11419" y="798"/>
                      <a:pt x="11716" y="1001"/>
                    </a:cubicBezTo>
                    <a:cubicBezTo>
                      <a:pt x="11883" y="1096"/>
                      <a:pt x="12062" y="1156"/>
                      <a:pt x="12252" y="1179"/>
                    </a:cubicBezTo>
                    <a:lnTo>
                      <a:pt x="12240" y="20956"/>
                    </a:lnTo>
                    <a:cubicBezTo>
                      <a:pt x="11895" y="20979"/>
                      <a:pt x="11573" y="21158"/>
                      <a:pt x="11383" y="21456"/>
                    </a:cubicBezTo>
                    <a:cubicBezTo>
                      <a:pt x="11276" y="21622"/>
                      <a:pt x="11216" y="21801"/>
                      <a:pt x="11204" y="22003"/>
                    </a:cubicBezTo>
                    <a:lnTo>
                      <a:pt x="1179" y="22003"/>
                    </a:lnTo>
                    <a:cubicBezTo>
                      <a:pt x="1155" y="21658"/>
                      <a:pt x="977" y="21349"/>
                      <a:pt x="667" y="21146"/>
                    </a:cubicBezTo>
                    <a:cubicBezTo>
                      <a:pt x="512" y="21039"/>
                      <a:pt x="334" y="20979"/>
                      <a:pt x="143" y="20968"/>
                    </a:cubicBezTo>
                    <a:lnTo>
                      <a:pt x="155" y="1191"/>
                    </a:lnTo>
                    <a:cubicBezTo>
                      <a:pt x="512" y="1156"/>
                      <a:pt x="822" y="977"/>
                      <a:pt x="1013" y="679"/>
                    </a:cubicBezTo>
                    <a:cubicBezTo>
                      <a:pt x="1120" y="525"/>
                      <a:pt x="1179" y="334"/>
                      <a:pt x="1191" y="132"/>
                    </a:cubicBezTo>
                    <a:close/>
                    <a:moveTo>
                      <a:pt x="1060" y="1"/>
                    </a:moveTo>
                    <a:lnTo>
                      <a:pt x="1060" y="72"/>
                    </a:lnTo>
                    <a:cubicBezTo>
                      <a:pt x="1060" y="263"/>
                      <a:pt x="1001" y="453"/>
                      <a:pt x="893" y="608"/>
                    </a:cubicBezTo>
                    <a:cubicBezTo>
                      <a:pt x="715" y="882"/>
                      <a:pt x="417" y="1048"/>
                      <a:pt x="96" y="1048"/>
                    </a:cubicBezTo>
                    <a:lnTo>
                      <a:pt x="24" y="1048"/>
                    </a:lnTo>
                    <a:lnTo>
                      <a:pt x="1" y="21051"/>
                    </a:lnTo>
                    <a:lnTo>
                      <a:pt x="1" y="21122"/>
                    </a:lnTo>
                    <a:lnTo>
                      <a:pt x="84" y="21122"/>
                    </a:lnTo>
                    <a:cubicBezTo>
                      <a:pt x="262" y="21122"/>
                      <a:pt x="453" y="21182"/>
                      <a:pt x="596" y="21289"/>
                    </a:cubicBezTo>
                    <a:cubicBezTo>
                      <a:pt x="870" y="21468"/>
                      <a:pt x="1036" y="21765"/>
                      <a:pt x="1036" y="22087"/>
                    </a:cubicBezTo>
                    <a:lnTo>
                      <a:pt x="1036" y="22158"/>
                    </a:lnTo>
                    <a:lnTo>
                      <a:pt x="11347" y="22158"/>
                    </a:lnTo>
                    <a:lnTo>
                      <a:pt x="11347" y="22099"/>
                    </a:lnTo>
                    <a:cubicBezTo>
                      <a:pt x="11347" y="21908"/>
                      <a:pt x="11407" y="21730"/>
                      <a:pt x="11514" y="21563"/>
                    </a:cubicBezTo>
                    <a:cubicBezTo>
                      <a:pt x="11692" y="21301"/>
                      <a:pt x="11990" y="21134"/>
                      <a:pt x="12312" y="21134"/>
                    </a:cubicBezTo>
                    <a:lnTo>
                      <a:pt x="12395" y="21134"/>
                    </a:lnTo>
                    <a:lnTo>
                      <a:pt x="12407" y="1132"/>
                    </a:lnTo>
                    <a:lnTo>
                      <a:pt x="12407" y="1060"/>
                    </a:lnTo>
                    <a:lnTo>
                      <a:pt x="12335" y="1060"/>
                    </a:lnTo>
                    <a:cubicBezTo>
                      <a:pt x="12145" y="1060"/>
                      <a:pt x="11966" y="1001"/>
                      <a:pt x="11812" y="894"/>
                    </a:cubicBezTo>
                    <a:cubicBezTo>
                      <a:pt x="11538" y="703"/>
                      <a:pt x="11371" y="406"/>
                      <a:pt x="11371" y="72"/>
                    </a:cubicBezTo>
                    <a:lnTo>
                      <a:pt x="113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44" name="Google Shape;3944;p39"/>
          <p:cNvGrpSpPr/>
          <p:nvPr/>
        </p:nvGrpSpPr>
        <p:grpSpPr>
          <a:xfrm>
            <a:off x="7327030" y="3774799"/>
            <a:ext cx="894780" cy="789551"/>
            <a:chOff x="-2019994" y="2198375"/>
            <a:chExt cx="777528" cy="686089"/>
          </a:xfrm>
        </p:grpSpPr>
        <p:sp>
          <p:nvSpPr>
            <p:cNvPr id="3945" name="Google Shape;3945;p39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9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9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9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9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9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9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9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9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9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9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9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9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9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9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0" name="Google Shape;3960;p39"/>
          <p:cNvGrpSpPr/>
          <p:nvPr/>
        </p:nvGrpSpPr>
        <p:grpSpPr>
          <a:xfrm rot="-2004107">
            <a:off x="-1470996" y="3953867"/>
            <a:ext cx="3458310" cy="1928697"/>
            <a:chOff x="1699600" y="2525450"/>
            <a:chExt cx="1867225" cy="1041350"/>
          </a:xfrm>
        </p:grpSpPr>
        <p:sp>
          <p:nvSpPr>
            <p:cNvPr id="3961" name="Google Shape;3961;p39"/>
            <p:cNvSpPr/>
            <p:nvPr/>
          </p:nvSpPr>
          <p:spPr>
            <a:xfrm>
              <a:off x="1970175" y="2681150"/>
              <a:ext cx="1596650" cy="878075"/>
            </a:xfrm>
            <a:custGeom>
              <a:avLst/>
              <a:gdLst/>
              <a:ahLst/>
              <a:cxnLst/>
              <a:rect l="l" t="t" r="r" b="b"/>
              <a:pathLst>
                <a:path w="63866" h="35123" extrusionOk="0">
                  <a:moveTo>
                    <a:pt x="1069" y="1"/>
                  </a:moveTo>
                  <a:cubicBezTo>
                    <a:pt x="683" y="1"/>
                    <a:pt x="319" y="237"/>
                    <a:pt x="179" y="618"/>
                  </a:cubicBezTo>
                  <a:cubicBezTo>
                    <a:pt x="0" y="1106"/>
                    <a:pt x="251" y="1666"/>
                    <a:pt x="739" y="1845"/>
                  </a:cubicBezTo>
                  <a:lnTo>
                    <a:pt x="54793" y="21871"/>
                  </a:lnTo>
                  <a:cubicBezTo>
                    <a:pt x="58246" y="23026"/>
                    <a:pt x="60722" y="26014"/>
                    <a:pt x="61222" y="29610"/>
                  </a:cubicBezTo>
                  <a:lnTo>
                    <a:pt x="61901" y="34301"/>
                  </a:lnTo>
                  <a:cubicBezTo>
                    <a:pt x="61961" y="34777"/>
                    <a:pt x="62377" y="35122"/>
                    <a:pt x="62830" y="35122"/>
                  </a:cubicBezTo>
                  <a:cubicBezTo>
                    <a:pt x="62877" y="35122"/>
                    <a:pt x="62937" y="35099"/>
                    <a:pt x="62985" y="35099"/>
                  </a:cubicBezTo>
                  <a:cubicBezTo>
                    <a:pt x="63508" y="35039"/>
                    <a:pt x="63866" y="34551"/>
                    <a:pt x="63782" y="34027"/>
                  </a:cubicBezTo>
                  <a:lnTo>
                    <a:pt x="63116" y="29348"/>
                  </a:lnTo>
                  <a:cubicBezTo>
                    <a:pt x="62508" y="25014"/>
                    <a:pt x="59544" y="21454"/>
                    <a:pt x="55436" y="20073"/>
                  </a:cubicBezTo>
                  <a:lnTo>
                    <a:pt x="1394" y="59"/>
                  </a:lnTo>
                  <a:cubicBezTo>
                    <a:pt x="1287" y="19"/>
                    <a:pt x="1177" y="1"/>
                    <a:pt x="1069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9"/>
            <p:cNvSpPr/>
            <p:nvPr/>
          </p:nvSpPr>
          <p:spPr>
            <a:xfrm>
              <a:off x="1699600" y="2665450"/>
              <a:ext cx="1768400" cy="556525"/>
            </a:xfrm>
            <a:custGeom>
              <a:avLst/>
              <a:gdLst/>
              <a:ahLst/>
              <a:cxnLst/>
              <a:rect l="l" t="t" r="r" b="b"/>
              <a:pathLst>
                <a:path w="70736" h="22261" extrusionOk="0">
                  <a:moveTo>
                    <a:pt x="11575" y="0"/>
                  </a:moveTo>
                  <a:cubicBezTo>
                    <a:pt x="8815" y="0"/>
                    <a:pt x="6106" y="1000"/>
                    <a:pt x="3965" y="2913"/>
                  </a:cubicBezTo>
                  <a:lnTo>
                    <a:pt x="429" y="6056"/>
                  </a:lnTo>
                  <a:cubicBezTo>
                    <a:pt x="48" y="6390"/>
                    <a:pt x="1" y="7009"/>
                    <a:pt x="358" y="7390"/>
                  </a:cubicBezTo>
                  <a:cubicBezTo>
                    <a:pt x="552" y="7603"/>
                    <a:pt x="820" y="7715"/>
                    <a:pt x="1087" y="7715"/>
                  </a:cubicBezTo>
                  <a:cubicBezTo>
                    <a:pt x="1312" y="7715"/>
                    <a:pt x="1536" y="7636"/>
                    <a:pt x="1715" y="7473"/>
                  </a:cubicBezTo>
                  <a:lnTo>
                    <a:pt x="5239" y="4318"/>
                  </a:lnTo>
                  <a:cubicBezTo>
                    <a:pt x="7037" y="2724"/>
                    <a:pt x="9296" y="1886"/>
                    <a:pt x="11606" y="1886"/>
                  </a:cubicBezTo>
                  <a:cubicBezTo>
                    <a:pt x="12799" y="1886"/>
                    <a:pt x="14006" y="2110"/>
                    <a:pt x="15169" y="2568"/>
                  </a:cubicBezTo>
                  <a:lnTo>
                    <a:pt x="69343" y="22201"/>
                  </a:lnTo>
                  <a:cubicBezTo>
                    <a:pt x="69450" y="22249"/>
                    <a:pt x="69569" y="22261"/>
                    <a:pt x="69664" y="22261"/>
                  </a:cubicBezTo>
                  <a:cubicBezTo>
                    <a:pt x="70057" y="22261"/>
                    <a:pt x="70426" y="22023"/>
                    <a:pt x="70557" y="21642"/>
                  </a:cubicBezTo>
                  <a:cubicBezTo>
                    <a:pt x="70736" y="21141"/>
                    <a:pt x="70486" y="20594"/>
                    <a:pt x="69998" y="20415"/>
                  </a:cubicBezTo>
                  <a:lnTo>
                    <a:pt x="15836" y="818"/>
                  </a:lnTo>
                  <a:cubicBezTo>
                    <a:pt x="14450" y="269"/>
                    <a:pt x="13006" y="0"/>
                    <a:pt x="1157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9"/>
            <p:cNvSpPr/>
            <p:nvPr/>
          </p:nvSpPr>
          <p:spPr>
            <a:xfrm>
              <a:off x="1845750" y="2525450"/>
              <a:ext cx="1705900" cy="1041350"/>
            </a:xfrm>
            <a:custGeom>
              <a:avLst/>
              <a:gdLst/>
              <a:ahLst/>
              <a:cxnLst/>
              <a:rect l="l" t="t" r="r" b="b"/>
              <a:pathLst>
                <a:path w="68236" h="41654" extrusionOk="0">
                  <a:moveTo>
                    <a:pt x="14118" y="4317"/>
                  </a:moveTo>
                  <a:cubicBezTo>
                    <a:pt x="15395" y="4317"/>
                    <a:pt x="16692" y="4511"/>
                    <a:pt x="17967" y="4917"/>
                  </a:cubicBezTo>
                  <a:cubicBezTo>
                    <a:pt x="24575" y="7025"/>
                    <a:pt x="28218" y="14121"/>
                    <a:pt x="26099" y="20776"/>
                  </a:cubicBezTo>
                  <a:cubicBezTo>
                    <a:pt x="24474" y="25883"/>
                    <a:pt x="19665" y="29521"/>
                    <a:pt x="14174" y="29521"/>
                  </a:cubicBezTo>
                  <a:cubicBezTo>
                    <a:pt x="12866" y="29521"/>
                    <a:pt x="11520" y="29315"/>
                    <a:pt x="10169" y="28873"/>
                  </a:cubicBezTo>
                  <a:cubicBezTo>
                    <a:pt x="3477" y="26682"/>
                    <a:pt x="1" y="19598"/>
                    <a:pt x="2120" y="13014"/>
                  </a:cubicBezTo>
                  <a:cubicBezTo>
                    <a:pt x="3893" y="7627"/>
                    <a:pt x="8844" y="4317"/>
                    <a:pt x="14118" y="4317"/>
                  </a:cubicBezTo>
                  <a:close/>
                  <a:moveTo>
                    <a:pt x="49769" y="15893"/>
                  </a:moveTo>
                  <a:cubicBezTo>
                    <a:pt x="51047" y="15893"/>
                    <a:pt x="52346" y="16089"/>
                    <a:pt x="53626" y="16502"/>
                  </a:cubicBezTo>
                  <a:cubicBezTo>
                    <a:pt x="60330" y="18693"/>
                    <a:pt x="63580" y="25610"/>
                    <a:pt x="61949" y="31683"/>
                  </a:cubicBezTo>
                  <a:cubicBezTo>
                    <a:pt x="60372" y="37577"/>
                    <a:pt x="55176" y="41095"/>
                    <a:pt x="49747" y="41095"/>
                  </a:cubicBezTo>
                  <a:cubicBezTo>
                    <a:pt x="48455" y="41095"/>
                    <a:pt x="47149" y="40896"/>
                    <a:pt x="45875" y="40481"/>
                  </a:cubicBezTo>
                  <a:cubicBezTo>
                    <a:pt x="39232" y="38326"/>
                    <a:pt x="35624" y="31230"/>
                    <a:pt x="37767" y="24598"/>
                  </a:cubicBezTo>
                  <a:cubicBezTo>
                    <a:pt x="39495" y="19290"/>
                    <a:pt x="44451" y="15893"/>
                    <a:pt x="49769" y="15893"/>
                  </a:cubicBezTo>
                  <a:close/>
                  <a:moveTo>
                    <a:pt x="4108" y="0"/>
                  </a:moveTo>
                  <a:cubicBezTo>
                    <a:pt x="3620" y="0"/>
                    <a:pt x="3442" y="119"/>
                    <a:pt x="3275" y="595"/>
                  </a:cubicBezTo>
                  <a:cubicBezTo>
                    <a:pt x="2977" y="1441"/>
                    <a:pt x="2715" y="2310"/>
                    <a:pt x="2418" y="3155"/>
                  </a:cubicBezTo>
                  <a:cubicBezTo>
                    <a:pt x="2239" y="3679"/>
                    <a:pt x="2025" y="4203"/>
                    <a:pt x="2156" y="4763"/>
                  </a:cubicBezTo>
                  <a:cubicBezTo>
                    <a:pt x="2180" y="4822"/>
                    <a:pt x="2156" y="4870"/>
                    <a:pt x="2156" y="4929"/>
                  </a:cubicBezTo>
                  <a:cubicBezTo>
                    <a:pt x="1941" y="7180"/>
                    <a:pt x="1703" y="9406"/>
                    <a:pt x="1477" y="11656"/>
                  </a:cubicBezTo>
                  <a:cubicBezTo>
                    <a:pt x="1322" y="13180"/>
                    <a:pt x="1108" y="14704"/>
                    <a:pt x="1025" y="16240"/>
                  </a:cubicBezTo>
                  <a:cubicBezTo>
                    <a:pt x="751" y="22527"/>
                    <a:pt x="4882" y="28527"/>
                    <a:pt x="11728" y="29837"/>
                  </a:cubicBezTo>
                  <a:cubicBezTo>
                    <a:pt x="12544" y="29992"/>
                    <a:pt x="13356" y="30070"/>
                    <a:pt x="14164" y="30070"/>
                  </a:cubicBezTo>
                  <a:cubicBezTo>
                    <a:pt x="15526" y="30070"/>
                    <a:pt x="16875" y="29849"/>
                    <a:pt x="18205" y="29408"/>
                  </a:cubicBezTo>
                  <a:cubicBezTo>
                    <a:pt x="21015" y="28492"/>
                    <a:pt x="23277" y="26801"/>
                    <a:pt x="24956" y="24360"/>
                  </a:cubicBezTo>
                  <a:cubicBezTo>
                    <a:pt x="25016" y="24289"/>
                    <a:pt x="25075" y="24170"/>
                    <a:pt x="25135" y="24170"/>
                  </a:cubicBezTo>
                  <a:cubicBezTo>
                    <a:pt x="25647" y="24122"/>
                    <a:pt x="25944" y="23753"/>
                    <a:pt x="26242" y="23408"/>
                  </a:cubicBezTo>
                  <a:cubicBezTo>
                    <a:pt x="27087" y="22479"/>
                    <a:pt x="27742" y="21408"/>
                    <a:pt x="28254" y="20241"/>
                  </a:cubicBezTo>
                  <a:cubicBezTo>
                    <a:pt x="28683" y="19241"/>
                    <a:pt x="29064" y="18217"/>
                    <a:pt x="29469" y="17205"/>
                  </a:cubicBezTo>
                  <a:cubicBezTo>
                    <a:pt x="29540" y="17026"/>
                    <a:pt x="29635" y="16966"/>
                    <a:pt x="29826" y="16955"/>
                  </a:cubicBezTo>
                  <a:cubicBezTo>
                    <a:pt x="29990" y="16948"/>
                    <a:pt x="30154" y="16945"/>
                    <a:pt x="30316" y="16945"/>
                  </a:cubicBezTo>
                  <a:cubicBezTo>
                    <a:pt x="32752" y="16945"/>
                    <a:pt x="34958" y="17698"/>
                    <a:pt x="36934" y="19205"/>
                  </a:cubicBezTo>
                  <a:cubicBezTo>
                    <a:pt x="37184" y="19395"/>
                    <a:pt x="37243" y="19574"/>
                    <a:pt x="37148" y="19872"/>
                  </a:cubicBezTo>
                  <a:cubicBezTo>
                    <a:pt x="36767" y="21205"/>
                    <a:pt x="36350" y="22550"/>
                    <a:pt x="36219" y="23944"/>
                  </a:cubicBezTo>
                  <a:cubicBezTo>
                    <a:pt x="36124" y="24956"/>
                    <a:pt x="36053" y="25968"/>
                    <a:pt x="36219" y="26980"/>
                  </a:cubicBezTo>
                  <a:cubicBezTo>
                    <a:pt x="36255" y="27313"/>
                    <a:pt x="36303" y="27658"/>
                    <a:pt x="36600" y="27873"/>
                  </a:cubicBezTo>
                  <a:cubicBezTo>
                    <a:pt x="36636" y="27908"/>
                    <a:pt x="36636" y="28015"/>
                    <a:pt x="36636" y="28087"/>
                  </a:cubicBezTo>
                  <a:cubicBezTo>
                    <a:pt x="36553" y="30599"/>
                    <a:pt x="37124" y="32945"/>
                    <a:pt x="38422" y="35123"/>
                  </a:cubicBezTo>
                  <a:cubicBezTo>
                    <a:pt x="40506" y="38600"/>
                    <a:pt x="43554" y="40731"/>
                    <a:pt x="47542" y="41446"/>
                  </a:cubicBezTo>
                  <a:cubicBezTo>
                    <a:pt x="48314" y="41585"/>
                    <a:pt x="49076" y="41653"/>
                    <a:pt x="49827" y="41653"/>
                  </a:cubicBezTo>
                  <a:cubicBezTo>
                    <a:pt x="52102" y="41653"/>
                    <a:pt x="54277" y="41026"/>
                    <a:pt x="56317" y="39826"/>
                  </a:cubicBezTo>
                  <a:cubicBezTo>
                    <a:pt x="58448" y="38588"/>
                    <a:pt x="60092" y="36898"/>
                    <a:pt x="61306" y="34754"/>
                  </a:cubicBezTo>
                  <a:cubicBezTo>
                    <a:pt x="62556" y="32552"/>
                    <a:pt x="63818" y="30349"/>
                    <a:pt x="65104" y="28158"/>
                  </a:cubicBezTo>
                  <a:cubicBezTo>
                    <a:pt x="65687" y="27170"/>
                    <a:pt x="66176" y="26122"/>
                    <a:pt x="66938" y="25241"/>
                  </a:cubicBezTo>
                  <a:cubicBezTo>
                    <a:pt x="67009" y="25158"/>
                    <a:pt x="67057" y="25015"/>
                    <a:pt x="67092" y="24896"/>
                  </a:cubicBezTo>
                  <a:lnTo>
                    <a:pt x="67628" y="23253"/>
                  </a:lnTo>
                  <a:cubicBezTo>
                    <a:pt x="67622" y="23253"/>
                    <a:pt x="67619" y="23247"/>
                    <a:pt x="67612" y="23247"/>
                  </a:cubicBezTo>
                  <a:cubicBezTo>
                    <a:pt x="67604" y="23247"/>
                    <a:pt x="67592" y="23253"/>
                    <a:pt x="67569" y="23277"/>
                  </a:cubicBezTo>
                  <a:lnTo>
                    <a:pt x="68104" y="21622"/>
                  </a:lnTo>
                  <a:cubicBezTo>
                    <a:pt x="68235" y="21205"/>
                    <a:pt x="68164" y="20979"/>
                    <a:pt x="67795" y="20729"/>
                  </a:cubicBezTo>
                  <a:cubicBezTo>
                    <a:pt x="67569" y="20562"/>
                    <a:pt x="67331" y="20419"/>
                    <a:pt x="67104" y="20253"/>
                  </a:cubicBezTo>
                  <a:cubicBezTo>
                    <a:pt x="65449" y="19110"/>
                    <a:pt x="63735" y="18026"/>
                    <a:pt x="61913" y="17133"/>
                  </a:cubicBezTo>
                  <a:cubicBezTo>
                    <a:pt x="60484" y="16419"/>
                    <a:pt x="59032" y="15764"/>
                    <a:pt x="57544" y="15169"/>
                  </a:cubicBezTo>
                  <a:cubicBezTo>
                    <a:pt x="55460" y="14335"/>
                    <a:pt x="53317" y="13704"/>
                    <a:pt x="51078" y="13466"/>
                  </a:cubicBezTo>
                  <a:cubicBezTo>
                    <a:pt x="50433" y="13397"/>
                    <a:pt x="49795" y="13362"/>
                    <a:pt x="49167" y="13362"/>
                  </a:cubicBezTo>
                  <a:cubicBezTo>
                    <a:pt x="45591" y="13362"/>
                    <a:pt x="42303" y="14481"/>
                    <a:pt x="39315" y="16669"/>
                  </a:cubicBezTo>
                  <a:cubicBezTo>
                    <a:pt x="39253" y="16706"/>
                    <a:pt x="39204" y="16727"/>
                    <a:pt x="39157" y="16727"/>
                  </a:cubicBezTo>
                  <a:cubicBezTo>
                    <a:pt x="39112" y="16727"/>
                    <a:pt x="39069" y="16709"/>
                    <a:pt x="39017" y="16669"/>
                  </a:cubicBezTo>
                  <a:cubicBezTo>
                    <a:pt x="38672" y="16419"/>
                    <a:pt x="38291" y="16181"/>
                    <a:pt x="37958" y="15919"/>
                  </a:cubicBezTo>
                  <a:cubicBezTo>
                    <a:pt x="36255" y="14657"/>
                    <a:pt x="34386" y="13871"/>
                    <a:pt x="32267" y="13716"/>
                  </a:cubicBezTo>
                  <a:cubicBezTo>
                    <a:pt x="31433" y="13657"/>
                    <a:pt x="30600" y="13680"/>
                    <a:pt x="29766" y="13657"/>
                  </a:cubicBezTo>
                  <a:cubicBezTo>
                    <a:pt x="29612" y="13657"/>
                    <a:pt x="29540" y="13597"/>
                    <a:pt x="29504" y="13454"/>
                  </a:cubicBezTo>
                  <a:cubicBezTo>
                    <a:pt x="29183" y="12323"/>
                    <a:pt x="28695" y="11263"/>
                    <a:pt x="28135" y="10251"/>
                  </a:cubicBezTo>
                  <a:cubicBezTo>
                    <a:pt x="25956" y="6406"/>
                    <a:pt x="22670" y="3882"/>
                    <a:pt x="18527" y="2441"/>
                  </a:cubicBezTo>
                  <a:cubicBezTo>
                    <a:pt x="17265" y="2000"/>
                    <a:pt x="15991" y="1607"/>
                    <a:pt x="14681" y="1298"/>
                  </a:cubicBezTo>
                  <a:cubicBezTo>
                    <a:pt x="13217" y="953"/>
                    <a:pt x="11740" y="667"/>
                    <a:pt x="10252" y="453"/>
                  </a:cubicBezTo>
                  <a:cubicBezTo>
                    <a:pt x="8228" y="131"/>
                    <a:pt x="6168" y="36"/>
                    <a:pt x="4108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9"/>
            <p:cNvSpPr/>
            <p:nvPr/>
          </p:nvSpPr>
          <p:spPr>
            <a:xfrm>
              <a:off x="1845750" y="2633325"/>
              <a:ext cx="705475" cy="630150"/>
            </a:xfrm>
            <a:custGeom>
              <a:avLst/>
              <a:gdLst/>
              <a:ahLst/>
              <a:cxnLst/>
              <a:rect l="l" t="t" r="r" b="b"/>
              <a:pathLst>
                <a:path w="28219" h="25206" extrusionOk="0">
                  <a:moveTo>
                    <a:pt x="14120" y="0"/>
                  </a:moveTo>
                  <a:cubicBezTo>
                    <a:pt x="8856" y="0"/>
                    <a:pt x="3892" y="3305"/>
                    <a:pt x="2120" y="8699"/>
                  </a:cubicBezTo>
                  <a:cubicBezTo>
                    <a:pt x="1" y="15283"/>
                    <a:pt x="3453" y="22367"/>
                    <a:pt x="10169" y="24558"/>
                  </a:cubicBezTo>
                  <a:cubicBezTo>
                    <a:pt x="11520" y="25000"/>
                    <a:pt x="12865" y="25206"/>
                    <a:pt x="14171" y="25206"/>
                  </a:cubicBezTo>
                  <a:cubicBezTo>
                    <a:pt x="19657" y="25206"/>
                    <a:pt x="24455" y="21568"/>
                    <a:pt x="26099" y="16461"/>
                  </a:cubicBezTo>
                  <a:cubicBezTo>
                    <a:pt x="28218" y="9806"/>
                    <a:pt x="24575" y="2722"/>
                    <a:pt x="17967" y="602"/>
                  </a:cubicBezTo>
                  <a:cubicBezTo>
                    <a:pt x="16695" y="195"/>
                    <a:pt x="15399" y="0"/>
                    <a:pt x="14120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9"/>
            <p:cNvSpPr/>
            <p:nvPr/>
          </p:nvSpPr>
          <p:spPr>
            <a:xfrm>
              <a:off x="2736350" y="2922900"/>
              <a:ext cx="698925" cy="630350"/>
            </a:xfrm>
            <a:custGeom>
              <a:avLst/>
              <a:gdLst/>
              <a:ahLst/>
              <a:cxnLst/>
              <a:rect l="l" t="t" r="r" b="b"/>
              <a:pathLst>
                <a:path w="27957" h="25214" extrusionOk="0">
                  <a:moveTo>
                    <a:pt x="14096" y="1"/>
                  </a:moveTo>
                  <a:cubicBezTo>
                    <a:pt x="8796" y="1"/>
                    <a:pt x="3866" y="3389"/>
                    <a:pt x="2143" y="8700"/>
                  </a:cubicBezTo>
                  <a:cubicBezTo>
                    <a:pt x="0" y="15332"/>
                    <a:pt x="3608" y="22440"/>
                    <a:pt x="10251" y="24595"/>
                  </a:cubicBezTo>
                  <a:cubicBezTo>
                    <a:pt x="11525" y="25013"/>
                    <a:pt x="12832" y="25214"/>
                    <a:pt x="14126" y="25214"/>
                  </a:cubicBezTo>
                  <a:cubicBezTo>
                    <a:pt x="19546" y="25214"/>
                    <a:pt x="24739" y="21690"/>
                    <a:pt x="26325" y="15808"/>
                  </a:cubicBezTo>
                  <a:cubicBezTo>
                    <a:pt x="27956" y="9712"/>
                    <a:pt x="24706" y="2795"/>
                    <a:pt x="18002" y="628"/>
                  </a:cubicBezTo>
                  <a:cubicBezTo>
                    <a:pt x="16706" y="203"/>
                    <a:pt x="15390" y="1"/>
                    <a:pt x="1409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9"/>
            <p:cNvSpPr/>
            <p:nvPr/>
          </p:nvSpPr>
          <p:spPr>
            <a:xfrm>
              <a:off x="3443275" y="3013600"/>
              <a:ext cx="79500" cy="108375"/>
            </a:xfrm>
            <a:custGeom>
              <a:avLst/>
              <a:gdLst/>
              <a:ahLst/>
              <a:cxnLst/>
              <a:rect l="l" t="t" r="r" b="b"/>
              <a:pathLst>
                <a:path w="3180" h="4335" extrusionOk="0">
                  <a:moveTo>
                    <a:pt x="1" y="0"/>
                  </a:moveTo>
                  <a:lnTo>
                    <a:pt x="2560" y="4334"/>
                  </a:lnTo>
                  <a:lnTo>
                    <a:pt x="3049" y="2584"/>
                  </a:lnTo>
                  <a:cubicBezTo>
                    <a:pt x="3179" y="2108"/>
                    <a:pt x="2977" y="1620"/>
                    <a:pt x="2537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7" name="Google Shape;3967;p39"/>
          <p:cNvGrpSpPr/>
          <p:nvPr/>
        </p:nvGrpSpPr>
        <p:grpSpPr>
          <a:xfrm rot="-2222403">
            <a:off x="-1483421" y="3875131"/>
            <a:ext cx="3458116" cy="1928589"/>
            <a:chOff x="1699600" y="2525450"/>
            <a:chExt cx="1867225" cy="1041350"/>
          </a:xfrm>
        </p:grpSpPr>
        <p:sp>
          <p:nvSpPr>
            <p:cNvPr id="3968" name="Google Shape;3968;p39"/>
            <p:cNvSpPr/>
            <p:nvPr/>
          </p:nvSpPr>
          <p:spPr>
            <a:xfrm>
              <a:off x="1970175" y="2681150"/>
              <a:ext cx="1596650" cy="878075"/>
            </a:xfrm>
            <a:custGeom>
              <a:avLst/>
              <a:gdLst/>
              <a:ahLst/>
              <a:cxnLst/>
              <a:rect l="l" t="t" r="r" b="b"/>
              <a:pathLst>
                <a:path w="63866" h="35123" extrusionOk="0">
                  <a:moveTo>
                    <a:pt x="1069" y="1"/>
                  </a:moveTo>
                  <a:cubicBezTo>
                    <a:pt x="683" y="1"/>
                    <a:pt x="319" y="237"/>
                    <a:pt x="179" y="618"/>
                  </a:cubicBezTo>
                  <a:cubicBezTo>
                    <a:pt x="0" y="1106"/>
                    <a:pt x="251" y="1666"/>
                    <a:pt x="739" y="1845"/>
                  </a:cubicBezTo>
                  <a:lnTo>
                    <a:pt x="54793" y="21871"/>
                  </a:lnTo>
                  <a:cubicBezTo>
                    <a:pt x="58246" y="23026"/>
                    <a:pt x="60722" y="26014"/>
                    <a:pt x="61222" y="29610"/>
                  </a:cubicBezTo>
                  <a:lnTo>
                    <a:pt x="61901" y="34301"/>
                  </a:lnTo>
                  <a:cubicBezTo>
                    <a:pt x="61961" y="34777"/>
                    <a:pt x="62377" y="35122"/>
                    <a:pt x="62830" y="35122"/>
                  </a:cubicBezTo>
                  <a:cubicBezTo>
                    <a:pt x="62877" y="35122"/>
                    <a:pt x="62937" y="35099"/>
                    <a:pt x="62985" y="35099"/>
                  </a:cubicBezTo>
                  <a:cubicBezTo>
                    <a:pt x="63508" y="35039"/>
                    <a:pt x="63866" y="34551"/>
                    <a:pt x="63782" y="34027"/>
                  </a:cubicBezTo>
                  <a:lnTo>
                    <a:pt x="63116" y="29348"/>
                  </a:lnTo>
                  <a:cubicBezTo>
                    <a:pt x="62508" y="25014"/>
                    <a:pt x="59544" y="21454"/>
                    <a:pt x="55436" y="20073"/>
                  </a:cubicBezTo>
                  <a:lnTo>
                    <a:pt x="1394" y="59"/>
                  </a:lnTo>
                  <a:cubicBezTo>
                    <a:pt x="1287" y="19"/>
                    <a:pt x="1177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9"/>
            <p:cNvSpPr/>
            <p:nvPr/>
          </p:nvSpPr>
          <p:spPr>
            <a:xfrm>
              <a:off x="1699600" y="2665450"/>
              <a:ext cx="1768400" cy="556525"/>
            </a:xfrm>
            <a:custGeom>
              <a:avLst/>
              <a:gdLst/>
              <a:ahLst/>
              <a:cxnLst/>
              <a:rect l="l" t="t" r="r" b="b"/>
              <a:pathLst>
                <a:path w="70736" h="22261" extrusionOk="0">
                  <a:moveTo>
                    <a:pt x="11575" y="0"/>
                  </a:moveTo>
                  <a:cubicBezTo>
                    <a:pt x="8815" y="0"/>
                    <a:pt x="6106" y="1000"/>
                    <a:pt x="3965" y="2913"/>
                  </a:cubicBezTo>
                  <a:lnTo>
                    <a:pt x="429" y="6056"/>
                  </a:lnTo>
                  <a:cubicBezTo>
                    <a:pt x="48" y="6390"/>
                    <a:pt x="1" y="7009"/>
                    <a:pt x="358" y="7390"/>
                  </a:cubicBezTo>
                  <a:cubicBezTo>
                    <a:pt x="552" y="7603"/>
                    <a:pt x="820" y="7715"/>
                    <a:pt x="1087" y="7715"/>
                  </a:cubicBezTo>
                  <a:cubicBezTo>
                    <a:pt x="1312" y="7715"/>
                    <a:pt x="1536" y="7636"/>
                    <a:pt x="1715" y="7473"/>
                  </a:cubicBezTo>
                  <a:lnTo>
                    <a:pt x="5239" y="4318"/>
                  </a:lnTo>
                  <a:cubicBezTo>
                    <a:pt x="7037" y="2724"/>
                    <a:pt x="9296" y="1886"/>
                    <a:pt x="11606" y="1886"/>
                  </a:cubicBezTo>
                  <a:cubicBezTo>
                    <a:pt x="12799" y="1886"/>
                    <a:pt x="14006" y="2110"/>
                    <a:pt x="15169" y="2568"/>
                  </a:cubicBezTo>
                  <a:lnTo>
                    <a:pt x="69343" y="22201"/>
                  </a:lnTo>
                  <a:cubicBezTo>
                    <a:pt x="69450" y="22249"/>
                    <a:pt x="69569" y="22261"/>
                    <a:pt x="69664" y="22261"/>
                  </a:cubicBezTo>
                  <a:cubicBezTo>
                    <a:pt x="70057" y="22261"/>
                    <a:pt x="70426" y="22023"/>
                    <a:pt x="70557" y="21642"/>
                  </a:cubicBezTo>
                  <a:cubicBezTo>
                    <a:pt x="70736" y="21141"/>
                    <a:pt x="70486" y="20594"/>
                    <a:pt x="69998" y="20415"/>
                  </a:cubicBezTo>
                  <a:lnTo>
                    <a:pt x="15836" y="818"/>
                  </a:lnTo>
                  <a:cubicBezTo>
                    <a:pt x="14450" y="269"/>
                    <a:pt x="13006" y="0"/>
                    <a:pt x="1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9"/>
            <p:cNvSpPr/>
            <p:nvPr/>
          </p:nvSpPr>
          <p:spPr>
            <a:xfrm>
              <a:off x="1845750" y="2525450"/>
              <a:ext cx="1705900" cy="1041350"/>
            </a:xfrm>
            <a:custGeom>
              <a:avLst/>
              <a:gdLst/>
              <a:ahLst/>
              <a:cxnLst/>
              <a:rect l="l" t="t" r="r" b="b"/>
              <a:pathLst>
                <a:path w="68236" h="41654" extrusionOk="0">
                  <a:moveTo>
                    <a:pt x="14118" y="4317"/>
                  </a:moveTo>
                  <a:cubicBezTo>
                    <a:pt x="15395" y="4317"/>
                    <a:pt x="16692" y="4511"/>
                    <a:pt x="17967" y="4917"/>
                  </a:cubicBezTo>
                  <a:cubicBezTo>
                    <a:pt x="24575" y="7025"/>
                    <a:pt x="28218" y="14121"/>
                    <a:pt x="26099" y="20776"/>
                  </a:cubicBezTo>
                  <a:cubicBezTo>
                    <a:pt x="24474" y="25883"/>
                    <a:pt x="19665" y="29521"/>
                    <a:pt x="14174" y="29521"/>
                  </a:cubicBezTo>
                  <a:cubicBezTo>
                    <a:pt x="12866" y="29521"/>
                    <a:pt x="11520" y="29315"/>
                    <a:pt x="10169" y="28873"/>
                  </a:cubicBezTo>
                  <a:cubicBezTo>
                    <a:pt x="3477" y="26682"/>
                    <a:pt x="1" y="19598"/>
                    <a:pt x="2120" y="13014"/>
                  </a:cubicBezTo>
                  <a:cubicBezTo>
                    <a:pt x="3893" y="7627"/>
                    <a:pt x="8844" y="4317"/>
                    <a:pt x="14118" y="4317"/>
                  </a:cubicBezTo>
                  <a:close/>
                  <a:moveTo>
                    <a:pt x="49769" y="15893"/>
                  </a:moveTo>
                  <a:cubicBezTo>
                    <a:pt x="51047" y="15893"/>
                    <a:pt x="52346" y="16089"/>
                    <a:pt x="53626" y="16502"/>
                  </a:cubicBezTo>
                  <a:cubicBezTo>
                    <a:pt x="60330" y="18693"/>
                    <a:pt x="63580" y="25610"/>
                    <a:pt x="61949" y="31683"/>
                  </a:cubicBezTo>
                  <a:cubicBezTo>
                    <a:pt x="60372" y="37577"/>
                    <a:pt x="55176" y="41095"/>
                    <a:pt x="49747" y="41095"/>
                  </a:cubicBezTo>
                  <a:cubicBezTo>
                    <a:pt x="48455" y="41095"/>
                    <a:pt x="47149" y="40896"/>
                    <a:pt x="45875" y="40481"/>
                  </a:cubicBezTo>
                  <a:cubicBezTo>
                    <a:pt x="39232" y="38326"/>
                    <a:pt x="35624" y="31230"/>
                    <a:pt x="37767" y="24598"/>
                  </a:cubicBezTo>
                  <a:cubicBezTo>
                    <a:pt x="39495" y="19290"/>
                    <a:pt x="44451" y="15893"/>
                    <a:pt x="49769" y="15893"/>
                  </a:cubicBezTo>
                  <a:close/>
                  <a:moveTo>
                    <a:pt x="4108" y="0"/>
                  </a:moveTo>
                  <a:cubicBezTo>
                    <a:pt x="3620" y="0"/>
                    <a:pt x="3442" y="119"/>
                    <a:pt x="3275" y="595"/>
                  </a:cubicBezTo>
                  <a:cubicBezTo>
                    <a:pt x="2977" y="1441"/>
                    <a:pt x="2715" y="2310"/>
                    <a:pt x="2418" y="3155"/>
                  </a:cubicBezTo>
                  <a:cubicBezTo>
                    <a:pt x="2239" y="3679"/>
                    <a:pt x="2025" y="4203"/>
                    <a:pt x="2156" y="4763"/>
                  </a:cubicBezTo>
                  <a:cubicBezTo>
                    <a:pt x="2180" y="4822"/>
                    <a:pt x="2156" y="4870"/>
                    <a:pt x="2156" y="4929"/>
                  </a:cubicBezTo>
                  <a:cubicBezTo>
                    <a:pt x="1941" y="7180"/>
                    <a:pt x="1703" y="9406"/>
                    <a:pt x="1477" y="11656"/>
                  </a:cubicBezTo>
                  <a:cubicBezTo>
                    <a:pt x="1322" y="13180"/>
                    <a:pt x="1108" y="14704"/>
                    <a:pt x="1025" y="16240"/>
                  </a:cubicBezTo>
                  <a:cubicBezTo>
                    <a:pt x="751" y="22527"/>
                    <a:pt x="4882" y="28527"/>
                    <a:pt x="11728" y="29837"/>
                  </a:cubicBezTo>
                  <a:cubicBezTo>
                    <a:pt x="12544" y="29992"/>
                    <a:pt x="13356" y="30070"/>
                    <a:pt x="14164" y="30070"/>
                  </a:cubicBezTo>
                  <a:cubicBezTo>
                    <a:pt x="15526" y="30070"/>
                    <a:pt x="16875" y="29849"/>
                    <a:pt x="18205" y="29408"/>
                  </a:cubicBezTo>
                  <a:cubicBezTo>
                    <a:pt x="21015" y="28492"/>
                    <a:pt x="23277" y="26801"/>
                    <a:pt x="24956" y="24360"/>
                  </a:cubicBezTo>
                  <a:cubicBezTo>
                    <a:pt x="25016" y="24289"/>
                    <a:pt x="25075" y="24170"/>
                    <a:pt x="25135" y="24170"/>
                  </a:cubicBezTo>
                  <a:cubicBezTo>
                    <a:pt x="25647" y="24122"/>
                    <a:pt x="25944" y="23753"/>
                    <a:pt x="26242" y="23408"/>
                  </a:cubicBezTo>
                  <a:cubicBezTo>
                    <a:pt x="27087" y="22479"/>
                    <a:pt x="27742" y="21408"/>
                    <a:pt x="28254" y="20241"/>
                  </a:cubicBezTo>
                  <a:cubicBezTo>
                    <a:pt x="28683" y="19241"/>
                    <a:pt x="29064" y="18217"/>
                    <a:pt x="29469" y="17205"/>
                  </a:cubicBezTo>
                  <a:cubicBezTo>
                    <a:pt x="29540" y="17026"/>
                    <a:pt x="29635" y="16966"/>
                    <a:pt x="29826" y="16955"/>
                  </a:cubicBezTo>
                  <a:cubicBezTo>
                    <a:pt x="29990" y="16948"/>
                    <a:pt x="30154" y="16945"/>
                    <a:pt x="30316" y="16945"/>
                  </a:cubicBezTo>
                  <a:cubicBezTo>
                    <a:pt x="32752" y="16945"/>
                    <a:pt x="34958" y="17698"/>
                    <a:pt x="36934" y="19205"/>
                  </a:cubicBezTo>
                  <a:cubicBezTo>
                    <a:pt x="37184" y="19395"/>
                    <a:pt x="37243" y="19574"/>
                    <a:pt x="37148" y="19872"/>
                  </a:cubicBezTo>
                  <a:cubicBezTo>
                    <a:pt x="36767" y="21205"/>
                    <a:pt x="36350" y="22550"/>
                    <a:pt x="36219" y="23944"/>
                  </a:cubicBezTo>
                  <a:cubicBezTo>
                    <a:pt x="36124" y="24956"/>
                    <a:pt x="36053" y="25968"/>
                    <a:pt x="36219" y="26980"/>
                  </a:cubicBezTo>
                  <a:cubicBezTo>
                    <a:pt x="36255" y="27313"/>
                    <a:pt x="36303" y="27658"/>
                    <a:pt x="36600" y="27873"/>
                  </a:cubicBezTo>
                  <a:cubicBezTo>
                    <a:pt x="36636" y="27908"/>
                    <a:pt x="36636" y="28015"/>
                    <a:pt x="36636" y="28087"/>
                  </a:cubicBezTo>
                  <a:cubicBezTo>
                    <a:pt x="36553" y="30599"/>
                    <a:pt x="37124" y="32945"/>
                    <a:pt x="38422" y="35123"/>
                  </a:cubicBezTo>
                  <a:cubicBezTo>
                    <a:pt x="40506" y="38600"/>
                    <a:pt x="43554" y="40731"/>
                    <a:pt x="47542" y="41446"/>
                  </a:cubicBezTo>
                  <a:cubicBezTo>
                    <a:pt x="48314" y="41585"/>
                    <a:pt x="49076" y="41653"/>
                    <a:pt x="49827" y="41653"/>
                  </a:cubicBezTo>
                  <a:cubicBezTo>
                    <a:pt x="52102" y="41653"/>
                    <a:pt x="54277" y="41026"/>
                    <a:pt x="56317" y="39826"/>
                  </a:cubicBezTo>
                  <a:cubicBezTo>
                    <a:pt x="58448" y="38588"/>
                    <a:pt x="60092" y="36898"/>
                    <a:pt x="61306" y="34754"/>
                  </a:cubicBezTo>
                  <a:cubicBezTo>
                    <a:pt x="62556" y="32552"/>
                    <a:pt x="63818" y="30349"/>
                    <a:pt x="65104" y="28158"/>
                  </a:cubicBezTo>
                  <a:cubicBezTo>
                    <a:pt x="65687" y="27170"/>
                    <a:pt x="66176" y="26122"/>
                    <a:pt x="66938" y="25241"/>
                  </a:cubicBezTo>
                  <a:cubicBezTo>
                    <a:pt x="67009" y="25158"/>
                    <a:pt x="67057" y="25015"/>
                    <a:pt x="67092" y="24896"/>
                  </a:cubicBezTo>
                  <a:lnTo>
                    <a:pt x="67628" y="23253"/>
                  </a:lnTo>
                  <a:cubicBezTo>
                    <a:pt x="67622" y="23253"/>
                    <a:pt x="67619" y="23247"/>
                    <a:pt x="67612" y="23247"/>
                  </a:cubicBezTo>
                  <a:cubicBezTo>
                    <a:pt x="67604" y="23247"/>
                    <a:pt x="67592" y="23253"/>
                    <a:pt x="67569" y="23277"/>
                  </a:cubicBezTo>
                  <a:lnTo>
                    <a:pt x="68104" y="21622"/>
                  </a:lnTo>
                  <a:cubicBezTo>
                    <a:pt x="68235" y="21205"/>
                    <a:pt x="68164" y="20979"/>
                    <a:pt x="67795" y="20729"/>
                  </a:cubicBezTo>
                  <a:cubicBezTo>
                    <a:pt x="67569" y="20562"/>
                    <a:pt x="67331" y="20419"/>
                    <a:pt x="67104" y="20253"/>
                  </a:cubicBezTo>
                  <a:cubicBezTo>
                    <a:pt x="65449" y="19110"/>
                    <a:pt x="63735" y="18026"/>
                    <a:pt x="61913" y="17133"/>
                  </a:cubicBezTo>
                  <a:cubicBezTo>
                    <a:pt x="60484" y="16419"/>
                    <a:pt x="59032" y="15764"/>
                    <a:pt x="57544" y="15169"/>
                  </a:cubicBezTo>
                  <a:cubicBezTo>
                    <a:pt x="55460" y="14335"/>
                    <a:pt x="53317" y="13704"/>
                    <a:pt x="51078" y="13466"/>
                  </a:cubicBezTo>
                  <a:cubicBezTo>
                    <a:pt x="50433" y="13397"/>
                    <a:pt x="49795" y="13362"/>
                    <a:pt x="49167" y="13362"/>
                  </a:cubicBezTo>
                  <a:cubicBezTo>
                    <a:pt x="45591" y="13362"/>
                    <a:pt x="42303" y="14481"/>
                    <a:pt x="39315" y="16669"/>
                  </a:cubicBezTo>
                  <a:cubicBezTo>
                    <a:pt x="39253" y="16706"/>
                    <a:pt x="39204" y="16727"/>
                    <a:pt x="39157" y="16727"/>
                  </a:cubicBezTo>
                  <a:cubicBezTo>
                    <a:pt x="39112" y="16727"/>
                    <a:pt x="39069" y="16709"/>
                    <a:pt x="39017" y="16669"/>
                  </a:cubicBezTo>
                  <a:cubicBezTo>
                    <a:pt x="38672" y="16419"/>
                    <a:pt x="38291" y="16181"/>
                    <a:pt x="37958" y="15919"/>
                  </a:cubicBezTo>
                  <a:cubicBezTo>
                    <a:pt x="36255" y="14657"/>
                    <a:pt x="34386" y="13871"/>
                    <a:pt x="32267" y="13716"/>
                  </a:cubicBezTo>
                  <a:cubicBezTo>
                    <a:pt x="31433" y="13657"/>
                    <a:pt x="30600" y="13680"/>
                    <a:pt x="29766" y="13657"/>
                  </a:cubicBezTo>
                  <a:cubicBezTo>
                    <a:pt x="29612" y="13657"/>
                    <a:pt x="29540" y="13597"/>
                    <a:pt x="29504" y="13454"/>
                  </a:cubicBezTo>
                  <a:cubicBezTo>
                    <a:pt x="29183" y="12323"/>
                    <a:pt x="28695" y="11263"/>
                    <a:pt x="28135" y="10251"/>
                  </a:cubicBezTo>
                  <a:cubicBezTo>
                    <a:pt x="25956" y="6406"/>
                    <a:pt x="22670" y="3882"/>
                    <a:pt x="18527" y="2441"/>
                  </a:cubicBezTo>
                  <a:cubicBezTo>
                    <a:pt x="17265" y="2000"/>
                    <a:pt x="15991" y="1607"/>
                    <a:pt x="14681" y="1298"/>
                  </a:cubicBezTo>
                  <a:cubicBezTo>
                    <a:pt x="13217" y="953"/>
                    <a:pt x="11740" y="667"/>
                    <a:pt x="10252" y="453"/>
                  </a:cubicBezTo>
                  <a:cubicBezTo>
                    <a:pt x="8228" y="131"/>
                    <a:pt x="6168" y="36"/>
                    <a:pt x="4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9"/>
            <p:cNvSpPr/>
            <p:nvPr/>
          </p:nvSpPr>
          <p:spPr>
            <a:xfrm>
              <a:off x="1845750" y="2633325"/>
              <a:ext cx="705475" cy="630150"/>
            </a:xfrm>
            <a:custGeom>
              <a:avLst/>
              <a:gdLst/>
              <a:ahLst/>
              <a:cxnLst/>
              <a:rect l="l" t="t" r="r" b="b"/>
              <a:pathLst>
                <a:path w="28219" h="25206" extrusionOk="0">
                  <a:moveTo>
                    <a:pt x="14120" y="0"/>
                  </a:moveTo>
                  <a:cubicBezTo>
                    <a:pt x="8856" y="0"/>
                    <a:pt x="3892" y="3305"/>
                    <a:pt x="2120" y="8699"/>
                  </a:cubicBezTo>
                  <a:cubicBezTo>
                    <a:pt x="1" y="15283"/>
                    <a:pt x="3453" y="22367"/>
                    <a:pt x="10169" y="24558"/>
                  </a:cubicBezTo>
                  <a:cubicBezTo>
                    <a:pt x="11520" y="25000"/>
                    <a:pt x="12865" y="25206"/>
                    <a:pt x="14171" y="25206"/>
                  </a:cubicBezTo>
                  <a:cubicBezTo>
                    <a:pt x="19657" y="25206"/>
                    <a:pt x="24455" y="21568"/>
                    <a:pt x="26099" y="16461"/>
                  </a:cubicBezTo>
                  <a:cubicBezTo>
                    <a:pt x="28218" y="9806"/>
                    <a:pt x="24575" y="2722"/>
                    <a:pt x="17967" y="602"/>
                  </a:cubicBezTo>
                  <a:cubicBezTo>
                    <a:pt x="16695" y="195"/>
                    <a:pt x="15399" y="0"/>
                    <a:pt x="14120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9"/>
            <p:cNvSpPr/>
            <p:nvPr/>
          </p:nvSpPr>
          <p:spPr>
            <a:xfrm>
              <a:off x="2736350" y="2922900"/>
              <a:ext cx="698925" cy="630350"/>
            </a:xfrm>
            <a:custGeom>
              <a:avLst/>
              <a:gdLst/>
              <a:ahLst/>
              <a:cxnLst/>
              <a:rect l="l" t="t" r="r" b="b"/>
              <a:pathLst>
                <a:path w="27957" h="25214" extrusionOk="0">
                  <a:moveTo>
                    <a:pt x="14096" y="1"/>
                  </a:moveTo>
                  <a:cubicBezTo>
                    <a:pt x="8796" y="1"/>
                    <a:pt x="3866" y="3389"/>
                    <a:pt x="2143" y="8700"/>
                  </a:cubicBezTo>
                  <a:cubicBezTo>
                    <a:pt x="0" y="15332"/>
                    <a:pt x="3608" y="22440"/>
                    <a:pt x="10251" y="24595"/>
                  </a:cubicBezTo>
                  <a:cubicBezTo>
                    <a:pt x="11525" y="25013"/>
                    <a:pt x="12832" y="25214"/>
                    <a:pt x="14126" y="25214"/>
                  </a:cubicBezTo>
                  <a:cubicBezTo>
                    <a:pt x="19546" y="25214"/>
                    <a:pt x="24739" y="21690"/>
                    <a:pt x="26325" y="15808"/>
                  </a:cubicBezTo>
                  <a:cubicBezTo>
                    <a:pt x="27956" y="9712"/>
                    <a:pt x="24706" y="2795"/>
                    <a:pt x="18002" y="628"/>
                  </a:cubicBezTo>
                  <a:cubicBezTo>
                    <a:pt x="16706" y="203"/>
                    <a:pt x="15390" y="1"/>
                    <a:pt x="1409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9"/>
            <p:cNvSpPr/>
            <p:nvPr/>
          </p:nvSpPr>
          <p:spPr>
            <a:xfrm>
              <a:off x="1867175" y="2631600"/>
              <a:ext cx="504850" cy="481725"/>
            </a:xfrm>
            <a:custGeom>
              <a:avLst/>
              <a:gdLst/>
              <a:ahLst/>
              <a:cxnLst/>
              <a:rect l="l" t="t" r="r" b="b"/>
              <a:pathLst>
                <a:path w="20194" h="19269" extrusionOk="0">
                  <a:moveTo>
                    <a:pt x="13141" y="1"/>
                  </a:moveTo>
                  <a:cubicBezTo>
                    <a:pt x="7882" y="1"/>
                    <a:pt x="2926" y="3320"/>
                    <a:pt x="1156" y="8708"/>
                  </a:cubicBezTo>
                  <a:cubicBezTo>
                    <a:pt x="1" y="12375"/>
                    <a:pt x="549" y="16221"/>
                    <a:pt x="2442" y="19269"/>
                  </a:cubicBezTo>
                  <a:cubicBezTo>
                    <a:pt x="6942" y="12042"/>
                    <a:pt x="13086" y="6232"/>
                    <a:pt x="20194" y="2160"/>
                  </a:cubicBezTo>
                  <a:cubicBezTo>
                    <a:pt x="19230" y="1517"/>
                    <a:pt x="18170" y="981"/>
                    <a:pt x="17003" y="612"/>
                  </a:cubicBezTo>
                  <a:cubicBezTo>
                    <a:pt x="15726" y="198"/>
                    <a:pt x="14424" y="1"/>
                    <a:pt x="13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9"/>
            <p:cNvSpPr/>
            <p:nvPr/>
          </p:nvSpPr>
          <p:spPr>
            <a:xfrm>
              <a:off x="2758975" y="2921375"/>
              <a:ext cx="505125" cy="481875"/>
            </a:xfrm>
            <a:custGeom>
              <a:avLst/>
              <a:gdLst/>
              <a:ahLst/>
              <a:cxnLst/>
              <a:rect l="l" t="t" r="r" b="b"/>
              <a:pathLst>
                <a:path w="20205" h="19275" extrusionOk="0">
                  <a:moveTo>
                    <a:pt x="13173" y="0"/>
                  </a:moveTo>
                  <a:cubicBezTo>
                    <a:pt x="7906" y="0"/>
                    <a:pt x="2951" y="3318"/>
                    <a:pt x="1179" y="8702"/>
                  </a:cubicBezTo>
                  <a:cubicBezTo>
                    <a:pt x="0" y="12393"/>
                    <a:pt x="560" y="16227"/>
                    <a:pt x="2453" y="19275"/>
                  </a:cubicBezTo>
                  <a:cubicBezTo>
                    <a:pt x="6965" y="12036"/>
                    <a:pt x="13109" y="6237"/>
                    <a:pt x="20205" y="2153"/>
                  </a:cubicBezTo>
                  <a:cubicBezTo>
                    <a:pt x="19241" y="1522"/>
                    <a:pt x="18181" y="987"/>
                    <a:pt x="17026" y="606"/>
                  </a:cubicBezTo>
                  <a:cubicBezTo>
                    <a:pt x="15751" y="196"/>
                    <a:pt x="14453" y="0"/>
                    <a:pt x="1317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9"/>
            <p:cNvSpPr/>
            <p:nvPr/>
          </p:nvSpPr>
          <p:spPr>
            <a:xfrm>
              <a:off x="1970175" y="2572375"/>
              <a:ext cx="593850" cy="287950"/>
            </a:xfrm>
            <a:custGeom>
              <a:avLst/>
              <a:gdLst/>
              <a:ahLst/>
              <a:cxnLst/>
              <a:rect l="l" t="t" r="r" b="b"/>
              <a:pathLst>
                <a:path w="23754" h="11518" extrusionOk="0">
                  <a:moveTo>
                    <a:pt x="7639" y="1"/>
                  </a:moveTo>
                  <a:cubicBezTo>
                    <a:pt x="7402" y="1"/>
                    <a:pt x="7166" y="6"/>
                    <a:pt x="6930" y="16"/>
                  </a:cubicBezTo>
                  <a:cubicBezTo>
                    <a:pt x="4513" y="100"/>
                    <a:pt x="2096" y="742"/>
                    <a:pt x="0" y="1885"/>
                  </a:cubicBezTo>
                  <a:cubicBezTo>
                    <a:pt x="2089" y="1230"/>
                    <a:pt x="4227" y="865"/>
                    <a:pt x="6351" y="865"/>
                  </a:cubicBezTo>
                  <a:cubicBezTo>
                    <a:pt x="6540" y="865"/>
                    <a:pt x="6729" y="868"/>
                    <a:pt x="6918" y="873"/>
                  </a:cubicBezTo>
                  <a:cubicBezTo>
                    <a:pt x="9240" y="945"/>
                    <a:pt x="11538" y="1421"/>
                    <a:pt x="13681" y="2290"/>
                  </a:cubicBezTo>
                  <a:cubicBezTo>
                    <a:pt x="15824" y="3124"/>
                    <a:pt x="17812" y="4374"/>
                    <a:pt x="19539" y="5922"/>
                  </a:cubicBezTo>
                  <a:cubicBezTo>
                    <a:pt x="21265" y="7481"/>
                    <a:pt x="22694" y="9374"/>
                    <a:pt x="23753" y="11518"/>
                  </a:cubicBezTo>
                  <a:cubicBezTo>
                    <a:pt x="23146" y="9196"/>
                    <a:pt x="21848" y="7053"/>
                    <a:pt x="20146" y="5303"/>
                  </a:cubicBezTo>
                  <a:cubicBezTo>
                    <a:pt x="19705" y="4886"/>
                    <a:pt x="19289" y="4422"/>
                    <a:pt x="18812" y="4052"/>
                  </a:cubicBezTo>
                  <a:lnTo>
                    <a:pt x="18086" y="3481"/>
                  </a:lnTo>
                  <a:cubicBezTo>
                    <a:pt x="17848" y="3302"/>
                    <a:pt x="17610" y="3100"/>
                    <a:pt x="17336" y="2945"/>
                  </a:cubicBezTo>
                  <a:lnTo>
                    <a:pt x="16562" y="2469"/>
                  </a:lnTo>
                  <a:cubicBezTo>
                    <a:pt x="16300" y="2302"/>
                    <a:pt x="16038" y="2147"/>
                    <a:pt x="15764" y="2028"/>
                  </a:cubicBezTo>
                  <a:lnTo>
                    <a:pt x="14943" y="1624"/>
                  </a:lnTo>
                  <a:cubicBezTo>
                    <a:pt x="14669" y="1493"/>
                    <a:pt x="14407" y="1338"/>
                    <a:pt x="14109" y="1254"/>
                  </a:cubicBezTo>
                  <a:cubicBezTo>
                    <a:pt x="12055" y="448"/>
                    <a:pt x="9846" y="1"/>
                    <a:pt x="7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9"/>
            <p:cNvSpPr/>
            <p:nvPr/>
          </p:nvSpPr>
          <p:spPr>
            <a:xfrm>
              <a:off x="3443275" y="3013600"/>
              <a:ext cx="79500" cy="108375"/>
            </a:xfrm>
            <a:custGeom>
              <a:avLst/>
              <a:gdLst/>
              <a:ahLst/>
              <a:cxnLst/>
              <a:rect l="l" t="t" r="r" b="b"/>
              <a:pathLst>
                <a:path w="3180" h="4335" extrusionOk="0">
                  <a:moveTo>
                    <a:pt x="1" y="0"/>
                  </a:moveTo>
                  <a:lnTo>
                    <a:pt x="2560" y="4334"/>
                  </a:lnTo>
                  <a:lnTo>
                    <a:pt x="3049" y="2584"/>
                  </a:lnTo>
                  <a:cubicBezTo>
                    <a:pt x="3179" y="2108"/>
                    <a:pt x="2977" y="1620"/>
                    <a:pt x="2537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9"/>
            <p:cNvSpPr/>
            <p:nvPr/>
          </p:nvSpPr>
          <p:spPr>
            <a:xfrm>
              <a:off x="2594950" y="2888575"/>
              <a:ext cx="186650" cy="64625"/>
            </a:xfrm>
            <a:custGeom>
              <a:avLst/>
              <a:gdLst/>
              <a:ahLst/>
              <a:cxnLst/>
              <a:rect l="l" t="t" r="r" b="b"/>
              <a:pathLst>
                <a:path w="7466" h="2585" extrusionOk="0">
                  <a:moveTo>
                    <a:pt x="2025" y="1"/>
                  </a:moveTo>
                  <a:cubicBezTo>
                    <a:pt x="1334" y="1"/>
                    <a:pt x="632" y="96"/>
                    <a:pt x="1" y="334"/>
                  </a:cubicBezTo>
                  <a:cubicBezTo>
                    <a:pt x="679" y="370"/>
                    <a:pt x="1334" y="417"/>
                    <a:pt x="1977" y="548"/>
                  </a:cubicBezTo>
                  <a:cubicBezTo>
                    <a:pt x="2632" y="656"/>
                    <a:pt x="3251" y="787"/>
                    <a:pt x="3882" y="977"/>
                  </a:cubicBezTo>
                  <a:cubicBezTo>
                    <a:pt x="4489" y="1156"/>
                    <a:pt x="5097" y="1394"/>
                    <a:pt x="5692" y="1668"/>
                  </a:cubicBezTo>
                  <a:cubicBezTo>
                    <a:pt x="6287" y="1930"/>
                    <a:pt x="6871" y="2251"/>
                    <a:pt x="7466" y="2584"/>
                  </a:cubicBezTo>
                  <a:cubicBezTo>
                    <a:pt x="7061" y="2037"/>
                    <a:pt x="6549" y="1560"/>
                    <a:pt x="5966" y="1191"/>
                  </a:cubicBezTo>
                  <a:cubicBezTo>
                    <a:pt x="5382" y="798"/>
                    <a:pt x="4739" y="525"/>
                    <a:pt x="4073" y="310"/>
                  </a:cubicBezTo>
                  <a:cubicBezTo>
                    <a:pt x="3406" y="120"/>
                    <a:pt x="2715" y="1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p38"/>
          <p:cNvSpPr/>
          <p:nvPr/>
        </p:nvSpPr>
        <p:spPr>
          <a:xfrm>
            <a:off x="5807962" y="1619050"/>
            <a:ext cx="1138200" cy="113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1" name="Google Shape;3501;p38"/>
          <p:cNvGrpSpPr/>
          <p:nvPr/>
        </p:nvGrpSpPr>
        <p:grpSpPr>
          <a:xfrm rot="1135580" flipH="1">
            <a:off x="5296835" y="1289463"/>
            <a:ext cx="1916592" cy="1445681"/>
            <a:chOff x="-3330698" y="-296135"/>
            <a:chExt cx="2611979" cy="1970209"/>
          </a:xfrm>
        </p:grpSpPr>
        <p:sp>
          <p:nvSpPr>
            <p:cNvPr id="3502" name="Google Shape;3502;p38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8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8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8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8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8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8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8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8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8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8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8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8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8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8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8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8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8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8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8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8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8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8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38"/>
          <p:cNvSpPr/>
          <p:nvPr/>
        </p:nvSpPr>
        <p:spPr>
          <a:xfrm>
            <a:off x="2197837" y="1619050"/>
            <a:ext cx="1138200" cy="113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38"/>
          <p:cNvSpPr/>
          <p:nvPr/>
        </p:nvSpPr>
        <p:spPr>
          <a:xfrm>
            <a:off x="1149896" y="2908132"/>
            <a:ext cx="3234083" cy="1716891"/>
          </a:xfrm>
          <a:custGeom>
            <a:avLst/>
            <a:gdLst/>
            <a:ahLst/>
            <a:cxnLst/>
            <a:rect l="l" t="t" r="r" b="b"/>
            <a:pathLst>
              <a:path w="262987" h="139613" extrusionOk="0">
                <a:moveTo>
                  <a:pt x="245698" y="1501"/>
                </a:moveTo>
                <a:cubicBezTo>
                  <a:pt x="245567" y="2298"/>
                  <a:pt x="245484" y="3132"/>
                  <a:pt x="245484" y="3953"/>
                </a:cubicBezTo>
                <a:cubicBezTo>
                  <a:pt x="245484" y="12121"/>
                  <a:pt x="252128" y="18765"/>
                  <a:pt x="260295" y="18765"/>
                </a:cubicBezTo>
                <a:cubicBezTo>
                  <a:pt x="260700" y="18765"/>
                  <a:pt x="261081" y="18753"/>
                  <a:pt x="261486" y="18717"/>
                </a:cubicBezTo>
                <a:lnTo>
                  <a:pt x="261486" y="121349"/>
                </a:lnTo>
                <a:cubicBezTo>
                  <a:pt x="261081" y="121325"/>
                  <a:pt x="260700" y="121313"/>
                  <a:pt x="260295" y="121313"/>
                </a:cubicBezTo>
                <a:cubicBezTo>
                  <a:pt x="252128" y="121313"/>
                  <a:pt x="245484" y="127945"/>
                  <a:pt x="245484" y="136112"/>
                </a:cubicBezTo>
                <a:cubicBezTo>
                  <a:pt x="245484" y="136791"/>
                  <a:pt x="245532" y="137458"/>
                  <a:pt x="245627" y="138125"/>
                </a:cubicBezTo>
                <a:lnTo>
                  <a:pt x="17348" y="138125"/>
                </a:lnTo>
                <a:cubicBezTo>
                  <a:pt x="17443" y="137458"/>
                  <a:pt x="17479" y="136791"/>
                  <a:pt x="17479" y="136112"/>
                </a:cubicBezTo>
                <a:cubicBezTo>
                  <a:pt x="17479" y="127945"/>
                  <a:pt x="10847" y="121301"/>
                  <a:pt x="2680" y="121301"/>
                </a:cubicBezTo>
                <a:cubicBezTo>
                  <a:pt x="2275" y="121301"/>
                  <a:pt x="1882" y="121325"/>
                  <a:pt x="1489" y="121349"/>
                </a:cubicBezTo>
                <a:lnTo>
                  <a:pt x="1489" y="18717"/>
                </a:lnTo>
                <a:cubicBezTo>
                  <a:pt x="1882" y="18753"/>
                  <a:pt x="2275" y="18765"/>
                  <a:pt x="2680" y="18765"/>
                </a:cubicBezTo>
                <a:cubicBezTo>
                  <a:pt x="10847" y="18765"/>
                  <a:pt x="17479" y="12121"/>
                  <a:pt x="17479" y="3953"/>
                </a:cubicBezTo>
                <a:cubicBezTo>
                  <a:pt x="17479" y="3132"/>
                  <a:pt x="17408" y="2298"/>
                  <a:pt x="17277" y="1501"/>
                </a:cubicBezTo>
                <a:close/>
                <a:moveTo>
                  <a:pt x="15443" y="0"/>
                </a:moveTo>
                <a:lnTo>
                  <a:pt x="15658" y="905"/>
                </a:lnTo>
                <a:cubicBezTo>
                  <a:pt x="15872" y="1905"/>
                  <a:pt x="15991" y="2917"/>
                  <a:pt x="15991" y="3941"/>
                </a:cubicBezTo>
                <a:cubicBezTo>
                  <a:pt x="15991" y="11299"/>
                  <a:pt x="10026" y="17264"/>
                  <a:pt x="2680" y="17264"/>
                </a:cubicBezTo>
                <a:cubicBezTo>
                  <a:pt x="2061" y="17264"/>
                  <a:pt x="1453" y="17229"/>
                  <a:pt x="846" y="17145"/>
                </a:cubicBezTo>
                <a:lnTo>
                  <a:pt x="1" y="17026"/>
                </a:lnTo>
                <a:lnTo>
                  <a:pt x="1" y="123039"/>
                </a:lnTo>
                <a:lnTo>
                  <a:pt x="846" y="122920"/>
                </a:lnTo>
                <a:cubicBezTo>
                  <a:pt x="1453" y="122837"/>
                  <a:pt x="2061" y="122801"/>
                  <a:pt x="2680" y="122801"/>
                </a:cubicBezTo>
                <a:cubicBezTo>
                  <a:pt x="10026" y="122801"/>
                  <a:pt x="15991" y="128766"/>
                  <a:pt x="15991" y="136112"/>
                </a:cubicBezTo>
                <a:cubicBezTo>
                  <a:pt x="15991" y="136993"/>
                  <a:pt x="15908" y="137851"/>
                  <a:pt x="15741" y="138720"/>
                </a:cubicBezTo>
                <a:lnTo>
                  <a:pt x="15562" y="139613"/>
                </a:lnTo>
                <a:lnTo>
                  <a:pt x="247413" y="139613"/>
                </a:lnTo>
                <a:lnTo>
                  <a:pt x="247246" y="138720"/>
                </a:lnTo>
                <a:cubicBezTo>
                  <a:pt x="247079" y="137875"/>
                  <a:pt x="246996" y="136993"/>
                  <a:pt x="246996" y="136112"/>
                </a:cubicBezTo>
                <a:cubicBezTo>
                  <a:pt x="246996" y="128766"/>
                  <a:pt x="252961" y="122801"/>
                  <a:pt x="260307" y="122801"/>
                </a:cubicBezTo>
                <a:cubicBezTo>
                  <a:pt x="260926" y="122801"/>
                  <a:pt x="261534" y="122825"/>
                  <a:pt x="262141" y="122920"/>
                </a:cubicBezTo>
                <a:lnTo>
                  <a:pt x="262986" y="123039"/>
                </a:lnTo>
                <a:lnTo>
                  <a:pt x="262986" y="17026"/>
                </a:lnTo>
                <a:lnTo>
                  <a:pt x="262141" y="17145"/>
                </a:lnTo>
                <a:cubicBezTo>
                  <a:pt x="261534" y="17217"/>
                  <a:pt x="260914" y="17264"/>
                  <a:pt x="260307" y="17264"/>
                </a:cubicBezTo>
                <a:cubicBezTo>
                  <a:pt x="252961" y="17264"/>
                  <a:pt x="246996" y="11299"/>
                  <a:pt x="246996" y="3941"/>
                </a:cubicBezTo>
                <a:cubicBezTo>
                  <a:pt x="246996" y="2917"/>
                  <a:pt x="247115" y="1882"/>
                  <a:pt x="247329" y="905"/>
                </a:cubicBezTo>
                <a:lnTo>
                  <a:pt x="247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38"/>
          <p:cNvSpPr/>
          <p:nvPr/>
        </p:nvSpPr>
        <p:spPr>
          <a:xfrm>
            <a:off x="4760021" y="2908132"/>
            <a:ext cx="3234083" cy="1716891"/>
          </a:xfrm>
          <a:custGeom>
            <a:avLst/>
            <a:gdLst/>
            <a:ahLst/>
            <a:cxnLst/>
            <a:rect l="l" t="t" r="r" b="b"/>
            <a:pathLst>
              <a:path w="262987" h="139613" extrusionOk="0">
                <a:moveTo>
                  <a:pt x="245698" y="1501"/>
                </a:moveTo>
                <a:cubicBezTo>
                  <a:pt x="245567" y="2298"/>
                  <a:pt x="245484" y="3132"/>
                  <a:pt x="245484" y="3953"/>
                </a:cubicBezTo>
                <a:cubicBezTo>
                  <a:pt x="245484" y="12121"/>
                  <a:pt x="252128" y="18765"/>
                  <a:pt x="260295" y="18765"/>
                </a:cubicBezTo>
                <a:cubicBezTo>
                  <a:pt x="260700" y="18765"/>
                  <a:pt x="261081" y="18753"/>
                  <a:pt x="261486" y="18717"/>
                </a:cubicBezTo>
                <a:lnTo>
                  <a:pt x="261486" y="121349"/>
                </a:lnTo>
                <a:cubicBezTo>
                  <a:pt x="261081" y="121325"/>
                  <a:pt x="260700" y="121313"/>
                  <a:pt x="260295" y="121313"/>
                </a:cubicBezTo>
                <a:cubicBezTo>
                  <a:pt x="252128" y="121313"/>
                  <a:pt x="245484" y="127945"/>
                  <a:pt x="245484" y="136112"/>
                </a:cubicBezTo>
                <a:cubicBezTo>
                  <a:pt x="245484" y="136791"/>
                  <a:pt x="245532" y="137458"/>
                  <a:pt x="245627" y="138125"/>
                </a:cubicBezTo>
                <a:lnTo>
                  <a:pt x="17348" y="138125"/>
                </a:lnTo>
                <a:cubicBezTo>
                  <a:pt x="17443" y="137458"/>
                  <a:pt x="17479" y="136791"/>
                  <a:pt x="17479" y="136112"/>
                </a:cubicBezTo>
                <a:cubicBezTo>
                  <a:pt x="17479" y="127945"/>
                  <a:pt x="10847" y="121301"/>
                  <a:pt x="2680" y="121301"/>
                </a:cubicBezTo>
                <a:cubicBezTo>
                  <a:pt x="2275" y="121301"/>
                  <a:pt x="1882" y="121325"/>
                  <a:pt x="1489" y="121349"/>
                </a:cubicBezTo>
                <a:lnTo>
                  <a:pt x="1489" y="18717"/>
                </a:lnTo>
                <a:cubicBezTo>
                  <a:pt x="1882" y="18753"/>
                  <a:pt x="2275" y="18765"/>
                  <a:pt x="2680" y="18765"/>
                </a:cubicBezTo>
                <a:cubicBezTo>
                  <a:pt x="10847" y="18765"/>
                  <a:pt x="17479" y="12121"/>
                  <a:pt x="17479" y="3953"/>
                </a:cubicBezTo>
                <a:cubicBezTo>
                  <a:pt x="17479" y="3132"/>
                  <a:pt x="17408" y="2298"/>
                  <a:pt x="17277" y="1501"/>
                </a:cubicBezTo>
                <a:close/>
                <a:moveTo>
                  <a:pt x="15443" y="0"/>
                </a:moveTo>
                <a:lnTo>
                  <a:pt x="15658" y="905"/>
                </a:lnTo>
                <a:cubicBezTo>
                  <a:pt x="15872" y="1905"/>
                  <a:pt x="15991" y="2917"/>
                  <a:pt x="15991" y="3941"/>
                </a:cubicBezTo>
                <a:cubicBezTo>
                  <a:pt x="15991" y="11299"/>
                  <a:pt x="10026" y="17264"/>
                  <a:pt x="2680" y="17264"/>
                </a:cubicBezTo>
                <a:cubicBezTo>
                  <a:pt x="2061" y="17264"/>
                  <a:pt x="1453" y="17229"/>
                  <a:pt x="846" y="17145"/>
                </a:cubicBezTo>
                <a:lnTo>
                  <a:pt x="1" y="17026"/>
                </a:lnTo>
                <a:lnTo>
                  <a:pt x="1" y="123039"/>
                </a:lnTo>
                <a:lnTo>
                  <a:pt x="846" y="122920"/>
                </a:lnTo>
                <a:cubicBezTo>
                  <a:pt x="1453" y="122837"/>
                  <a:pt x="2061" y="122801"/>
                  <a:pt x="2680" y="122801"/>
                </a:cubicBezTo>
                <a:cubicBezTo>
                  <a:pt x="10026" y="122801"/>
                  <a:pt x="15991" y="128766"/>
                  <a:pt x="15991" y="136112"/>
                </a:cubicBezTo>
                <a:cubicBezTo>
                  <a:pt x="15991" y="136993"/>
                  <a:pt x="15908" y="137851"/>
                  <a:pt x="15741" y="138720"/>
                </a:cubicBezTo>
                <a:lnTo>
                  <a:pt x="15562" y="139613"/>
                </a:lnTo>
                <a:lnTo>
                  <a:pt x="247413" y="139613"/>
                </a:lnTo>
                <a:lnTo>
                  <a:pt x="247246" y="138720"/>
                </a:lnTo>
                <a:cubicBezTo>
                  <a:pt x="247079" y="137875"/>
                  <a:pt x="246996" y="136993"/>
                  <a:pt x="246996" y="136112"/>
                </a:cubicBezTo>
                <a:cubicBezTo>
                  <a:pt x="246996" y="128766"/>
                  <a:pt x="252961" y="122801"/>
                  <a:pt x="260307" y="122801"/>
                </a:cubicBezTo>
                <a:cubicBezTo>
                  <a:pt x="260926" y="122801"/>
                  <a:pt x="261534" y="122825"/>
                  <a:pt x="262141" y="122920"/>
                </a:cubicBezTo>
                <a:lnTo>
                  <a:pt x="262986" y="123039"/>
                </a:lnTo>
                <a:lnTo>
                  <a:pt x="262986" y="17026"/>
                </a:lnTo>
                <a:lnTo>
                  <a:pt x="262141" y="17145"/>
                </a:lnTo>
                <a:cubicBezTo>
                  <a:pt x="261534" y="17217"/>
                  <a:pt x="260914" y="17264"/>
                  <a:pt x="260307" y="17264"/>
                </a:cubicBezTo>
                <a:cubicBezTo>
                  <a:pt x="252961" y="17264"/>
                  <a:pt x="246996" y="11299"/>
                  <a:pt x="246996" y="3941"/>
                </a:cubicBezTo>
                <a:cubicBezTo>
                  <a:pt x="246996" y="2917"/>
                  <a:pt x="247115" y="1882"/>
                  <a:pt x="247329" y="905"/>
                </a:cubicBezTo>
                <a:lnTo>
                  <a:pt x="247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 Bantuan Hukum</a:t>
            </a:r>
            <a:endParaRPr dirty="0"/>
          </a:p>
        </p:txBody>
      </p:sp>
      <p:sp>
        <p:nvSpPr>
          <p:cNvPr id="3670" name="Google Shape;3670;p38"/>
          <p:cNvSpPr txBox="1">
            <a:spLocks noGrp="1"/>
          </p:cNvSpPr>
          <p:nvPr>
            <p:ph type="title" idx="2"/>
          </p:nvPr>
        </p:nvSpPr>
        <p:spPr>
          <a:xfrm>
            <a:off x="1438213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Litigasi</a:t>
            </a:r>
            <a:endParaRPr dirty="0"/>
          </a:p>
        </p:txBody>
      </p:sp>
      <p:sp>
        <p:nvSpPr>
          <p:cNvPr id="3671" name="Google Shape;3671;p38"/>
          <p:cNvSpPr txBox="1">
            <a:spLocks noGrp="1"/>
          </p:cNvSpPr>
          <p:nvPr>
            <p:ph type="title" idx="3"/>
          </p:nvPr>
        </p:nvSpPr>
        <p:spPr>
          <a:xfrm>
            <a:off x="5048365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Non Litigasi</a:t>
            </a:r>
            <a:endParaRPr dirty="0"/>
          </a:p>
        </p:txBody>
      </p:sp>
      <p:sp>
        <p:nvSpPr>
          <p:cNvPr id="3672" name="Google Shape;3672;p38"/>
          <p:cNvSpPr txBox="1">
            <a:spLocks noGrp="1"/>
          </p:cNvSpPr>
          <p:nvPr>
            <p:ph type="subTitle" idx="1"/>
          </p:nvPr>
        </p:nvSpPr>
        <p:spPr>
          <a:xfrm>
            <a:off x="5048363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</a:t>
            </a:r>
            <a:r>
              <a:rPr lang="en" dirty="0"/>
              <a:t>apat dilakukan oleh advokat, paralegal, dosen dan mahasiswa fakultas hukum</a:t>
            </a:r>
            <a:endParaRPr dirty="0"/>
          </a:p>
        </p:txBody>
      </p:sp>
      <p:sp>
        <p:nvSpPr>
          <p:cNvPr id="3673" name="Google Shape;3673;p38"/>
          <p:cNvSpPr txBox="1">
            <a:spLocks noGrp="1"/>
          </p:cNvSpPr>
          <p:nvPr>
            <p:ph type="subTitle" idx="4"/>
          </p:nvPr>
        </p:nvSpPr>
        <p:spPr>
          <a:xfrm>
            <a:off x="1438398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Pidana dan Perdata</a:t>
            </a:r>
            <a:endParaRPr dirty="0"/>
          </a:p>
        </p:txBody>
      </p:sp>
      <p:grpSp>
        <p:nvGrpSpPr>
          <p:cNvPr id="3674" name="Google Shape;3674;p38"/>
          <p:cNvGrpSpPr/>
          <p:nvPr/>
        </p:nvGrpSpPr>
        <p:grpSpPr>
          <a:xfrm>
            <a:off x="5942706" y="1619061"/>
            <a:ext cx="868713" cy="1161823"/>
            <a:chOff x="4702950" y="1212775"/>
            <a:chExt cx="727200" cy="976650"/>
          </a:xfrm>
        </p:grpSpPr>
        <p:sp>
          <p:nvSpPr>
            <p:cNvPr id="3675" name="Google Shape;3675;p38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8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8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38"/>
          <p:cNvGrpSpPr/>
          <p:nvPr/>
        </p:nvGrpSpPr>
        <p:grpSpPr>
          <a:xfrm rot="-2193053" flipH="1">
            <a:off x="1018244" y="2044966"/>
            <a:ext cx="318164" cy="699278"/>
            <a:chOff x="3101275" y="4342900"/>
            <a:chExt cx="128000" cy="281325"/>
          </a:xfrm>
        </p:grpSpPr>
        <p:sp>
          <p:nvSpPr>
            <p:cNvPr id="3683" name="Google Shape;3683;p3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5" name="Google Shape;3685;p38"/>
          <p:cNvGrpSpPr/>
          <p:nvPr/>
        </p:nvGrpSpPr>
        <p:grpSpPr>
          <a:xfrm rot="3154433" flipH="1">
            <a:off x="3616975" y="1401000"/>
            <a:ext cx="285597" cy="627699"/>
            <a:chOff x="3101275" y="4342900"/>
            <a:chExt cx="128000" cy="281325"/>
          </a:xfrm>
        </p:grpSpPr>
        <p:sp>
          <p:nvSpPr>
            <p:cNvPr id="3686" name="Google Shape;3686;p3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8" name="Google Shape;3688;p38"/>
          <p:cNvGrpSpPr/>
          <p:nvPr/>
        </p:nvGrpSpPr>
        <p:grpSpPr>
          <a:xfrm rot="-3154433">
            <a:off x="5197425" y="2065088"/>
            <a:ext cx="285597" cy="627699"/>
            <a:chOff x="3101275" y="4342900"/>
            <a:chExt cx="128000" cy="281325"/>
          </a:xfrm>
        </p:grpSpPr>
        <p:sp>
          <p:nvSpPr>
            <p:cNvPr id="3689" name="Google Shape;3689;p3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1" name="Google Shape;3691;p38"/>
          <p:cNvGrpSpPr/>
          <p:nvPr/>
        </p:nvGrpSpPr>
        <p:grpSpPr>
          <a:xfrm rot="2157026" flipH="1">
            <a:off x="7631156" y="1661675"/>
            <a:ext cx="274713" cy="603756"/>
            <a:chOff x="3101275" y="4342900"/>
            <a:chExt cx="128000" cy="281325"/>
          </a:xfrm>
        </p:grpSpPr>
        <p:sp>
          <p:nvSpPr>
            <p:cNvPr id="3692" name="Google Shape;3692;p3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38"/>
          <p:cNvGrpSpPr/>
          <p:nvPr/>
        </p:nvGrpSpPr>
        <p:grpSpPr>
          <a:xfrm>
            <a:off x="1086395" y="1586207"/>
            <a:ext cx="490465" cy="432785"/>
            <a:chOff x="-2019994" y="2198375"/>
            <a:chExt cx="777528" cy="686089"/>
          </a:xfrm>
        </p:grpSpPr>
        <p:sp>
          <p:nvSpPr>
            <p:cNvPr id="3695" name="Google Shape;3695;p38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0" name="Google Shape;3710;p38"/>
          <p:cNvGrpSpPr/>
          <p:nvPr/>
        </p:nvGrpSpPr>
        <p:grpSpPr>
          <a:xfrm>
            <a:off x="4382033" y="2266632"/>
            <a:ext cx="490465" cy="432785"/>
            <a:chOff x="-2019994" y="2198375"/>
            <a:chExt cx="777528" cy="686089"/>
          </a:xfrm>
        </p:grpSpPr>
        <p:sp>
          <p:nvSpPr>
            <p:cNvPr id="3711" name="Google Shape;3711;p38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8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8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6" name="Google Shape;3726;p38"/>
          <p:cNvGrpSpPr/>
          <p:nvPr/>
        </p:nvGrpSpPr>
        <p:grpSpPr>
          <a:xfrm>
            <a:off x="7070208" y="1153407"/>
            <a:ext cx="490465" cy="432785"/>
            <a:chOff x="-2019994" y="2198375"/>
            <a:chExt cx="777528" cy="686089"/>
          </a:xfrm>
        </p:grpSpPr>
        <p:sp>
          <p:nvSpPr>
            <p:cNvPr id="3727" name="Google Shape;3727;p38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8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8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8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8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8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8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8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8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8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2" name="Google Shape;3742;p38"/>
          <p:cNvGrpSpPr/>
          <p:nvPr/>
        </p:nvGrpSpPr>
        <p:grpSpPr>
          <a:xfrm rot="1135580" flipH="1">
            <a:off x="1696003" y="1289463"/>
            <a:ext cx="1916592" cy="1445681"/>
            <a:chOff x="-3330698" y="-296135"/>
            <a:chExt cx="2611979" cy="1970209"/>
          </a:xfrm>
        </p:grpSpPr>
        <p:sp>
          <p:nvSpPr>
            <p:cNvPr id="3743" name="Google Shape;3743;p38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8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8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8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8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8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8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8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8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8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8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8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8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8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8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8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8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8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8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8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8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8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8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8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8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8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8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8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8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8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8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8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8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8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8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8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8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8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8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8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8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8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8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8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8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8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8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8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8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8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8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8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8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8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8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8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8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8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8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8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8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8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8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8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8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8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8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8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8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8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8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8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8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8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8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8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8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8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8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8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8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8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8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8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8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8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8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8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8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8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8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8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8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8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8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8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8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8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8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8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8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8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8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8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8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8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8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8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8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8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8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8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8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8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8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8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8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8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8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8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8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8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8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8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8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8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8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8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8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8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8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8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8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8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8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8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8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8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8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8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8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8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8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8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8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8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8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8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8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8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8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8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8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8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8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8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8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8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8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8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8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8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8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8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7" name="Google Shape;3907;p38"/>
          <p:cNvGrpSpPr/>
          <p:nvPr/>
        </p:nvGrpSpPr>
        <p:grpSpPr>
          <a:xfrm>
            <a:off x="2333504" y="1619061"/>
            <a:ext cx="866866" cy="1138201"/>
            <a:chOff x="3616500" y="1227650"/>
            <a:chExt cx="722750" cy="948975"/>
          </a:xfrm>
        </p:grpSpPr>
        <p:sp>
          <p:nvSpPr>
            <p:cNvPr id="3908" name="Google Shape;3908;p38"/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8"/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8"/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8"/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8"/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5" name="Google Shape;3915;p38"/>
          <p:cNvSpPr/>
          <p:nvPr/>
        </p:nvSpPr>
        <p:spPr>
          <a:xfrm>
            <a:off x="3669213" y="22726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38"/>
          <p:cNvSpPr/>
          <p:nvPr/>
        </p:nvSpPr>
        <p:spPr>
          <a:xfrm>
            <a:off x="4786238" y="1465938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38"/>
          <p:cNvSpPr/>
          <p:nvPr/>
        </p:nvSpPr>
        <p:spPr>
          <a:xfrm>
            <a:off x="7933013" y="243911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38"/>
          <p:cNvSpPr/>
          <p:nvPr/>
        </p:nvSpPr>
        <p:spPr>
          <a:xfrm>
            <a:off x="591113" y="1521888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6" name="Google Shape;7356;p58"/>
          <p:cNvGrpSpPr/>
          <p:nvPr/>
        </p:nvGrpSpPr>
        <p:grpSpPr>
          <a:xfrm rot="423045">
            <a:off x="1924613" y="3369090"/>
            <a:ext cx="1707237" cy="280709"/>
            <a:chOff x="-2894125" y="2431075"/>
            <a:chExt cx="1108200" cy="182200"/>
          </a:xfrm>
        </p:grpSpPr>
        <p:sp>
          <p:nvSpPr>
            <p:cNvPr id="7357" name="Google Shape;7357;p58"/>
            <p:cNvSpPr/>
            <p:nvPr/>
          </p:nvSpPr>
          <p:spPr>
            <a:xfrm>
              <a:off x="-1977650" y="2458475"/>
              <a:ext cx="144400" cy="122350"/>
            </a:xfrm>
            <a:custGeom>
              <a:avLst/>
              <a:gdLst/>
              <a:ahLst/>
              <a:cxnLst/>
              <a:rect l="l" t="t" r="r" b="b"/>
              <a:pathLst>
                <a:path w="5776" h="4894" extrusionOk="0">
                  <a:moveTo>
                    <a:pt x="1227" y="0"/>
                  </a:moveTo>
                  <a:cubicBezTo>
                    <a:pt x="560" y="0"/>
                    <a:pt x="1" y="548"/>
                    <a:pt x="1" y="1227"/>
                  </a:cubicBezTo>
                  <a:lnTo>
                    <a:pt x="1" y="3679"/>
                  </a:lnTo>
                  <a:cubicBezTo>
                    <a:pt x="1" y="4346"/>
                    <a:pt x="560" y="4894"/>
                    <a:pt x="1227" y="4894"/>
                  </a:cubicBezTo>
                  <a:lnTo>
                    <a:pt x="5775" y="4894"/>
                  </a:lnTo>
                  <a:lnTo>
                    <a:pt x="5775" y="12"/>
                  </a:lnTo>
                  <a:lnTo>
                    <a:pt x="1227" y="1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58"/>
            <p:cNvSpPr/>
            <p:nvPr/>
          </p:nvSpPr>
          <p:spPr>
            <a:xfrm>
              <a:off x="-1833275" y="2458475"/>
              <a:ext cx="47350" cy="122050"/>
            </a:xfrm>
            <a:custGeom>
              <a:avLst/>
              <a:gdLst/>
              <a:ahLst/>
              <a:cxnLst/>
              <a:rect l="l" t="t" r="r" b="b"/>
              <a:pathLst>
                <a:path w="1894" h="4882" extrusionOk="0">
                  <a:moveTo>
                    <a:pt x="0" y="0"/>
                  </a:moveTo>
                  <a:lnTo>
                    <a:pt x="0" y="4882"/>
                  </a:lnTo>
                  <a:lnTo>
                    <a:pt x="667" y="4882"/>
                  </a:lnTo>
                  <a:cubicBezTo>
                    <a:pt x="1346" y="4882"/>
                    <a:pt x="1894" y="4334"/>
                    <a:pt x="1894" y="3667"/>
                  </a:cubicBezTo>
                  <a:lnTo>
                    <a:pt x="1894" y="1203"/>
                  </a:lnTo>
                  <a:cubicBezTo>
                    <a:pt x="1894" y="548"/>
                    <a:pt x="1346" y="0"/>
                    <a:pt x="667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58"/>
            <p:cNvSpPr/>
            <p:nvPr/>
          </p:nvSpPr>
          <p:spPr>
            <a:xfrm>
              <a:off x="-2894125" y="2480500"/>
              <a:ext cx="188150" cy="84850"/>
            </a:xfrm>
            <a:custGeom>
              <a:avLst/>
              <a:gdLst/>
              <a:ahLst/>
              <a:cxnLst/>
              <a:rect l="l" t="t" r="r" b="b"/>
              <a:pathLst>
                <a:path w="7526" h="3394" extrusionOk="0">
                  <a:moveTo>
                    <a:pt x="3596" y="1250"/>
                  </a:moveTo>
                  <a:cubicBezTo>
                    <a:pt x="3846" y="1250"/>
                    <a:pt x="4037" y="1441"/>
                    <a:pt x="4037" y="1691"/>
                  </a:cubicBezTo>
                  <a:cubicBezTo>
                    <a:pt x="4037" y="1929"/>
                    <a:pt x="3834" y="2143"/>
                    <a:pt x="3596" y="2143"/>
                  </a:cubicBezTo>
                  <a:cubicBezTo>
                    <a:pt x="3334" y="2143"/>
                    <a:pt x="3144" y="1953"/>
                    <a:pt x="3144" y="1691"/>
                  </a:cubicBezTo>
                  <a:cubicBezTo>
                    <a:pt x="3144" y="1441"/>
                    <a:pt x="3334" y="1250"/>
                    <a:pt x="3596" y="1250"/>
                  </a:cubicBezTo>
                  <a:close/>
                  <a:moveTo>
                    <a:pt x="3918" y="0"/>
                  </a:moveTo>
                  <a:cubicBezTo>
                    <a:pt x="3787" y="0"/>
                    <a:pt x="3596" y="72"/>
                    <a:pt x="3501" y="167"/>
                  </a:cubicBezTo>
                  <a:lnTo>
                    <a:pt x="274" y="1096"/>
                  </a:lnTo>
                  <a:cubicBezTo>
                    <a:pt x="143" y="1143"/>
                    <a:pt x="36" y="1274"/>
                    <a:pt x="24" y="1417"/>
                  </a:cubicBezTo>
                  <a:cubicBezTo>
                    <a:pt x="24" y="1417"/>
                    <a:pt x="36" y="1905"/>
                    <a:pt x="24" y="2024"/>
                  </a:cubicBezTo>
                  <a:cubicBezTo>
                    <a:pt x="1" y="2131"/>
                    <a:pt x="108" y="2262"/>
                    <a:pt x="227" y="2310"/>
                  </a:cubicBezTo>
                  <a:lnTo>
                    <a:pt x="3322" y="3215"/>
                  </a:lnTo>
                  <a:cubicBezTo>
                    <a:pt x="3430" y="3286"/>
                    <a:pt x="3620" y="3358"/>
                    <a:pt x="3751" y="3358"/>
                  </a:cubicBezTo>
                  <a:lnTo>
                    <a:pt x="7240" y="3394"/>
                  </a:lnTo>
                  <a:cubicBezTo>
                    <a:pt x="7371" y="3394"/>
                    <a:pt x="7478" y="3286"/>
                    <a:pt x="7490" y="3155"/>
                  </a:cubicBezTo>
                  <a:lnTo>
                    <a:pt x="7525" y="286"/>
                  </a:lnTo>
                  <a:cubicBezTo>
                    <a:pt x="7525" y="143"/>
                    <a:pt x="7418" y="48"/>
                    <a:pt x="7287" y="24"/>
                  </a:cubicBezTo>
                  <a:lnTo>
                    <a:pt x="3918" y="0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58"/>
            <p:cNvSpPr/>
            <p:nvPr/>
          </p:nvSpPr>
          <p:spPr>
            <a:xfrm>
              <a:off x="-2715825" y="2465900"/>
              <a:ext cx="187550" cy="111650"/>
            </a:xfrm>
            <a:custGeom>
              <a:avLst/>
              <a:gdLst/>
              <a:ahLst/>
              <a:cxnLst/>
              <a:rect l="l" t="t" r="r" b="b"/>
              <a:pathLst>
                <a:path w="7502" h="4466" extrusionOk="0">
                  <a:moveTo>
                    <a:pt x="1227" y="1"/>
                  </a:moveTo>
                  <a:cubicBezTo>
                    <a:pt x="548" y="1"/>
                    <a:pt x="0" y="549"/>
                    <a:pt x="0" y="1227"/>
                  </a:cubicBezTo>
                  <a:lnTo>
                    <a:pt x="0" y="3251"/>
                  </a:lnTo>
                  <a:cubicBezTo>
                    <a:pt x="0" y="3918"/>
                    <a:pt x="548" y="4466"/>
                    <a:pt x="1227" y="4466"/>
                  </a:cubicBezTo>
                  <a:lnTo>
                    <a:pt x="6287" y="4466"/>
                  </a:lnTo>
                  <a:cubicBezTo>
                    <a:pt x="6954" y="4466"/>
                    <a:pt x="7501" y="3918"/>
                    <a:pt x="7501" y="3251"/>
                  </a:cubicBezTo>
                  <a:lnTo>
                    <a:pt x="7501" y="1227"/>
                  </a:lnTo>
                  <a:cubicBezTo>
                    <a:pt x="7501" y="549"/>
                    <a:pt x="6954" y="1"/>
                    <a:pt x="6287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58"/>
            <p:cNvSpPr/>
            <p:nvPr/>
          </p:nvSpPr>
          <p:spPr>
            <a:xfrm>
              <a:off x="-2600925" y="2431075"/>
              <a:ext cx="691775" cy="182200"/>
            </a:xfrm>
            <a:custGeom>
              <a:avLst/>
              <a:gdLst/>
              <a:ahLst/>
              <a:cxnLst/>
              <a:rect l="l" t="t" r="r" b="b"/>
              <a:pathLst>
                <a:path w="27671" h="7288" extrusionOk="0">
                  <a:moveTo>
                    <a:pt x="1227" y="1"/>
                  </a:moveTo>
                  <a:cubicBezTo>
                    <a:pt x="560" y="1"/>
                    <a:pt x="0" y="549"/>
                    <a:pt x="0" y="1215"/>
                  </a:cubicBezTo>
                  <a:lnTo>
                    <a:pt x="0" y="6073"/>
                  </a:lnTo>
                  <a:cubicBezTo>
                    <a:pt x="0" y="6740"/>
                    <a:pt x="560" y="7287"/>
                    <a:pt x="1227" y="7287"/>
                  </a:cubicBezTo>
                  <a:lnTo>
                    <a:pt x="26456" y="7287"/>
                  </a:lnTo>
                  <a:cubicBezTo>
                    <a:pt x="27123" y="7287"/>
                    <a:pt x="27670" y="6740"/>
                    <a:pt x="27670" y="6073"/>
                  </a:cubicBezTo>
                  <a:lnTo>
                    <a:pt x="27670" y="1215"/>
                  </a:lnTo>
                  <a:cubicBezTo>
                    <a:pt x="27670" y="549"/>
                    <a:pt x="27123" y="1"/>
                    <a:pt x="26456" y="1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2" name="Google Shape;7362;p58"/>
          <p:cNvSpPr/>
          <p:nvPr/>
        </p:nvSpPr>
        <p:spPr>
          <a:xfrm rot="-1351530">
            <a:off x="-1173641" y="2538813"/>
            <a:ext cx="2115926" cy="2979927"/>
          </a:xfrm>
          <a:prstGeom prst="rect">
            <a:avLst/>
          </a:pr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3" name="Google Shape;7363;p58"/>
          <p:cNvSpPr/>
          <p:nvPr/>
        </p:nvSpPr>
        <p:spPr>
          <a:xfrm rot="-9072089">
            <a:off x="2311217" y="-1042941"/>
            <a:ext cx="2573570" cy="2587524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4" name="Google Shape;7364;p58"/>
          <p:cNvSpPr txBox="1">
            <a:spLocks noGrp="1"/>
          </p:cNvSpPr>
          <p:nvPr>
            <p:ph type="title"/>
          </p:nvPr>
        </p:nvSpPr>
        <p:spPr>
          <a:xfrm>
            <a:off x="721325" y="2009463"/>
            <a:ext cx="40992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grpSp>
        <p:nvGrpSpPr>
          <p:cNvPr id="7366" name="Google Shape;7366;p58"/>
          <p:cNvGrpSpPr/>
          <p:nvPr/>
        </p:nvGrpSpPr>
        <p:grpSpPr>
          <a:xfrm rot="4665636" flipH="1">
            <a:off x="2222574" y="3528527"/>
            <a:ext cx="2623446" cy="3508574"/>
            <a:chOff x="4702950" y="1212775"/>
            <a:chExt cx="727200" cy="976650"/>
          </a:xfrm>
        </p:grpSpPr>
        <p:sp>
          <p:nvSpPr>
            <p:cNvPr id="7367" name="Google Shape;7367;p58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58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58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58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58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58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58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4" name="Google Shape;7374;p58"/>
          <p:cNvSpPr/>
          <p:nvPr/>
        </p:nvSpPr>
        <p:spPr>
          <a:xfrm rot="-9072089">
            <a:off x="2397267" y="-1196166"/>
            <a:ext cx="2573570" cy="2587524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5" name="Google Shape;7375;p58"/>
          <p:cNvSpPr/>
          <p:nvPr/>
        </p:nvSpPr>
        <p:spPr>
          <a:xfrm rot="-1351530">
            <a:off x="-1101591" y="2575288"/>
            <a:ext cx="2115926" cy="29799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6" name="Google Shape;7376;p58"/>
          <p:cNvGrpSpPr/>
          <p:nvPr/>
        </p:nvGrpSpPr>
        <p:grpSpPr>
          <a:xfrm>
            <a:off x="366350" y="3243445"/>
            <a:ext cx="1117386" cy="985910"/>
            <a:chOff x="-2019994" y="2198375"/>
            <a:chExt cx="777528" cy="686089"/>
          </a:xfrm>
        </p:grpSpPr>
        <p:sp>
          <p:nvSpPr>
            <p:cNvPr id="7377" name="Google Shape;7377;p58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58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58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58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58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58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58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58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58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58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58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58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58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58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58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2" name="Google Shape;7392;p58"/>
          <p:cNvGrpSpPr/>
          <p:nvPr/>
        </p:nvGrpSpPr>
        <p:grpSpPr>
          <a:xfrm rot="6919551" flipH="1">
            <a:off x="2291144" y="816530"/>
            <a:ext cx="380889" cy="837137"/>
            <a:chOff x="3101275" y="4342900"/>
            <a:chExt cx="128000" cy="281325"/>
          </a:xfrm>
        </p:grpSpPr>
        <p:sp>
          <p:nvSpPr>
            <p:cNvPr id="7393" name="Google Shape;7393;p5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5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5" name="Google Shape;7395;p58"/>
          <p:cNvGrpSpPr/>
          <p:nvPr/>
        </p:nvGrpSpPr>
        <p:grpSpPr>
          <a:xfrm rot="423045">
            <a:off x="1985267" y="3322078"/>
            <a:ext cx="1707237" cy="280709"/>
            <a:chOff x="-2894125" y="2431075"/>
            <a:chExt cx="1108200" cy="182200"/>
          </a:xfrm>
        </p:grpSpPr>
        <p:sp>
          <p:nvSpPr>
            <p:cNvPr id="7396" name="Google Shape;7396;p58"/>
            <p:cNvSpPr/>
            <p:nvPr/>
          </p:nvSpPr>
          <p:spPr>
            <a:xfrm>
              <a:off x="-1977650" y="2458475"/>
              <a:ext cx="144400" cy="122350"/>
            </a:xfrm>
            <a:custGeom>
              <a:avLst/>
              <a:gdLst/>
              <a:ahLst/>
              <a:cxnLst/>
              <a:rect l="l" t="t" r="r" b="b"/>
              <a:pathLst>
                <a:path w="5776" h="4894" extrusionOk="0">
                  <a:moveTo>
                    <a:pt x="1227" y="0"/>
                  </a:moveTo>
                  <a:cubicBezTo>
                    <a:pt x="560" y="0"/>
                    <a:pt x="1" y="548"/>
                    <a:pt x="1" y="1227"/>
                  </a:cubicBezTo>
                  <a:lnTo>
                    <a:pt x="1" y="3679"/>
                  </a:lnTo>
                  <a:cubicBezTo>
                    <a:pt x="1" y="4346"/>
                    <a:pt x="560" y="4894"/>
                    <a:pt x="1227" y="4894"/>
                  </a:cubicBezTo>
                  <a:lnTo>
                    <a:pt x="5775" y="4894"/>
                  </a:lnTo>
                  <a:lnTo>
                    <a:pt x="5775" y="12"/>
                  </a:lnTo>
                  <a:lnTo>
                    <a:pt x="1227" y="1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58"/>
            <p:cNvSpPr/>
            <p:nvPr/>
          </p:nvSpPr>
          <p:spPr>
            <a:xfrm>
              <a:off x="-1833275" y="2458475"/>
              <a:ext cx="47350" cy="122050"/>
            </a:xfrm>
            <a:custGeom>
              <a:avLst/>
              <a:gdLst/>
              <a:ahLst/>
              <a:cxnLst/>
              <a:rect l="l" t="t" r="r" b="b"/>
              <a:pathLst>
                <a:path w="1894" h="4882" extrusionOk="0">
                  <a:moveTo>
                    <a:pt x="0" y="0"/>
                  </a:moveTo>
                  <a:lnTo>
                    <a:pt x="0" y="4882"/>
                  </a:lnTo>
                  <a:lnTo>
                    <a:pt x="667" y="4882"/>
                  </a:lnTo>
                  <a:cubicBezTo>
                    <a:pt x="1346" y="4882"/>
                    <a:pt x="1894" y="4334"/>
                    <a:pt x="1894" y="3667"/>
                  </a:cubicBezTo>
                  <a:lnTo>
                    <a:pt x="1894" y="1203"/>
                  </a:lnTo>
                  <a:cubicBezTo>
                    <a:pt x="1894" y="548"/>
                    <a:pt x="134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58"/>
            <p:cNvSpPr/>
            <p:nvPr/>
          </p:nvSpPr>
          <p:spPr>
            <a:xfrm>
              <a:off x="-2894125" y="2480500"/>
              <a:ext cx="188150" cy="84850"/>
            </a:xfrm>
            <a:custGeom>
              <a:avLst/>
              <a:gdLst/>
              <a:ahLst/>
              <a:cxnLst/>
              <a:rect l="l" t="t" r="r" b="b"/>
              <a:pathLst>
                <a:path w="7526" h="3394" extrusionOk="0">
                  <a:moveTo>
                    <a:pt x="3596" y="1250"/>
                  </a:moveTo>
                  <a:cubicBezTo>
                    <a:pt x="3846" y="1250"/>
                    <a:pt x="4037" y="1441"/>
                    <a:pt x="4037" y="1691"/>
                  </a:cubicBezTo>
                  <a:cubicBezTo>
                    <a:pt x="4037" y="1929"/>
                    <a:pt x="3834" y="2143"/>
                    <a:pt x="3596" y="2143"/>
                  </a:cubicBezTo>
                  <a:cubicBezTo>
                    <a:pt x="3334" y="2143"/>
                    <a:pt x="3144" y="1953"/>
                    <a:pt x="3144" y="1691"/>
                  </a:cubicBezTo>
                  <a:cubicBezTo>
                    <a:pt x="3144" y="1441"/>
                    <a:pt x="3334" y="1250"/>
                    <a:pt x="3596" y="1250"/>
                  </a:cubicBezTo>
                  <a:close/>
                  <a:moveTo>
                    <a:pt x="3918" y="0"/>
                  </a:moveTo>
                  <a:cubicBezTo>
                    <a:pt x="3787" y="0"/>
                    <a:pt x="3596" y="72"/>
                    <a:pt x="3501" y="167"/>
                  </a:cubicBezTo>
                  <a:lnTo>
                    <a:pt x="274" y="1096"/>
                  </a:lnTo>
                  <a:cubicBezTo>
                    <a:pt x="143" y="1143"/>
                    <a:pt x="36" y="1274"/>
                    <a:pt x="24" y="1417"/>
                  </a:cubicBezTo>
                  <a:cubicBezTo>
                    <a:pt x="24" y="1417"/>
                    <a:pt x="36" y="1905"/>
                    <a:pt x="24" y="2024"/>
                  </a:cubicBezTo>
                  <a:cubicBezTo>
                    <a:pt x="1" y="2131"/>
                    <a:pt x="108" y="2262"/>
                    <a:pt x="227" y="2310"/>
                  </a:cubicBezTo>
                  <a:lnTo>
                    <a:pt x="3322" y="3215"/>
                  </a:lnTo>
                  <a:cubicBezTo>
                    <a:pt x="3430" y="3286"/>
                    <a:pt x="3620" y="3358"/>
                    <a:pt x="3751" y="3358"/>
                  </a:cubicBezTo>
                  <a:lnTo>
                    <a:pt x="7240" y="3394"/>
                  </a:lnTo>
                  <a:cubicBezTo>
                    <a:pt x="7371" y="3394"/>
                    <a:pt x="7478" y="3286"/>
                    <a:pt x="7490" y="3155"/>
                  </a:cubicBezTo>
                  <a:lnTo>
                    <a:pt x="7525" y="286"/>
                  </a:lnTo>
                  <a:cubicBezTo>
                    <a:pt x="7525" y="143"/>
                    <a:pt x="7418" y="48"/>
                    <a:pt x="7287" y="24"/>
                  </a:cubicBezTo>
                  <a:lnTo>
                    <a:pt x="3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58"/>
            <p:cNvSpPr/>
            <p:nvPr/>
          </p:nvSpPr>
          <p:spPr>
            <a:xfrm>
              <a:off x="-2715825" y="2465900"/>
              <a:ext cx="187550" cy="111650"/>
            </a:xfrm>
            <a:custGeom>
              <a:avLst/>
              <a:gdLst/>
              <a:ahLst/>
              <a:cxnLst/>
              <a:rect l="l" t="t" r="r" b="b"/>
              <a:pathLst>
                <a:path w="7502" h="4466" extrusionOk="0">
                  <a:moveTo>
                    <a:pt x="1227" y="1"/>
                  </a:moveTo>
                  <a:cubicBezTo>
                    <a:pt x="548" y="1"/>
                    <a:pt x="0" y="549"/>
                    <a:pt x="0" y="1227"/>
                  </a:cubicBezTo>
                  <a:lnTo>
                    <a:pt x="0" y="3251"/>
                  </a:lnTo>
                  <a:cubicBezTo>
                    <a:pt x="0" y="3918"/>
                    <a:pt x="548" y="4466"/>
                    <a:pt x="1227" y="4466"/>
                  </a:cubicBezTo>
                  <a:lnTo>
                    <a:pt x="6287" y="4466"/>
                  </a:lnTo>
                  <a:cubicBezTo>
                    <a:pt x="6954" y="4466"/>
                    <a:pt x="7501" y="3918"/>
                    <a:pt x="7501" y="3251"/>
                  </a:cubicBezTo>
                  <a:lnTo>
                    <a:pt x="7501" y="1227"/>
                  </a:lnTo>
                  <a:cubicBezTo>
                    <a:pt x="7501" y="549"/>
                    <a:pt x="6954" y="1"/>
                    <a:pt x="6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58"/>
            <p:cNvSpPr/>
            <p:nvPr/>
          </p:nvSpPr>
          <p:spPr>
            <a:xfrm>
              <a:off x="-2600925" y="2431075"/>
              <a:ext cx="691775" cy="182200"/>
            </a:xfrm>
            <a:custGeom>
              <a:avLst/>
              <a:gdLst/>
              <a:ahLst/>
              <a:cxnLst/>
              <a:rect l="l" t="t" r="r" b="b"/>
              <a:pathLst>
                <a:path w="27671" h="7288" extrusionOk="0">
                  <a:moveTo>
                    <a:pt x="1227" y="1"/>
                  </a:moveTo>
                  <a:cubicBezTo>
                    <a:pt x="560" y="1"/>
                    <a:pt x="0" y="549"/>
                    <a:pt x="0" y="1215"/>
                  </a:cubicBezTo>
                  <a:lnTo>
                    <a:pt x="0" y="6073"/>
                  </a:lnTo>
                  <a:cubicBezTo>
                    <a:pt x="0" y="6740"/>
                    <a:pt x="560" y="7287"/>
                    <a:pt x="1227" y="7287"/>
                  </a:cubicBezTo>
                  <a:lnTo>
                    <a:pt x="26456" y="7287"/>
                  </a:lnTo>
                  <a:cubicBezTo>
                    <a:pt x="27123" y="7287"/>
                    <a:pt x="27670" y="6740"/>
                    <a:pt x="27670" y="6073"/>
                  </a:cubicBezTo>
                  <a:lnTo>
                    <a:pt x="27670" y="1215"/>
                  </a:lnTo>
                  <a:cubicBezTo>
                    <a:pt x="27670" y="549"/>
                    <a:pt x="27123" y="1"/>
                    <a:pt x="26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6" name="Google Shape;7416;p58"/>
          <p:cNvGrpSpPr/>
          <p:nvPr/>
        </p:nvGrpSpPr>
        <p:grpSpPr>
          <a:xfrm>
            <a:off x="4480338" y="1157947"/>
            <a:ext cx="796033" cy="702418"/>
            <a:chOff x="-2019994" y="2198375"/>
            <a:chExt cx="777528" cy="686089"/>
          </a:xfrm>
        </p:grpSpPr>
        <p:sp>
          <p:nvSpPr>
            <p:cNvPr id="7417" name="Google Shape;7417;p58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58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58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58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58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58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58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58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58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58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58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58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58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58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58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2" name="Google Shape;7432;p58"/>
          <p:cNvSpPr/>
          <p:nvPr/>
        </p:nvSpPr>
        <p:spPr>
          <a:xfrm>
            <a:off x="3934151" y="1665346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4" name="Google Shape;7434;p58"/>
          <p:cNvSpPr/>
          <p:nvPr/>
        </p:nvSpPr>
        <p:spPr>
          <a:xfrm>
            <a:off x="1659001" y="3904109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47FAB-27F7-16AB-DA47-7ECA2F4D4322}"/>
              </a:ext>
            </a:extLst>
          </p:cNvPr>
          <p:cNvSpPr/>
          <p:nvPr/>
        </p:nvSpPr>
        <p:spPr>
          <a:xfrm>
            <a:off x="5449068" y="3293930"/>
            <a:ext cx="3215653" cy="1035212"/>
          </a:xfrm>
          <a:prstGeom prst="rect">
            <a:avLst/>
          </a:prstGeom>
          <a:solidFill>
            <a:srgbClr val="F8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oogle Shape;6375;p54">
            <a:extLst>
              <a:ext uri="{FF2B5EF4-FFF2-40B4-BE49-F238E27FC236}">
                <a16:creationId xmlns:a16="http://schemas.microsoft.com/office/drawing/2014/main" id="{8EF57582-D741-1E07-2121-CD7459169D91}"/>
              </a:ext>
            </a:extLst>
          </p:cNvPr>
          <p:cNvGrpSpPr/>
          <p:nvPr/>
        </p:nvGrpSpPr>
        <p:grpSpPr>
          <a:xfrm>
            <a:off x="7011143" y="887356"/>
            <a:ext cx="2097816" cy="3555357"/>
            <a:chOff x="17417350" y="1300350"/>
            <a:chExt cx="1183200" cy="2005275"/>
          </a:xfrm>
        </p:grpSpPr>
        <p:sp>
          <p:nvSpPr>
            <p:cNvPr id="6" name="Google Shape;6376;p54">
              <a:extLst>
                <a:ext uri="{FF2B5EF4-FFF2-40B4-BE49-F238E27FC236}">
                  <a16:creationId xmlns:a16="http://schemas.microsoft.com/office/drawing/2014/main" id="{9B41ADA2-5187-553F-627A-0FBCCE6B3606}"/>
                </a:ext>
              </a:extLst>
            </p:cNvPr>
            <p:cNvSpPr/>
            <p:nvPr/>
          </p:nvSpPr>
          <p:spPr>
            <a:xfrm>
              <a:off x="17536100" y="2546575"/>
              <a:ext cx="438175" cy="759050"/>
            </a:xfrm>
            <a:custGeom>
              <a:avLst/>
              <a:gdLst/>
              <a:ahLst/>
              <a:cxnLst/>
              <a:rect l="l" t="t" r="r" b="b"/>
              <a:pathLst>
                <a:path w="17527" h="30362" extrusionOk="0">
                  <a:moveTo>
                    <a:pt x="9169" y="0"/>
                  </a:moveTo>
                  <a:lnTo>
                    <a:pt x="8728" y="1417"/>
                  </a:lnTo>
                  <a:cubicBezTo>
                    <a:pt x="1" y="29802"/>
                    <a:pt x="132" y="30183"/>
                    <a:pt x="191" y="30361"/>
                  </a:cubicBezTo>
                  <a:lnTo>
                    <a:pt x="691" y="30207"/>
                  </a:lnTo>
                  <a:lnTo>
                    <a:pt x="1037" y="30230"/>
                  </a:lnTo>
                  <a:cubicBezTo>
                    <a:pt x="1132" y="29373"/>
                    <a:pt x="5775" y="14026"/>
                    <a:pt x="9133" y="3084"/>
                  </a:cubicBezTo>
                  <a:lnTo>
                    <a:pt x="16693" y="29909"/>
                  </a:lnTo>
                  <a:lnTo>
                    <a:pt x="17527" y="29671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77;p54">
              <a:extLst>
                <a:ext uri="{FF2B5EF4-FFF2-40B4-BE49-F238E27FC236}">
                  <a16:creationId xmlns:a16="http://schemas.microsoft.com/office/drawing/2014/main" id="{707C568B-2909-1981-E34F-F989F9EB4BD4}"/>
                </a:ext>
              </a:extLst>
            </p:cNvPr>
            <p:cNvSpPr/>
            <p:nvPr/>
          </p:nvSpPr>
          <p:spPr>
            <a:xfrm>
              <a:off x="17551300" y="2963300"/>
              <a:ext cx="409300" cy="21750"/>
            </a:xfrm>
            <a:custGeom>
              <a:avLst/>
              <a:gdLst/>
              <a:ahLst/>
              <a:cxnLst/>
              <a:rect l="l" t="t" r="r" b="b"/>
              <a:pathLst>
                <a:path w="1637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6371" y="869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78;p54">
              <a:extLst>
                <a:ext uri="{FF2B5EF4-FFF2-40B4-BE49-F238E27FC236}">
                  <a16:creationId xmlns:a16="http://schemas.microsoft.com/office/drawing/2014/main" id="{3770C10C-0FB2-4AED-C047-24DECF81A607}"/>
                </a:ext>
              </a:extLst>
            </p:cNvPr>
            <p:cNvSpPr/>
            <p:nvPr/>
          </p:nvSpPr>
          <p:spPr>
            <a:xfrm>
              <a:off x="17503950" y="2512950"/>
              <a:ext cx="514375" cy="97650"/>
            </a:xfrm>
            <a:custGeom>
              <a:avLst/>
              <a:gdLst/>
              <a:ahLst/>
              <a:cxnLst/>
              <a:rect l="l" t="t" r="r" b="b"/>
              <a:pathLst>
                <a:path w="20575" h="3906" extrusionOk="0">
                  <a:moveTo>
                    <a:pt x="727" y="0"/>
                  </a:moveTo>
                  <a:lnTo>
                    <a:pt x="1" y="3762"/>
                  </a:lnTo>
                  <a:lnTo>
                    <a:pt x="20289" y="3905"/>
                  </a:lnTo>
                  <a:lnTo>
                    <a:pt x="20575" y="726"/>
                  </a:lnTo>
                  <a:cubicBezTo>
                    <a:pt x="20575" y="726"/>
                    <a:pt x="1168" y="0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79;p54">
              <a:extLst>
                <a:ext uri="{FF2B5EF4-FFF2-40B4-BE49-F238E27FC236}">
                  <a16:creationId xmlns:a16="http://schemas.microsoft.com/office/drawing/2014/main" id="{EF29B533-B7BF-8FDC-A744-94754FCBA881}"/>
                </a:ext>
              </a:extLst>
            </p:cNvPr>
            <p:cNvSpPr/>
            <p:nvPr/>
          </p:nvSpPr>
          <p:spPr>
            <a:xfrm>
              <a:off x="17915325" y="1567875"/>
              <a:ext cx="148250" cy="431525"/>
            </a:xfrm>
            <a:custGeom>
              <a:avLst/>
              <a:gdLst/>
              <a:ahLst/>
              <a:cxnLst/>
              <a:rect l="l" t="t" r="r" b="b"/>
              <a:pathLst>
                <a:path w="5930" h="17261" extrusionOk="0">
                  <a:moveTo>
                    <a:pt x="0" y="1"/>
                  </a:moveTo>
                  <a:lnTo>
                    <a:pt x="727" y="5001"/>
                  </a:lnTo>
                  <a:cubicBezTo>
                    <a:pt x="727" y="5001"/>
                    <a:pt x="1977" y="17261"/>
                    <a:pt x="3137" y="17261"/>
                  </a:cubicBezTo>
                  <a:cubicBezTo>
                    <a:pt x="3227" y="17261"/>
                    <a:pt x="3317" y="17186"/>
                    <a:pt x="3406" y="17027"/>
                  </a:cubicBezTo>
                  <a:cubicBezTo>
                    <a:pt x="4049" y="15847"/>
                    <a:pt x="4719" y="15570"/>
                    <a:pt x="5207" y="15570"/>
                  </a:cubicBezTo>
                  <a:cubicBezTo>
                    <a:pt x="5640" y="15570"/>
                    <a:pt x="5930" y="15788"/>
                    <a:pt x="5930" y="15788"/>
                  </a:cubicBezTo>
                  <a:cubicBezTo>
                    <a:pt x="5930" y="15788"/>
                    <a:pt x="5072" y="11443"/>
                    <a:pt x="3989" y="8609"/>
                  </a:cubicBezTo>
                  <a:cubicBezTo>
                    <a:pt x="2894" y="5787"/>
                    <a:pt x="1310" y="108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80;p54">
              <a:extLst>
                <a:ext uri="{FF2B5EF4-FFF2-40B4-BE49-F238E27FC236}">
                  <a16:creationId xmlns:a16="http://schemas.microsoft.com/office/drawing/2014/main" id="{3FAA3AB8-B625-9FFC-CC98-8B51F8D57205}"/>
                </a:ext>
              </a:extLst>
            </p:cNvPr>
            <p:cNvSpPr/>
            <p:nvPr/>
          </p:nvSpPr>
          <p:spPr>
            <a:xfrm>
              <a:off x="17964725" y="1915225"/>
              <a:ext cx="127425" cy="106000"/>
            </a:xfrm>
            <a:custGeom>
              <a:avLst/>
              <a:gdLst/>
              <a:ahLst/>
              <a:cxnLst/>
              <a:rect l="l" t="t" r="r" b="b"/>
              <a:pathLst>
                <a:path w="5097" h="4240" extrusionOk="0">
                  <a:moveTo>
                    <a:pt x="3198" y="0"/>
                  </a:moveTo>
                  <a:cubicBezTo>
                    <a:pt x="2951" y="0"/>
                    <a:pt x="2648" y="37"/>
                    <a:pt x="2275" y="120"/>
                  </a:cubicBezTo>
                  <a:cubicBezTo>
                    <a:pt x="322" y="549"/>
                    <a:pt x="1" y="1644"/>
                    <a:pt x="370" y="2240"/>
                  </a:cubicBezTo>
                  <a:cubicBezTo>
                    <a:pt x="751" y="2835"/>
                    <a:pt x="1561" y="4240"/>
                    <a:pt x="1561" y="4240"/>
                  </a:cubicBezTo>
                  <a:lnTo>
                    <a:pt x="4180" y="2621"/>
                  </a:lnTo>
                  <a:cubicBezTo>
                    <a:pt x="4180" y="2621"/>
                    <a:pt x="5097" y="1763"/>
                    <a:pt x="4668" y="1144"/>
                  </a:cubicBezTo>
                  <a:cubicBezTo>
                    <a:pt x="4321" y="662"/>
                    <a:pt x="4255" y="0"/>
                    <a:pt x="3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81;p54">
              <a:extLst>
                <a:ext uri="{FF2B5EF4-FFF2-40B4-BE49-F238E27FC236}">
                  <a16:creationId xmlns:a16="http://schemas.microsoft.com/office/drawing/2014/main" id="{9FA6A207-9568-D757-457C-41101305DCB7}"/>
                </a:ext>
              </a:extLst>
            </p:cNvPr>
            <p:cNvSpPr/>
            <p:nvPr/>
          </p:nvSpPr>
          <p:spPr>
            <a:xfrm>
              <a:off x="17987650" y="1950950"/>
              <a:ext cx="148550" cy="160875"/>
            </a:xfrm>
            <a:custGeom>
              <a:avLst/>
              <a:gdLst/>
              <a:ahLst/>
              <a:cxnLst/>
              <a:rect l="l" t="t" r="r" b="b"/>
              <a:pathLst>
                <a:path w="5942" h="6435" extrusionOk="0">
                  <a:moveTo>
                    <a:pt x="1990" y="0"/>
                  </a:moveTo>
                  <a:cubicBezTo>
                    <a:pt x="664" y="0"/>
                    <a:pt x="1" y="2418"/>
                    <a:pt x="1" y="2418"/>
                  </a:cubicBezTo>
                  <a:cubicBezTo>
                    <a:pt x="1" y="2418"/>
                    <a:pt x="2811" y="6180"/>
                    <a:pt x="3037" y="6407"/>
                  </a:cubicBezTo>
                  <a:cubicBezTo>
                    <a:pt x="3057" y="6426"/>
                    <a:pt x="3097" y="6435"/>
                    <a:pt x="3154" y="6435"/>
                  </a:cubicBezTo>
                  <a:cubicBezTo>
                    <a:pt x="3723" y="6435"/>
                    <a:pt x="5942" y="5537"/>
                    <a:pt x="5942" y="5537"/>
                  </a:cubicBezTo>
                  <a:cubicBezTo>
                    <a:pt x="5942" y="5537"/>
                    <a:pt x="3203" y="608"/>
                    <a:pt x="3037" y="465"/>
                  </a:cubicBezTo>
                  <a:cubicBezTo>
                    <a:pt x="2651" y="134"/>
                    <a:pt x="2302" y="0"/>
                    <a:pt x="1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82;p54">
              <a:extLst>
                <a:ext uri="{FF2B5EF4-FFF2-40B4-BE49-F238E27FC236}">
                  <a16:creationId xmlns:a16="http://schemas.microsoft.com/office/drawing/2014/main" id="{B1AF84DD-D09D-62FB-8621-7F80DC4AF133}"/>
                </a:ext>
              </a:extLst>
            </p:cNvPr>
            <p:cNvSpPr/>
            <p:nvPr/>
          </p:nvSpPr>
          <p:spPr>
            <a:xfrm>
              <a:off x="17507825" y="2053050"/>
              <a:ext cx="583150" cy="325975"/>
            </a:xfrm>
            <a:custGeom>
              <a:avLst/>
              <a:gdLst/>
              <a:ahLst/>
              <a:cxnLst/>
              <a:rect l="l" t="t" r="r" b="b"/>
              <a:pathLst>
                <a:path w="23326" h="13039" extrusionOk="0">
                  <a:moveTo>
                    <a:pt x="4061" y="1"/>
                  </a:moveTo>
                  <a:lnTo>
                    <a:pt x="1" y="13038"/>
                  </a:lnTo>
                  <a:lnTo>
                    <a:pt x="23325" y="12598"/>
                  </a:lnTo>
                  <a:lnTo>
                    <a:pt x="18527" y="549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83;p54">
              <a:extLst>
                <a:ext uri="{FF2B5EF4-FFF2-40B4-BE49-F238E27FC236}">
                  <a16:creationId xmlns:a16="http://schemas.microsoft.com/office/drawing/2014/main" id="{B1184305-8F5F-372A-3C34-BFFC1536FEEE}"/>
                </a:ext>
              </a:extLst>
            </p:cNvPr>
            <p:cNvSpPr/>
            <p:nvPr/>
          </p:nvSpPr>
          <p:spPr>
            <a:xfrm>
              <a:off x="18058500" y="2967450"/>
              <a:ext cx="119675" cy="258700"/>
            </a:xfrm>
            <a:custGeom>
              <a:avLst/>
              <a:gdLst/>
              <a:ahLst/>
              <a:cxnLst/>
              <a:rect l="l" t="t" r="r" b="b"/>
              <a:pathLst>
                <a:path w="4787" h="10348" extrusionOk="0">
                  <a:moveTo>
                    <a:pt x="679" y="1"/>
                  </a:moveTo>
                  <a:lnTo>
                    <a:pt x="0" y="9157"/>
                  </a:lnTo>
                  <a:lnTo>
                    <a:pt x="2977" y="10347"/>
                  </a:lnTo>
                  <a:lnTo>
                    <a:pt x="4787" y="1001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84;p54">
              <a:extLst>
                <a:ext uri="{FF2B5EF4-FFF2-40B4-BE49-F238E27FC236}">
                  <a16:creationId xmlns:a16="http://schemas.microsoft.com/office/drawing/2014/main" id="{277630E1-3106-C6C9-6ABB-C411BF0035FB}"/>
                </a:ext>
              </a:extLst>
            </p:cNvPr>
            <p:cNvSpPr/>
            <p:nvPr/>
          </p:nvSpPr>
          <p:spPr>
            <a:xfrm>
              <a:off x="18044800" y="3166300"/>
              <a:ext cx="260475" cy="133375"/>
            </a:xfrm>
            <a:custGeom>
              <a:avLst/>
              <a:gdLst/>
              <a:ahLst/>
              <a:cxnLst/>
              <a:rect l="l" t="t" r="r" b="b"/>
              <a:pathLst>
                <a:path w="10419" h="5335" extrusionOk="0">
                  <a:moveTo>
                    <a:pt x="263" y="0"/>
                  </a:moveTo>
                  <a:lnTo>
                    <a:pt x="1" y="5334"/>
                  </a:lnTo>
                  <a:cubicBezTo>
                    <a:pt x="1" y="5334"/>
                    <a:pt x="10419" y="5001"/>
                    <a:pt x="10192" y="4275"/>
                  </a:cubicBezTo>
                  <a:cubicBezTo>
                    <a:pt x="9966" y="3596"/>
                    <a:pt x="4954" y="2274"/>
                    <a:pt x="4442" y="2131"/>
                  </a:cubicBezTo>
                  <a:lnTo>
                    <a:pt x="4596" y="64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85;p54">
              <a:extLst>
                <a:ext uri="{FF2B5EF4-FFF2-40B4-BE49-F238E27FC236}">
                  <a16:creationId xmlns:a16="http://schemas.microsoft.com/office/drawing/2014/main" id="{A19F801A-14DC-9B1C-EE7E-0E5B18B4776F}"/>
                </a:ext>
              </a:extLst>
            </p:cNvPr>
            <p:cNvSpPr/>
            <p:nvPr/>
          </p:nvSpPr>
          <p:spPr>
            <a:xfrm>
              <a:off x="17533125" y="2273925"/>
              <a:ext cx="778700" cy="829300"/>
            </a:xfrm>
            <a:custGeom>
              <a:avLst/>
              <a:gdLst/>
              <a:ahLst/>
              <a:cxnLst/>
              <a:rect l="l" t="t" r="r" b="b"/>
              <a:pathLst>
                <a:path w="31148" h="33172" extrusionOk="0">
                  <a:moveTo>
                    <a:pt x="1739" y="0"/>
                  </a:moveTo>
                  <a:lnTo>
                    <a:pt x="1739" y="0"/>
                  </a:lnTo>
                  <a:cubicBezTo>
                    <a:pt x="1739" y="1"/>
                    <a:pt x="1" y="8978"/>
                    <a:pt x="9704" y="10716"/>
                  </a:cubicBezTo>
                  <a:cubicBezTo>
                    <a:pt x="16933" y="12011"/>
                    <a:pt x="19741" y="12176"/>
                    <a:pt x="20704" y="12176"/>
                  </a:cubicBezTo>
                  <a:cubicBezTo>
                    <a:pt x="21033" y="12176"/>
                    <a:pt x="21146" y="12157"/>
                    <a:pt x="21146" y="12157"/>
                  </a:cubicBezTo>
                  <a:lnTo>
                    <a:pt x="21146" y="12157"/>
                  </a:lnTo>
                  <a:lnTo>
                    <a:pt x="20432" y="32600"/>
                  </a:lnTo>
                  <a:cubicBezTo>
                    <a:pt x="21015" y="32600"/>
                    <a:pt x="26218" y="33171"/>
                    <a:pt x="26218" y="33171"/>
                  </a:cubicBezTo>
                  <a:cubicBezTo>
                    <a:pt x="26218" y="33171"/>
                    <a:pt x="29707" y="12311"/>
                    <a:pt x="29993" y="10430"/>
                  </a:cubicBezTo>
                  <a:cubicBezTo>
                    <a:pt x="30266" y="8549"/>
                    <a:pt x="31148" y="2477"/>
                    <a:pt x="24051" y="2179"/>
                  </a:cubicBezTo>
                  <a:cubicBezTo>
                    <a:pt x="16956" y="1893"/>
                    <a:pt x="1740" y="0"/>
                    <a:pt x="1739" y="0"/>
                  </a:cubicBezTo>
                  <a:close/>
                </a:path>
              </a:pathLst>
            </a:custGeom>
            <a:solidFill>
              <a:srgbClr val="C9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86;p54">
              <a:extLst>
                <a:ext uri="{FF2B5EF4-FFF2-40B4-BE49-F238E27FC236}">
                  <a16:creationId xmlns:a16="http://schemas.microsoft.com/office/drawing/2014/main" id="{5FF4C0F3-F1CA-AFFE-FF21-23FE67225346}"/>
                </a:ext>
              </a:extLst>
            </p:cNvPr>
            <p:cNvSpPr/>
            <p:nvPr/>
          </p:nvSpPr>
          <p:spPr>
            <a:xfrm>
              <a:off x="17533125" y="1500475"/>
              <a:ext cx="440850" cy="672275"/>
            </a:xfrm>
            <a:custGeom>
              <a:avLst/>
              <a:gdLst/>
              <a:ahLst/>
              <a:cxnLst/>
              <a:rect l="l" t="t" r="r" b="b"/>
              <a:pathLst>
                <a:path w="17634" h="26891" extrusionOk="0">
                  <a:moveTo>
                    <a:pt x="9413" y="1"/>
                  </a:moveTo>
                  <a:cubicBezTo>
                    <a:pt x="6784" y="1"/>
                    <a:pt x="4217" y="1047"/>
                    <a:pt x="2192" y="2840"/>
                  </a:cubicBezTo>
                  <a:cubicBezTo>
                    <a:pt x="1870" y="3530"/>
                    <a:pt x="1620" y="4268"/>
                    <a:pt x="1418" y="5090"/>
                  </a:cubicBezTo>
                  <a:cubicBezTo>
                    <a:pt x="1334" y="5340"/>
                    <a:pt x="1275" y="5614"/>
                    <a:pt x="1215" y="5864"/>
                  </a:cubicBezTo>
                  <a:cubicBezTo>
                    <a:pt x="1037" y="6650"/>
                    <a:pt x="894" y="7495"/>
                    <a:pt x="775" y="8376"/>
                  </a:cubicBezTo>
                  <a:cubicBezTo>
                    <a:pt x="739" y="8626"/>
                    <a:pt x="703" y="8900"/>
                    <a:pt x="668" y="9150"/>
                  </a:cubicBezTo>
                  <a:cubicBezTo>
                    <a:pt x="537" y="10269"/>
                    <a:pt x="441" y="11460"/>
                    <a:pt x="370" y="12698"/>
                  </a:cubicBezTo>
                  <a:cubicBezTo>
                    <a:pt x="358" y="12948"/>
                    <a:pt x="346" y="13210"/>
                    <a:pt x="322" y="13484"/>
                  </a:cubicBezTo>
                  <a:cubicBezTo>
                    <a:pt x="287" y="14448"/>
                    <a:pt x="239" y="15436"/>
                    <a:pt x="227" y="16448"/>
                  </a:cubicBezTo>
                  <a:cubicBezTo>
                    <a:pt x="203" y="16699"/>
                    <a:pt x="203" y="16960"/>
                    <a:pt x="203" y="17234"/>
                  </a:cubicBezTo>
                  <a:cubicBezTo>
                    <a:pt x="179" y="18484"/>
                    <a:pt x="156" y="19746"/>
                    <a:pt x="132" y="21009"/>
                  </a:cubicBezTo>
                  <a:cubicBezTo>
                    <a:pt x="132" y="21259"/>
                    <a:pt x="132" y="21532"/>
                    <a:pt x="120" y="21806"/>
                  </a:cubicBezTo>
                  <a:cubicBezTo>
                    <a:pt x="96" y="22568"/>
                    <a:pt x="96" y="23330"/>
                    <a:pt x="72" y="24092"/>
                  </a:cubicBezTo>
                  <a:cubicBezTo>
                    <a:pt x="72" y="24366"/>
                    <a:pt x="60" y="24616"/>
                    <a:pt x="60" y="24878"/>
                  </a:cubicBezTo>
                  <a:cubicBezTo>
                    <a:pt x="37" y="25569"/>
                    <a:pt x="13" y="26235"/>
                    <a:pt x="1" y="26890"/>
                  </a:cubicBezTo>
                  <a:lnTo>
                    <a:pt x="17634" y="26890"/>
                  </a:lnTo>
                  <a:cubicBezTo>
                    <a:pt x="17586" y="26152"/>
                    <a:pt x="17539" y="25402"/>
                    <a:pt x="17515" y="24640"/>
                  </a:cubicBezTo>
                  <a:cubicBezTo>
                    <a:pt x="17503" y="24378"/>
                    <a:pt x="17491" y="24128"/>
                    <a:pt x="17467" y="23854"/>
                  </a:cubicBezTo>
                  <a:cubicBezTo>
                    <a:pt x="17443" y="23128"/>
                    <a:pt x="17396" y="22402"/>
                    <a:pt x="17348" y="21663"/>
                  </a:cubicBezTo>
                  <a:cubicBezTo>
                    <a:pt x="17336" y="21401"/>
                    <a:pt x="17324" y="21151"/>
                    <a:pt x="17301" y="20889"/>
                  </a:cubicBezTo>
                  <a:cubicBezTo>
                    <a:pt x="17229" y="19627"/>
                    <a:pt x="17170" y="18353"/>
                    <a:pt x="17086" y="17115"/>
                  </a:cubicBezTo>
                  <a:cubicBezTo>
                    <a:pt x="17062" y="16841"/>
                    <a:pt x="17051" y="16591"/>
                    <a:pt x="17039" y="16329"/>
                  </a:cubicBezTo>
                  <a:cubicBezTo>
                    <a:pt x="16979" y="15341"/>
                    <a:pt x="16908" y="14377"/>
                    <a:pt x="16812" y="13436"/>
                  </a:cubicBezTo>
                  <a:cubicBezTo>
                    <a:pt x="16801" y="13174"/>
                    <a:pt x="16765" y="12912"/>
                    <a:pt x="16741" y="12650"/>
                  </a:cubicBezTo>
                  <a:cubicBezTo>
                    <a:pt x="16646" y="11746"/>
                    <a:pt x="16562" y="10876"/>
                    <a:pt x="16455" y="10031"/>
                  </a:cubicBezTo>
                  <a:cubicBezTo>
                    <a:pt x="16431" y="9757"/>
                    <a:pt x="16384" y="9507"/>
                    <a:pt x="16360" y="9245"/>
                  </a:cubicBezTo>
                  <a:cubicBezTo>
                    <a:pt x="16205" y="8174"/>
                    <a:pt x="16039" y="7162"/>
                    <a:pt x="15836" y="6209"/>
                  </a:cubicBezTo>
                  <a:cubicBezTo>
                    <a:pt x="15777" y="5935"/>
                    <a:pt x="15717" y="5673"/>
                    <a:pt x="15669" y="5411"/>
                  </a:cubicBezTo>
                  <a:cubicBezTo>
                    <a:pt x="15479" y="4578"/>
                    <a:pt x="15253" y="3828"/>
                    <a:pt x="15015" y="3114"/>
                  </a:cubicBezTo>
                  <a:cubicBezTo>
                    <a:pt x="14014" y="1530"/>
                    <a:pt x="12764" y="292"/>
                    <a:pt x="10431" y="54"/>
                  </a:cubicBezTo>
                  <a:cubicBezTo>
                    <a:pt x="10091" y="18"/>
                    <a:pt x="9751" y="1"/>
                    <a:pt x="9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87;p54">
              <a:extLst>
                <a:ext uri="{FF2B5EF4-FFF2-40B4-BE49-F238E27FC236}">
                  <a16:creationId xmlns:a16="http://schemas.microsoft.com/office/drawing/2014/main" id="{B0674C83-1803-92D0-43B2-B593BAFF8AF7}"/>
                </a:ext>
              </a:extLst>
            </p:cNvPr>
            <p:cNvSpPr/>
            <p:nvPr/>
          </p:nvSpPr>
          <p:spPr>
            <a:xfrm>
              <a:off x="17534925" y="2048600"/>
              <a:ext cx="436075" cy="23250"/>
            </a:xfrm>
            <a:custGeom>
              <a:avLst/>
              <a:gdLst/>
              <a:ahLst/>
              <a:cxnLst/>
              <a:rect l="l" t="t" r="r" b="b"/>
              <a:pathLst>
                <a:path w="17443" h="930" extrusionOk="0">
                  <a:moveTo>
                    <a:pt x="17395" y="0"/>
                  </a:moveTo>
                  <a:cubicBezTo>
                    <a:pt x="11609" y="24"/>
                    <a:pt x="5810" y="84"/>
                    <a:pt x="12" y="203"/>
                  </a:cubicBezTo>
                  <a:cubicBezTo>
                    <a:pt x="12" y="453"/>
                    <a:pt x="0" y="691"/>
                    <a:pt x="0" y="929"/>
                  </a:cubicBezTo>
                  <a:cubicBezTo>
                    <a:pt x="5822" y="810"/>
                    <a:pt x="11621" y="739"/>
                    <a:pt x="17443" y="727"/>
                  </a:cubicBezTo>
                  <a:cubicBezTo>
                    <a:pt x="17431" y="488"/>
                    <a:pt x="17419" y="250"/>
                    <a:pt x="17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8;p54">
              <a:extLst>
                <a:ext uri="{FF2B5EF4-FFF2-40B4-BE49-F238E27FC236}">
                  <a16:creationId xmlns:a16="http://schemas.microsoft.com/office/drawing/2014/main" id="{A11F837C-ECB1-F608-C929-A8C2D5B651DD}"/>
                </a:ext>
              </a:extLst>
            </p:cNvPr>
            <p:cNvSpPr/>
            <p:nvPr/>
          </p:nvSpPr>
          <p:spPr>
            <a:xfrm>
              <a:off x="17536400" y="1980725"/>
              <a:ext cx="431025" cy="20575"/>
            </a:xfrm>
            <a:custGeom>
              <a:avLst/>
              <a:gdLst/>
              <a:ahLst/>
              <a:cxnLst/>
              <a:rect l="l" t="t" r="r" b="b"/>
              <a:pathLst>
                <a:path w="17241" h="823" extrusionOk="0">
                  <a:moveTo>
                    <a:pt x="17193" y="1"/>
                  </a:moveTo>
                  <a:cubicBezTo>
                    <a:pt x="11478" y="48"/>
                    <a:pt x="5751" y="72"/>
                    <a:pt x="13" y="108"/>
                  </a:cubicBezTo>
                  <a:cubicBezTo>
                    <a:pt x="13" y="346"/>
                    <a:pt x="1" y="584"/>
                    <a:pt x="1" y="822"/>
                  </a:cubicBezTo>
                  <a:cubicBezTo>
                    <a:pt x="5751" y="787"/>
                    <a:pt x="11490" y="751"/>
                    <a:pt x="17241" y="715"/>
                  </a:cubicBezTo>
                  <a:lnTo>
                    <a:pt x="17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89;p54">
              <a:extLst>
                <a:ext uri="{FF2B5EF4-FFF2-40B4-BE49-F238E27FC236}">
                  <a16:creationId xmlns:a16="http://schemas.microsoft.com/office/drawing/2014/main" id="{FA655497-E4B8-47FA-0164-50F579C51ADA}"/>
                </a:ext>
              </a:extLst>
            </p:cNvPr>
            <p:cNvSpPr/>
            <p:nvPr/>
          </p:nvSpPr>
          <p:spPr>
            <a:xfrm>
              <a:off x="17538200" y="1875650"/>
              <a:ext cx="422400" cy="20575"/>
            </a:xfrm>
            <a:custGeom>
              <a:avLst/>
              <a:gdLst/>
              <a:ahLst/>
              <a:cxnLst/>
              <a:rect l="l" t="t" r="r" b="b"/>
              <a:pathLst>
                <a:path w="16896" h="823" extrusionOk="0">
                  <a:moveTo>
                    <a:pt x="16836" y="1"/>
                  </a:moveTo>
                  <a:cubicBezTo>
                    <a:pt x="11228" y="48"/>
                    <a:pt x="5620" y="108"/>
                    <a:pt x="24" y="108"/>
                  </a:cubicBezTo>
                  <a:cubicBezTo>
                    <a:pt x="24" y="346"/>
                    <a:pt x="0" y="584"/>
                    <a:pt x="0" y="822"/>
                  </a:cubicBezTo>
                  <a:cubicBezTo>
                    <a:pt x="5644" y="822"/>
                    <a:pt x="11264" y="763"/>
                    <a:pt x="16895" y="715"/>
                  </a:cubicBezTo>
                  <a:cubicBezTo>
                    <a:pt x="16883" y="489"/>
                    <a:pt x="16871" y="251"/>
                    <a:pt x="1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90;p54">
              <a:extLst>
                <a:ext uri="{FF2B5EF4-FFF2-40B4-BE49-F238E27FC236}">
                  <a16:creationId xmlns:a16="http://schemas.microsoft.com/office/drawing/2014/main" id="{7B1BA821-4BA5-C78F-115B-7BA5B1F610DD}"/>
                </a:ext>
              </a:extLst>
            </p:cNvPr>
            <p:cNvSpPr/>
            <p:nvPr/>
          </p:nvSpPr>
          <p:spPr>
            <a:xfrm>
              <a:off x="17541475" y="1791375"/>
              <a:ext cx="412275" cy="19125"/>
            </a:xfrm>
            <a:custGeom>
              <a:avLst/>
              <a:gdLst/>
              <a:ahLst/>
              <a:cxnLst/>
              <a:rect l="l" t="t" r="r" b="b"/>
              <a:pathLst>
                <a:path w="16491" h="765" extrusionOk="0">
                  <a:moveTo>
                    <a:pt x="15789" y="1"/>
                  </a:moveTo>
                  <a:cubicBezTo>
                    <a:pt x="13687" y="1"/>
                    <a:pt x="11578" y="50"/>
                    <a:pt x="9489" y="50"/>
                  </a:cubicBezTo>
                  <a:lnTo>
                    <a:pt x="48" y="50"/>
                  </a:lnTo>
                  <a:lnTo>
                    <a:pt x="0" y="764"/>
                  </a:lnTo>
                  <a:lnTo>
                    <a:pt x="9489" y="764"/>
                  </a:lnTo>
                  <a:cubicBezTo>
                    <a:pt x="11479" y="764"/>
                    <a:pt x="13487" y="712"/>
                    <a:pt x="15490" y="712"/>
                  </a:cubicBezTo>
                  <a:cubicBezTo>
                    <a:pt x="15823" y="712"/>
                    <a:pt x="16157" y="713"/>
                    <a:pt x="16490" y="717"/>
                  </a:cubicBezTo>
                  <a:cubicBezTo>
                    <a:pt x="16467" y="479"/>
                    <a:pt x="16455" y="240"/>
                    <a:pt x="16419" y="2"/>
                  </a:cubicBezTo>
                  <a:cubicBezTo>
                    <a:pt x="16209" y="1"/>
                    <a:pt x="15999" y="1"/>
                    <a:pt x="15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1;p54">
              <a:extLst>
                <a:ext uri="{FF2B5EF4-FFF2-40B4-BE49-F238E27FC236}">
                  <a16:creationId xmlns:a16="http://schemas.microsoft.com/office/drawing/2014/main" id="{5C594745-5500-3953-A120-83B1E38E093B}"/>
                </a:ext>
              </a:extLst>
            </p:cNvPr>
            <p:cNvSpPr/>
            <p:nvPr/>
          </p:nvSpPr>
          <p:spPr>
            <a:xfrm>
              <a:off x="17550100" y="1693200"/>
              <a:ext cx="395000" cy="37825"/>
            </a:xfrm>
            <a:custGeom>
              <a:avLst/>
              <a:gdLst/>
              <a:ahLst/>
              <a:cxnLst/>
              <a:rect l="l" t="t" r="r" b="b"/>
              <a:pathLst>
                <a:path w="15800" h="1513" extrusionOk="0">
                  <a:moveTo>
                    <a:pt x="108" y="0"/>
                  </a:moveTo>
                  <a:cubicBezTo>
                    <a:pt x="60" y="238"/>
                    <a:pt x="36" y="477"/>
                    <a:pt x="0" y="715"/>
                  </a:cubicBezTo>
                  <a:cubicBezTo>
                    <a:pt x="5263" y="1084"/>
                    <a:pt x="10526" y="1358"/>
                    <a:pt x="15800" y="1512"/>
                  </a:cubicBezTo>
                  <a:cubicBezTo>
                    <a:pt x="15752" y="1262"/>
                    <a:pt x="15717" y="1024"/>
                    <a:pt x="15693" y="786"/>
                  </a:cubicBezTo>
                  <a:cubicBezTo>
                    <a:pt x="10490" y="619"/>
                    <a:pt x="5299" y="357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92;p54">
              <a:extLst>
                <a:ext uri="{FF2B5EF4-FFF2-40B4-BE49-F238E27FC236}">
                  <a16:creationId xmlns:a16="http://schemas.microsoft.com/office/drawing/2014/main" id="{34122259-9365-BD16-076D-C10AFF62EEFB}"/>
                </a:ext>
              </a:extLst>
            </p:cNvPr>
            <p:cNvSpPr/>
            <p:nvPr/>
          </p:nvSpPr>
          <p:spPr>
            <a:xfrm>
              <a:off x="17564100" y="1617600"/>
              <a:ext cx="365225" cy="25625"/>
            </a:xfrm>
            <a:custGeom>
              <a:avLst/>
              <a:gdLst/>
              <a:ahLst/>
              <a:cxnLst/>
              <a:rect l="l" t="t" r="r" b="b"/>
              <a:pathLst>
                <a:path w="14609" h="1025" extrusionOk="0">
                  <a:moveTo>
                    <a:pt x="191" y="0"/>
                  </a:moveTo>
                  <a:cubicBezTo>
                    <a:pt x="119" y="226"/>
                    <a:pt x="60" y="476"/>
                    <a:pt x="0" y="714"/>
                  </a:cubicBezTo>
                  <a:cubicBezTo>
                    <a:pt x="4858" y="810"/>
                    <a:pt x="9739" y="905"/>
                    <a:pt x="14609" y="1024"/>
                  </a:cubicBezTo>
                  <a:cubicBezTo>
                    <a:pt x="14549" y="774"/>
                    <a:pt x="14490" y="536"/>
                    <a:pt x="14442" y="298"/>
                  </a:cubicBezTo>
                  <a:cubicBezTo>
                    <a:pt x="9704" y="179"/>
                    <a:pt x="4941" y="95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93;p54">
              <a:extLst>
                <a:ext uri="{FF2B5EF4-FFF2-40B4-BE49-F238E27FC236}">
                  <a16:creationId xmlns:a16="http://schemas.microsoft.com/office/drawing/2014/main" id="{86748C4B-CB53-71A7-F054-F80AFE75E2C0}"/>
                </a:ext>
              </a:extLst>
            </p:cNvPr>
            <p:cNvSpPr/>
            <p:nvPr/>
          </p:nvSpPr>
          <p:spPr>
            <a:xfrm>
              <a:off x="18311500" y="2754925"/>
              <a:ext cx="120875" cy="236075"/>
            </a:xfrm>
            <a:custGeom>
              <a:avLst/>
              <a:gdLst/>
              <a:ahLst/>
              <a:cxnLst/>
              <a:rect l="l" t="t" r="r" b="b"/>
              <a:pathLst>
                <a:path w="4835" h="9443" extrusionOk="0">
                  <a:moveTo>
                    <a:pt x="4192" y="1"/>
                  </a:moveTo>
                  <a:lnTo>
                    <a:pt x="1" y="96"/>
                  </a:lnTo>
                  <a:lnTo>
                    <a:pt x="1668" y="9061"/>
                  </a:lnTo>
                  <a:lnTo>
                    <a:pt x="4835" y="9442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94;p54">
              <a:extLst>
                <a:ext uri="{FF2B5EF4-FFF2-40B4-BE49-F238E27FC236}">
                  <a16:creationId xmlns:a16="http://schemas.microsoft.com/office/drawing/2014/main" id="{A0CEB298-4161-48C1-8CCE-9A7941AA6B9A}"/>
                </a:ext>
              </a:extLst>
            </p:cNvPr>
            <p:cNvSpPr/>
            <p:nvPr/>
          </p:nvSpPr>
          <p:spPr>
            <a:xfrm>
              <a:off x="18330550" y="2938000"/>
              <a:ext cx="270000" cy="133675"/>
            </a:xfrm>
            <a:custGeom>
              <a:avLst/>
              <a:gdLst/>
              <a:ahLst/>
              <a:cxnLst/>
              <a:rect l="l" t="t" r="r" b="b"/>
              <a:pathLst>
                <a:path w="10800" h="5347" extrusionOk="0">
                  <a:moveTo>
                    <a:pt x="4382" y="0"/>
                  </a:moveTo>
                  <a:lnTo>
                    <a:pt x="1" y="36"/>
                  </a:lnTo>
                  <a:lnTo>
                    <a:pt x="548" y="5346"/>
                  </a:lnTo>
                  <a:cubicBezTo>
                    <a:pt x="548" y="5346"/>
                    <a:pt x="10800" y="3417"/>
                    <a:pt x="10454" y="2739"/>
                  </a:cubicBezTo>
                  <a:cubicBezTo>
                    <a:pt x="10133" y="2108"/>
                    <a:pt x="4966" y="1548"/>
                    <a:pt x="4465" y="1512"/>
                  </a:cubicBezTo>
                  <a:lnTo>
                    <a:pt x="4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95;p54">
              <a:extLst>
                <a:ext uri="{FF2B5EF4-FFF2-40B4-BE49-F238E27FC236}">
                  <a16:creationId xmlns:a16="http://schemas.microsoft.com/office/drawing/2014/main" id="{08D9BAA2-7D7E-DFE8-CECC-C1CEECA17E8A}"/>
                </a:ext>
              </a:extLst>
            </p:cNvPr>
            <p:cNvSpPr/>
            <p:nvPr/>
          </p:nvSpPr>
          <p:spPr>
            <a:xfrm>
              <a:off x="17699525" y="1500650"/>
              <a:ext cx="122950" cy="76775"/>
            </a:xfrm>
            <a:custGeom>
              <a:avLst/>
              <a:gdLst/>
              <a:ahLst/>
              <a:cxnLst/>
              <a:rect l="l" t="t" r="r" b="b"/>
              <a:pathLst>
                <a:path w="4918" h="3071" extrusionOk="0">
                  <a:moveTo>
                    <a:pt x="2781" y="1"/>
                  </a:moveTo>
                  <a:cubicBezTo>
                    <a:pt x="1835" y="1"/>
                    <a:pt x="901" y="123"/>
                    <a:pt x="0" y="344"/>
                  </a:cubicBezTo>
                  <a:cubicBezTo>
                    <a:pt x="119" y="1344"/>
                    <a:pt x="620" y="3071"/>
                    <a:pt x="2691" y="3071"/>
                  </a:cubicBezTo>
                  <a:cubicBezTo>
                    <a:pt x="4739" y="3071"/>
                    <a:pt x="4918" y="1404"/>
                    <a:pt x="4775" y="213"/>
                  </a:cubicBezTo>
                  <a:cubicBezTo>
                    <a:pt x="4477" y="142"/>
                    <a:pt x="4132" y="82"/>
                    <a:pt x="3775" y="47"/>
                  </a:cubicBezTo>
                  <a:cubicBezTo>
                    <a:pt x="3442" y="16"/>
                    <a:pt x="3111" y="1"/>
                    <a:pt x="2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6;p54">
              <a:extLst>
                <a:ext uri="{FF2B5EF4-FFF2-40B4-BE49-F238E27FC236}">
                  <a16:creationId xmlns:a16="http://schemas.microsoft.com/office/drawing/2014/main" id="{7D4CB31F-A2F9-59FB-CAAA-9EC855631FD1}"/>
                </a:ext>
              </a:extLst>
            </p:cNvPr>
            <p:cNvSpPr/>
            <p:nvPr/>
          </p:nvSpPr>
          <p:spPr>
            <a:xfrm>
              <a:off x="17714400" y="1396725"/>
              <a:ext cx="70875" cy="127125"/>
            </a:xfrm>
            <a:custGeom>
              <a:avLst/>
              <a:gdLst/>
              <a:ahLst/>
              <a:cxnLst/>
              <a:rect l="l" t="t" r="r" b="b"/>
              <a:pathLst>
                <a:path w="2835" h="5085" extrusionOk="0">
                  <a:moveTo>
                    <a:pt x="155" y="1"/>
                  </a:moveTo>
                  <a:lnTo>
                    <a:pt x="1" y="5085"/>
                  </a:lnTo>
                  <a:lnTo>
                    <a:pt x="2834" y="5085"/>
                  </a:lnTo>
                  <a:lnTo>
                    <a:pt x="2299" y="104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97;p54">
              <a:extLst>
                <a:ext uri="{FF2B5EF4-FFF2-40B4-BE49-F238E27FC236}">
                  <a16:creationId xmlns:a16="http://schemas.microsoft.com/office/drawing/2014/main" id="{4C84D10C-B1D6-A4E3-3CB9-6D612AA4AEF5}"/>
                </a:ext>
              </a:extLst>
            </p:cNvPr>
            <p:cNvSpPr/>
            <p:nvPr/>
          </p:nvSpPr>
          <p:spPr>
            <a:xfrm>
              <a:off x="17818875" y="1505975"/>
              <a:ext cx="243225" cy="726300"/>
            </a:xfrm>
            <a:custGeom>
              <a:avLst/>
              <a:gdLst/>
              <a:ahLst/>
              <a:cxnLst/>
              <a:rect l="l" t="t" r="r" b="b"/>
              <a:pathLst>
                <a:path w="9729" h="29052" extrusionOk="0">
                  <a:moveTo>
                    <a:pt x="1" y="0"/>
                  </a:moveTo>
                  <a:lnTo>
                    <a:pt x="1" y="0"/>
                  </a:lnTo>
                  <a:cubicBezTo>
                    <a:pt x="3751" y="5060"/>
                    <a:pt x="4073" y="15752"/>
                    <a:pt x="3239" y="28325"/>
                  </a:cubicBezTo>
                  <a:cubicBezTo>
                    <a:pt x="3287" y="28790"/>
                    <a:pt x="3323" y="29051"/>
                    <a:pt x="3335" y="29051"/>
                  </a:cubicBezTo>
                  <a:cubicBezTo>
                    <a:pt x="3501" y="29051"/>
                    <a:pt x="9728" y="28063"/>
                    <a:pt x="9728" y="28063"/>
                  </a:cubicBezTo>
                  <a:cubicBezTo>
                    <a:pt x="9728" y="28063"/>
                    <a:pt x="6490" y="8549"/>
                    <a:pt x="5787" y="6192"/>
                  </a:cubicBezTo>
                  <a:cubicBezTo>
                    <a:pt x="5085" y="3846"/>
                    <a:pt x="3239" y="77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98;p54">
              <a:extLst>
                <a:ext uri="{FF2B5EF4-FFF2-40B4-BE49-F238E27FC236}">
                  <a16:creationId xmlns:a16="http://schemas.microsoft.com/office/drawing/2014/main" id="{DFAE09F5-985E-75E0-98BB-106B8B88C937}"/>
                </a:ext>
              </a:extLst>
            </p:cNvPr>
            <p:cNvSpPr/>
            <p:nvPr/>
          </p:nvSpPr>
          <p:spPr>
            <a:xfrm>
              <a:off x="17670050" y="1324775"/>
              <a:ext cx="169700" cy="161250"/>
            </a:xfrm>
            <a:custGeom>
              <a:avLst/>
              <a:gdLst/>
              <a:ahLst/>
              <a:cxnLst/>
              <a:rect l="l" t="t" r="r" b="b"/>
              <a:pathLst>
                <a:path w="6788" h="6450" extrusionOk="0">
                  <a:moveTo>
                    <a:pt x="3386" y="1"/>
                  </a:moveTo>
                  <a:cubicBezTo>
                    <a:pt x="1922" y="1"/>
                    <a:pt x="616" y="1031"/>
                    <a:pt x="322" y="2533"/>
                  </a:cubicBezTo>
                  <a:cubicBezTo>
                    <a:pt x="1" y="4224"/>
                    <a:pt x="1096" y="5867"/>
                    <a:pt x="2799" y="6189"/>
                  </a:cubicBezTo>
                  <a:cubicBezTo>
                    <a:pt x="3626" y="6354"/>
                    <a:pt x="4233" y="6449"/>
                    <a:pt x="4689" y="6449"/>
                  </a:cubicBezTo>
                  <a:cubicBezTo>
                    <a:pt x="5151" y="6449"/>
                    <a:pt x="5458" y="6351"/>
                    <a:pt x="5680" y="6129"/>
                  </a:cubicBezTo>
                  <a:cubicBezTo>
                    <a:pt x="5835" y="5998"/>
                    <a:pt x="5942" y="5808"/>
                    <a:pt x="6025" y="5570"/>
                  </a:cubicBezTo>
                  <a:cubicBezTo>
                    <a:pt x="6192" y="5141"/>
                    <a:pt x="6287" y="4522"/>
                    <a:pt x="6454" y="3712"/>
                  </a:cubicBezTo>
                  <a:cubicBezTo>
                    <a:pt x="6787" y="2021"/>
                    <a:pt x="5668" y="390"/>
                    <a:pt x="3977" y="57"/>
                  </a:cubicBezTo>
                  <a:cubicBezTo>
                    <a:pt x="3779" y="19"/>
                    <a:pt x="3581" y="1"/>
                    <a:pt x="3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9;p54">
              <a:extLst>
                <a:ext uri="{FF2B5EF4-FFF2-40B4-BE49-F238E27FC236}">
                  <a16:creationId xmlns:a16="http://schemas.microsoft.com/office/drawing/2014/main" id="{6C7A5239-3E17-2BE0-CF75-E5CD52649982}"/>
                </a:ext>
              </a:extLst>
            </p:cNvPr>
            <p:cNvSpPr/>
            <p:nvPr/>
          </p:nvSpPr>
          <p:spPr>
            <a:xfrm>
              <a:off x="17805500" y="1420250"/>
              <a:ext cx="31850" cy="41400"/>
            </a:xfrm>
            <a:custGeom>
              <a:avLst/>
              <a:gdLst/>
              <a:ahLst/>
              <a:cxnLst/>
              <a:rect l="l" t="t" r="r" b="b"/>
              <a:pathLst>
                <a:path w="1274" h="1656" extrusionOk="0">
                  <a:moveTo>
                    <a:pt x="1012" y="0"/>
                  </a:moveTo>
                  <a:lnTo>
                    <a:pt x="369" y="36"/>
                  </a:lnTo>
                  <a:lnTo>
                    <a:pt x="0" y="1405"/>
                  </a:lnTo>
                  <a:lnTo>
                    <a:pt x="1274" y="165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0;p54">
              <a:extLst>
                <a:ext uri="{FF2B5EF4-FFF2-40B4-BE49-F238E27FC236}">
                  <a16:creationId xmlns:a16="http://schemas.microsoft.com/office/drawing/2014/main" id="{C683AB2B-81DB-D9E3-50FA-119A743B3401}"/>
                </a:ext>
              </a:extLst>
            </p:cNvPr>
            <p:cNvSpPr/>
            <p:nvPr/>
          </p:nvSpPr>
          <p:spPr>
            <a:xfrm>
              <a:off x="17673625" y="1300350"/>
              <a:ext cx="216425" cy="168750"/>
            </a:xfrm>
            <a:custGeom>
              <a:avLst/>
              <a:gdLst/>
              <a:ahLst/>
              <a:cxnLst/>
              <a:rect l="l" t="t" r="r" b="b"/>
              <a:pathLst>
                <a:path w="8657" h="6750" extrusionOk="0">
                  <a:moveTo>
                    <a:pt x="7197" y="1"/>
                  </a:moveTo>
                  <a:cubicBezTo>
                    <a:pt x="6900" y="1"/>
                    <a:pt x="6558" y="190"/>
                    <a:pt x="6216" y="474"/>
                  </a:cubicBezTo>
                  <a:cubicBezTo>
                    <a:pt x="6026" y="629"/>
                    <a:pt x="5780" y="688"/>
                    <a:pt x="5478" y="688"/>
                  </a:cubicBezTo>
                  <a:cubicBezTo>
                    <a:pt x="4754" y="688"/>
                    <a:pt x="3704" y="349"/>
                    <a:pt x="2310" y="165"/>
                  </a:cubicBezTo>
                  <a:cubicBezTo>
                    <a:pt x="2095" y="135"/>
                    <a:pt x="1900" y="122"/>
                    <a:pt x="1723" y="122"/>
                  </a:cubicBezTo>
                  <a:cubicBezTo>
                    <a:pt x="277" y="122"/>
                    <a:pt x="60" y="1010"/>
                    <a:pt x="60" y="1010"/>
                  </a:cubicBezTo>
                  <a:cubicBezTo>
                    <a:pt x="1" y="2403"/>
                    <a:pt x="24" y="3713"/>
                    <a:pt x="179" y="4832"/>
                  </a:cubicBezTo>
                  <a:cubicBezTo>
                    <a:pt x="346" y="6058"/>
                    <a:pt x="1405" y="6654"/>
                    <a:pt x="1584" y="6749"/>
                  </a:cubicBezTo>
                  <a:cubicBezTo>
                    <a:pt x="1584" y="6749"/>
                    <a:pt x="1584" y="6749"/>
                    <a:pt x="1584" y="6749"/>
                  </a:cubicBezTo>
                  <a:cubicBezTo>
                    <a:pt x="1604" y="6749"/>
                    <a:pt x="2252" y="4756"/>
                    <a:pt x="2525" y="3927"/>
                  </a:cubicBezTo>
                  <a:lnTo>
                    <a:pt x="2560" y="3856"/>
                  </a:lnTo>
                  <a:cubicBezTo>
                    <a:pt x="2560" y="3856"/>
                    <a:pt x="2810" y="4012"/>
                    <a:pt x="3129" y="4012"/>
                  </a:cubicBezTo>
                  <a:cubicBezTo>
                    <a:pt x="3251" y="4012"/>
                    <a:pt x="3382" y="3989"/>
                    <a:pt x="3513" y="3927"/>
                  </a:cubicBezTo>
                  <a:cubicBezTo>
                    <a:pt x="3936" y="3726"/>
                    <a:pt x="3673" y="2708"/>
                    <a:pt x="4577" y="2708"/>
                  </a:cubicBezTo>
                  <a:cubicBezTo>
                    <a:pt x="4691" y="2708"/>
                    <a:pt x="4823" y="2724"/>
                    <a:pt x="4977" y="2760"/>
                  </a:cubicBezTo>
                  <a:cubicBezTo>
                    <a:pt x="5398" y="2862"/>
                    <a:pt x="5771" y="2897"/>
                    <a:pt x="6086" y="2897"/>
                  </a:cubicBezTo>
                  <a:cubicBezTo>
                    <a:pt x="6807" y="2897"/>
                    <a:pt x="7228" y="2713"/>
                    <a:pt x="7228" y="2713"/>
                  </a:cubicBezTo>
                  <a:cubicBezTo>
                    <a:pt x="7228" y="2713"/>
                    <a:pt x="8656" y="2225"/>
                    <a:pt x="8156" y="1713"/>
                  </a:cubicBezTo>
                  <a:cubicBezTo>
                    <a:pt x="7985" y="1521"/>
                    <a:pt x="7795" y="1459"/>
                    <a:pt x="7623" y="1459"/>
                  </a:cubicBezTo>
                  <a:cubicBezTo>
                    <a:pt x="7496" y="1459"/>
                    <a:pt x="7378" y="1493"/>
                    <a:pt x="7287" y="1534"/>
                  </a:cubicBezTo>
                  <a:cubicBezTo>
                    <a:pt x="7585" y="1355"/>
                    <a:pt x="8061" y="962"/>
                    <a:pt x="7823" y="462"/>
                  </a:cubicBezTo>
                  <a:cubicBezTo>
                    <a:pt x="7665" y="136"/>
                    <a:pt x="7447" y="1"/>
                    <a:pt x="7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01;p54">
              <a:extLst>
                <a:ext uri="{FF2B5EF4-FFF2-40B4-BE49-F238E27FC236}">
                  <a16:creationId xmlns:a16="http://schemas.microsoft.com/office/drawing/2014/main" id="{F1C1AFD2-DD17-CF59-9D3D-3B14EAC37996}"/>
                </a:ext>
              </a:extLst>
            </p:cNvPr>
            <p:cNvSpPr/>
            <p:nvPr/>
          </p:nvSpPr>
          <p:spPr>
            <a:xfrm>
              <a:off x="17695275" y="1384900"/>
              <a:ext cx="42375" cy="51400"/>
            </a:xfrm>
            <a:custGeom>
              <a:avLst/>
              <a:gdLst/>
              <a:ahLst/>
              <a:cxnLst/>
              <a:rect l="l" t="t" r="r" b="b"/>
              <a:pathLst>
                <a:path w="1695" h="2056" extrusionOk="0">
                  <a:moveTo>
                    <a:pt x="1002" y="1"/>
                  </a:moveTo>
                  <a:cubicBezTo>
                    <a:pt x="838" y="1"/>
                    <a:pt x="661" y="95"/>
                    <a:pt x="492" y="367"/>
                  </a:cubicBezTo>
                  <a:cubicBezTo>
                    <a:pt x="0" y="1186"/>
                    <a:pt x="541" y="2055"/>
                    <a:pt x="1305" y="2055"/>
                  </a:cubicBezTo>
                  <a:cubicBezTo>
                    <a:pt x="1374" y="2055"/>
                    <a:pt x="1444" y="2048"/>
                    <a:pt x="1516" y="2033"/>
                  </a:cubicBezTo>
                  <a:lnTo>
                    <a:pt x="1694" y="474"/>
                  </a:lnTo>
                  <a:cubicBezTo>
                    <a:pt x="1678" y="474"/>
                    <a:pt x="1371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02;p54">
              <a:extLst>
                <a:ext uri="{FF2B5EF4-FFF2-40B4-BE49-F238E27FC236}">
                  <a16:creationId xmlns:a16="http://schemas.microsoft.com/office/drawing/2014/main" id="{DE211D79-333C-B3B2-0384-1D61461D2843}"/>
                </a:ext>
              </a:extLst>
            </p:cNvPr>
            <p:cNvSpPr/>
            <p:nvPr/>
          </p:nvSpPr>
          <p:spPr>
            <a:xfrm>
              <a:off x="17783450" y="1455075"/>
              <a:ext cx="37250" cy="22950"/>
            </a:xfrm>
            <a:custGeom>
              <a:avLst/>
              <a:gdLst/>
              <a:ahLst/>
              <a:cxnLst/>
              <a:rect l="l" t="t" r="r" b="b"/>
              <a:pathLst>
                <a:path w="1490" h="918" extrusionOk="0">
                  <a:moveTo>
                    <a:pt x="1" y="0"/>
                  </a:moveTo>
                  <a:cubicBezTo>
                    <a:pt x="1" y="0"/>
                    <a:pt x="96" y="584"/>
                    <a:pt x="1144" y="917"/>
                  </a:cubicBezTo>
                  <a:cubicBezTo>
                    <a:pt x="1299" y="786"/>
                    <a:pt x="1406" y="596"/>
                    <a:pt x="1489" y="35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03;p54">
              <a:extLst>
                <a:ext uri="{FF2B5EF4-FFF2-40B4-BE49-F238E27FC236}">
                  <a16:creationId xmlns:a16="http://schemas.microsoft.com/office/drawing/2014/main" id="{2B10854C-9271-D947-0957-7C5138CBA565}"/>
                </a:ext>
              </a:extLst>
            </p:cNvPr>
            <p:cNvSpPr/>
            <p:nvPr/>
          </p:nvSpPr>
          <p:spPr>
            <a:xfrm>
              <a:off x="17779600" y="1413150"/>
              <a:ext cx="33350" cy="15750"/>
            </a:xfrm>
            <a:custGeom>
              <a:avLst/>
              <a:gdLst/>
              <a:ahLst/>
              <a:cxnLst/>
              <a:rect l="l" t="t" r="r" b="b"/>
              <a:pathLst>
                <a:path w="1334" h="630" extrusionOk="0">
                  <a:moveTo>
                    <a:pt x="609" y="0"/>
                  </a:moveTo>
                  <a:cubicBezTo>
                    <a:pt x="439" y="0"/>
                    <a:pt x="256" y="67"/>
                    <a:pt x="60" y="201"/>
                  </a:cubicBezTo>
                  <a:cubicBezTo>
                    <a:pt x="0" y="225"/>
                    <a:pt x="0" y="308"/>
                    <a:pt x="36" y="356"/>
                  </a:cubicBezTo>
                  <a:cubicBezTo>
                    <a:pt x="50" y="384"/>
                    <a:pt x="84" y="395"/>
                    <a:pt x="117" y="395"/>
                  </a:cubicBezTo>
                  <a:cubicBezTo>
                    <a:pt x="141" y="395"/>
                    <a:pt x="164" y="389"/>
                    <a:pt x="179" y="380"/>
                  </a:cubicBezTo>
                  <a:cubicBezTo>
                    <a:pt x="342" y="274"/>
                    <a:pt x="490" y="215"/>
                    <a:pt x="623" y="215"/>
                  </a:cubicBezTo>
                  <a:cubicBezTo>
                    <a:pt x="654" y="215"/>
                    <a:pt x="685" y="218"/>
                    <a:pt x="715" y="225"/>
                  </a:cubicBezTo>
                  <a:cubicBezTo>
                    <a:pt x="976" y="308"/>
                    <a:pt x="1107" y="570"/>
                    <a:pt x="1107" y="570"/>
                  </a:cubicBezTo>
                  <a:cubicBezTo>
                    <a:pt x="1143" y="606"/>
                    <a:pt x="1167" y="630"/>
                    <a:pt x="1215" y="630"/>
                  </a:cubicBezTo>
                  <a:cubicBezTo>
                    <a:pt x="1227" y="630"/>
                    <a:pt x="1238" y="630"/>
                    <a:pt x="1250" y="618"/>
                  </a:cubicBezTo>
                  <a:cubicBezTo>
                    <a:pt x="1298" y="594"/>
                    <a:pt x="1334" y="534"/>
                    <a:pt x="1298" y="475"/>
                  </a:cubicBezTo>
                  <a:cubicBezTo>
                    <a:pt x="1298" y="451"/>
                    <a:pt x="1119" y="118"/>
                    <a:pt x="774" y="22"/>
                  </a:cubicBezTo>
                  <a:cubicBezTo>
                    <a:pt x="720" y="7"/>
                    <a:pt x="665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04;p54">
              <a:extLst>
                <a:ext uri="{FF2B5EF4-FFF2-40B4-BE49-F238E27FC236}">
                  <a16:creationId xmlns:a16="http://schemas.microsoft.com/office/drawing/2014/main" id="{3F77889C-AD79-E338-BA77-62AAD2E4D2DD}"/>
                </a:ext>
              </a:extLst>
            </p:cNvPr>
            <p:cNvSpPr/>
            <p:nvPr/>
          </p:nvSpPr>
          <p:spPr>
            <a:xfrm>
              <a:off x="17776325" y="1384100"/>
              <a:ext cx="48525" cy="15925"/>
            </a:xfrm>
            <a:custGeom>
              <a:avLst/>
              <a:gdLst/>
              <a:ahLst/>
              <a:cxnLst/>
              <a:rect l="l" t="t" r="r" b="b"/>
              <a:pathLst>
                <a:path w="1941" h="637" extrusionOk="0">
                  <a:moveTo>
                    <a:pt x="1065" y="1"/>
                  </a:moveTo>
                  <a:cubicBezTo>
                    <a:pt x="1019" y="1"/>
                    <a:pt x="974" y="2"/>
                    <a:pt x="929" y="6"/>
                  </a:cubicBezTo>
                  <a:cubicBezTo>
                    <a:pt x="750" y="29"/>
                    <a:pt x="584" y="53"/>
                    <a:pt x="417" y="125"/>
                  </a:cubicBezTo>
                  <a:cubicBezTo>
                    <a:pt x="250" y="208"/>
                    <a:pt x="119" y="327"/>
                    <a:pt x="0" y="446"/>
                  </a:cubicBezTo>
                  <a:lnTo>
                    <a:pt x="155" y="589"/>
                  </a:lnTo>
                  <a:cubicBezTo>
                    <a:pt x="340" y="443"/>
                    <a:pt x="548" y="377"/>
                    <a:pt x="768" y="377"/>
                  </a:cubicBezTo>
                  <a:cubicBezTo>
                    <a:pt x="817" y="377"/>
                    <a:pt x="867" y="380"/>
                    <a:pt x="917" y="387"/>
                  </a:cubicBezTo>
                  <a:cubicBezTo>
                    <a:pt x="1048" y="399"/>
                    <a:pt x="1179" y="422"/>
                    <a:pt x="1310" y="470"/>
                  </a:cubicBezTo>
                  <a:cubicBezTo>
                    <a:pt x="1441" y="518"/>
                    <a:pt x="1584" y="577"/>
                    <a:pt x="1691" y="637"/>
                  </a:cubicBezTo>
                  <a:lnTo>
                    <a:pt x="1941" y="149"/>
                  </a:lnTo>
                  <a:cubicBezTo>
                    <a:pt x="1762" y="89"/>
                    <a:pt x="1596" y="53"/>
                    <a:pt x="1429" y="29"/>
                  </a:cubicBezTo>
                  <a:cubicBezTo>
                    <a:pt x="1316" y="12"/>
                    <a:pt x="1190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05;p54">
              <a:extLst>
                <a:ext uri="{FF2B5EF4-FFF2-40B4-BE49-F238E27FC236}">
                  <a16:creationId xmlns:a16="http://schemas.microsoft.com/office/drawing/2014/main" id="{08BE1A25-76C0-DC41-3888-627F1F48FD60}"/>
                </a:ext>
              </a:extLst>
            </p:cNvPr>
            <p:cNvSpPr/>
            <p:nvPr/>
          </p:nvSpPr>
          <p:spPr>
            <a:xfrm>
              <a:off x="18055525" y="1977750"/>
              <a:ext cx="179200" cy="203925"/>
            </a:xfrm>
            <a:custGeom>
              <a:avLst/>
              <a:gdLst/>
              <a:ahLst/>
              <a:cxnLst/>
              <a:rect l="l" t="t" r="r" b="b"/>
              <a:pathLst>
                <a:path w="7168" h="8157" extrusionOk="0">
                  <a:moveTo>
                    <a:pt x="6739" y="1"/>
                  </a:moveTo>
                  <a:lnTo>
                    <a:pt x="0" y="4025"/>
                  </a:lnTo>
                  <a:lnTo>
                    <a:pt x="1417" y="8156"/>
                  </a:lnTo>
                  <a:lnTo>
                    <a:pt x="7168" y="7502"/>
                  </a:lnTo>
                  <a:lnTo>
                    <a:pt x="6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06;p54">
              <a:extLst>
                <a:ext uri="{FF2B5EF4-FFF2-40B4-BE49-F238E27FC236}">
                  <a16:creationId xmlns:a16="http://schemas.microsoft.com/office/drawing/2014/main" id="{2A3433AA-31DA-DB4E-DB03-01EE8A75C414}"/>
                </a:ext>
              </a:extLst>
            </p:cNvPr>
            <p:cNvSpPr/>
            <p:nvPr/>
          </p:nvSpPr>
          <p:spPr>
            <a:xfrm>
              <a:off x="18066525" y="1962875"/>
              <a:ext cx="162550" cy="185450"/>
            </a:xfrm>
            <a:custGeom>
              <a:avLst/>
              <a:gdLst/>
              <a:ahLst/>
              <a:cxnLst/>
              <a:rect l="l" t="t" r="r" b="b"/>
              <a:pathLst>
                <a:path w="6502" h="7418" extrusionOk="0">
                  <a:moveTo>
                    <a:pt x="5656" y="0"/>
                  </a:moveTo>
                  <a:cubicBezTo>
                    <a:pt x="5656" y="0"/>
                    <a:pt x="108" y="2441"/>
                    <a:pt x="1" y="2441"/>
                  </a:cubicBezTo>
                  <a:lnTo>
                    <a:pt x="1572" y="5299"/>
                  </a:lnTo>
                  <a:lnTo>
                    <a:pt x="6502" y="7418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07;p54">
              <a:extLst>
                <a:ext uri="{FF2B5EF4-FFF2-40B4-BE49-F238E27FC236}">
                  <a16:creationId xmlns:a16="http://schemas.microsoft.com/office/drawing/2014/main" id="{C2313F78-5098-A49E-095F-57009ECE6050}"/>
                </a:ext>
              </a:extLst>
            </p:cNvPr>
            <p:cNvSpPr/>
            <p:nvPr/>
          </p:nvSpPr>
          <p:spPr>
            <a:xfrm>
              <a:off x="18067125" y="1976575"/>
              <a:ext cx="172775" cy="198325"/>
            </a:xfrm>
            <a:custGeom>
              <a:avLst/>
              <a:gdLst/>
              <a:ahLst/>
              <a:cxnLst/>
              <a:rect l="l" t="t" r="r" b="b"/>
              <a:pathLst>
                <a:path w="6911" h="7933" extrusionOk="0">
                  <a:moveTo>
                    <a:pt x="1417" y="0"/>
                  </a:moveTo>
                  <a:lnTo>
                    <a:pt x="572" y="500"/>
                  </a:lnTo>
                  <a:lnTo>
                    <a:pt x="536" y="595"/>
                  </a:lnTo>
                  <a:lnTo>
                    <a:pt x="1" y="3727"/>
                  </a:lnTo>
                  <a:cubicBezTo>
                    <a:pt x="1" y="3727"/>
                    <a:pt x="4779" y="7932"/>
                    <a:pt x="6283" y="7932"/>
                  </a:cubicBezTo>
                  <a:cubicBezTo>
                    <a:pt x="6765" y="7932"/>
                    <a:pt x="6910" y="7500"/>
                    <a:pt x="6454" y="6358"/>
                  </a:cubicBezTo>
                  <a:cubicBezTo>
                    <a:pt x="4573" y="1655"/>
                    <a:pt x="141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08;p54">
              <a:extLst>
                <a:ext uri="{FF2B5EF4-FFF2-40B4-BE49-F238E27FC236}">
                  <a16:creationId xmlns:a16="http://schemas.microsoft.com/office/drawing/2014/main" id="{CEFAF7AD-61B7-652E-782B-3E06ECA73496}"/>
                </a:ext>
              </a:extLst>
            </p:cNvPr>
            <p:cNvSpPr/>
            <p:nvPr/>
          </p:nvSpPr>
          <p:spPr>
            <a:xfrm>
              <a:off x="17860250" y="1975075"/>
              <a:ext cx="366450" cy="301550"/>
            </a:xfrm>
            <a:custGeom>
              <a:avLst/>
              <a:gdLst/>
              <a:ahLst/>
              <a:cxnLst/>
              <a:rect l="l" t="t" r="r" b="b"/>
              <a:pathLst>
                <a:path w="14658" h="12062" extrusionOk="0">
                  <a:moveTo>
                    <a:pt x="9014" y="1"/>
                  </a:moveTo>
                  <a:lnTo>
                    <a:pt x="1" y="5763"/>
                  </a:lnTo>
                  <a:lnTo>
                    <a:pt x="5430" y="12062"/>
                  </a:lnTo>
                  <a:lnTo>
                    <a:pt x="14657" y="6525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09;p54">
              <a:extLst>
                <a:ext uri="{FF2B5EF4-FFF2-40B4-BE49-F238E27FC236}">
                  <a16:creationId xmlns:a16="http://schemas.microsoft.com/office/drawing/2014/main" id="{D60582C4-9E23-78E6-DECB-C0BBFE61857E}"/>
                </a:ext>
              </a:extLst>
            </p:cNvPr>
            <p:cNvSpPr/>
            <p:nvPr/>
          </p:nvSpPr>
          <p:spPr>
            <a:xfrm>
              <a:off x="17417350" y="2133575"/>
              <a:ext cx="1024850" cy="737775"/>
            </a:xfrm>
            <a:custGeom>
              <a:avLst/>
              <a:gdLst/>
              <a:ahLst/>
              <a:cxnLst/>
              <a:rect l="l" t="t" r="r" b="b"/>
              <a:pathLst>
                <a:path w="40994" h="29511" extrusionOk="0">
                  <a:moveTo>
                    <a:pt x="31908" y="0"/>
                  </a:moveTo>
                  <a:cubicBezTo>
                    <a:pt x="30732" y="0"/>
                    <a:pt x="29419" y="124"/>
                    <a:pt x="27956" y="399"/>
                  </a:cubicBezTo>
                  <a:cubicBezTo>
                    <a:pt x="17967" y="2281"/>
                    <a:pt x="5787" y="3876"/>
                    <a:pt x="5787" y="3876"/>
                  </a:cubicBezTo>
                  <a:cubicBezTo>
                    <a:pt x="5787" y="3876"/>
                    <a:pt x="0" y="13294"/>
                    <a:pt x="7680" y="15461"/>
                  </a:cubicBezTo>
                  <a:cubicBezTo>
                    <a:pt x="8650" y="15736"/>
                    <a:pt x="9763" y="15856"/>
                    <a:pt x="10967" y="15856"/>
                  </a:cubicBezTo>
                  <a:cubicBezTo>
                    <a:pt x="19301" y="15856"/>
                    <a:pt x="32016" y="10103"/>
                    <a:pt x="32016" y="10103"/>
                  </a:cubicBezTo>
                  <a:lnTo>
                    <a:pt x="36362" y="29367"/>
                  </a:lnTo>
                  <a:lnTo>
                    <a:pt x="40993" y="29510"/>
                  </a:lnTo>
                  <a:cubicBezTo>
                    <a:pt x="40993" y="29510"/>
                    <a:pt x="40708" y="9805"/>
                    <a:pt x="40839" y="6769"/>
                  </a:cubicBezTo>
                  <a:cubicBezTo>
                    <a:pt x="40950" y="4178"/>
                    <a:pt x="38756" y="0"/>
                    <a:pt x="31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10;p54">
              <a:extLst>
                <a:ext uri="{FF2B5EF4-FFF2-40B4-BE49-F238E27FC236}">
                  <a16:creationId xmlns:a16="http://schemas.microsoft.com/office/drawing/2014/main" id="{D588EF35-287B-25A1-DEDE-1889B57C1AD9}"/>
                </a:ext>
              </a:extLst>
            </p:cNvPr>
            <p:cNvSpPr/>
            <p:nvPr/>
          </p:nvSpPr>
          <p:spPr>
            <a:xfrm>
              <a:off x="17732850" y="2381725"/>
              <a:ext cx="564100" cy="721500"/>
            </a:xfrm>
            <a:custGeom>
              <a:avLst/>
              <a:gdLst/>
              <a:ahLst/>
              <a:cxnLst/>
              <a:rect l="l" t="t" r="r" b="b"/>
              <a:pathLst>
                <a:path w="22564" h="28860" extrusionOk="0">
                  <a:moveTo>
                    <a:pt x="20166" y="0"/>
                  </a:moveTo>
                  <a:cubicBezTo>
                    <a:pt x="19991" y="0"/>
                    <a:pt x="19810" y="15"/>
                    <a:pt x="19622" y="46"/>
                  </a:cubicBezTo>
                  <a:cubicBezTo>
                    <a:pt x="18634" y="213"/>
                    <a:pt x="10847" y="4678"/>
                    <a:pt x="1" y="5999"/>
                  </a:cubicBezTo>
                  <a:cubicBezTo>
                    <a:pt x="525" y="6166"/>
                    <a:pt x="1096" y="6297"/>
                    <a:pt x="1715" y="6416"/>
                  </a:cubicBezTo>
                  <a:cubicBezTo>
                    <a:pt x="8956" y="7722"/>
                    <a:pt x="11762" y="7888"/>
                    <a:pt x="12720" y="7888"/>
                  </a:cubicBezTo>
                  <a:cubicBezTo>
                    <a:pt x="13045" y="7888"/>
                    <a:pt x="13157" y="7868"/>
                    <a:pt x="13157" y="7868"/>
                  </a:cubicBezTo>
                  <a:lnTo>
                    <a:pt x="13157" y="7868"/>
                  </a:lnTo>
                  <a:lnTo>
                    <a:pt x="12431" y="28276"/>
                  </a:lnTo>
                  <a:cubicBezTo>
                    <a:pt x="13003" y="28276"/>
                    <a:pt x="18217" y="28859"/>
                    <a:pt x="18217" y="28859"/>
                  </a:cubicBezTo>
                  <a:cubicBezTo>
                    <a:pt x="18217" y="28859"/>
                    <a:pt x="21694" y="7999"/>
                    <a:pt x="21980" y="6118"/>
                  </a:cubicBezTo>
                  <a:cubicBezTo>
                    <a:pt x="22158" y="4963"/>
                    <a:pt x="22563" y="2177"/>
                    <a:pt x="21146" y="165"/>
                  </a:cubicBezTo>
                  <a:cubicBezTo>
                    <a:pt x="20851" y="61"/>
                    <a:pt x="20522" y="0"/>
                    <a:pt x="20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11;p54">
              <a:extLst>
                <a:ext uri="{FF2B5EF4-FFF2-40B4-BE49-F238E27FC236}">
                  <a16:creationId xmlns:a16="http://schemas.microsoft.com/office/drawing/2014/main" id="{BDEDEE3F-BF1B-B3EF-3CA2-16D87C38E1AD}"/>
                </a:ext>
              </a:extLst>
            </p:cNvPr>
            <p:cNvSpPr/>
            <p:nvPr/>
          </p:nvSpPr>
          <p:spPr>
            <a:xfrm>
              <a:off x="17866800" y="2050675"/>
              <a:ext cx="184875" cy="88725"/>
            </a:xfrm>
            <a:custGeom>
              <a:avLst/>
              <a:gdLst/>
              <a:ahLst/>
              <a:cxnLst/>
              <a:rect l="l" t="t" r="r" b="b"/>
              <a:pathLst>
                <a:path w="7395" h="3549" extrusionOk="0">
                  <a:moveTo>
                    <a:pt x="3715" y="3491"/>
                  </a:moveTo>
                  <a:cubicBezTo>
                    <a:pt x="3723" y="3494"/>
                    <a:pt x="3731" y="3498"/>
                    <a:pt x="3739" y="3501"/>
                  </a:cubicBezTo>
                  <a:cubicBezTo>
                    <a:pt x="3733" y="3495"/>
                    <a:pt x="3724" y="3492"/>
                    <a:pt x="3715" y="3491"/>
                  </a:cubicBezTo>
                  <a:close/>
                  <a:moveTo>
                    <a:pt x="5943" y="0"/>
                  </a:moveTo>
                  <a:cubicBezTo>
                    <a:pt x="4965" y="0"/>
                    <a:pt x="205" y="1926"/>
                    <a:pt x="96" y="2025"/>
                  </a:cubicBezTo>
                  <a:cubicBezTo>
                    <a:pt x="1" y="2096"/>
                    <a:pt x="1239" y="3263"/>
                    <a:pt x="1525" y="3549"/>
                  </a:cubicBezTo>
                  <a:cubicBezTo>
                    <a:pt x="1894" y="3501"/>
                    <a:pt x="2263" y="3513"/>
                    <a:pt x="2632" y="3489"/>
                  </a:cubicBezTo>
                  <a:cubicBezTo>
                    <a:pt x="2871" y="3468"/>
                    <a:pt x="3077" y="3443"/>
                    <a:pt x="3276" y="3443"/>
                  </a:cubicBezTo>
                  <a:cubicBezTo>
                    <a:pt x="3415" y="3443"/>
                    <a:pt x="3550" y="3455"/>
                    <a:pt x="3692" y="3489"/>
                  </a:cubicBezTo>
                  <a:cubicBezTo>
                    <a:pt x="3697" y="3489"/>
                    <a:pt x="3706" y="3489"/>
                    <a:pt x="3715" y="3491"/>
                  </a:cubicBezTo>
                  <a:lnTo>
                    <a:pt x="3715" y="3491"/>
                  </a:lnTo>
                  <a:cubicBezTo>
                    <a:pt x="3561" y="3425"/>
                    <a:pt x="3454" y="3382"/>
                    <a:pt x="3454" y="3382"/>
                  </a:cubicBezTo>
                  <a:lnTo>
                    <a:pt x="3454" y="3382"/>
                  </a:lnTo>
                  <a:cubicBezTo>
                    <a:pt x="3454" y="3382"/>
                    <a:pt x="4566" y="3483"/>
                    <a:pt x="5514" y="3483"/>
                  </a:cubicBezTo>
                  <a:cubicBezTo>
                    <a:pt x="6225" y="3483"/>
                    <a:pt x="6845" y="3426"/>
                    <a:pt x="6835" y="3227"/>
                  </a:cubicBezTo>
                  <a:cubicBezTo>
                    <a:pt x="6799" y="2787"/>
                    <a:pt x="3977" y="2751"/>
                    <a:pt x="3977" y="2751"/>
                  </a:cubicBezTo>
                  <a:cubicBezTo>
                    <a:pt x="3977" y="2751"/>
                    <a:pt x="7394" y="1834"/>
                    <a:pt x="7311" y="1370"/>
                  </a:cubicBezTo>
                  <a:cubicBezTo>
                    <a:pt x="7290" y="1277"/>
                    <a:pt x="7133" y="1240"/>
                    <a:pt x="6895" y="1240"/>
                  </a:cubicBezTo>
                  <a:cubicBezTo>
                    <a:pt x="5944" y="1240"/>
                    <a:pt x="3704" y="1834"/>
                    <a:pt x="3704" y="1834"/>
                  </a:cubicBezTo>
                  <a:cubicBezTo>
                    <a:pt x="3704" y="1834"/>
                    <a:pt x="6359" y="453"/>
                    <a:pt x="6109" y="48"/>
                  </a:cubicBezTo>
                  <a:cubicBezTo>
                    <a:pt x="6087" y="15"/>
                    <a:pt x="6030" y="0"/>
                    <a:pt x="5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2;p54">
              <a:extLst>
                <a:ext uri="{FF2B5EF4-FFF2-40B4-BE49-F238E27FC236}">
                  <a16:creationId xmlns:a16="http://schemas.microsoft.com/office/drawing/2014/main" id="{5650C16A-76DF-A0B1-58B1-7BD59A4A2A4D}"/>
                </a:ext>
              </a:extLst>
            </p:cNvPr>
            <p:cNvSpPr/>
            <p:nvPr/>
          </p:nvSpPr>
          <p:spPr>
            <a:xfrm>
              <a:off x="17904900" y="2131050"/>
              <a:ext cx="108975" cy="21400"/>
            </a:xfrm>
            <a:custGeom>
              <a:avLst/>
              <a:gdLst/>
              <a:ahLst/>
              <a:cxnLst/>
              <a:rect l="l" t="t" r="r" b="b"/>
              <a:pathLst>
                <a:path w="4359" h="856" extrusionOk="0">
                  <a:moveTo>
                    <a:pt x="2060" y="0"/>
                  </a:moveTo>
                  <a:lnTo>
                    <a:pt x="1" y="334"/>
                  </a:lnTo>
                  <a:cubicBezTo>
                    <a:pt x="1" y="334"/>
                    <a:pt x="13" y="334"/>
                    <a:pt x="25" y="346"/>
                  </a:cubicBezTo>
                  <a:cubicBezTo>
                    <a:pt x="132" y="393"/>
                    <a:pt x="394" y="548"/>
                    <a:pt x="394" y="548"/>
                  </a:cubicBezTo>
                  <a:cubicBezTo>
                    <a:pt x="394" y="548"/>
                    <a:pt x="3042" y="856"/>
                    <a:pt x="3932" y="856"/>
                  </a:cubicBezTo>
                  <a:cubicBezTo>
                    <a:pt x="4092" y="856"/>
                    <a:pt x="4195" y="846"/>
                    <a:pt x="4216" y="822"/>
                  </a:cubicBezTo>
                  <a:cubicBezTo>
                    <a:pt x="4358" y="643"/>
                    <a:pt x="2060" y="0"/>
                    <a:pt x="2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13;p54">
              <a:extLst>
                <a:ext uri="{FF2B5EF4-FFF2-40B4-BE49-F238E27FC236}">
                  <a16:creationId xmlns:a16="http://schemas.microsoft.com/office/drawing/2014/main" id="{F6EC4D3D-8436-C2EC-9420-3CF4B41E7F70}"/>
                </a:ext>
              </a:extLst>
            </p:cNvPr>
            <p:cNvSpPr/>
            <p:nvPr/>
          </p:nvSpPr>
          <p:spPr>
            <a:xfrm>
              <a:off x="17869775" y="2048450"/>
              <a:ext cx="106875" cy="52550"/>
            </a:xfrm>
            <a:custGeom>
              <a:avLst/>
              <a:gdLst/>
              <a:ahLst/>
              <a:cxnLst/>
              <a:rect l="l" t="t" r="r" b="b"/>
              <a:pathLst>
                <a:path w="4275" h="2102" extrusionOk="0">
                  <a:moveTo>
                    <a:pt x="2685" y="1"/>
                  </a:moveTo>
                  <a:cubicBezTo>
                    <a:pt x="2401" y="1"/>
                    <a:pt x="2106" y="29"/>
                    <a:pt x="1834" y="125"/>
                  </a:cubicBezTo>
                  <a:cubicBezTo>
                    <a:pt x="1013" y="399"/>
                    <a:pt x="882" y="840"/>
                    <a:pt x="882" y="840"/>
                  </a:cubicBezTo>
                  <a:cubicBezTo>
                    <a:pt x="882" y="840"/>
                    <a:pt x="86" y="2080"/>
                    <a:pt x="3" y="2102"/>
                  </a:cubicBezTo>
                  <a:lnTo>
                    <a:pt x="3" y="2102"/>
                  </a:lnTo>
                  <a:lnTo>
                    <a:pt x="1918" y="1828"/>
                  </a:lnTo>
                  <a:cubicBezTo>
                    <a:pt x="1918" y="1828"/>
                    <a:pt x="2072" y="792"/>
                    <a:pt x="3084" y="745"/>
                  </a:cubicBezTo>
                  <a:cubicBezTo>
                    <a:pt x="4042" y="688"/>
                    <a:pt x="4275" y="35"/>
                    <a:pt x="4035" y="35"/>
                  </a:cubicBezTo>
                  <a:cubicBezTo>
                    <a:pt x="4021" y="35"/>
                    <a:pt x="4006" y="38"/>
                    <a:pt x="3989" y="42"/>
                  </a:cubicBezTo>
                  <a:cubicBezTo>
                    <a:pt x="3936" y="59"/>
                    <a:pt x="3866" y="66"/>
                    <a:pt x="3782" y="66"/>
                  </a:cubicBezTo>
                  <a:cubicBezTo>
                    <a:pt x="3516" y="66"/>
                    <a:pt x="3112" y="1"/>
                    <a:pt x="2685" y="1"/>
                  </a:cubicBezTo>
                  <a:close/>
                  <a:moveTo>
                    <a:pt x="3" y="2102"/>
                  </a:moveTo>
                  <a:lnTo>
                    <a:pt x="1" y="2102"/>
                  </a:lnTo>
                  <a:cubicBezTo>
                    <a:pt x="1" y="2102"/>
                    <a:pt x="2" y="2102"/>
                    <a:pt x="3" y="2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14;p54">
              <a:extLst>
                <a:ext uri="{FF2B5EF4-FFF2-40B4-BE49-F238E27FC236}">
                  <a16:creationId xmlns:a16="http://schemas.microsoft.com/office/drawing/2014/main" id="{237FDB51-CBD4-C849-3986-4A79DDC07925}"/>
                </a:ext>
              </a:extLst>
            </p:cNvPr>
            <p:cNvSpPr/>
            <p:nvPr/>
          </p:nvSpPr>
          <p:spPr>
            <a:xfrm>
              <a:off x="17463775" y="1510125"/>
              <a:ext cx="248875" cy="732875"/>
            </a:xfrm>
            <a:custGeom>
              <a:avLst/>
              <a:gdLst/>
              <a:ahLst/>
              <a:cxnLst/>
              <a:rect l="l" t="t" r="r" b="b"/>
              <a:pathLst>
                <a:path w="9955" h="29315" extrusionOk="0">
                  <a:moveTo>
                    <a:pt x="9395" y="1"/>
                  </a:moveTo>
                  <a:cubicBezTo>
                    <a:pt x="7168" y="561"/>
                    <a:pt x="5120" y="1811"/>
                    <a:pt x="3596" y="3561"/>
                  </a:cubicBezTo>
                  <a:cubicBezTo>
                    <a:pt x="1013" y="9466"/>
                    <a:pt x="1" y="28481"/>
                    <a:pt x="1" y="28481"/>
                  </a:cubicBezTo>
                  <a:lnTo>
                    <a:pt x="8561" y="29314"/>
                  </a:lnTo>
                  <a:cubicBezTo>
                    <a:pt x="9609" y="18980"/>
                    <a:pt x="9954" y="9157"/>
                    <a:pt x="9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15;p54">
              <a:extLst>
                <a:ext uri="{FF2B5EF4-FFF2-40B4-BE49-F238E27FC236}">
                  <a16:creationId xmlns:a16="http://schemas.microsoft.com/office/drawing/2014/main" id="{E43F92AC-0458-BBA4-5065-05CAB22EEF71}"/>
                </a:ext>
              </a:extLst>
            </p:cNvPr>
            <p:cNvSpPr/>
            <p:nvPr/>
          </p:nvSpPr>
          <p:spPr>
            <a:xfrm>
              <a:off x="17439075" y="1581975"/>
              <a:ext cx="222675" cy="502575"/>
            </a:xfrm>
            <a:custGeom>
              <a:avLst/>
              <a:gdLst/>
              <a:ahLst/>
              <a:cxnLst/>
              <a:rect l="l" t="t" r="r" b="b"/>
              <a:pathLst>
                <a:path w="8907" h="20103" extrusionOk="0">
                  <a:moveTo>
                    <a:pt x="6303" y="1"/>
                  </a:moveTo>
                  <a:cubicBezTo>
                    <a:pt x="5747" y="1"/>
                    <a:pt x="5173" y="232"/>
                    <a:pt x="4584" y="687"/>
                  </a:cubicBezTo>
                  <a:cubicBezTo>
                    <a:pt x="3275" y="3783"/>
                    <a:pt x="798" y="14343"/>
                    <a:pt x="798" y="15296"/>
                  </a:cubicBezTo>
                  <a:cubicBezTo>
                    <a:pt x="798" y="16248"/>
                    <a:pt x="0" y="19213"/>
                    <a:pt x="2977" y="19999"/>
                  </a:cubicBezTo>
                  <a:cubicBezTo>
                    <a:pt x="3238" y="20070"/>
                    <a:pt x="3492" y="20102"/>
                    <a:pt x="3738" y="20102"/>
                  </a:cubicBezTo>
                  <a:cubicBezTo>
                    <a:pt x="6305" y="20102"/>
                    <a:pt x="8049" y="16594"/>
                    <a:pt x="8049" y="16594"/>
                  </a:cubicBezTo>
                  <a:lnTo>
                    <a:pt x="8906" y="1961"/>
                  </a:lnTo>
                  <a:cubicBezTo>
                    <a:pt x="8102" y="643"/>
                    <a:pt x="7229" y="1"/>
                    <a:pt x="6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16;p54">
              <a:extLst>
                <a:ext uri="{FF2B5EF4-FFF2-40B4-BE49-F238E27FC236}">
                  <a16:creationId xmlns:a16="http://schemas.microsoft.com/office/drawing/2014/main" id="{AD9C1241-ED4A-A029-3CD6-FAF648D59D8B}"/>
                </a:ext>
              </a:extLst>
            </p:cNvPr>
            <p:cNvSpPr/>
            <p:nvPr/>
          </p:nvSpPr>
          <p:spPr>
            <a:xfrm>
              <a:off x="17429850" y="1937150"/>
              <a:ext cx="219400" cy="168625"/>
            </a:xfrm>
            <a:custGeom>
              <a:avLst/>
              <a:gdLst/>
              <a:ahLst/>
              <a:cxnLst/>
              <a:rect l="l" t="t" r="r" b="b"/>
              <a:pathLst>
                <a:path w="8776" h="6745" extrusionOk="0">
                  <a:moveTo>
                    <a:pt x="5038" y="0"/>
                  </a:moveTo>
                  <a:cubicBezTo>
                    <a:pt x="4978" y="0"/>
                    <a:pt x="4918" y="2"/>
                    <a:pt x="4858" y="5"/>
                  </a:cubicBezTo>
                  <a:cubicBezTo>
                    <a:pt x="2536" y="148"/>
                    <a:pt x="0" y="2982"/>
                    <a:pt x="369" y="4065"/>
                  </a:cubicBezTo>
                  <a:cubicBezTo>
                    <a:pt x="715" y="5149"/>
                    <a:pt x="1453" y="5304"/>
                    <a:pt x="1453" y="5304"/>
                  </a:cubicBezTo>
                  <a:cubicBezTo>
                    <a:pt x="1453" y="5304"/>
                    <a:pt x="1882" y="6744"/>
                    <a:pt x="3191" y="6744"/>
                  </a:cubicBezTo>
                  <a:cubicBezTo>
                    <a:pt x="4501" y="6732"/>
                    <a:pt x="8775" y="2327"/>
                    <a:pt x="8775" y="2327"/>
                  </a:cubicBezTo>
                  <a:cubicBezTo>
                    <a:pt x="8775" y="2327"/>
                    <a:pt x="7262" y="0"/>
                    <a:pt x="5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17;p54">
              <a:extLst>
                <a:ext uri="{FF2B5EF4-FFF2-40B4-BE49-F238E27FC236}">
                  <a16:creationId xmlns:a16="http://schemas.microsoft.com/office/drawing/2014/main" id="{63A221A3-7CC6-9B23-5B85-256A2FEDA04C}"/>
                </a:ext>
              </a:extLst>
            </p:cNvPr>
            <p:cNvSpPr/>
            <p:nvPr/>
          </p:nvSpPr>
          <p:spPr>
            <a:xfrm>
              <a:off x="17460925" y="1975325"/>
              <a:ext cx="453825" cy="169150"/>
            </a:xfrm>
            <a:custGeom>
              <a:avLst/>
              <a:gdLst/>
              <a:ahLst/>
              <a:cxnLst/>
              <a:rect l="l" t="t" r="r" b="b"/>
              <a:pathLst>
                <a:path w="18153" h="6766" extrusionOk="0">
                  <a:moveTo>
                    <a:pt x="4257" y="1"/>
                  </a:moveTo>
                  <a:cubicBezTo>
                    <a:pt x="1485" y="1"/>
                    <a:pt x="1" y="2843"/>
                    <a:pt x="2103" y="4265"/>
                  </a:cubicBezTo>
                  <a:cubicBezTo>
                    <a:pt x="4568" y="5932"/>
                    <a:pt x="18153" y="6765"/>
                    <a:pt x="18153" y="6765"/>
                  </a:cubicBezTo>
                  <a:lnTo>
                    <a:pt x="17522" y="4908"/>
                  </a:lnTo>
                  <a:cubicBezTo>
                    <a:pt x="17522" y="4908"/>
                    <a:pt x="9485" y="1586"/>
                    <a:pt x="5794" y="276"/>
                  </a:cubicBezTo>
                  <a:cubicBezTo>
                    <a:pt x="5251" y="85"/>
                    <a:pt x="4735" y="1"/>
                    <a:pt x="4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418;p54">
            <a:extLst>
              <a:ext uri="{FF2B5EF4-FFF2-40B4-BE49-F238E27FC236}">
                <a16:creationId xmlns:a16="http://schemas.microsoft.com/office/drawing/2014/main" id="{98A0AF1E-2402-678E-4D2B-DFCCB15BF823}"/>
              </a:ext>
            </a:extLst>
          </p:cNvPr>
          <p:cNvGrpSpPr/>
          <p:nvPr/>
        </p:nvGrpSpPr>
        <p:grpSpPr>
          <a:xfrm>
            <a:off x="6053061" y="598986"/>
            <a:ext cx="1789797" cy="3843581"/>
            <a:chOff x="9624700" y="621275"/>
            <a:chExt cx="833750" cy="1790475"/>
          </a:xfrm>
        </p:grpSpPr>
        <p:sp>
          <p:nvSpPr>
            <p:cNvPr id="49" name="Google Shape;6419;p54">
              <a:extLst>
                <a:ext uri="{FF2B5EF4-FFF2-40B4-BE49-F238E27FC236}">
                  <a16:creationId xmlns:a16="http://schemas.microsoft.com/office/drawing/2014/main" id="{9C1760C1-5FE0-337B-9626-D396AF825A20}"/>
                </a:ext>
              </a:extLst>
            </p:cNvPr>
            <p:cNvSpPr/>
            <p:nvPr/>
          </p:nvSpPr>
          <p:spPr>
            <a:xfrm>
              <a:off x="9744950" y="730575"/>
              <a:ext cx="99450" cy="151825"/>
            </a:xfrm>
            <a:custGeom>
              <a:avLst/>
              <a:gdLst/>
              <a:ahLst/>
              <a:cxnLst/>
              <a:rect l="l" t="t" r="r" b="b"/>
              <a:pathLst>
                <a:path w="3978" h="6073" extrusionOk="0">
                  <a:moveTo>
                    <a:pt x="1906" y="1"/>
                  </a:moveTo>
                  <a:lnTo>
                    <a:pt x="1" y="2191"/>
                  </a:lnTo>
                  <a:lnTo>
                    <a:pt x="1215" y="3382"/>
                  </a:lnTo>
                  <a:lnTo>
                    <a:pt x="3977" y="6073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20;p54">
              <a:extLst>
                <a:ext uri="{FF2B5EF4-FFF2-40B4-BE49-F238E27FC236}">
                  <a16:creationId xmlns:a16="http://schemas.microsoft.com/office/drawing/2014/main" id="{A26BC83F-1935-3F3F-5102-0451842912E3}"/>
                </a:ext>
              </a:extLst>
            </p:cNvPr>
            <p:cNvSpPr/>
            <p:nvPr/>
          </p:nvSpPr>
          <p:spPr>
            <a:xfrm>
              <a:off x="9779175" y="808200"/>
              <a:ext cx="190825" cy="304600"/>
            </a:xfrm>
            <a:custGeom>
              <a:avLst/>
              <a:gdLst/>
              <a:ahLst/>
              <a:cxnLst/>
              <a:rect l="l" t="t" r="r" b="b"/>
              <a:pathLst>
                <a:path w="7633" h="12184" extrusionOk="0">
                  <a:moveTo>
                    <a:pt x="5888" y="0"/>
                  </a:moveTo>
                  <a:cubicBezTo>
                    <a:pt x="3829" y="0"/>
                    <a:pt x="3692" y="1837"/>
                    <a:pt x="3692" y="1837"/>
                  </a:cubicBezTo>
                  <a:lnTo>
                    <a:pt x="1" y="10588"/>
                  </a:lnTo>
                  <a:cubicBezTo>
                    <a:pt x="1251" y="11183"/>
                    <a:pt x="2525" y="11695"/>
                    <a:pt x="3823" y="12183"/>
                  </a:cubicBezTo>
                  <a:cubicBezTo>
                    <a:pt x="5264" y="7861"/>
                    <a:pt x="7633" y="86"/>
                    <a:pt x="6026" y="3"/>
                  </a:cubicBezTo>
                  <a:cubicBezTo>
                    <a:pt x="5979" y="1"/>
                    <a:pt x="5933" y="0"/>
                    <a:pt x="5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21;p54">
              <a:extLst>
                <a:ext uri="{FF2B5EF4-FFF2-40B4-BE49-F238E27FC236}">
                  <a16:creationId xmlns:a16="http://schemas.microsoft.com/office/drawing/2014/main" id="{FB9C59B0-B35E-D939-48E2-0D04463EF5E0}"/>
                </a:ext>
              </a:extLst>
            </p:cNvPr>
            <p:cNvSpPr/>
            <p:nvPr/>
          </p:nvSpPr>
          <p:spPr>
            <a:xfrm>
              <a:off x="10056300" y="811925"/>
              <a:ext cx="128325" cy="588700"/>
            </a:xfrm>
            <a:custGeom>
              <a:avLst/>
              <a:gdLst/>
              <a:ahLst/>
              <a:cxnLst/>
              <a:rect l="l" t="t" r="r" b="b"/>
              <a:pathLst>
                <a:path w="5133" h="23548" extrusionOk="0">
                  <a:moveTo>
                    <a:pt x="173" y="0"/>
                  </a:moveTo>
                  <a:cubicBezTo>
                    <a:pt x="116" y="0"/>
                    <a:pt x="59" y="3"/>
                    <a:pt x="1" y="9"/>
                  </a:cubicBezTo>
                  <a:lnTo>
                    <a:pt x="36" y="330"/>
                  </a:lnTo>
                  <a:cubicBezTo>
                    <a:pt x="82" y="326"/>
                    <a:pt x="127" y="324"/>
                    <a:pt x="171" y="324"/>
                  </a:cubicBezTo>
                  <a:cubicBezTo>
                    <a:pt x="511" y="324"/>
                    <a:pt x="825" y="445"/>
                    <a:pt x="1120" y="688"/>
                  </a:cubicBezTo>
                  <a:cubicBezTo>
                    <a:pt x="2846" y="2140"/>
                    <a:pt x="3275" y="7391"/>
                    <a:pt x="3442" y="9367"/>
                  </a:cubicBezTo>
                  <a:cubicBezTo>
                    <a:pt x="3465" y="9665"/>
                    <a:pt x="3489" y="9903"/>
                    <a:pt x="3501" y="10070"/>
                  </a:cubicBezTo>
                  <a:cubicBezTo>
                    <a:pt x="3668" y="11606"/>
                    <a:pt x="4775" y="23428"/>
                    <a:pt x="4799" y="23547"/>
                  </a:cubicBezTo>
                  <a:lnTo>
                    <a:pt x="5132" y="23512"/>
                  </a:lnTo>
                  <a:cubicBezTo>
                    <a:pt x="5120" y="23393"/>
                    <a:pt x="4001" y="11558"/>
                    <a:pt x="3846" y="10022"/>
                  </a:cubicBezTo>
                  <a:cubicBezTo>
                    <a:pt x="3823" y="9855"/>
                    <a:pt x="3811" y="9641"/>
                    <a:pt x="3787" y="9343"/>
                  </a:cubicBezTo>
                  <a:cubicBezTo>
                    <a:pt x="3608" y="7141"/>
                    <a:pt x="3192" y="1973"/>
                    <a:pt x="1346" y="438"/>
                  </a:cubicBezTo>
                  <a:cubicBezTo>
                    <a:pt x="989" y="154"/>
                    <a:pt x="59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422;p54">
              <a:extLst>
                <a:ext uri="{FF2B5EF4-FFF2-40B4-BE49-F238E27FC236}">
                  <a16:creationId xmlns:a16="http://schemas.microsoft.com/office/drawing/2014/main" id="{C023814A-930E-CEA3-7356-E313D1861512}"/>
                </a:ext>
              </a:extLst>
            </p:cNvPr>
            <p:cNvSpPr/>
            <p:nvPr/>
          </p:nvSpPr>
          <p:spPr>
            <a:xfrm>
              <a:off x="9746450" y="1166950"/>
              <a:ext cx="364950" cy="1179625"/>
            </a:xfrm>
            <a:custGeom>
              <a:avLst/>
              <a:gdLst/>
              <a:ahLst/>
              <a:cxnLst/>
              <a:rect l="l" t="t" r="r" b="b"/>
              <a:pathLst>
                <a:path w="14598" h="47185" extrusionOk="0">
                  <a:moveTo>
                    <a:pt x="3036" y="0"/>
                  </a:moveTo>
                  <a:lnTo>
                    <a:pt x="0" y="46815"/>
                  </a:lnTo>
                  <a:lnTo>
                    <a:pt x="2620" y="47184"/>
                  </a:lnTo>
                  <a:lnTo>
                    <a:pt x="14597" y="1334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423;p54">
              <a:extLst>
                <a:ext uri="{FF2B5EF4-FFF2-40B4-BE49-F238E27FC236}">
                  <a16:creationId xmlns:a16="http://schemas.microsoft.com/office/drawing/2014/main" id="{D66EC32C-1AE0-2683-32FA-61ECDE447271}"/>
                </a:ext>
              </a:extLst>
            </p:cNvPr>
            <p:cNvSpPr/>
            <p:nvPr/>
          </p:nvSpPr>
          <p:spPr>
            <a:xfrm>
              <a:off x="9963725" y="719850"/>
              <a:ext cx="50925" cy="90825"/>
            </a:xfrm>
            <a:custGeom>
              <a:avLst/>
              <a:gdLst/>
              <a:ahLst/>
              <a:cxnLst/>
              <a:rect l="l" t="t" r="r" b="b"/>
              <a:pathLst>
                <a:path w="2037" h="3633" extrusionOk="0">
                  <a:moveTo>
                    <a:pt x="2037" y="1"/>
                  </a:moveTo>
                  <a:lnTo>
                    <a:pt x="477" y="680"/>
                  </a:lnTo>
                  <a:lnTo>
                    <a:pt x="1" y="3561"/>
                  </a:lnTo>
                  <a:lnTo>
                    <a:pt x="2025" y="3632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424;p54">
              <a:extLst>
                <a:ext uri="{FF2B5EF4-FFF2-40B4-BE49-F238E27FC236}">
                  <a16:creationId xmlns:a16="http://schemas.microsoft.com/office/drawing/2014/main" id="{D53CA2D0-0271-E5F5-D953-A233EF3E4D2C}"/>
                </a:ext>
              </a:extLst>
            </p:cNvPr>
            <p:cNvSpPr/>
            <p:nvPr/>
          </p:nvSpPr>
          <p:spPr>
            <a:xfrm>
              <a:off x="9922650" y="1494075"/>
              <a:ext cx="367050" cy="835825"/>
            </a:xfrm>
            <a:custGeom>
              <a:avLst/>
              <a:gdLst/>
              <a:ahLst/>
              <a:cxnLst/>
              <a:rect l="l" t="t" r="r" b="b"/>
              <a:pathLst>
                <a:path w="14682" h="33433" extrusionOk="0">
                  <a:moveTo>
                    <a:pt x="8776" y="0"/>
                  </a:moveTo>
                  <a:cubicBezTo>
                    <a:pt x="8395" y="95"/>
                    <a:pt x="8026" y="191"/>
                    <a:pt x="7645" y="298"/>
                  </a:cubicBezTo>
                  <a:cubicBezTo>
                    <a:pt x="5109" y="964"/>
                    <a:pt x="2573" y="1619"/>
                    <a:pt x="1" y="2096"/>
                  </a:cubicBezTo>
                  <a:lnTo>
                    <a:pt x="12145" y="33433"/>
                  </a:lnTo>
                  <a:lnTo>
                    <a:pt x="14681" y="32671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425;p54">
              <a:extLst>
                <a:ext uri="{FF2B5EF4-FFF2-40B4-BE49-F238E27FC236}">
                  <a16:creationId xmlns:a16="http://schemas.microsoft.com/office/drawing/2014/main" id="{41A832FB-C28A-9054-8A4C-C17FE1EB674B}"/>
                </a:ext>
              </a:extLst>
            </p:cNvPr>
            <p:cNvSpPr/>
            <p:nvPr/>
          </p:nvSpPr>
          <p:spPr>
            <a:xfrm>
              <a:off x="9807475" y="806475"/>
              <a:ext cx="339925" cy="251850"/>
            </a:xfrm>
            <a:custGeom>
              <a:avLst/>
              <a:gdLst/>
              <a:ahLst/>
              <a:cxnLst/>
              <a:rect l="l" t="t" r="r" b="b"/>
              <a:pathLst>
                <a:path w="13597" h="10074" extrusionOk="0">
                  <a:moveTo>
                    <a:pt x="5441" y="1"/>
                  </a:moveTo>
                  <a:lnTo>
                    <a:pt x="5322" y="13"/>
                  </a:lnTo>
                  <a:lnTo>
                    <a:pt x="4905" y="72"/>
                  </a:lnTo>
                  <a:cubicBezTo>
                    <a:pt x="4905" y="72"/>
                    <a:pt x="3572" y="560"/>
                    <a:pt x="2584" y="2227"/>
                  </a:cubicBezTo>
                  <a:lnTo>
                    <a:pt x="119" y="5239"/>
                  </a:lnTo>
                  <a:cubicBezTo>
                    <a:pt x="119" y="5239"/>
                    <a:pt x="0" y="6311"/>
                    <a:pt x="1393" y="6751"/>
                  </a:cubicBezTo>
                  <a:cubicBezTo>
                    <a:pt x="1298" y="7525"/>
                    <a:pt x="1203" y="8347"/>
                    <a:pt x="1107" y="9157"/>
                  </a:cubicBezTo>
                  <a:lnTo>
                    <a:pt x="6965" y="9407"/>
                  </a:lnTo>
                  <a:lnTo>
                    <a:pt x="6882" y="9752"/>
                  </a:lnTo>
                  <a:cubicBezTo>
                    <a:pt x="7691" y="9645"/>
                    <a:pt x="8513" y="9573"/>
                    <a:pt x="9335" y="9514"/>
                  </a:cubicBezTo>
                  <a:lnTo>
                    <a:pt x="11263" y="9597"/>
                  </a:lnTo>
                  <a:lnTo>
                    <a:pt x="11513" y="10073"/>
                  </a:lnTo>
                  <a:lnTo>
                    <a:pt x="11430" y="9359"/>
                  </a:lnTo>
                  <a:cubicBezTo>
                    <a:pt x="11775" y="9335"/>
                    <a:pt x="12097" y="9323"/>
                    <a:pt x="12442" y="9288"/>
                  </a:cubicBezTo>
                  <a:cubicBezTo>
                    <a:pt x="12514" y="9288"/>
                    <a:pt x="12573" y="9276"/>
                    <a:pt x="12644" y="9276"/>
                  </a:cubicBezTo>
                  <a:cubicBezTo>
                    <a:pt x="12680" y="9157"/>
                    <a:pt x="12728" y="9026"/>
                    <a:pt x="12752" y="8907"/>
                  </a:cubicBezTo>
                  <a:cubicBezTo>
                    <a:pt x="12859" y="8514"/>
                    <a:pt x="12930" y="8145"/>
                    <a:pt x="12942" y="7811"/>
                  </a:cubicBezTo>
                  <a:lnTo>
                    <a:pt x="12942" y="7656"/>
                  </a:lnTo>
                  <a:cubicBezTo>
                    <a:pt x="12942" y="6585"/>
                    <a:pt x="13597" y="1203"/>
                    <a:pt x="10311" y="560"/>
                  </a:cubicBezTo>
                  <a:lnTo>
                    <a:pt x="10311" y="548"/>
                  </a:lnTo>
                  <a:lnTo>
                    <a:pt x="9144" y="263"/>
                  </a:lnTo>
                  <a:lnTo>
                    <a:pt x="7858" y="120"/>
                  </a:lnTo>
                  <a:lnTo>
                    <a:pt x="5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26;p54">
              <a:extLst>
                <a:ext uri="{FF2B5EF4-FFF2-40B4-BE49-F238E27FC236}">
                  <a16:creationId xmlns:a16="http://schemas.microsoft.com/office/drawing/2014/main" id="{CCAF260C-F486-AE92-4B5C-16CEBDBEB64D}"/>
                </a:ext>
              </a:extLst>
            </p:cNvPr>
            <p:cNvSpPr/>
            <p:nvPr/>
          </p:nvSpPr>
          <p:spPr>
            <a:xfrm>
              <a:off x="9708050" y="1059200"/>
              <a:ext cx="750400" cy="1246000"/>
            </a:xfrm>
            <a:custGeom>
              <a:avLst/>
              <a:gdLst/>
              <a:ahLst/>
              <a:cxnLst/>
              <a:rect l="l" t="t" r="r" b="b"/>
              <a:pathLst>
                <a:path w="30016" h="49840" extrusionOk="0">
                  <a:moveTo>
                    <a:pt x="16360" y="0"/>
                  </a:moveTo>
                  <a:lnTo>
                    <a:pt x="16360" y="0"/>
                  </a:lnTo>
                  <a:cubicBezTo>
                    <a:pt x="15764" y="48"/>
                    <a:pt x="15145" y="83"/>
                    <a:pt x="14538" y="131"/>
                  </a:cubicBezTo>
                  <a:lnTo>
                    <a:pt x="13871" y="179"/>
                  </a:lnTo>
                  <a:cubicBezTo>
                    <a:pt x="12811" y="238"/>
                    <a:pt x="11776" y="298"/>
                    <a:pt x="10728" y="322"/>
                  </a:cubicBezTo>
                  <a:lnTo>
                    <a:pt x="10656" y="703"/>
                  </a:lnTo>
                  <a:lnTo>
                    <a:pt x="10633" y="798"/>
                  </a:lnTo>
                  <a:lnTo>
                    <a:pt x="10252" y="798"/>
                  </a:lnTo>
                  <a:lnTo>
                    <a:pt x="7323" y="726"/>
                  </a:lnTo>
                  <a:lnTo>
                    <a:pt x="6644" y="714"/>
                  </a:lnTo>
                  <a:lnTo>
                    <a:pt x="4941" y="679"/>
                  </a:lnTo>
                  <a:cubicBezTo>
                    <a:pt x="4810" y="2024"/>
                    <a:pt x="4703" y="3239"/>
                    <a:pt x="4644" y="4048"/>
                  </a:cubicBezTo>
                  <a:cubicBezTo>
                    <a:pt x="4644" y="4048"/>
                    <a:pt x="1798" y="25920"/>
                    <a:pt x="1584" y="28861"/>
                  </a:cubicBezTo>
                  <a:cubicBezTo>
                    <a:pt x="1358" y="31778"/>
                    <a:pt x="0" y="47637"/>
                    <a:pt x="0" y="47637"/>
                  </a:cubicBezTo>
                  <a:cubicBezTo>
                    <a:pt x="0" y="47637"/>
                    <a:pt x="1012" y="48399"/>
                    <a:pt x="3310" y="49018"/>
                  </a:cubicBezTo>
                  <a:cubicBezTo>
                    <a:pt x="3513" y="49078"/>
                    <a:pt x="3739" y="49125"/>
                    <a:pt x="3977" y="49185"/>
                  </a:cubicBezTo>
                  <a:cubicBezTo>
                    <a:pt x="5553" y="49547"/>
                    <a:pt x="7610" y="49840"/>
                    <a:pt x="10261" y="49840"/>
                  </a:cubicBezTo>
                  <a:cubicBezTo>
                    <a:pt x="10313" y="49840"/>
                    <a:pt x="10366" y="49840"/>
                    <a:pt x="10418" y="49840"/>
                  </a:cubicBezTo>
                  <a:cubicBezTo>
                    <a:pt x="10633" y="49828"/>
                    <a:pt x="10871" y="49828"/>
                    <a:pt x="11085" y="49828"/>
                  </a:cubicBezTo>
                  <a:cubicBezTo>
                    <a:pt x="11585" y="49804"/>
                    <a:pt x="12073" y="49780"/>
                    <a:pt x="12597" y="49756"/>
                  </a:cubicBezTo>
                  <a:cubicBezTo>
                    <a:pt x="15717" y="49554"/>
                    <a:pt x="18765" y="49018"/>
                    <a:pt x="21432" y="48411"/>
                  </a:cubicBezTo>
                  <a:cubicBezTo>
                    <a:pt x="21658" y="48363"/>
                    <a:pt x="21860" y="48304"/>
                    <a:pt x="22086" y="48268"/>
                  </a:cubicBezTo>
                  <a:cubicBezTo>
                    <a:pt x="25158" y="47518"/>
                    <a:pt x="27623" y="46696"/>
                    <a:pt x="28944" y="46220"/>
                  </a:cubicBezTo>
                  <a:cubicBezTo>
                    <a:pt x="29623" y="46041"/>
                    <a:pt x="30016" y="45899"/>
                    <a:pt x="30016" y="45827"/>
                  </a:cubicBezTo>
                  <a:cubicBezTo>
                    <a:pt x="30016" y="45363"/>
                    <a:pt x="20908" y="30301"/>
                    <a:pt x="20920" y="30301"/>
                  </a:cubicBezTo>
                  <a:lnTo>
                    <a:pt x="18050" y="10299"/>
                  </a:lnTo>
                  <a:cubicBezTo>
                    <a:pt x="18062" y="9870"/>
                    <a:pt x="18062" y="9465"/>
                    <a:pt x="18026" y="9108"/>
                  </a:cubicBezTo>
                  <a:cubicBezTo>
                    <a:pt x="17348" y="3036"/>
                    <a:pt x="16002" y="917"/>
                    <a:pt x="16002" y="917"/>
                  </a:cubicBezTo>
                  <a:cubicBezTo>
                    <a:pt x="16002" y="917"/>
                    <a:pt x="16157" y="536"/>
                    <a:pt x="16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27;p54">
              <a:extLst>
                <a:ext uri="{FF2B5EF4-FFF2-40B4-BE49-F238E27FC236}">
                  <a16:creationId xmlns:a16="http://schemas.microsoft.com/office/drawing/2014/main" id="{16E7247D-1BE6-A73A-95B8-D2B67FE1125A}"/>
                </a:ext>
              </a:extLst>
            </p:cNvPr>
            <p:cNvSpPr/>
            <p:nvPr/>
          </p:nvSpPr>
          <p:spPr>
            <a:xfrm>
              <a:off x="10054525" y="1062175"/>
              <a:ext cx="205700" cy="1207300"/>
            </a:xfrm>
            <a:custGeom>
              <a:avLst/>
              <a:gdLst/>
              <a:ahLst/>
              <a:cxnLst/>
              <a:rect l="l" t="t" r="r" b="b"/>
              <a:pathLst>
                <a:path w="8228" h="48292" extrusionOk="0">
                  <a:moveTo>
                    <a:pt x="667" y="0"/>
                  </a:moveTo>
                  <a:lnTo>
                    <a:pt x="0" y="36"/>
                  </a:lnTo>
                  <a:cubicBezTo>
                    <a:pt x="881" y="9335"/>
                    <a:pt x="1881" y="18598"/>
                    <a:pt x="2310" y="27920"/>
                  </a:cubicBezTo>
                  <a:cubicBezTo>
                    <a:pt x="2512" y="32516"/>
                    <a:pt x="4215" y="36921"/>
                    <a:pt x="5501" y="41315"/>
                  </a:cubicBezTo>
                  <a:cubicBezTo>
                    <a:pt x="6191" y="43636"/>
                    <a:pt x="6894" y="45970"/>
                    <a:pt x="7573" y="48292"/>
                  </a:cubicBezTo>
                  <a:cubicBezTo>
                    <a:pt x="7799" y="48244"/>
                    <a:pt x="8001" y="48185"/>
                    <a:pt x="8227" y="48149"/>
                  </a:cubicBezTo>
                  <a:cubicBezTo>
                    <a:pt x="7573" y="45911"/>
                    <a:pt x="6906" y="43684"/>
                    <a:pt x="6263" y="41458"/>
                  </a:cubicBezTo>
                  <a:cubicBezTo>
                    <a:pt x="4882" y="36802"/>
                    <a:pt x="3120" y="32159"/>
                    <a:pt x="2965" y="27265"/>
                  </a:cubicBezTo>
                  <a:cubicBezTo>
                    <a:pt x="2643" y="18157"/>
                    <a:pt x="1536" y="9061"/>
                    <a:pt x="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28;p54">
              <a:extLst>
                <a:ext uri="{FF2B5EF4-FFF2-40B4-BE49-F238E27FC236}">
                  <a16:creationId xmlns:a16="http://schemas.microsoft.com/office/drawing/2014/main" id="{6F273698-2C33-C854-9E46-081E4A842745}"/>
                </a:ext>
              </a:extLst>
            </p:cNvPr>
            <p:cNvSpPr/>
            <p:nvPr/>
          </p:nvSpPr>
          <p:spPr>
            <a:xfrm>
              <a:off x="9790800" y="1076450"/>
              <a:ext cx="100025" cy="1212075"/>
            </a:xfrm>
            <a:custGeom>
              <a:avLst/>
              <a:gdLst/>
              <a:ahLst/>
              <a:cxnLst/>
              <a:rect l="l" t="t" r="r" b="b"/>
              <a:pathLst>
                <a:path w="4001" h="48483" extrusionOk="0">
                  <a:moveTo>
                    <a:pt x="3334" y="1"/>
                  </a:moveTo>
                  <a:cubicBezTo>
                    <a:pt x="1846" y="8502"/>
                    <a:pt x="1441" y="17134"/>
                    <a:pt x="1036" y="25754"/>
                  </a:cubicBezTo>
                  <a:cubicBezTo>
                    <a:pt x="691" y="33267"/>
                    <a:pt x="334" y="40803"/>
                    <a:pt x="0" y="48316"/>
                  </a:cubicBezTo>
                  <a:cubicBezTo>
                    <a:pt x="203" y="48376"/>
                    <a:pt x="429" y="48423"/>
                    <a:pt x="667" y="48483"/>
                  </a:cubicBezTo>
                  <a:cubicBezTo>
                    <a:pt x="989" y="41125"/>
                    <a:pt x="1334" y="33779"/>
                    <a:pt x="1679" y="26421"/>
                  </a:cubicBezTo>
                  <a:cubicBezTo>
                    <a:pt x="2084" y="17598"/>
                    <a:pt x="2465" y="8728"/>
                    <a:pt x="4001" y="24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429;p54">
              <a:extLst>
                <a:ext uri="{FF2B5EF4-FFF2-40B4-BE49-F238E27FC236}">
                  <a16:creationId xmlns:a16="http://schemas.microsoft.com/office/drawing/2014/main" id="{1F12B284-4E63-FB75-2F9C-22939FD83E1D}"/>
                </a:ext>
              </a:extLst>
            </p:cNvPr>
            <p:cNvSpPr/>
            <p:nvPr/>
          </p:nvSpPr>
          <p:spPr>
            <a:xfrm>
              <a:off x="9922650" y="1075825"/>
              <a:ext cx="62550" cy="1229375"/>
            </a:xfrm>
            <a:custGeom>
              <a:avLst/>
              <a:gdLst/>
              <a:ahLst/>
              <a:cxnLst/>
              <a:rect l="l" t="t" r="r" b="b"/>
              <a:pathLst>
                <a:path w="2502" h="49175" extrusionOk="0">
                  <a:moveTo>
                    <a:pt x="1969" y="0"/>
                  </a:moveTo>
                  <a:cubicBezTo>
                    <a:pt x="1862" y="0"/>
                    <a:pt x="1748" y="40"/>
                    <a:pt x="1668" y="121"/>
                  </a:cubicBezTo>
                  <a:cubicBezTo>
                    <a:pt x="1608" y="180"/>
                    <a:pt x="1584" y="240"/>
                    <a:pt x="1584" y="335"/>
                  </a:cubicBezTo>
                  <a:cubicBezTo>
                    <a:pt x="775" y="16599"/>
                    <a:pt x="1" y="32970"/>
                    <a:pt x="1834" y="49175"/>
                  </a:cubicBezTo>
                  <a:cubicBezTo>
                    <a:pt x="2049" y="49163"/>
                    <a:pt x="2275" y="49163"/>
                    <a:pt x="2501" y="49163"/>
                  </a:cubicBezTo>
                  <a:cubicBezTo>
                    <a:pt x="656" y="32958"/>
                    <a:pt x="1430" y="16587"/>
                    <a:pt x="2263" y="335"/>
                  </a:cubicBezTo>
                  <a:cubicBezTo>
                    <a:pt x="2275" y="168"/>
                    <a:pt x="2192" y="61"/>
                    <a:pt x="2072" y="14"/>
                  </a:cubicBezTo>
                  <a:cubicBezTo>
                    <a:pt x="2040" y="5"/>
                    <a:pt x="2005" y="0"/>
                    <a:pt x="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30;p54">
              <a:extLst>
                <a:ext uri="{FF2B5EF4-FFF2-40B4-BE49-F238E27FC236}">
                  <a16:creationId xmlns:a16="http://schemas.microsoft.com/office/drawing/2014/main" id="{FA40C384-EBB3-CBCA-1C66-D6D30F344D3B}"/>
                </a:ext>
              </a:extLst>
            </p:cNvPr>
            <p:cNvSpPr/>
            <p:nvPr/>
          </p:nvSpPr>
          <p:spPr>
            <a:xfrm>
              <a:off x="9827400" y="1035375"/>
              <a:ext cx="8075" cy="40200"/>
            </a:xfrm>
            <a:custGeom>
              <a:avLst/>
              <a:gdLst/>
              <a:ahLst/>
              <a:cxnLst/>
              <a:rect l="l" t="t" r="r" b="b"/>
              <a:pathLst>
                <a:path w="323" h="1608" extrusionOk="0">
                  <a:moveTo>
                    <a:pt x="167" y="1"/>
                  </a:moveTo>
                  <a:lnTo>
                    <a:pt x="1" y="1608"/>
                  </a:lnTo>
                  <a:lnTo>
                    <a:pt x="156" y="1608"/>
                  </a:lnTo>
                  <a:cubicBezTo>
                    <a:pt x="203" y="1084"/>
                    <a:pt x="263" y="548"/>
                    <a:pt x="322" y="1"/>
                  </a:cubicBezTo>
                  <a:close/>
                </a:path>
              </a:pathLst>
            </a:custGeom>
            <a:solidFill>
              <a:srgbClr val="6E3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31;p54">
              <a:extLst>
                <a:ext uri="{FF2B5EF4-FFF2-40B4-BE49-F238E27FC236}">
                  <a16:creationId xmlns:a16="http://schemas.microsoft.com/office/drawing/2014/main" id="{9E7E9382-B823-1955-93F0-4755AE21DBFD}"/>
                </a:ext>
              </a:extLst>
            </p:cNvPr>
            <p:cNvSpPr/>
            <p:nvPr/>
          </p:nvSpPr>
          <p:spPr>
            <a:xfrm>
              <a:off x="10095300" y="1058300"/>
              <a:ext cx="12525" cy="23525"/>
            </a:xfrm>
            <a:custGeom>
              <a:avLst/>
              <a:gdLst/>
              <a:ahLst/>
              <a:cxnLst/>
              <a:rect l="l" t="t" r="r" b="b"/>
              <a:pathLst>
                <a:path w="501" h="941" extrusionOk="0">
                  <a:moveTo>
                    <a:pt x="0" y="0"/>
                  </a:moveTo>
                  <a:lnTo>
                    <a:pt x="108" y="929"/>
                  </a:lnTo>
                  <a:lnTo>
                    <a:pt x="500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32;p54">
              <a:extLst>
                <a:ext uri="{FF2B5EF4-FFF2-40B4-BE49-F238E27FC236}">
                  <a16:creationId xmlns:a16="http://schemas.microsoft.com/office/drawing/2014/main" id="{F9578C6F-822E-BF87-EBB9-A155CCF59649}"/>
                </a:ext>
              </a:extLst>
            </p:cNvPr>
            <p:cNvSpPr/>
            <p:nvPr/>
          </p:nvSpPr>
          <p:spPr>
            <a:xfrm>
              <a:off x="9831275" y="1035375"/>
              <a:ext cx="267025" cy="46175"/>
            </a:xfrm>
            <a:custGeom>
              <a:avLst/>
              <a:gdLst/>
              <a:ahLst/>
              <a:cxnLst/>
              <a:rect l="l" t="t" r="r" b="b"/>
              <a:pathLst>
                <a:path w="10681" h="1847" extrusionOk="0">
                  <a:moveTo>
                    <a:pt x="167" y="1"/>
                  </a:moveTo>
                  <a:cubicBezTo>
                    <a:pt x="108" y="536"/>
                    <a:pt x="48" y="1084"/>
                    <a:pt x="1" y="1608"/>
                  </a:cubicBezTo>
                  <a:lnTo>
                    <a:pt x="10680" y="1846"/>
                  </a:lnTo>
                  <a:lnTo>
                    <a:pt x="10680" y="1846"/>
                  </a:lnTo>
                  <a:lnTo>
                    <a:pt x="10561" y="917"/>
                  </a:lnTo>
                  <a:lnTo>
                    <a:pt x="10311" y="44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433;p54">
              <a:extLst>
                <a:ext uri="{FF2B5EF4-FFF2-40B4-BE49-F238E27FC236}">
                  <a16:creationId xmlns:a16="http://schemas.microsoft.com/office/drawing/2014/main" id="{EEE0B6E2-B011-DACE-104F-B53EC312E492}"/>
                </a:ext>
              </a:extLst>
            </p:cNvPr>
            <p:cNvSpPr/>
            <p:nvPr/>
          </p:nvSpPr>
          <p:spPr>
            <a:xfrm>
              <a:off x="9936050" y="668375"/>
              <a:ext cx="112250" cy="111050"/>
            </a:xfrm>
            <a:custGeom>
              <a:avLst/>
              <a:gdLst/>
              <a:ahLst/>
              <a:cxnLst/>
              <a:rect l="l" t="t" r="r" b="b"/>
              <a:pathLst>
                <a:path w="4490" h="4442" extrusionOk="0">
                  <a:moveTo>
                    <a:pt x="2241" y="0"/>
                  </a:moveTo>
                  <a:cubicBezTo>
                    <a:pt x="1025" y="0"/>
                    <a:pt x="36" y="996"/>
                    <a:pt x="24" y="2203"/>
                  </a:cubicBezTo>
                  <a:cubicBezTo>
                    <a:pt x="1" y="2620"/>
                    <a:pt x="1" y="2953"/>
                    <a:pt x="24" y="3239"/>
                  </a:cubicBezTo>
                  <a:cubicBezTo>
                    <a:pt x="36" y="3489"/>
                    <a:pt x="60" y="3691"/>
                    <a:pt x="143" y="3858"/>
                  </a:cubicBezTo>
                  <a:cubicBezTo>
                    <a:pt x="346" y="4322"/>
                    <a:pt x="870" y="4417"/>
                    <a:pt x="2227" y="4441"/>
                  </a:cubicBezTo>
                  <a:cubicBezTo>
                    <a:pt x="2234" y="4441"/>
                    <a:pt x="2242" y="4441"/>
                    <a:pt x="2249" y="4441"/>
                  </a:cubicBezTo>
                  <a:cubicBezTo>
                    <a:pt x="3465" y="4441"/>
                    <a:pt x="4454" y="3458"/>
                    <a:pt x="4465" y="2239"/>
                  </a:cubicBezTo>
                  <a:cubicBezTo>
                    <a:pt x="4489" y="1000"/>
                    <a:pt x="3489" y="0"/>
                    <a:pt x="2263" y="0"/>
                  </a:cubicBezTo>
                  <a:cubicBezTo>
                    <a:pt x="2256" y="0"/>
                    <a:pt x="2248" y="0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6434;p54">
              <a:extLst>
                <a:ext uri="{FF2B5EF4-FFF2-40B4-BE49-F238E27FC236}">
                  <a16:creationId xmlns:a16="http://schemas.microsoft.com/office/drawing/2014/main" id="{7D28F70A-E882-458F-163F-845BE114BC23}"/>
                </a:ext>
              </a:extLst>
            </p:cNvPr>
            <p:cNvSpPr/>
            <p:nvPr/>
          </p:nvSpPr>
          <p:spPr>
            <a:xfrm>
              <a:off x="9976225" y="708675"/>
              <a:ext cx="33075" cy="12400"/>
            </a:xfrm>
            <a:custGeom>
              <a:avLst/>
              <a:gdLst/>
              <a:ahLst/>
              <a:cxnLst/>
              <a:rect l="l" t="t" r="r" b="b"/>
              <a:pathLst>
                <a:path w="1323" h="496" extrusionOk="0">
                  <a:moveTo>
                    <a:pt x="466" y="0"/>
                  </a:moveTo>
                  <a:cubicBezTo>
                    <a:pt x="218" y="0"/>
                    <a:pt x="67" y="96"/>
                    <a:pt x="60" y="103"/>
                  </a:cubicBezTo>
                  <a:cubicBezTo>
                    <a:pt x="13" y="126"/>
                    <a:pt x="1" y="174"/>
                    <a:pt x="37" y="222"/>
                  </a:cubicBezTo>
                  <a:cubicBezTo>
                    <a:pt x="51" y="251"/>
                    <a:pt x="74" y="266"/>
                    <a:pt x="101" y="266"/>
                  </a:cubicBezTo>
                  <a:cubicBezTo>
                    <a:pt x="118" y="266"/>
                    <a:pt x="137" y="260"/>
                    <a:pt x="156" y="246"/>
                  </a:cubicBezTo>
                  <a:cubicBezTo>
                    <a:pt x="168" y="246"/>
                    <a:pt x="280" y="180"/>
                    <a:pt x="467" y="180"/>
                  </a:cubicBezTo>
                  <a:cubicBezTo>
                    <a:pt x="644" y="180"/>
                    <a:pt x="889" y="239"/>
                    <a:pt x="1180" y="472"/>
                  </a:cubicBezTo>
                  <a:cubicBezTo>
                    <a:pt x="1215" y="496"/>
                    <a:pt x="1227" y="496"/>
                    <a:pt x="1239" y="496"/>
                  </a:cubicBezTo>
                  <a:cubicBezTo>
                    <a:pt x="1251" y="496"/>
                    <a:pt x="1287" y="472"/>
                    <a:pt x="1299" y="448"/>
                  </a:cubicBezTo>
                  <a:cubicBezTo>
                    <a:pt x="1322" y="412"/>
                    <a:pt x="1311" y="353"/>
                    <a:pt x="1287" y="329"/>
                  </a:cubicBezTo>
                  <a:cubicBezTo>
                    <a:pt x="963" y="71"/>
                    <a:pt x="679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6435;p54">
              <a:extLst>
                <a:ext uri="{FF2B5EF4-FFF2-40B4-BE49-F238E27FC236}">
                  <a16:creationId xmlns:a16="http://schemas.microsoft.com/office/drawing/2014/main" id="{76252D2B-E0B4-512B-79C9-49D56B0DD5E3}"/>
                </a:ext>
              </a:extLst>
            </p:cNvPr>
            <p:cNvSpPr/>
            <p:nvPr/>
          </p:nvSpPr>
          <p:spPr>
            <a:xfrm>
              <a:off x="9936950" y="704300"/>
              <a:ext cx="25625" cy="8750"/>
            </a:xfrm>
            <a:custGeom>
              <a:avLst/>
              <a:gdLst/>
              <a:ahLst/>
              <a:cxnLst/>
              <a:rect l="l" t="t" r="r" b="b"/>
              <a:pathLst>
                <a:path w="1025" h="350" extrusionOk="0">
                  <a:moveTo>
                    <a:pt x="419" y="1"/>
                  </a:moveTo>
                  <a:cubicBezTo>
                    <a:pt x="316" y="1"/>
                    <a:pt x="201" y="15"/>
                    <a:pt x="72" y="51"/>
                  </a:cubicBezTo>
                  <a:cubicBezTo>
                    <a:pt x="24" y="63"/>
                    <a:pt x="0" y="111"/>
                    <a:pt x="12" y="159"/>
                  </a:cubicBezTo>
                  <a:cubicBezTo>
                    <a:pt x="22" y="198"/>
                    <a:pt x="56" y="221"/>
                    <a:pt x="95" y="221"/>
                  </a:cubicBezTo>
                  <a:cubicBezTo>
                    <a:pt x="103" y="221"/>
                    <a:pt x="111" y="220"/>
                    <a:pt x="119" y="218"/>
                  </a:cubicBezTo>
                  <a:cubicBezTo>
                    <a:pt x="238" y="181"/>
                    <a:pt x="342" y="166"/>
                    <a:pt x="432" y="166"/>
                  </a:cubicBezTo>
                  <a:cubicBezTo>
                    <a:pt x="715" y="166"/>
                    <a:pt x="863" y="307"/>
                    <a:pt x="881" y="325"/>
                  </a:cubicBezTo>
                  <a:cubicBezTo>
                    <a:pt x="893" y="337"/>
                    <a:pt x="917" y="349"/>
                    <a:pt x="941" y="349"/>
                  </a:cubicBezTo>
                  <a:cubicBezTo>
                    <a:pt x="953" y="349"/>
                    <a:pt x="977" y="337"/>
                    <a:pt x="1000" y="325"/>
                  </a:cubicBezTo>
                  <a:cubicBezTo>
                    <a:pt x="1024" y="290"/>
                    <a:pt x="1024" y="230"/>
                    <a:pt x="1000" y="206"/>
                  </a:cubicBezTo>
                  <a:cubicBezTo>
                    <a:pt x="982" y="188"/>
                    <a:pt x="788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6436;p54">
              <a:extLst>
                <a:ext uri="{FF2B5EF4-FFF2-40B4-BE49-F238E27FC236}">
                  <a16:creationId xmlns:a16="http://schemas.microsoft.com/office/drawing/2014/main" id="{E14683AB-3649-3FAD-472C-3CEC9BCB32B5}"/>
                </a:ext>
              </a:extLst>
            </p:cNvPr>
            <p:cNvSpPr/>
            <p:nvPr/>
          </p:nvSpPr>
          <p:spPr>
            <a:xfrm>
              <a:off x="9950350" y="713025"/>
              <a:ext cx="19350" cy="37525"/>
            </a:xfrm>
            <a:custGeom>
              <a:avLst/>
              <a:gdLst/>
              <a:ahLst/>
              <a:cxnLst/>
              <a:rect l="l" t="t" r="r" b="b"/>
              <a:pathLst>
                <a:path w="774" h="1501" extrusionOk="0">
                  <a:moveTo>
                    <a:pt x="500" y="0"/>
                  </a:moveTo>
                  <a:cubicBezTo>
                    <a:pt x="464" y="0"/>
                    <a:pt x="417" y="48"/>
                    <a:pt x="417" y="95"/>
                  </a:cubicBezTo>
                  <a:cubicBezTo>
                    <a:pt x="417" y="691"/>
                    <a:pt x="298" y="834"/>
                    <a:pt x="179" y="988"/>
                  </a:cubicBezTo>
                  <a:cubicBezTo>
                    <a:pt x="119" y="1060"/>
                    <a:pt x="60" y="1119"/>
                    <a:pt x="12" y="1238"/>
                  </a:cubicBezTo>
                  <a:cubicBezTo>
                    <a:pt x="0" y="1262"/>
                    <a:pt x="0" y="1298"/>
                    <a:pt x="12" y="1310"/>
                  </a:cubicBezTo>
                  <a:cubicBezTo>
                    <a:pt x="24" y="1322"/>
                    <a:pt x="48" y="1357"/>
                    <a:pt x="71" y="1357"/>
                  </a:cubicBezTo>
                  <a:lnTo>
                    <a:pt x="655" y="1500"/>
                  </a:lnTo>
                  <a:lnTo>
                    <a:pt x="667" y="1500"/>
                  </a:lnTo>
                  <a:cubicBezTo>
                    <a:pt x="703" y="1500"/>
                    <a:pt x="738" y="1488"/>
                    <a:pt x="750" y="1465"/>
                  </a:cubicBezTo>
                  <a:cubicBezTo>
                    <a:pt x="774" y="1417"/>
                    <a:pt x="738" y="1369"/>
                    <a:pt x="691" y="1357"/>
                  </a:cubicBezTo>
                  <a:lnTo>
                    <a:pt x="214" y="1226"/>
                  </a:lnTo>
                  <a:cubicBezTo>
                    <a:pt x="250" y="1167"/>
                    <a:pt x="274" y="1131"/>
                    <a:pt x="310" y="1084"/>
                  </a:cubicBezTo>
                  <a:cubicBezTo>
                    <a:pt x="441" y="929"/>
                    <a:pt x="572" y="762"/>
                    <a:pt x="595" y="95"/>
                  </a:cubicBezTo>
                  <a:cubicBezTo>
                    <a:pt x="595" y="48"/>
                    <a:pt x="548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6437;p54">
              <a:extLst>
                <a:ext uri="{FF2B5EF4-FFF2-40B4-BE49-F238E27FC236}">
                  <a16:creationId xmlns:a16="http://schemas.microsoft.com/office/drawing/2014/main" id="{C4E9E857-F94D-8A52-245E-466787E10F1C}"/>
                </a:ext>
              </a:extLst>
            </p:cNvPr>
            <p:cNvSpPr/>
            <p:nvPr/>
          </p:nvSpPr>
          <p:spPr>
            <a:xfrm>
              <a:off x="9940525" y="723125"/>
              <a:ext cx="11325" cy="8675"/>
            </a:xfrm>
            <a:custGeom>
              <a:avLst/>
              <a:gdLst/>
              <a:ahLst/>
              <a:cxnLst/>
              <a:rect l="l" t="t" r="r" b="b"/>
              <a:pathLst>
                <a:path w="453" h="347" extrusionOk="0">
                  <a:moveTo>
                    <a:pt x="226" y="1"/>
                  </a:moveTo>
                  <a:cubicBezTo>
                    <a:pt x="0" y="1"/>
                    <a:pt x="0" y="346"/>
                    <a:pt x="226" y="346"/>
                  </a:cubicBezTo>
                  <a:cubicBezTo>
                    <a:pt x="453" y="346"/>
                    <a:pt x="453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6438;p54">
              <a:extLst>
                <a:ext uri="{FF2B5EF4-FFF2-40B4-BE49-F238E27FC236}">
                  <a16:creationId xmlns:a16="http://schemas.microsoft.com/office/drawing/2014/main" id="{54CEDE6C-3C54-F8B6-9D5E-7B66A6657FB1}"/>
                </a:ext>
              </a:extLst>
            </p:cNvPr>
            <p:cNvSpPr/>
            <p:nvPr/>
          </p:nvSpPr>
          <p:spPr>
            <a:xfrm>
              <a:off x="9978625" y="727300"/>
              <a:ext cx="11025" cy="835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226" y="1"/>
                  </a:moveTo>
                  <a:cubicBezTo>
                    <a:pt x="0" y="13"/>
                    <a:pt x="0" y="334"/>
                    <a:pt x="226" y="334"/>
                  </a:cubicBezTo>
                  <a:cubicBezTo>
                    <a:pt x="441" y="334"/>
                    <a:pt x="441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6439;p54">
              <a:extLst>
                <a:ext uri="{FF2B5EF4-FFF2-40B4-BE49-F238E27FC236}">
                  <a16:creationId xmlns:a16="http://schemas.microsoft.com/office/drawing/2014/main" id="{EA303539-A841-54B1-07BD-847B6DD8C603}"/>
                </a:ext>
              </a:extLst>
            </p:cNvPr>
            <p:cNvSpPr/>
            <p:nvPr/>
          </p:nvSpPr>
          <p:spPr>
            <a:xfrm>
              <a:off x="9953325" y="756425"/>
              <a:ext cx="23950" cy="6925"/>
            </a:xfrm>
            <a:custGeom>
              <a:avLst/>
              <a:gdLst/>
              <a:ahLst/>
              <a:cxnLst/>
              <a:rect l="l" t="t" r="r" b="b"/>
              <a:pathLst>
                <a:path w="958" h="277" extrusionOk="0">
                  <a:moveTo>
                    <a:pt x="840" y="0"/>
                  </a:moveTo>
                  <a:cubicBezTo>
                    <a:pt x="834" y="0"/>
                    <a:pt x="828" y="1"/>
                    <a:pt x="822" y="2"/>
                  </a:cubicBezTo>
                  <a:cubicBezTo>
                    <a:pt x="584" y="86"/>
                    <a:pt x="345" y="110"/>
                    <a:pt x="95" y="110"/>
                  </a:cubicBezTo>
                  <a:cubicBezTo>
                    <a:pt x="0" y="110"/>
                    <a:pt x="0" y="276"/>
                    <a:pt x="107" y="276"/>
                  </a:cubicBezTo>
                  <a:cubicBezTo>
                    <a:pt x="357" y="276"/>
                    <a:pt x="619" y="241"/>
                    <a:pt x="857" y="169"/>
                  </a:cubicBezTo>
                  <a:cubicBezTo>
                    <a:pt x="957" y="147"/>
                    <a:pt x="923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6440;p54">
              <a:extLst>
                <a:ext uri="{FF2B5EF4-FFF2-40B4-BE49-F238E27FC236}">
                  <a16:creationId xmlns:a16="http://schemas.microsoft.com/office/drawing/2014/main" id="{C0655485-4980-05CA-718C-EBC6EC47DDA4}"/>
                </a:ext>
              </a:extLst>
            </p:cNvPr>
            <p:cNvSpPr/>
            <p:nvPr/>
          </p:nvSpPr>
          <p:spPr>
            <a:xfrm>
              <a:off x="9624700" y="2336425"/>
              <a:ext cx="189925" cy="75325"/>
            </a:xfrm>
            <a:custGeom>
              <a:avLst/>
              <a:gdLst/>
              <a:ahLst/>
              <a:cxnLst/>
              <a:rect l="l" t="t" r="r" b="b"/>
              <a:pathLst>
                <a:path w="7597" h="3013" extrusionOk="0">
                  <a:moveTo>
                    <a:pt x="4644" y="1"/>
                  </a:moveTo>
                  <a:cubicBezTo>
                    <a:pt x="4275" y="1"/>
                    <a:pt x="572" y="13"/>
                    <a:pt x="298" y="453"/>
                  </a:cubicBezTo>
                  <a:cubicBezTo>
                    <a:pt x="1" y="906"/>
                    <a:pt x="7144" y="3013"/>
                    <a:pt x="7144" y="3013"/>
                  </a:cubicBezTo>
                  <a:lnTo>
                    <a:pt x="7597" y="846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6441;p54">
              <a:extLst>
                <a:ext uri="{FF2B5EF4-FFF2-40B4-BE49-F238E27FC236}">
                  <a16:creationId xmlns:a16="http://schemas.microsoft.com/office/drawing/2014/main" id="{C2B15FB2-C9F3-3019-0DE3-3FDD4BC914E6}"/>
                </a:ext>
              </a:extLst>
            </p:cNvPr>
            <p:cNvSpPr/>
            <p:nvPr/>
          </p:nvSpPr>
          <p:spPr>
            <a:xfrm>
              <a:off x="9740800" y="2309655"/>
              <a:ext cx="81867" cy="50633"/>
            </a:xfrm>
            <a:custGeom>
              <a:avLst/>
              <a:gdLst/>
              <a:ahLst/>
              <a:cxnLst/>
              <a:rect l="l" t="t" r="r" b="b"/>
              <a:pathLst>
                <a:path w="3275" h="1917" extrusionOk="0">
                  <a:moveTo>
                    <a:pt x="167" y="0"/>
                  </a:moveTo>
                  <a:lnTo>
                    <a:pt x="0" y="1060"/>
                  </a:lnTo>
                  <a:lnTo>
                    <a:pt x="2953" y="1917"/>
                  </a:lnTo>
                  <a:lnTo>
                    <a:pt x="3274" y="33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6442;p54">
              <a:extLst>
                <a:ext uri="{FF2B5EF4-FFF2-40B4-BE49-F238E27FC236}">
                  <a16:creationId xmlns:a16="http://schemas.microsoft.com/office/drawing/2014/main" id="{5FE5607E-3DD1-2242-93DC-36CF3218A2D9}"/>
                </a:ext>
              </a:extLst>
            </p:cNvPr>
            <p:cNvSpPr/>
            <p:nvPr/>
          </p:nvSpPr>
          <p:spPr>
            <a:xfrm>
              <a:off x="10126727" y="2325917"/>
              <a:ext cx="182600" cy="75324"/>
            </a:xfrm>
            <a:custGeom>
              <a:avLst/>
              <a:gdLst/>
              <a:ahLst/>
              <a:cxnLst/>
              <a:rect l="l" t="t" r="r" b="b"/>
              <a:pathLst>
                <a:path w="7304" h="2819" extrusionOk="0">
                  <a:moveTo>
                    <a:pt x="6816" y="0"/>
                  </a:moveTo>
                  <a:lnTo>
                    <a:pt x="3780" y="453"/>
                  </a:lnTo>
                  <a:cubicBezTo>
                    <a:pt x="3434" y="596"/>
                    <a:pt x="89" y="2167"/>
                    <a:pt x="17" y="2667"/>
                  </a:cubicBezTo>
                  <a:cubicBezTo>
                    <a:pt x="1" y="2776"/>
                    <a:pt x="287" y="2819"/>
                    <a:pt x="756" y="2819"/>
                  </a:cubicBezTo>
                  <a:cubicBezTo>
                    <a:pt x="2608" y="2819"/>
                    <a:pt x="7304" y="2144"/>
                    <a:pt x="7304" y="2144"/>
                  </a:cubicBezTo>
                  <a:lnTo>
                    <a:pt x="6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6443;p54">
              <a:extLst>
                <a:ext uri="{FF2B5EF4-FFF2-40B4-BE49-F238E27FC236}">
                  <a16:creationId xmlns:a16="http://schemas.microsoft.com/office/drawing/2014/main" id="{D03C7DF1-2A2E-FE18-F8E2-91B063F4B9B0}"/>
                </a:ext>
              </a:extLst>
            </p:cNvPr>
            <p:cNvSpPr/>
            <p:nvPr/>
          </p:nvSpPr>
          <p:spPr>
            <a:xfrm>
              <a:off x="10214056" y="2291474"/>
              <a:ext cx="83067" cy="50630"/>
            </a:xfrm>
            <a:custGeom>
              <a:avLst/>
              <a:gdLst/>
              <a:ahLst/>
              <a:cxnLst/>
              <a:rect l="l" t="t" r="r" b="b"/>
              <a:pathLst>
                <a:path w="3323" h="2025" extrusionOk="0">
                  <a:moveTo>
                    <a:pt x="2966" y="1"/>
                  </a:moveTo>
                  <a:lnTo>
                    <a:pt x="1" y="1001"/>
                  </a:lnTo>
                  <a:lnTo>
                    <a:pt x="299" y="2025"/>
                  </a:lnTo>
                  <a:lnTo>
                    <a:pt x="3323" y="1572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6444;p54">
              <a:extLst>
                <a:ext uri="{FF2B5EF4-FFF2-40B4-BE49-F238E27FC236}">
                  <a16:creationId xmlns:a16="http://schemas.microsoft.com/office/drawing/2014/main" id="{2658F2C2-3F15-2A17-32D0-A5C5D9F8A682}"/>
                </a:ext>
              </a:extLst>
            </p:cNvPr>
            <p:cNvSpPr/>
            <p:nvPr/>
          </p:nvSpPr>
          <p:spPr>
            <a:xfrm>
              <a:off x="9883075" y="806475"/>
              <a:ext cx="152725" cy="67950"/>
            </a:xfrm>
            <a:custGeom>
              <a:avLst/>
              <a:gdLst/>
              <a:ahLst/>
              <a:cxnLst/>
              <a:rect l="l" t="t" r="r" b="b"/>
              <a:pathLst>
                <a:path w="6109" h="2718" extrusionOk="0">
                  <a:moveTo>
                    <a:pt x="2405" y="1"/>
                  </a:moveTo>
                  <a:lnTo>
                    <a:pt x="2286" y="13"/>
                  </a:lnTo>
                  <a:cubicBezTo>
                    <a:pt x="1619" y="608"/>
                    <a:pt x="0" y="2215"/>
                    <a:pt x="1191" y="2501"/>
                  </a:cubicBezTo>
                  <a:cubicBezTo>
                    <a:pt x="1738" y="2630"/>
                    <a:pt x="2270" y="2717"/>
                    <a:pt x="2766" y="2717"/>
                  </a:cubicBezTo>
                  <a:cubicBezTo>
                    <a:pt x="3598" y="2717"/>
                    <a:pt x="4328" y="2471"/>
                    <a:pt x="4858" y="1763"/>
                  </a:cubicBezTo>
                  <a:cubicBezTo>
                    <a:pt x="5299" y="1191"/>
                    <a:pt x="5751" y="644"/>
                    <a:pt x="6108" y="251"/>
                  </a:cubicBezTo>
                  <a:lnTo>
                    <a:pt x="4822" y="120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6445;p54">
              <a:extLst>
                <a:ext uri="{FF2B5EF4-FFF2-40B4-BE49-F238E27FC236}">
                  <a16:creationId xmlns:a16="http://schemas.microsoft.com/office/drawing/2014/main" id="{8147B901-F446-C5F3-7BB8-9087E9E7FF4E}"/>
                </a:ext>
              </a:extLst>
            </p:cNvPr>
            <p:cNvSpPr/>
            <p:nvPr/>
          </p:nvSpPr>
          <p:spPr>
            <a:xfrm>
              <a:off x="9804475" y="1386300"/>
              <a:ext cx="434625" cy="191675"/>
            </a:xfrm>
            <a:custGeom>
              <a:avLst/>
              <a:gdLst/>
              <a:ahLst/>
              <a:cxnLst/>
              <a:rect l="l" t="t" r="r" b="b"/>
              <a:pathLst>
                <a:path w="17385" h="7667" extrusionOk="0">
                  <a:moveTo>
                    <a:pt x="2501" y="1"/>
                  </a:moveTo>
                  <a:cubicBezTo>
                    <a:pt x="2501" y="1"/>
                    <a:pt x="1" y="4728"/>
                    <a:pt x="2287" y="6966"/>
                  </a:cubicBezTo>
                  <a:cubicBezTo>
                    <a:pt x="2871" y="7536"/>
                    <a:pt x="4242" y="7653"/>
                    <a:pt x="5770" y="7653"/>
                  </a:cubicBezTo>
                  <a:cubicBezTo>
                    <a:pt x="6826" y="7653"/>
                    <a:pt x="7957" y="7597"/>
                    <a:pt x="8954" y="7597"/>
                  </a:cubicBezTo>
                  <a:cubicBezTo>
                    <a:pt x="10214" y="7597"/>
                    <a:pt x="11440" y="7666"/>
                    <a:pt x="12519" y="7666"/>
                  </a:cubicBezTo>
                  <a:cubicBezTo>
                    <a:pt x="14235" y="7666"/>
                    <a:pt x="15579" y="7491"/>
                    <a:pt x="16098" y="6585"/>
                  </a:cubicBezTo>
                  <a:cubicBezTo>
                    <a:pt x="17384" y="4406"/>
                    <a:pt x="15443" y="1"/>
                    <a:pt x="15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6446;p54">
              <a:extLst>
                <a:ext uri="{FF2B5EF4-FFF2-40B4-BE49-F238E27FC236}">
                  <a16:creationId xmlns:a16="http://schemas.microsoft.com/office/drawing/2014/main" id="{0278ADDF-E265-E487-3473-91E889698375}"/>
                </a:ext>
              </a:extLst>
            </p:cNvPr>
            <p:cNvSpPr/>
            <p:nvPr/>
          </p:nvSpPr>
          <p:spPr>
            <a:xfrm>
              <a:off x="9858650" y="1396725"/>
              <a:ext cx="339375" cy="107175"/>
            </a:xfrm>
            <a:custGeom>
              <a:avLst/>
              <a:gdLst/>
              <a:ahLst/>
              <a:cxnLst/>
              <a:rect l="l" t="t" r="r" b="b"/>
              <a:pathLst>
                <a:path w="13575" h="4287" extrusionOk="0">
                  <a:moveTo>
                    <a:pt x="287" y="1"/>
                  </a:moveTo>
                  <a:lnTo>
                    <a:pt x="1" y="4287"/>
                  </a:lnTo>
                  <a:lnTo>
                    <a:pt x="1" y="4287"/>
                  </a:lnTo>
                  <a:lnTo>
                    <a:pt x="13574" y="4251"/>
                  </a:lnTo>
                  <a:lnTo>
                    <a:pt x="13276" y="48"/>
                  </a:lnTo>
                  <a:lnTo>
                    <a:pt x="12955" y="72"/>
                  </a:lnTo>
                  <a:lnTo>
                    <a:pt x="13217" y="3906"/>
                  </a:lnTo>
                  <a:lnTo>
                    <a:pt x="358" y="3942"/>
                  </a:lnTo>
                  <a:lnTo>
                    <a:pt x="632" y="13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6447;p54">
              <a:extLst>
                <a:ext uri="{FF2B5EF4-FFF2-40B4-BE49-F238E27FC236}">
                  <a16:creationId xmlns:a16="http://schemas.microsoft.com/office/drawing/2014/main" id="{942B0452-A816-EC7A-28BE-935384811BE5}"/>
                </a:ext>
              </a:extLst>
            </p:cNvPr>
            <p:cNvSpPr/>
            <p:nvPr/>
          </p:nvSpPr>
          <p:spPr>
            <a:xfrm>
              <a:off x="9868175" y="812125"/>
              <a:ext cx="197075" cy="581950"/>
            </a:xfrm>
            <a:custGeom>
              <a:avLst/>
              <a:gdLst/>
              <a:ahLst/>
              <a:cxnLst/>
              <a:rect l="l" t="t" r="r" b="b"/>
              <a:pathLst>
                <a:path w="7883" h="23278" extrusionOk="0">
                  <a:moveTo>
                    <a:pt x="7859" y="1"/>
                  </a:moveTo>
                  <a:cubicBezTo>
                    <a:pt x="5359" y="1"/>
                    <a:pt x="3192" y="7347"/>
                    <a:pt x="3108" y="7657"/>
                  </a:cubicBezTo>
                  <a:cubicBezTo>
                    <a:pt x="2406" y="10038"/>
                    <a:pt x="25" y="23075"/>
                    <a:pt x="1" y="23218"/>
                  </a:cubicBezTo>
                  <a:lnTo>
                    <a:pt x="322" y="23278"/>
                  </a:lnTo>
                  <a:cubicBezTo>
                    <a:pt x="358" y="23135"/>
                    <a:pt x="2751" y="10133"/>
                    <a:pt x="3454" y="7752"/>
                  </a:cubicBezTo>
                  <a:cubicBezTo>
                    <a:pt x="4311" y="4763"/>
                    <a:pt x="6204" y="322"/>
                    <a:pt x="7871" y="322"/>
                  </a:cubicBezTo>
                  <a:lnTo>
                    <a:pt x="7883" y="32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6448;p54">
              <a:extLst>
                <a:ext uri="{FF2B5EF4-FFF2-40B4-BE49-F238E27FC236}">
                  <a16:creationId xmlns:a16="http://schemas.microsoft.com/office/drawing/2014/main" id="{5E97B286-D697-97B2-2ACE-D5916B02F77A}"/>
                </a:ext>
              </a:extLst>
            </p:cNvPr>
            <p:cNvSpPr/>
            <p:nvPr/>
          </p:nvSpPr>
          <p:spPr>
            <a:xfrm>
              <a:off x="9940525" y="643425"/>
              <a:ext cx="148250" cy="134000"/>
            </a:xfrm>
            <a:custGeom>
              <a:avLst/>
              <a:gdLst/>
              <a:ahLst/>
              <a:cxnLst/>
              <a:rect l="l" t="t" r="r" b="b"/>
              <a:pathLst>
                <a:path w="5930" h="5360" extrusionOk="0">
                  <a:moveTo>
                    <a:pt x="1961" y="1"/>
                  </a:moveTo>
                  <a:cubicBezTo>
                    <a:pt x="1417" y="1"/>
                    <a:pt x="869" y="173"/>
                    <a:pt x="453" y="510"/>
                  </a:cubicBezTo>
                  <a:cubicBezTo>
                    <a:pt x="214" y="701"/>
                    <a:pt x="0" y="1010"/>
                    <a:pt x="95" y="1308"/>
                  </a:cubicBezTo>
                  <a:cubicBezTo>
                    <a:pt x="167" y="1534"/>
                    <a:pt x="381" y="1689"/>
                    <a:pt x="619" y="1724"/>
                  </a:cubicBezTo>
                  <a:cubicBezTo>
                    <a:pt x="738" y="1751"/>
                    <a:pt x="863" y="1759"/>
                    <a:pt x="990" y="1759"/>
                  </a:cubicBezTo>
                  <a:cubicBezTo>
                    <a:pt x="1093" y="1759"/>
                    <a:pt x="1197" y="1754"/>
                    <a:pt x="1298" y="1748"/>
                  </a:cubicBezTo>
                  <a:cubicBezTo>
                    <a:pt x="1384" y="1742"/>
                    <a:pt x="1473" y="1739"/>
                    <a:pt x="1562" y="1739"/>
                  </a:cubicBezTo>
                  <a:cubicBezTo>
                    <a:pt x="1792" y="1739"/>
                    <a:pt x="2027" y="1758"/>
                    <a:pt x="2250" y="1784"/>
                  </a:cubicBezTo>
                  <a:cubicBezTo>
                    <a:pt x="2524" y="1820"/>
                    <a:pt x="2834" y="1939"/>
                    <a:pt x="2881" y="2201"/>
                  </a:cubicBezTo>
                  <a:cubicBezTo>
                    <a:pt x="2905" y="2379"/>
                    <a:pt x="2786" y="2606"/>
                    <a:pt x="2917" y="2725"/>
                  </a:cubicBezTo>
                  <a:cubicBezTo>
                    <a:pt x="3012" y="2820"/>
                    <a:pt x="3155" y="2820"/>
                    <a:pt x="3239" y="2903"/>
                  </a:cubicBezTo>
                  <a:cubicBezTo>
                    <a:pt x="3298" y="2998"/>
                    <a:pt x="3262" y="3117"/>
                    <a:pt x="3203" y="3201"/>
                  </a:cubicBezTo>
                  <a:cubicBezTo>
                    <a:pt x="3143" y="3296"/>
                    <a:pt x="3084" y="3379"/>
                    <a:pt x="3072" y="3487"/>
                  </a:cubicBezTo>
                  <a:cubicBezTo>
                    <a:pt x="3062" y="3577"/>
                    <a:pt x="3128" y="3676"/>
                    <a:pt x="3214" y="3676"/>
                  </a:cubicBezTo>
                  <a:cubicBezTo>
                    <a:pt x="3229" y="3676"/>
                    <a:pt x="3246" y="3673"/>
                    <a:pt x="3262" y="3665"/>
                  </a:cubicBezTo>
                  <a:cubicBezTo>
                    <a:pt x="3382" y="3618"/>
                    <a:pt x="3334" y="3439"/>
                    <a:pt x="3417" y="3332"/>
                  </a:cubicBezTo>
                  <a:cubicBezTo>
                    <a:pt x="3443" y="3274"/>
                    <a:pt x="3497" y="3242"/>
                    <a:pt x="3558" y="3242"/>
                  </a:cubicBezTo>
                  <a:cubicBezTo>
                    <a:pt x="3636" y="3242"/>
                    <a:pt x="3726" y="3295"/>
                    <a:pt x="3786" y="3415"/>
                  </a:cubicBezTo>
                  <a:cubicBezTo>
                    <a:pt x="3893" y="3618"/>
                    <a:pt x="3905" y="3868"/>
                    <a:pt x="3751" y="4070"/>
                  </a:cubicBezTo>
                  <a:cubicBezTo>
                    <a:pt x="3608" y="4249"/>
                    <a:pt x="3370" y="4332"/>
                    <a:pt x="3131" y="4344"/>
                  </a:cubicBezTo>
                  <a:cubicBezTo>
                    <a:pt x="3072" y="4677"/>
                    <a:pt x="3024" y="4987"/>
                    <a:pt x="2965" y="5320"/>
                  </a:cubicBezTo>
                  <a:cubicBezTo>
                    <a:pt x="3092" y="5347"/>
                    <a:pt x="3221" y="5360"/>
                    <a:pt x="3350" y="5360"/>
                  </a:cubicBezTo>
                  <a:cubicBezTo>
                    <a:pt x="3896" y="5360"/>
                    <a:pt x="4448" y="5135"/>
                    <a:pt x="4929" y="4856"/>
                  </a:cubicBezTo>
                  <a:cubicBezTo>
                    <a:pt x="5215" y="4689"/>
                    <a:pt x="5501" y="4487"/>
                    <a:pt x="5679" y="4201"/>
                  </a:cubicBezTo>
                  <a:cubicBezTo>
                    <a:pt x="5929" y="3772"/>
                    <a:pt x="5870" y="3189"/>
                    <a:pt x="5572" y="2808"/>
                  </a:cubicBezTo>
                  <a:cubicBezTo>
                    <a:pt x="5406" y="2594"/>
                    <a:pt x="5179" y="2427"/>
                    <a:pt x="5025" y="2225"/>
                  </a:cubicBezTo>
                  <a:cubicBezTo>
                    <a:pt x="4858" y="2010"/>
                    <a:pt x="4751" y="1701"/>
                    <a:pt x="4906" y="1474"/>
                  </a:cubicBezTo>
                  <a:cubicBezTo>
                    <a:pt x="4525" y="1415"/>
                    <a:pt x="4274" y="1105"/>
                    <a:pt x="4013" y="855"/>
                  </a:cubicBezTo>
                  <a:cubicBezTo>
                    <a:pt x="3536" y="403"/>
                    <a:pt x="2917" y="93"/>
                    <a:pt x="2286" y="22"/>
                  </a:cubicBezTo>
                  <a:cubicBezTo>
                    <a:pt x="2179" y="8"/>
                    <a:pt x="2070" y="1"/>
                    <a:pt x="1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6449;p54">
              <a:extLst>
                <a:ext uri="{FF2B5EF4-FFF2-40B4-BE49-F238E27FC236}">
                  <a16:creationId xmlns:a16="http://schemas.microsoft.com/office/drawing/2014/main" id="{16D8AD31-90CE-282E-B27E-CA0F11A720E0}"/>
                </a:ext>
              </a:extLst>
            </p:cNvPr>
            <p:cNvSpPr/>
            <p:nvPr/>
          </p:nvSpPr>
          <p:spPr>
            <a:xfrm>
              <a:off x="10051250" y="621275"/>
              <a:ext cx="60450" cy="66475"/>
            </a:xfrm>
            <a:custGeom>
              <a:avLst/>
              <a:gdLst/>
              <a:ahLst/>
              <a:cxnLst/>
              <a:rect l="l" t="t" r="r" b="b"/>
              <a:pathLst>
                <a:path w="2418" h="2659" extrusionOk="0">
                  <a:moveTo>
                    <a:pt x="1248" y="1"/>
                  </a:moveTo>
                  <a:cubicBezTo>
                    <a:pt x="1160" y="1"/>
                    <a:pt x="1073" y="13"/>
                    <a:pt x="988" y="39"/>
                  </a:cubicBezTo>
                  <a:cubicBezTo>
                    <a:pt x="727" y="134"/>
                    <a:pt x="488" y="336"/>
                    <a:pt x="381" y="610"/>
                  </a:cubicBezTo>
                  <a:cubicBezTo>
                    <a:pt x="179" y="1146"/>
                    <a:pt x="488" y="1753"/>
                    <a:pt x="357" y="2301"/>
                  </a:cubicBezTo>
                  <a:cubicBezTo>
                    <a:pt x="334" y="2396"/>
                    <a:pt x="298" y="2468"/>
                    <a:pt x="215" y="2479"/>
                  </a:cubicBezTo>
                  <a:lnTo>
                    <a:pt x="0" y="2658"/>
                  </a:lnTo>
                  <a:cubicBezTo>
                    <a:pt x="477" y="2349"/>
                    <a:pt x="1096" y="2479"/>
                    <a:pt x="1667" y="2408"/>
                  </a:cubicBezTo>
                  <a:cubicBezTo>
                    <a:pt x="1739" y="2396"/>
                    <a:pt x="1822" y="2372"/>
                    <a:pt x="1881" y="2337"/>
                  </a:cubicBezTo>
                  <a:cubicBezTo>
                    <a:pt x="1941" y="2289"/>
                    <a:pt x="1989" y="2229"/>
                    <a:pt x="2036" y="2170"/>
                  </a:cubicBezTo>
                  <a:cubicBezTo>
                    <a:pt x="2179" y="1956"/>
                    <a:pt x="2322" y="1717"/>
                    <a:pt x="2358" y="1467"/>
                  </a:cubicBezTo>
                  <a:cubicBezTo>
                    <a:pt x="2417" y="1122"/>
                    <a:pt x="2298" y="753"/>
                    <a:pt x="2096" y="455"/>
                  </a:cubicBezTo>
                  <a:cubicBezTo>
                    <a:pt x="2024" y="348"/>
                    <a:pt x="1917" y="253"/>
                    <a:pt x="1810" y="170"/>
                  </a:cubicBezTo>
                  <a:cubicBezTo>
                    <a:pt x="1645" y="62"/>
                    <a:pt x="1446" y="1"/>
                    <a:pt x="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6450;p54">
              <a:extLst>
                <a:ext uri="{FF2B5EF4-FFF2-40B4-BE49-F238E27FC236}">
                  <a16:creationId xmlns:a16="http://schemas.microsoft.com/office/drawing/2014/main" id="{92AEF91A-E771-898F-748D-840F9DD5B235}"/>
                </a:ext>
              </a:extLst>
            </p:cNvPr>
            <p:cNvSpPr/>
            <p:nvPr/>
          </p:nvSpPr>
          <p:spPr>
            <a:xfrm>
              <a:off x="9709525" y="870475"/>
              <a:ext cx="126925" cy="284750"/>
            </a:xfrm>
            <a:custGeom>
              <a:avLst/>
              <a:gdLst/>
              <a:ahLst/>
              <a:cxnLst/>
              <a:rect l="l" t="t" r="r" b="b"/>
              <a:pathLst>
                <a:path w="5077" h="11390" extrusionOk="0">
                  <a:moveTo>
                    <a:pt x="1942" y="0"/>
                  </a:moveTo>
                  <a:cubicBezTo>
                    <a:pt x="1942" y="0"/>
                    <a:pt x="1" y="8490"/>
                    <a:pt x="1501" y="10490"/>
                  </a:cubicBezTo>
                  <a:cubicBezTo>
                    <a:pt x="1965" y="11113"/>
                    <a:pt x="2495" y="11390"/>
                    <a:pt x="2995" y="11390"/>
                  </a:cubicBezTo>
                  <a:cubicBezTo>
                    <a:pt x="4109" y="11390"/>
                    <a:pt x="5077" y="10011"/>
                    <a:pt x="4847" y="8013"/>
                  </a:cubicBezTo>
                  <a:lnTo>
                    <a:pt x="3239" y="179"/>
                  </a:lnTo>
                  <a:cubicBezTo>
                    <a:pt x="3251" y="179"/>
                    <a:pt x="2620" y="131"/>
                    <a:pt x="1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6451;p54">
              <a:extLst>
                <a:ext uri="{FF2B5EF4-FFF2-40B4-BE49-F238E27FC236}">
                  <a16:creationId xmlns:a16="http://schemas.microsoft.com/office/drawing/2014/main" id="{116A8D85-68C3-D1FE-7A5E-76CA8C167E9C}"/>
                </a:ext>
              </a:extLst>
            </p:cNvPr>
            <p:cNvSpPr/>
            <p:nvPr/>
          </p:nvSpPr>
          <p:spPr>
            <a:xfrm>
              <a:off x="9746750" y="810050"/>
              <a:ext cx="22650" cy="35750"/>
            </a:xfrm>
            <a:custGeom>
              <a:avLst/>
              <a:gdLst/>
              <a:ahLst/>
              <a:cxnLst/>
              <a:rect l="l" t="t" r="r" b="b"/>
              <a:pathLst>
                <a:path w="906" h="1430" extrusionOk="0">
                  <a:moveTo>
                    <a:pt x="298" y="1"/>
                  </a:moveTo>
                  <a:lnTo>
                    <a:pt x="0" y="1251"/>
                  </a:lnTo>
                  <a:lnTo>
                    <a:pt x="905" y="142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6452;p54">
              <a:extLst>
                <a:ext uri="{FF2B5EF4-FFF2-40B4-BE49-F238E27FC236}">
                  <a16:creationId xmlns:a16="http://schemas.microsoft.com/office/drawing/2014/main" id="{4471FBAA-A23F-8748-AF74-A7AA95D4673E}"/>
                </a:ext>
              </a:extLst>
            </p:cNvPr>
            <p:cNvSpPr/>
            <p:nvPr/>
          </p:nvSpPr>
          <p:spPr>
            <a:xfrm>
              <a:off x="9750900" y="733250"/>
              <a:ext cx="73250" cy="64625"/>
            </a:xfrm>
            <a:custGeom>
              <a:avLst/>
              <a:gdLst/>
              <a:ahLst/>
              <a:cxnLst/>
              <a:rect l="l" t="t" r="r" b="b"/>
              <a:pathLst>
                <a:path w="2930" h="2585" extrusionOk="0">
                  <a:moveTo>
                    <a:pt x="1906" y="1"/>
                  </a:moveTo>
                  <a:cubicBezTo>
                    <a:pt x="1834" y="1"/>
                    <a:pt x="48" y="1989"/>
                    <a:pt x="1" y="2001"/>
                  </a:cubicBezTo>
                  <a:cubicBezTo>
                    <a:pt x="1" y="2001"/>
                    <a:pt x="2767" y="2585"/>
                    <a:pt x="2880" y="2585"/>
                  </a:cubicBezTo>
                  <a:cubicBezTo>
                    <a:pt x="2881" y="2585"/>
                    <a:pt x="2882" y="2584"/>
                    <a:pt x="2882" y="2584"/>
                  </a:cubicBezTo>
                  <a:cubicBezTo>
                    <a:pt x="2930" y="2572"/>
                    <a:pt x="1965" y="13"/>
                    <a:pt x="1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6453;p54">
              <a:extLst>
                <a:ext uri="{FF2B5EF4-FFF2-40B4-BE49-F238E27FC236}">
                  <a16:creationId xmlns:a16="http://schemas.microsoft.com/office/drawing/2014/main" id="{F28F5ACE-B384-3355-26C7-57BE00CB3780}"/>
                </a:ext>
              </a:extLst>
            </p:cNvPr>
            <p:cNvSpPr/>
            <p:nvPr/>
          </p:nvSpPr>
          <p:spPr>
            <a:xfrm>
              <a:off x="9747625" y="735625"/>
              <a:ext cx="87850" cy="82500"/>
            </a:xfrm>
            <a:custGeom>
              <a:avLst/>
              <a:gdLst/>
              <a:ahLst/>
              <a:cxnLst/>
              <a:rect l="l" t="t" r="r" b="b"/>
              <a:pathLst>
                <a:path w="3514" h="3300" extrusionOk="0">
                  <a:moveTo>
                    <a:pt x="2346" y="1"/>
                  </a:moveTo>
                  <a:lnTo>
                    <a:pt x="1" y="1989"/>
                  </a:lnTo>
                  <a:lnTo>
                    <a:pt x="715" y="2608"/>
                  </a:lnTo>
                  <a:lnTo>
                    <a:pt x="3513" y="329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6454;p54">
              <a:extLst>
                <a:ext uri="{FF2B5EF4-FFF2-40B4-BE49-F238E27FC236}">
                  <a16:creationId xmlns:a16="http://schemas.microsoft.com/office/drawing/2014/main" id="{55ECA01D-FCD7-0E5F-76A9-596C1795E245}"/>
                </a:ext>
              </a:extLst>
            </p:cNvPr>
            <p:cNvSpPr/>
            <p:nvPr/>
          </p:nvSpPr>
          <p:spPr>
            <a:xfrm>
              <a:off x="9748825" y="749625"/>
              <a:ext cx="100550" cy="77425"/>
            </a:xfrm>
            <a:custGeom>
              <a:avLst/>
              <a:gdLst/>
              <a:ahLst/>
              <a:cxnLst/>
              <a:rect l="l" t="t" r="r" b="b"/>
              <a:pathLst>
                <a:path w="4022" h="3097" extrusionOk="0">
                  <a:moveTo>
                    <a:pt x="3144" y="1"/>
                  </a:moveTo>
                  <a:cubicBezTo>
                    <a:pt x="3144" y="1"/>
                    <a:pt x="48" y="1441"/>
                    <a:pt x="1" y="1441"/>
                  </a:cubicBezTo>
                  <a:lnTo>
                    <a:pt x="1072" y="2203"/>
                  </a:lnTo>
                  <a:cubicBezTo>
                    <a:pt x="1072" y="2203"/>
                    <a:pt x="3965" y="3084"/>
                    <a:pt x="3989" y="3096"/>
                  </a:cubicBezTo>
                  <a:cubicBezTo>
                    <a:pt x="3989" y="3096"/>
                    <a:pt x="3989" y="3096"/>
                    <a:pt x="3989" y="3096"/>
                  </a:cubicBezTo>
                  <a:cubicBezTo>
                    <a:pt x="4021" y="3096"/>
                    <a:pt x="3144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6455;p54">
              <a:extLst>
                <a:ext uri="{FF2B5EF4-FFF2-40B4-BE49-F238E27FC236}">
                  <a16:creationId xmlns:a16="http://schemas.microsoft.com/office/drawing/2014/main" id="{68297FF4-A793-0783-DF6C-F327ECE57E5B}"/>
                </a:ext>
              </a:extLst>
            </p:cNvPr>
            <p:cNvSpPr/>
            <p:nvPr/>
          </p:nvSpPr>
          <p:spPr>
            <a:xfrm>
              <a:off x="9744950" y="764500"/>
              <a:ext cx="131600" cy="138450"/>
            </a:xfrm>
            <a:custGeom>
              <a:avLst/>
              <a:gdLst/>
              <a:ahLst/>
              <a:cxnLst/>
              <a:rect l="l" t="t" r="r" b="b"/>
              <a:pathLst>
                <a:path w="5264" h="5538" extrusionOk="0">
                  <a:moveTo>
                    <a:pt x="3644" y="1"/>
                  </a:moveTo>
                  <a:lnTo>
                    <a:pt x="1" y="834"/>
                  </a:lnTo>
                  <a:lnTo>
                    <a:pt x="1668" y="5537"/>
                  </a:lnTo>
                  <a:lnTo>
                    <a:pt x="5263" y="5442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6456;p54">
              <a:extLst>
                <a:ext uri="{FF2B5EF4-FFF2-40B4-BE49-F238E27FC236}">
                  <a16:creationId xmlns:a16="http://schemas.microsoft.com/office/drawing/2014/main" id="{2AEEC859-BC42-8303-3DD8-B6D4BF7CB9FB}"/>
                </a:ext>
              </a:extLst>
            </p:cNvPr>
            <p:cNvSpPr/>
            <p:nvPr/>
          </p:nvSpPr>
          <p:spPr>
            <a:xfrm>
              <a:off x="9740175" y="827125"/>
              <a:ext cx="82400" cy="61825"/>
            </a:xfrm>
            <a:custGeom>
              <a:avLst/>
              <a:gdLst/>
              <a:ahLst/>
              <a:cxnLst/>
              <a:rect l="l" t="t" r="r" b="b"/>
              <a:pathLst>
                <a:path w="3296" h="2473" extrusionOk="0">
                  <a:moveTo>
                    <a:pt x="2641" y="1"/>
                  </a:moveTo>
                  <a:cubicBezTo>
                    <a:pt x="2016" y="1"/>
                    <a:pt x="420" y="449"/>
                    <a:pt x="370" y="449"/>
                  </a:cubicBezTo>
                  <a:cubicBezTo>
                    <a:pt x="311" y="472"/>
                    <a:pt x="251" y="532"/>
                    <a:pt x="216" y="615"/>
                  </a:cubicBezTo>
                  <a:cubicBezTo>
                    <a:pt x="0" y="1113"/>
                    <a:pt x="453" y="2472"/>
                    <a:pt x="948" y="2472"/>
                  </a:cubicBezTo>
                  <a:cubicBezTo>
                    <a:pt x="973" y="2472"/>
                    <a:pt x="999" y="2468"/>
                    <a:pt x="1025" y="2461"/>
                  </a:cubicBezTo>
                  <a:cubicBezTo>
                    <a:pt x="1347" y="2366"/>
                    <a:pt x="2406" y="2246"/>
                    <a:pt x="2430" y="1901"/>
                  </a:cubicBezTo>
                  <a:cubicBezTo>
                    <a:pt x="2448" y="1775"/>
                    <a:pt x="2335" y="1736"/>
                    <a:pt x="2187" y="1736"/>
                  </a:cubicBezTo>
                  <a:cubicBezTo>
                    <a:pt x="2039" y="1736"/>
                    <a:pt x="1855" y="1776"/>
                    <a:pt x="1735" y="1806"/>
                  </a:cubicBezTo>
                  <a:lnTo>
                    <a:pt x="1735" y="1806"/>
                  </a:lnTo>
                  <a:cubicBezTo>
                    <a:pt x="2082" y="1707"/>
                    <a:pt x="3021" y="1421"/>
                    <a:pt x="3002" y="1246"/>
                  </a:cubicBezTo>
                  <a:cubicBezTo>
                    <a:pt x="2993" y="1195"/>
                    <a:pt x="2908" y="1175"/>
                    <a:pt x="2781" y="1175"/>
                  </a:cubicBezTo>
                  <a:cubicBezTo>
                    <a:pt x="2388" y="1175"/>
                    <a:pt x="1599" y="1365"/>
                    <a:pt x="1471" y="1397"/>
                  </a:cubicBezTo>
                  <a:lnTo>
                    <a:pt x="1471" y="1397"/>
                  </a:lnTo>
                  <a:cubicBezTo>
                    <a:pt x="1659" y="1350"/>
                    <a:pt x="3296" y="932"/>
                    <a:pt x="3240" y="651"/>
                  </a:cubicBezTo>
                  <a:cubicBezTo>
                    <a:pt x="3225" y="576"/>
                    <a:pt x="3098" y="548"/>
                    <a:pt x="2917" y="548"/>
                  </a:cubicBezTo>
                  <a:cubicBezTo>
                    <a:pt x="2382" y="548"/>
                    <a:pt x="1370" y="794"/>
                    <a:pt x="1370" y="794"/>
                  </a:cubicBezTo>
                  <a:cubicBezTo>
                    <a:pt x="1370" y="794"/>
                    <a:pt x="3002" y="330"/>
                    <a:pt x="2883" y="68"/>
                  </a:cubicBezTo>
                  <a:cubicBezTo>
                    <a:pt x="2860" y="20"/>
                    <a:pt x="2772" y="1"/>
                    <a:pt x="2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6457;p54">
              <a:extLst>
                <a:ext uri="{FF2B5EF4-FFF2-40B4-BE49-F238E27FC236}">
                  <a16:creationId xmlns:a16="http://schemas.microsoft.com/office/drawing/2014/main" id="{149D27F0-60DD-4B7A-7C67-905124BFDFBE}"/>
                </a:ext>
              </a:extLst>
            </p:cNvPr>
            <p:cNvSpPr/>
            <p:nvPr/>
          </p:nvSpPr>
          <p:spPr>
            <a:xfrm>
              <a:off x="9986350" y="1412200"/>
              <a:ext cx="75925" cy="31075"/>
            </a:xfrm>
            <a:custGeom>
              <a:avLst/>
              <a:gdLst/>
              <a:ahLst/>
              <a:cxnLst/>
              <a:rect l="l" t="t" r="r" b="b"/>
              <a:pathLst>
                <a:path w="3037" h="1243" extrusionOk="0">
                  <a:moveTo>
                    <a:pt x="2132" y="1"/>
                  </a:moveTo>
                  <a:lnTo>
                    <a:pt x="1" y="953"/>
                  </a:lnTo>
                  <a:cubicBezTo>
                    <a:pt x="1" y="953"/>
                    <a:pt x="31" y="1243"/>
                    <a:pt x="482" y="1243"/>
                  </a:cubicBezTo>
                  <a:cubicBezTo>
                    <a:pt x="595" y="1243"/>
                    <a:pt x="734" y="1225"/>
                    <a:pt x="906" y="1180"/>
                  </a:cubicBezTo>
                  <a:cubicBezTo>
                    <a:pt x="1775" y="953"/>
                    <a:pt x="3037" y="275"/>
                    <a:pt x="3037" y="275"/>
                  </a:cubicBezTo>
                  <a:lnTo>
                    <a:pt x="21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6458;p54">
              <a:extLst>
                <a:ext uri="{FF2B5EF4-FFF2-40B4-BE49-F238E27FC236}">
                  <a16:creationId xmlns:a16="http://schemas.microsoft.com/office/drawing/2014/main" id="{741D55D0-0F88-EE6C-17C4-A9FD0719C85E}"/>
                </a:ext>
              </a:extLst>
            </p:cNvPr>
            <p:cNvSpPr/>
            <p:nvPr/>
          </p:nvSpPr>
          <p:spPr>
            <a:xfrm>
              <a:off x="10009875" y="1412500"/>
              <a:ext cx="71750" cy="91725"/>
            </a:xfrm>
            <a:custGeom>
              <a:avLst/>
              <a:gdLst/>
              <a:ahLst/>
              <a:cxnLst/>
              <a:rect l="l" t="t" r="r" b="b"/>
              <a:pathLst>
                <a:path w="2870" h="3669" extrusionOk="0">
                  <a:moveTo>
                    <a:pt x="1155" y="1"/>
                  </a:moveTo>
                  <a:cubicBezTo>
                    <a:pt x="1155" y="1"/>
                    <a:pt x="0" y="2442"/>
                    <a:pt x="107" y="2596"/>
                  </a:cubicBezTo>
                  <a:cubicBezTo>
                    <a:pt x="125" y="2627"/>
                    <a:pt x="149" y="2639"/>
                    <a:pt x="177" y="2639"/>
                  </a:cubicBezTo>
                  <a:cubicBezTo>
                    <a:pt x="282" y="2639"/>
                    <a:pt x="441" y="2470"/>
                    <a:pt x="523" y="2470"/>
                  </a:cubicBezTo>
                  <a:cubicBezTo>
                    <a:pt x="538" y="2470"/>
                    <a:pt x="551" y="2476"/>
                    <a:pt x="560" y="2489"/>
                  </a:cubicBezTo>
                  <a:cubicBezTo>
                    <a:pt x="643" y="2596"/>
                    <a:pt x="441" y="2977"/>
                    <a:pt x="667" y="3120"/>
                  </a:cubicBezTo>
                  <a:cubicBezTo>
                    <a:pt x="698" y="3138"/>
                    <a:pt x="729" y="3146"/>
                    <a:pt x="760" y="3146"/>
                  </a:cubicBezTo>
                  <a:cubicBezTo>
                    <a:pt x="956" y="3146"/>
                    <a:pt x="1143" y="2835"/>
                    <a:pt x="1143" y="2834"/>
                  </a:cubicBezTo>
                  <a:lnTo>
                    <a:pt x="1143" y="2834"/>
                  </a:lnTo>
                  <a:cubicBezTo>
                    <a:pt x="1143" y="2835"/>
                    <a:pt x="977" y="3323"/>
                    <a:pt x="1191" y="3477"/>
                  </a:cubicBezTo>
                  <a:cubicBezTo>
                    <a:pt x="1215" y="3494"/>
                    <a:pt x="1240" y="3502"/>
                    <a:pt x="1265" y="3502"/>
                  </a:cubicBezTo>
                  <a:cubicBezTo>
                    <a:pt x="1454" y="3502"/>
                    <a:pt x="1666" y="3086"/>
                    <a:pt x="1667" y="3084"/>
                  </a:cubicBezTo>
                  <a:lnTo>
                    <a:pt x="1667" y="3084"/>
                  </a:lnTo>
                  <a:cubicBezTo>
                    <a:pt x="1667" y="3086"/>
                    <a:pt x="1489" y="3442"/>
                    <a:pt x="1679" y="3632"/>
                  </a:cubicBezTo>
                  <a:cubicBezTo>
                    <a:pt x="1704" y="3657"/>
                    <a:pt x="1732" y="3669"/>
                    <a:pt x="1762" y="3669"/>
                  </a:cubicBezTo>
                  <a:cubicBezTo>
                    <a:pt x="1973" y="3669"/>
                    <a:pt x="2289" y="3087"/>
                    <a:pt x="2477" y="2596"/>
                  </a:cubicBezTo>
                  <a:cubicBezTo>
                    <a:pt x="2703" y="2049"/>
                    <a:pt x="2870" y="775"/>
                    <a:pt x="2393" y="501"/>
                  </a:cubicBezTo>
                  <a:cubicBezTo>
                    <a:pt x="1917" y="239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6459;p54">
              <a:extLst>
                <a:ext uri="{FF2B5EF4-FFF2-40B4-BE49-F238E27FC236}">
                  <a16:creationId xmlns:a16="http://schemas.microsoft.com/office/drawing/2014/main" id="{2F88E8E0-E6E7-04DC-E061-7FAB1B054C74}"/>
                </a:ext>
              </a:extLst>
            </p:cNvPr>
            <p:cNvSpPr/>
            <p:nvPr/>
          </p:nvSpPr>
          <p:spPr>
            <a:xfrm>
              <a:off x="9987550" y="824725"/>
              <a:ext cx="175625" cy="610125"/>
            </a:xfrm>
            <a:custGeom>
              <a:avLst/>
              <a:gdLst/>
              <a:ahLst/>
              <a:cxnLst/>
              <a:rect l="l" t="t" r="r" b="b"/>
              <a:pathLst>
                <a:path w="7025" h="24405" extrusionOk="0">
                  <a:moveTo>
                    <a:pt x="3334" y="0"/>
                  </a:moveTo>
                  <a:cubicBezTo>
                    <a:pt x="3216" y="0"/>
                    <a:pt x="3093" y="7"/>
                    <a:pt x="2965" y="21"/>
                  </a:cubicBezTo>
                  <a:cubicBezTo>
                    <a:pt x="0" y="437"/>
                    <a:pt x="3239" y="14784"/>
                    <a:pt x="3239" y="14784"/>
                  </a:cubicBezTo>
                  <a:lnTo>
                    <a:pt x="2036" y="23512"/>
                  </a:lnTo>
                  <a:lnTo>
                    <a:pt x="3513" y="24405"/>
                  </a:lnTo>
                  <a:cubicBezTo>
                    <a:pt x="3525" y="24405"/>
                    <a:pt x="6870" y="15439"/>
                    <a:pt x="6954" y="13808"/>
                  </a:cubicBezTo>
                  <a:cubicBezTo>
                    <a:pt x="7025" y="12189"/>
                    <a:pt x="6454" y="6653"/>
                    <a:pt x="6358" y="4700"/>
                  </a:cubicBezTo>
                  <a:cubicBezTo>
                    <a:pt x="6256" y="2849"/>
                    <a:pt x="5785" y="0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2" name="Google Shape;7732;p59">
            <a:extLst>
              <a:ext uri="{FF2B5EF4-FFF2-40B4-BE49-F238E27FC236}">
                <a16:creationId xmlns:a16="http://schemas.microsoft.com/office/drawing/2014/main" id="{3DB7FEF9-8E82-D27E-27EB-0DEC358390E1}"/>
              </a:ext>
            </a:extLst>
          </p:cNvPr>
          <p:cNvGrpSpPr/>
          <p:nvPr/>
        </p:nvGrpSpPr>
        <p:grpSpPr>
          <a:xfrm rot="20757945">
            <a:off x="8618365" y="-374546"/>
            <a:ext cx="595745" cy="1038953"/>
            <a:chOff x="17573025" y="5157725"/>
            <a:chExt cx="384600" cy="670725"/>
          </a:xfrm>
        </p:grpSpPr>
        <p:sp>
          <p:nvSpPr>
            <p:cNvPr id="7323" name="Google Shape;7733;p59">
              <a:extLst>
                <a:ext uri="{FF2B5EF4-FFF2-40B4-BE49-F238E27FC236}">
                  <a16:creationId xmlns:a16="http://schemas.microsoft.com/office/drawing/2014/main" id="{A535BB7C-247D-2FC0-B2ED-74761312297B}"/>
                </a:ext>
              </a:extLst>
            </p:cNvPr>
            <p:cNvSpPr/>
            <p:nvPr/>
          </p:nvSpPr>
          <p:spPr>
            <a:xfrm>
              <a:off x="17724100" y="5226975"/>
              <a:ext cx="52250" cy="601475"/>
            </a:xfrm>
            <a:custGeom>
              <a:avLst/>
              <a:gdLst/>
              <a:ahLst/>
              <a:cxnLst/>
              <a:rect l="l" t="t" r="r" b="b"/>
              <a:pathLst>
                <a:path w="2090" h="24059" extrusionOk="0">
                  <a:moveTo>
                    <a:pt x="158" y="0"/>
                  </a:moveTo>
                  <a:cubicBezTo>
                    <a:pt x="80" y="0"/>
                    <a:pt x="1" y="66"/>
                    <a:pt x="29" y="167"/>
                  </a:cubicBezTo>
                  <a:cubicBezTo>
                    <a:pt x="708" y="2667"/>
                    <a:pt x="1077" y="5286"/>
                    <a:pt x="1339" y="7858"/>
                  </a:cubicBezTo>
                  <a:cubicBezTo>
                    <a:pt x="1851" y="13216"/>
                    <a:pt x="1613" y="18728"/>
                    <a:pt x="29" y="23896"/>
                  </a:cubicBezTo>
                  <a:cubicBezTo>
                    <a:pt x="0" y="23991"/>
                    <a:pt x="83" y="24059"/>
                    <a:pt x="162" y="24059"/>
                  </a:cubicBezTo>
                  <a:cubicBezTo>
                    <a:pt x="212" y="24059"/>
                    <a:pt x="261" y="24032"/>
                    <a:pt x="279" y="23967"/>
                  </a:cubicBezTo>
                  <a:cubicBezTo>
                    <a:pt x="1875" y="18752"/>
                    <a:pt x="2089" y="13252"/>
                    <a:pt x="1589" y="7858"/>
                  </a:cubicBezTo>
                  <a:cubicBezTo>
                    <a:pt x="1351" y="5263"/>
                    <a:pt x="958" y="2619"/>
                    <a:pt x="279" y="95"/>
                  </a:cubicBezTo>
                  <a:cubicBezTo>
                    <a:pt x="261" y="29"/>
                    <a:pt x="210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734;p59">
              <a:extLst>
                <a:ext uri="{FF2B5EF4-FFF2-40B4-BE49-F238E27FC236}">
                  <a16:creationId xmlns:a16="http://schemas.microsoft.com/office/drawing/2014/main" id="{843B64F5-D207-44E3-52BC-3E86A2D04CFA}"/>
                </a:ext>
              </a:extLst>
            </p:cNvPr>
            <p:cNvSpPr/>
            <p:nvPr/>
          </p:nvSpPr>
          <p:spPr>
            <a:xfrm>
              <a:off x="17763675" y="5292700"/>
              <a:ext cx="86350" cy="242000"/>
            </a:xfrm>
            <a:custGeom>
              <a:avLst/>
              <a:gdLst/>
              <a:ahLst/>
              <a:cxnLst/>
              <a:rect l="l" t="t" r="r" b="b"/>
              <a:pathLst>
                <a:path w="3454" h="9680" extrusionOk="0">
                  <a:moveTo>
                    <a:pt x="3293" y="1"/>
                  </a:moveTo>
                  <a:cubicBezTo>
                    <a:pt x="3261" y="1"/>
                    <a:pt x="3230" y="15"/>
                    <a:pt x="3209" y="50"/>
                  </a:cubicBezTo>
                  <a:cubicBezTo>
                    <a:pt x="1494" y="2907"/>
                    <a:pt x="435" y="6289"/>
                    <a:pt x="6" y="9563"/>
                  </a:cubicBezTo>
                  <a:cubicBezTo>
                    <a:pt x="0" y="9640"/>
                    <a:pt x="51" y="9679"/>
                    <a:pt x="107" y="9679"/>
                  </a:cubicBezTo>
                  <a:cubicBezTo>
                    <a:pt x="164" y="9679"/>
                    <a:pt x="226" y="9640"/>
                    <a:pt x="244" y="9563"/>
                  </a:cubicBezTo>
                  <a:cubicBezTo>
                    <a:pt x="673" y="6324"/>
                    <a:pt x="1733" y="2991"/>
                    <a:pt x="3411" y="169"/>
                  </a:cubicBezTo>
                  <a:cubicBezTo>
                    <a:pt x="3453" y="85"/>
                    <a:pt x="3370" y="1"/>
                    <a:pt x="3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735;p59">
              <a:extLst>
                <a:ext uri="{FF2B5EF4-FFF2-40B4-BE49-F238E27FC236}">
                  <a16:creationId xmlns:a16="http://schemas.microsoft.com/office/drawing/2014/main" id="{B840F186-D993-8E54-37C2-2817827C9D2D}"/>
                </a:ext>
              </a:extLst>
            </p:cNvPr>
            <p:cNvSpPr/>
            <p:nvPr/>
          </p:nvSpPr>
          <p:spPr>
            <a:xfrm>
              <a:off x="17663400" y="5338250"/>
              <a:ext cx="104000" cy="303600"/>
            </a:xfrm>
            <a:custGeom>
              <a:avLst/>
              <a:gdLst/>
              <a:ahLst/>
              <a:cxnLst/>
              <a:rect l="l" t="t" r="r" b="b"/>
              <a:pathLst>
                <a:path w="4160" h="12144" extrusionOk="0">
                  <a:moveTo>
                    <a:pt x="170" y="0"/>
                  </a:moveTo>
                  <a:cubicBezTo>
                    <a:pt x="79" y="0"/>
                    <a:pt x="0" y="84"/>
                    <a:pt x="76" y="169"/>
                  </a:cubicBezTo>
                  <a:cubicBezTo>
                    <a:pt x="2600" y="3455"/>
                    <a:pt x="3922" y="7920"/>
                    <a:pt x="3862" y="12027"/>
                  </a:cubicBezTo>
                  <a:cubicBezTo>
                    <a:pt x="3862" y="12105"/>
                    <a:pt x="3922" y="12143"/>
                    <a:pt x="3981" y="12143"/>
                  </a:cubicBezTo>
                  <a:cubicBezTo>
                    <a:pt x="4041" y="12143"/>
                    <a:pt x="4100" y="12105"/>
                    <a:pt x="4100" y="12027"/>
                  </a:cubicBezTo>
                  <a:cubicBezTo>
                    <a:pt x="4160" y="7872"/>
                    <a:pt x="2827" y="3371"/>
                    <a:pt x="279" y="50"/>
                  </a:cubicBezTo>
                  <a:cubicBezTo>
                    <a:pt x="247" y="15"/>
                    <a:pt x="20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736;p59">
              <a:extLst>
                <a:ext uri="{FF2B5EF4-FFF2-40B4-BE49-F238E27FC236}">
                  <a16:creationId xmlns:a16="http://schemas.microsoft.com/office/drawing/2014/main" id="{57F2E10F-B311-BC01-AF52-B891B113E603}"/>
                </a:ext>
              </a:extLst>
            </p:cNvPr>
            <p:cNvSpPr/>
            <p:nvPr/>
          </p:nvSpPr>
          <p:spPr>
            <a:xfrm>
              <a:off x="17643350" y="5482925"/>
              <a:ext cx="120625" cy="101775"/>
            </a:xfrm>
            <a:custGeom>
              <a:avLst/>
              <a:gdLst/>
              <a:ahLst/>
              <a:cxnLst/>
              <a:rect l="l" t="t" r="r" b="b"/>
              <a:pathLst>
                <a:path w="4825" h="4071" extrusionOk="0">
                  <a:moveTo>
                    <a:pt x="201" y="1"/>
                  </a:moveTo>
                  <a:cubicBezTo>
                    <a:pt x="65" y="1"/>
                    <a:pt x="1" y="216"/>
                    <a:pt x="140" y="228"/>
                  </a:cubicBezTo>
                  <a:cubicBezTo>
                    <a:pt x="2176" y="525"/>
                    <a:pt x="3783" y="2192"/>
                    <a:pt x="4581" y="4014"/>
                  </a:cubicBezTo>
                  <a:cubicBezTo>
                    <a:pt x="4599" y="4054"/>
                    <a:pt x="4631" y="4071"/>
                    <a:pt x="4664" y="4071"/>
                  </a:cubicBezTo>
                  <a:cubicBezTo>
                    <a:pt x="4740" y="4071"/>
                    <a:pt x="4825" y="3985"/>
                    <a:pt x="4783" y="3895"/>
                  </a:cubicBezTo>
                  <a:cubicBezTo>
                    <a:pt x="3986" y="2025"/>
                    <a:pt x="2295" y="323"/>
                    <a:pt x="211" y="1"/>
                  </a:cubicBezTo>
                  <a:cubicBezTo>
                    <a:pt x="208" y="1"/>
                    <a:pt x="204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737;p59">
              <a:extLst>
                <a:ext uri="{FF2B5EF4-FFF2-40B4-BE49-F238E27FC236}">
                  <a16:creationId xmlns:a16="http://schemas.microsoft.com/office/drawing/2014/main" id="{C5310528-CD5A-2EC2-92AB-2CB08576883F}"/>
                </a:ext>
              </a:extLst>
            </p:cNvPr>
            <p:cNvSpPr/>
            <p:nvPr/>
          </p:nvSpPr>
          <p:spPr>
            <a:xfrm>
              <a:off x="17747375" y="5503750"/>
              <a:ext cx="134625" cy="230400"/>
            </a:xfrm>
            <a:custGeom>
              <a:avLst/>
              <a:gdLst/>
              <a:ahLst/>
              <a:cxnLst/>
              <a:rect l="l" t="t" r="r" b="b"/>
              <a:pathLst>
                <a:path w="5385" h="9216" extrusionOk="0">
                  <a:moveTo>
                    <a:pt x="5230" y="1"/>
                  </a:moveTo>
                  <a:cubicBezTo>
                    <a:pt x="5211" y="1"/>
                    <a:pt x="5190" y="8"/>
                    <a:pt x="5171" y="26"/>
                  </a:cubicBezTo>
                  <a:cubicBezTo>
                    <a:pt x="2373" y="2109"/>
                    <a:pt x="682" y="5753"/>
                    <a:pt x="15" y="9074"/>
                  </a:cubicBezTo>
                  <a:cubicBezTo>
                    <a:pt x="1" y="9160"/>
                    <a:pt x="72" y="9216"/>
                    <a:pt x="139" y="9216"/>
                  </a:cubicBezTo>
                  <a:cubicBezTo>
                    <a:pt x="184" y="9216"/>
                    <a:pt x="227" y="9191"/>
                    <a:pt x="241" y="9134"/>
                  </a:cubicBezTo>
                  <a:cubicBezTo>
                    <a:pt x="896" y="5872"/>
                    <a:pt x="2527" y="2264"/>
                    <a:pt x="5278" y="216"/>
                  </a:cubicBezTo>
                  <a:cubicBezTo>
                    <a:pt x="5385" y="148"/>
                    <a:pt x="5317" y="1"/>
                    <a:pt x="5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738;p59">
              <a:extLst>
                <a:ext uri="{FF2B5EF4-FFF2-40B4-BE49-F238E27FC236}">
                  <a16:creationId xmlns:a16="http://schemas.microsoft.com/office/drawing/2014/main" id="{1B3D2EA3-4BBF-ACEA-6A46-D3083818350F}"/>
                </a:ext>
              </a:extLst>
            </p:cNvPr>
            <p:cNvSpPr/>
            <p:nvPr/>
          </p:nvSpPr>
          <p:spPr>
            <a:xfrm>
              <a:off x="17674325" y="5612675"/>
              <a:ext cx="192450" cy="187675"/>
            </a:xfrm>
            <a:custGeom>
              <a:avLst/>
              <a:gdLst/>
              <a:ahLst/>
              <a:cxnLst/>
              <a:rect l="l" t="t" r="r" b="b"/>
              <a:pathLst>
                <a:path w="7698" h="7507" extrusionOk="0">
                  <a:moveTo>
                    <a:pt x="170" y="1"/>
                  </a:moveTo>
                  <a:cubicBezTo>
                    <a:pt x="88" y="1"/>
                    <a:pt x="0" y="85"/>
                    <a:pt x="68" y="169"/>
                  </a:cubicBezTo>
                  <a:cubicBezTo>
                    <a:pt x="1573" y="2207"/>
                    <a:pt x="2417" y="4846"/>
                    <a:pt x="2390" y="7359"/>
                  </a:cubicBezTo>
                  <a:lnTo>
                    <a:pt x="2390" y="7359"/>
                  </a:lnTo>
                  <a:cubicBezTo>
                    <a:pt x="2390" y="7360"/>
                    <a:pt x="2390" y="7360"/>
                    <a:pt x="2390" y="7361"/>
                  </a:cubicBezTo>
                  <a:cubicBezTo>
                    <a:pt x="2390" y="7361"/>
                    <a:pt x="2390" y="7361"/>
                    <a:pt x="2390" y="7361"/>
                  </a:cubicBezTo>
                  <a:lnTo>
                    <a:pt x="2390" y="7361"/>
                  </a:lnTo>
                  <a:cubicBezTo>
                    <a:pt x="2390" y="7372"/>
                    <a:pt x="2390" y="7384"/>
                    <a:pt x="2390" y="7396"/>
                  </a:cubicBezTo>
                  <a:cubicBezTo>
                    <a:pt x="2390" y="7471"/>
                    <a:pt x="2438" y="7507"/>
                    <a:pt x="2492" y="7507"/>
                  </a:cubicBezTo>
                  <a:cubicBezTo>
                    <a:pt x="2540" y="7507"/>
                    <a:pt x="2593" y="7477"/>
                    <a:pt x="2616" y="7420"/>
                  </a:cubicBezTo>
                  <a:cubicBezTo>
                    <a:pt x="3521" y="5277"/>
                    <a:pt x="5449" y="3503"/>
                    <a:pt x="7581" y="2610"/>
                  </a:cubicBezTo>
                  <a:cubicBezTo>
                    <a:pt x="7697" y="2557"/>
                    <a:pt x="7616" y="2400"/>
                    <a:pt x="7504" y="2400"/>
                  </a:cubicBezTo>
                  <a:cubicBezTo>
                    <a:pt x="7490" y="2400"/>
                    <a:pt x="7476" y="2402"/>
                    <a:pt x="7462" y="2408"/>
                  </a:cubicBezTo>
                  <a:cubicBezTo>
                    <a:pt x="5426" y="3259"/>
                    <a:pt x="3596" y="4893"/>
                    <a:pt x="2602" y="6897"/>
                  </a:cubicBezTo>
                  <a:lnTo>
                    <a:pt x="2602" y="6897"/>
                  </a:lnTo>
                  <a:cubicBezTo>
                    <a:pt x="2537" y="4487"/>
                    <a:pt x="1695" y="1987"/>
                    <a:pt x="258" y="50"/>
                  </a:cubicBezTo>
                  <a:cubicBezTo>
                    <a:pt x="237" y="15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739;p59">
              <a:extLst>
                <a:ext uri="{FF2B5EF4-FFF2-40B4-BE49-F238E27FC236}">
                  <a16:creationId xmlns:a16="http://schemas.microsoft.com/office/drawing/2014/main" id="{C4E0D203-408A-7977-5ECD-4C8A79FAACD7}"/>
                </a:ext>
              </a:extLst>
            </p:cNvPr>
            <p:cNvSpPr/>
            <p:nvPr/>
          </p:nvSpPr>
          <p:spPr>
            <a:xfrm>
              <a:off x="17656950" y="5157725"/>
              <a:ext cx="121775" cy="117050"/>
            </a:xfrm>
            <a:custGeom>
              <a:avLst/>
              <a:gdLst/>
              <a:ahLst/>
              <a:cxnLst/>
              <a:rect l="l" t="t" r="r" b="b"/>
              <a:pathLst>
                <a:path w="4871" h="4682" extrusionOk="0">
                  <a:moveTo>
                    <a:pt x="2155" y="1"/>
                  </a:moveTo>
                  <a:cubicBezTo>
                    <a:pt x="2072" y="1"/>
                    <a:pt x="1989" y="11"/>
                    <a:pt x="1906" y="32"/>
                  </a:cubicBezTo>
                  <a:cubicBezTo>
                    <a:pt x="1370" y="186"/>
                    <a:pt x="1072" y="734"/>
                    <a:pt x="1203" y="1258"/>
                  </a:cubicBezTo>
                  <a:cubicBezTo>
                    <a:pt x="1227" y="1282"/>
                    <a:pt x="1227" y="1317"/>
                    <a:pt x="1239" y="1329"/>
                  </a:cubicBezTo>
                  <a:cubicBezTo>
                    <a:pt x="1195" y="1325"/>
                    <a:pt x="1150" y="1323"/>
                    <a:pt x="1105" y="1323"/>
                  </a:cubicBezTo>
                  <a:cubicBezTo>
                    <a:pt x="1014" y="1323"/>
                    <a:pt x="922" y="1333"/>
                    <a:pt x="834" y="1365"/>
                  </a:cubicBezTo>
                  <a:cubicBezTo>
                    <a:pt x="298" y="1508"/>
                    <a:pt x="1" y="2056"/>
                    <a:pt x="132" y="2580"/>
                  </a:cubicBezTo>
                  <a:cubicBezTo>
                    <a:pt x="254" y="3018"/>
                    <a:pt x="646" y="3307"/>
                    <a:pt x="1078" y="3307"/>
                  </a:cubicBezTo>
                  <a:cubicBezTo>
                    <a:pt x="1151" y="3307"/>
                    <a:pt x="1225" y="3299"/>
                    <a:pt x="1299" y="3282"/>
                  </a:cubicBezTo>
                  <a:lnTo>
                    <a:pt x="1299" y="3282"/>
                  </a:lnTo>
                  <a:cubicBezTo>
                    <a:pt x="1203" y="3484"/>
                    <a:pt x="1180" y="3723"/>
                    <a:pt x="1239" y="3949"/>
                  </a:cubicBezTo>
                  <a:cubicBezTo>
                    <a:pt x="1359" y="4400"/>
                    <a:pt x="1775" y="4682"/>
                    <a:pt x="2209" y="4682"/>
                  </a:cubicBezTo>
                  <a:cubicBezTo>
                    <a:pt x="2290" y="4682"/>
                    <a:pt x="2372" y="4672"/>
                    <a:pt x="2453" y="4651"/>
                  </a:cubicBezTo>
                  <a:cubicBezTo>
                    <a:pt x="2715" y="4580"/>
                    <a:pt x="2918" y="4413"/>
                    <a:pt x="3037" y="4199"/>
                  </a:cubicBezTo>
                  <a:cubicBezTo>
                    <a:pt x="3191" y="4280"/>
                    <a:pt x="3356" y="4322"/>
                    <a:pt x="3525" y="4322"/>
                  </a:cubicBezTo>
                  <a:cubicBezTo>
                    <a:pt x="3604" y="4322"/>
                    <a:pt x="3683" y="4313"/>
                    <a:pt x="3763" y="4294"/>
                  </a:cubicBezTo>
                  <a:cubicBezTo>
                    <a:pt x="4299" y="4139"/>
                    <a:pt x="4597" y="3592"/>
                    <a:pt x="4466" y="3068"/>
                  </a:cubicBezTo>
                  <a:cubicBezTo>
                    <a:pt x="4406" y="2830"/>
                    <a:pt x="4263" y="2651"/>
                    <a:pt x="4061" y="2520"/>
                  </a:cubicBezTo>
                  <a:cubicBezTo>
                    <a:pt x="4573" y="2353"/>
                    <a:pt x="4870" y="1841"/>
                    <a:pt x="4716" y="1329"/>
                  </a:cubicBezTo>
                  <a:cubicBezTo>
                    <a:pt x="4595" y="878"/>
                    <a:pt x="4188" y="596"/>
                    <a:pt x="3750" y="596"/>
                  </a:cubicBezTo>
                  <a:cubicBezTo>
                    <a:pt x="3668" y="596"/>
                    <a:pt x="3584" y="606"/>
                    <a:pt x="3501" y="627"/>
                  </a:cubicBezTo>
                  <a:cubicBezTo>
                    <a:pt x="3370" y="675"/>
                    <a:pt x="3251" y="734"/>
                    <a:pt x="3144" y="817"/>
                  </a:cubicBezTo>
                  <a:cubicBezTo>
                    <a:pt x="3144" y="794"/>
                    <a:pt x="3144" y="758"/>
                    <a:pt x="3132" y="734"/>
                  </a:cubicBezTo>
                  <a:cubicBezTo>
                    <a:pt x="3002" y="283"/>
                    <a:pt x="2593" y="1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740;p59">
              <a:extLst>
                <a:ext uri="{FF2B5EF4-FFF2-40B4-BE49-F238E27FC236}">
                  <a16:creationId xmlns:a16="http://schemas.microsoft.com/office/drawing/2014/main" id="{9F843E60-462E-3187-53A2-1A9469CAA400}"/>
                </a:ext>
              </a:extLst>
            </p:cNvPr>
            <p:cNvSpPr/>
            <p:nvPr/>
          </p:nvSpPr>
          <p:spPr>
            <a:xfrm>
              <a:off x="17702500" y="5183500"/>
              <a:ext cx="18775" cy="21175"/>
            </a:xfrm>
            <a:custGeom>
              <a:avLst/>
              <a:gdLst/>
              <a:ahLst/>
              <a:cxnLst/>
              <a:rect l="l" t="t" r="r" b="b"/>
              <a:pathLst>
                <a:path w="751" h="847" extrusionOk="0">
                  <a:moveTo>
                    <a:pt x="591" y="1"/>
                  </a:moveTo>
                  <a:cubicBezTo>
                    <a:pt x="442" y="1"/>
                    <a:pt x="501" y="548"/>
                    <a:pt x="501" y="548"/>
                  </a:cubicBezTo>
                  <a:cubicBezTo>
                    <a:pt x="501" y="548"/>
                    <a:pt x="246" y="143"/>
                    <a:pt x="125" y="143"/>
                  </a:cubicBezTo>
                  <a:cubicBezTo>
                    <a:pt x="123" y="143"/>
                    <a:pt x="121" y="143"/>
                    <a:pt x="120" y="144"/>
                  </a:cubicBezTo>
                  <a:cubicBezTo>
                    <a:pt x="0" y="179"/>
                    <a:pt x="596" y="846"/>
                    <a:pt x="596" y="846"/>
                  </a:cubicBezTo>
                  <a:cubicBezTo>
                    <a:pt x="596" y="846"/>
                    <a:pt x="751" y="36"/>
                    <a:pt x="596" y="1"/>
                  </a:cubicBezTo>
                  <a:cubicBezTo>
                    <a:pt x="594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741;p59">
              <a:extLst>
                <a:ext uri="{FF2B5EF4-FFF2-40B4-BE49-F238E27FC236}">
                  <a16:creationId xmlns:a16="http://schemas.microsoft.com/office/drawing/2014/main" id="{389EAD7F-6AB8-6219-8C9F-D047651F4FCF}"/>
                </a:ext>
              </a:extLst>
            </p:cNvPr>
            <p:cNvSpPr/>
            <p:nvPr/>
          </p:nvSpPr>
          <p:spPr>
            <a:xfrm>
              <a:off x="17728700" y="5194325"/>
              <a:ext cx="20250" cy="18675"/>
            </a:xfrm>
            <a:custGeom>
              <a:avLst/>
              <a:gdLst/>
              <a:ahLst/>
              <a:cxnLst/>
              <a:rect l="l" t="t" r="r" b="b"/>
              <a:pathLst>
                <a:path w="810" h="747" extrusionOk="0">
                  <a:moveTo>
                    <a:pt x="403" y="1"/>
                  </a:moveTo>
                  <a:cubicBezTo>
                    <a:pt x="309" y="1"/>
                    <a:pt x="0" y="746"/>
                    <a:pt x="0" y="746"/>
                  </a:cubicBezTo>
                  <a:cubicBezTo>
                    <a:pt x="0" y="746"/>
                    <a:pt x="810" y="520"/>
                    <a:pt x="762" y="401"/>
                  </a:cubicBezTo>
                  <a:cubicBezTo>
                    <a:pt x="750" y="369"/>
                    <a:pt x="720" y="357"/>
                    <a:pt x="680" y="357"/>
                  </a:cubicBezTo>
                  <a:cubicBezTo>
                    <a:pt x="526" y="357"/>
                    <a:pt x="226" y="544"/>
                    <a:pt x="226" y="544"/>
                  </a:cubicBezTo>
                  <a:cubicBezTo>
                    <a:pt x="226" y="544"/>
                    <a:pt x="500" y="115"/>
                    <a:pt x="417" y="8"/>
                  </a:cubicBezTo>
                  <a:cubicBezTo>
                    <a:pt x="413" y="3"/>
                    <a:pt x="408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742;p59">
              <a:extLst>
                <a:ext uri="{FF2B5EF4-FFF2-40B4-BE49-F238E27FC236}">
                  <a16:creationId xmlns:a16="http://schemas.microsoft.com/office/drawing/2014/main" id="{4B81DFB5-22BB-60CD-CBF3-45ACDF1F3212}"/>
                </a:ext>
              </a:extLst>
            </p:cNvPr>
            <p:cNvSpPr/>
            <p:nvPr/>
          </p:nvSpPr>
          <p:spPr>
            <a:xfrm>
              <a:off x="17729575" y="5223975"/>
              <a:ext cx="22050" cy="17150"/>
            </a:xfrm>
            <a:custGeom>
              <a:avLst/>
              <a:gdLst/>
              <a:ahLst/>
              <a:cxnLst/>
              <a:rect l="l" t="t" r="r" b="b"/>
              <a:pathLst>
                <a:path w="882" h="68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1" y="686"/>
                    <a:pt x="453" y="686"/>
                  </a:cubicBezTo>
                  <a:cubicBezTo>
                    <a:pt x="462" y="686"/>
                    <a:pt x="470" y="684"/>
                    <a:pt x="477" y="680"/>
                  </a:cubicBezTo>
                  <a:cubicBezTo>
                    <a:pt x="596" y="596"/>
                    <a:pt x="227" y="180"/>
                    <a:pt x="227" y="180"/>
                  </a:cubicBezTo>
                  <a:lnTo>
                    <a:pt x="227" y="180"/>
                  </a:lnTo>
                  <a:cubicBezTo>
                    <a:pt x="227" y="180"/>
                    <a:pt x="540" y="297"/>
                    <a:pt x="703" y="297"/>
                  </a:cubicBezTo>
                  <a:cubicBezTo>
                    <a:pt x="741" y="297"/>
                    <a:pt x="771" y="291"/>
                    <a:pt x="787" y="275"/>
                  </a:cubicBezTo>
                  <a:cubicBezTo>
                    <a:pt x="882" y="18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743;p59">
              <a:extLst>
                <a:ext uri="{FF2B5EF4-FFF2-40B4-BE49-F238E27FC236}">
                  <a16:creationId xmlns:a16="http://schemas.microsoft.com/office/drawing/2014/main" id="{3704243C-8E34-F353-AD0C-E38312E414F6}"/>
                </a:ext>
              </a:extLst>
            </p:cNvPr>
            <p:cNvSpPr/>
            <p:nvPr/>
          </p:nvSpPr>
          <p:spPr>
            <a:xfrm>
              <a:off x="17689775" y="5206875"/>
              <a:ext cx="21675" cy="14025"/>
            </a:xfrm>
            <a:custGeom>
              <a:avLst/>
              <a:gdLst/>
              <a:ahLst/>
              <a:cxnLst/>
              <a:rect l="l" t="t" r="r" b="b"/>
              <a:pathLst>
                <a:path w="867" h="561" extrusionOk="0">
                  <a:moveTo>
                    <a:pt x="152" y="1"/>
                  </a:moveTo>
                  <a:cubicBezTo>
                    <a:pt x="138" y="1"/>
                    <a:pt x="130" y="6"/>
                    <a:pt x="128" y="18"/>
                  </a:cubicBezTo>
                  <a:cubicBezTo>
                    <a:pt x="117" y="137"/>
                    <a:pt x="569" y="375"/>
                    <a:pt x="569" y="375"/>
                  </a:cubicBezTo>
                  <a:cubicBezTo>
                    <a:pt x="569" y="375"/>
                    <a:pt x="557" y="375"/>
                    <a:pt x="537" y="375"/>
                  </a:cubicBezTo>
                  <a:cubicBezTo>
                    <a:pt x="418" y="375"/>
                    <a:pt x="1" y="384"/>
                    <a:pt x="21" y="506"/>
                  </a:cubicBezTo>
                  <a:cubicBezTo>
                    <a:pt x="30" y="546"/>
                    <a:pt x="90" y="561"/>
                    <a:pt x="173" y="561"/>
                  </a:cubicBezTo>
                  <a:cubicBezTo>
                    <a:pt x="417" y="561"/>
                    <a:pt x="867" y="435"/>
                    <a:pt x="867" y="435"/>
                  </a:cubicBezTo>
                  <a:cubicBezTo>
                    <a:pt x="867" y="435"/>
                    <a:pt x="278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744;p59">
              <a:extLst>
                <a:ext uri="{FF2B5EF4-FFF2-40B4-BE49-F238E27FC236}">
                  <a16:creationId xmlns:a16="http://schemas.microsoft.com/office/drawing/2014/main" id="{891C5101-D4EF-518A-840F-C30955AEB4E4}"/>
                </a:ext>
              </a:extLst>
            </p:cNvPr>
            <p:cNvSpPr/>
            <p:nvPr/>
          </p:nvSpPr>
          <p:spPr>
            <a:xfrm>
              <a:off x="17700125" y="5227850"/>
              <a:ext cx="18775" cy="20575"/>
            </a:xfrm>
            <a:custGeom>
              <a:avLst/>
              <a:gdLst/>
              <a:ahLst/>
              <a:cxnLst/>
              <a:rect l="l" t="t" r="r" b="b"/>
              <a:pathLst>
                <a:path w="751" h="823" extrusionOk="0">
                  <a:moveTo>
                    <a:pt x="667" y="1"/>
                  </a:moveTo>
                  <a:lnTo>
                    <a:pt x="667" y="1"/>
                  </a:lnTo>
                  <a:cubicBezTo>
                    <a:pt x="667" y="1"/>
                    <a:pt x="0" y="608"/>
                    <a:pt x="131" y="644"/>
                  </a:cubicBezTo>
                  <a:cubicBezTo>
                    <a:pt x="135" y="644"/>
                    <a:pt x="138" y="645"/>
                    <a:pt x="142" y="645"/>
                  </a:cubicBezTo>
                  <a:cubicBezTo>
                    <a:pt x="268" y="645"/>
                    <a:pt x="560" y="263"/>
                    <a:pt x="560" y="263"/>
                  </a:cubicBezTo>
                  <a:lnTo>
                    <a:pt x="560" y="263"/>
                  </a:lnTo>
                  <a:cubicBezTo>
                    <a:pt x="560" y="263"/>
                    <a:pt x="441" y="822"/>
                    <a:pt x="607" y="822"/>
                  </a:cubicBezTo>
                  <a:cubicBezTo>
                    <a:pt x="750" y="822"/>
                    <a:pt x="667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745;p59">
              <a:extLst>
                <a:ext uri="{FF2B5EF4-FFF2-40B4-BE49-F238E27FC236}">
                  <a16:creationId xmlns:a16="http://schemas.microsoft.com/office/drawing/2014/main" id="{9F4D3ABC-2042-DD50-C7F2-ACD68231E658}"/>
                </a:ext>
              </a:extLst>
            </p:cNvPr>
            <p:cNvSpPr/>
            <p:nvPr/>
          </p:nvSpPr>
          <p:spPr>
            <a:xfrm>
              <a:off x="17701600" y="5197975"/>
              <a:ext cx="39925" cy="39250"/>
            </a:xfrm>
            <a:custGeom>
              <a:avLst/>
              <a:gdLst/>
              <a:ahLst/>
              <a:cxnLst/>
              <a:rect l="l" t="t" r="r" b="b"/>
              <a:pathLst>
                <a:path w="1597" h="1570" extrusionOk="0">
                  <a:moveTo>
                    <a:pt x="863" y="0"/>
                  </a:moveTo>
                  <a:cubicBezTo>
                    <a:pt x="830" y="0"/>
                    <a:pt x="796" y="6"/>
                    <a:pt x="763" y="17"/>
                  </a:cubicBezTo>
                  <a:cubicBezTo>
                    <a:pt x="667" y="53"/>
                    <a:pt x="608" y="88"/>
                    <a:pt x="560" y="160"/>
                  </a:cubicBezTo>
                  <a:cubicBezTo>
                    <a:pt x="515" y="137"/>
                    <a:pt x="470" y="129"/>
                    <a:pt x="418" y="129"/>
                  </a:cubicBezTo>
                  <a:cubicBezTo>
                    <a:pt x="389" y="129"/>
                    <a:pt x="357" y="132"/>
                    <a:pt x="322" y="136"/>
                  </a:cubicBezTo>
                  <a:cubicBezTo>
                    <a:pt x="144" y="184"/>
                    <a:pt x="48" y="362"/>
                    <a:pt x="108" y="541"/>
                  </a:cubicBezTo>
                  <a:cubicBezTo>
                    <a:pt x="120" y="612"/>
                    <a:pt x="179" y="672"/>
                    <a:pt x="239" y="719"/>
                  </a:cubicBezTo>
                  <a:cubicBezTo>
                    <a:pt x="108" y="791"/>
                    <a:pt x="1" y="970"/>
                    <a:pt x="48" y="1136"/>
                  </a:cubicBezTo>
                  <a:cubicBezTo>
                    <a:pt x="86" y="1277"/>
                    <a:pt x="197" y="1373"/>
                    <a:pt x="329" y="1373"/>
                  </a:cubicBezTo>
                  <a:cubicBezTo>
                    <a:pt x="365" y="1373"/>
                    <a:pt x="403" y="1366"/>
                    <a:pt x="441" y="1351"/>
                  </a:cubicBezTo>
                  <a:cubicBezTo>
                    <a:pt x="489" y="1339"/>
                    <a:pt x="537" y="1327"/>
                    <a:pt x="560" y="1291"/>
                  </a:cubicBezTo>
                  <a:lnTo>
                    <a:pt x="560" y="1327"/>
                  </a:lnTo>
                  <a:cubicBezTo>
                    <a:pt x="599" y="1472"/>
                    <a:pt x="724" y="1569"/>
                    <a:pt x="865" y="1569"/>
                  </a:cubicBezTo>
                  <a:cubicBezTo>
                    <a:pt x="898" y="1569"/>
                    <a:pt x="931" y="1564"/>
                    <a:pt x="965" y="1553"/>
                  </a:cubicBezTo>
                  <a:cubicBezTo>
                    <a:pt x="1144" y="1505"/>
                    <a:pt x="1239" y="1327"/>
                    <a:pt x="1191" y="1148"/>
                  </a:cubicBezTo>
                  <a:cubicBezTo>
                    <a:pt x="1191" y="1136"/>
                    <a:pt x="1191" y="1136"/>
                    <a:pt x="1179" y="1112"/>
                  </a:cubicBezTo>
                  <a:cubicBezTo>
                    <a:pt x="1215" y="1112"/>
                    <a:pt x="1263" y="1112"/>
                    <a:pt x="1310" y="1100"/>
                  </a:cubicBezTo>
                  <a:cubicBezTo>
                    <a:pt x="1489" y="1053"/>
                    <a:pt x="1596" y="874"/>
                    <a:pt x="1537" y="696"/>
                  </a:cubicBezTo>
                  <a:cubicBezTo>
                    <a:pt x="1493" y="555"/>
                    <a:pt x="1353" y="454"/>
                    <a:pt x="1194" y="454"/>
                  </a:cubicBezTo>
                  <a:cubicBezTo>
                    <a:pt x="1177" y="454"/>
                    <a:pt x="1160" y="455"/>
                    <a:pt x="1144" y="458"/>
                  </a:cubicBezTo>
                  <a:cubicBezTo>
                    <a:pt x="1179" y="386"/>
                    <a:pt x="1191" y="315"/>
                    <a:pt x="1156" y="243"/>
                  </a:cubicBezTo>
                  <a:cubicBezTo>
                    <a:pt x="1127" y="98"/>
                    <a:pt x="1004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746;p59">
              <a:extLst>
                <a:ext uri="{FF2B5EF4-FFF2-40B4-BE49-F238E27FC236}">
                  <a16:creationId xmlns:a16="http://schemas.microsoft.com/office/drawing/2014/main" id="{47030865-D2CD-3EE7-E1C9-9F4F3B7636F2}"/>
                </a:ext>
              </a:extLst>
            </p:cNvPr>
            <p:cNvSpPr/>
            <p:nvPr/>
          </p:nvSpPr>
          <p:spPr>
            <a:xfrm>
              <a:off x="17707850" y="5206975"/>
              <a:ext cx="8075" cy="7250"/>
            </a:xfrm>
            <a:custGeom>
              <a:avLst/>
              <a:gdLst/>
              <a:ahLst/>
              <a:cxnLst/>
              <a:rect l="l" t="t" r="r" b="b"/>
              <a:pathLst>
                <a:path w="323" h="290" extrusionOk="0">
                  <a:moveTo>
                    <a:pt x="151" y="0"/>
                  </a:moveTo>
                  <a:cubicBezTo>
                    <a:pt x="141" y="0"/>
                    <a:pt x="130" y="1"/>
                    <a:pt x="120" y="2"/>
                  </a:cubicBezTo>
                  <a:cubicBezTo>
                    <a:pt x="48" y="26"/>
                    <a:pt x="1" y="98"/>
                    <a:pt x="25" y="181"/>
                  </a:cubicBezTo>
                  <a:cubicBezTo>
                    <a:pt x="46" y="245"/>
                    <a:pt x="106" y="290"/>
                    <a:pt x="178" y="290"/>
                  </a:cubicBezTo>
                  <a:cubicBezTo>
                    <a:pt x="186" y="290"/>
                    <a:pt x="195" y="289"/>
                    <a:pt x="203" y="288"/>
                  </a:cubicBezTo>
                  <a:cubicBezTo>
                    <a:pt x="275" y="252"/>
                    <a:pt x="322" y="181"/>
                    <a:pt x="298" y="98"/>
                  </a:cubicBezTo>
                  <a:cubicBezTo>
                    <a:pt x="288" y="35"/>
                    <a:pt x="22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747;p59">
              <a:extLst>
                <a:ext uri="{FF2B5EF4-FFF2-40B4-BE49-F238E27FC236}">
                  <a16:creationId xmlns:a16="http://schemas.microsoft.com/office/drawing/2014/main" id="{571C2508-79B4-7577-78D6-F91B9D575DE2}"/>
                </a:ext>
              </a:extLst>
            </p:cNvPr>
            <p:cNvSpPr/>
            <p:nvPr/>
          </p:nvSpPr>
          <p:spPr>
            <a:xfrm>
              <a:off x="17707550" y="5219475"/>
              <a:ext cx="7775" cy="7275"/>
            </a:xfrm>
            <a:custGeom>
              <a:avLst/>
              <a:gdLst/>
              <a:ahLst/>
              <a:cxnLst/>
              <a:rect l="l" t="t" r="r" b="b"/>
              <a:pathLst>
                <a:path w="311" h="291" extrusionOk="0">
                  <a:moveTo>
                    <a:pt x="149" y="1"/>
                  </a:moveTo>
                  <a:cubicBezTo>
                    <a:pt x="139" y="1"/>
                    <a:pt x="130" y="1"/>
                    <a:pt x="120" y="2"/>
                  </a:cubicBezTo>
                  <a:cubicBezTo>
                    <a:pt x="48" y="38"/>
                    <a:pt x="1" y="110"/>
                    <a:pt x="13" y="181"/>
                  </a:cubicBezTo>
                  <a:cubicBezTo>
                    <a:pt x="44" y="254"/>
                    <a:pt x="103" y="290"/>
                    <a:pt x="165" y="290"/>
                  </a:cubicBezTo>
                  <a:cubicBezTo>
                    <a:pt x="173" y="290"/>
                    <a:pt x="182" y="290"/>
                    <a:pt x="191" y="288"/>
                  </a:cubicBezTo>
                  <a:cubicBezTo>
                    <a:pt x="275" y="264"/>
                    <a:pt x="310" y="181"/>
                    <a:pt x="299" y="110"/>
                  </a:cubicBezTo>
                  <a:cubicBezTo>
                    <a:pt x="288" y="45"/>
                    <a:pt x="229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748;p59">
              <a:extLst>
                <a:ext uri="{FF2B5EF4-FFF2-40B4-BE49-F238E27FC236}">
                  <a16:creationId xmlns:a16="http://schemas.microsoft.com/office/drawing/2014/main" id="{933638C1-127D-2267-B37F-708ED093D9F1}"/>
                </a:ext>
              </a:extLst>
            </p:cNvPr>
            <p:cNvSpPr/>
            <p:nvPr/>
          </p:nvSpPr>
          <p:spPr>
            <a:xfrm>
              <a:off x="17719775" y="5225925"/>
              <a:ext cx="8050" cy="7175"/>
            </a:xfrm>
            <a:custGeom>
              <a:avLst/>
              <a:gdLst/>
              <a:ahLst/>
              <a:cxnLst/>
              <a:rect l="l" t="t" r="r" b="b"/>
              <a:pathLst>
                <a:path w="322" h="287" extrusionOk="0">
                  <a:moveTo>
                    <a:pt x="163" y="0"/>
                  </a:moveTo>
                  <a:cubicBezTo>
                    <a:pt x="149" y="0"/>
                    <a:pt x="134" y="2"/>
                    <a:pt x="119" y="6"/>
                  </a:cubicBezTo>
                  <a:cubicBezTo>
                    <a:pt x="48" y="30"/>
                    <a:pt x="0" y="102"/>
                    <a:pt x="24" y="185"/>
                  </a:cubicBezTo>
                  <a:cubicBezTo>
                    <a:pt x="43" y="244"/>
                    <a:pt x="95" y="286"/>
                    <a:pt x="159" y="286"/>
                  </a:cubicBezTo>
                  <a:cubicBezTo>
                    <a:pt x="173" y="286"/>
                    <a:pt x="188" y="284"/>
                    <a:pt x="202" y="280"/>
                  </a:cubicBezTo>
                  <a:cubicBezTo>
                    <a:pt x="274" y="256"/>
                    <a:pt x="321" y="185"/>
                    <a:pt x="298" y="102"/>
                  </a:cubicBezTo>
                  <a:cubicBezTo>
                    <a:pt x="288" y="43"/>
                    <a:pt x="23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749;p59">
              <a:extLst>
                <a:ext uri="{FF2B5EF4-FFF2-40B4-BE49-F238E27FC236}">
                  <a16:creationId xmlns:a16="http://schemas.microsoft.com/office/drawing/2014/main" id="{47C103F7-6CC7-E86D-C963-0E59C687F7A1}"/>
                </a:ext>
              </a:extLst>
            </p:cNvPr>
            <p:cNvSpPr/>
            <p:nvPr/>
          </p:nvSpPr>
          <p:spPr>
            <a:xfrm>
              <a:off x="17726900" y="5214725"/>
              <a:ext cx="7775" cy="7250"/>
            </a:xfrm>
            <a:custGeom>
              <a:avLst/>
              <a:gdLst/>
              <a:ahLst/>
              <a:cxnLst/>
              <a:rect l="l" t="t" r="r" b="b"/>
              <a:pathLst>
                <a:path w="311" h="290" extrusionOk="0">
                  <a:moveTo>
                    <a:pt x="149" y="0"/>
                  </a:moveTo>
                  <a:cubicBezTo>
                    <a:pt x="139" y="0"/>
                    <a:pt x="130" y="1"/>
                    <a:pt x="120" y="2"/>
                  </a:cubicBezTo>
                  <a:cubicBezTo>
                    <a:pt x="48" y="38"/>
                    <a:pt x="1" y="109"/>
                    <a:pt x="13" y="180"/>
                  </a:cubicBezTo>
                  <a:cubicBezTo>
                    <a:pt x="45" y="245"/>
                    <a:pt x="105" y="289"/>
                    <a:pt x="169" y="289"/>
                  </a:cubicBezTo>
                  <a:cubicBezTo>
                    <a:pt x="177" y="289"/>
                    <a:pt x="184" y="289"/>
                    <a:pt x="191" y="288"/>
                  </a:cubicBezTo>
                  <a:cubicBezTo>
                    <a:pt x="275" y="252"/>
                    <a:pt x="310" y="180"/>
                    <a:pt x="298" y="109"/>
                  </a:cubicBezTo>
                  <a:cubicBezTo>
                    <a:pt x="288" y="45"/>
                    <a:pt x="229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750;p59">
              <a:extLst>
                <a:ext uri="{FF2B5EF4-FFF2-40B4-BE49-F238E27FC236}">
                  <a16:creationId xmlns:a16="http://schemas.microsoft.com/office/drawing/2014/main" id="{7FC75B81-F05E-9F61-B5BE-3AEE6F60AE0B}"/>
                </a:ext>
              </a:extLst>
            </p:cNvPr>
            <p:cNvSpPr/>
            <p:nvPr/>
          </p:nvSpPr>
          <p:spPr>
            <a:xfrm>
              <a:off x="17719775" y="5203600"/>
              <a:ext cx="8050" cy="7175"/>
            </a:xfrm>
            <a:custGeom>
              <a:avLst/>
              <a:gdLst/>
              <a:ahLst/>
              <a:cxnLst/>
              <a:rect l="l" t="t" r="r" b="b"/>
              <a:pathLst>
                <a:path w="322" h="287" extrusionOk="0">
                  <a:moveTo>
                    <a:pt x="162" y="0"/>
                  </a:moveTo>
                  <a:cubicBezTo>
                    <a:pt x="148" y="0"/>
                    <a:pt x="134" y="2"/>
                    <a:pt x="119" y="6"/>
                  </a:cubicBezTo>
                  <a:cubicBezTo>
                    <a:pt x="48" y="30"/>
                    <a:pt x="0" y="102"/>
                    <a:pt x="24" y="185"/>
                  </a:cubicBezTo>
                  <a:cubicBezTo>
                    <a:pt x="43" y="244"/>
                    <a:pt x="95" y="286"/>
                    <a:pt x="159" y="286"/>
                  </a:cubicBezTo>
                  <a:cubicBezTo>
                    <a:pt x="173" y="286"/>
                    <a:pt x="188" y="284"/>
                    <a:pt x="202" y="280"/>
                  </a:cubicBezTo>
                  <a:cubicBezTo>
                    <a:pt x="274" y="256"/>
                    <a:pt x="321" y="185"/>
                    <a:pt x="298" y="102"/>
                  </a:cubicBezTo>
                  <a:cubicBezTo>
                    <a:pt x="278" y="43"/>
                    <a:pt x="226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751;p59">
              <a:extLst>
                <a:ext uri="{FF2B5EF4-FFF2-40B4-BE49-F238E27FC236}">
                  <a16:creationId xmlns:a16="http://schemas.microsoft.com/office/drawing/2014/main" id="{0A4503EC-41E6-B860-94C6-7DDDB032D2E8}"/>
                </a:ext>
              </a:extLst>
            </p:cNvPr>
            <p:cNvSpPr/>
            <p:nvPr/>
          </p:nvSpPr>
          <p:spPr>
            <a:xfrm>
              <a:off x="17769775" y="5224750"/>
              <a:ext cx="143475" cy="139300"/>
            </a:xfrm>
            <a:custGeom>
              <a:avLst/>
              <a:gdLst/>
              <a:ahLst/>
              <a:cxnLst/>
              <a:rect l="l" t="t" r="r" b="b"/>
              <a:pathLst>
                <a:path w="5739" h="5572" extrusionOk="0">
                  <a:moveTo>
                    <a:pt x="3236" y="0"/>
                  </a:moveTo>
                  <a:cubicBezTo>
                    <a:pt x="2746" y="0"/>
                    <a:pt x="2292" y="312"/>
                    <a:pt x="2131" y="803"/>
                  </a:cubicBezTo>
                  <a:cubicBezTo>
                    <a:pt x="2108" y="839"/>
                    <a:pt x="2108" y="863"/>
                    <a:pt x="2096" y="911"/>
                  </a:cubicBezTo>
                  <a:cubicBezTo>
                    <a:pt x="1977" y="803"/>
                    <a:pt x="1846" y="720"/>
                    <a:pt x="1679" y="672"/>
                  </a:cubicBezTo>
                  <a:cubicBezTo>
                    <a:pt x="1557" y="632"/>
                    <a:pt x="1432" y="612"/>
                    <a:pt x="1309" y="612"/>
                  </a:cubicBezTo>
                  <a:cubicBezTo>
                    <a:pt x="821" y="612"/>
                    <a:pt x="362" y="919"/>
                    <a:pt x="191" y="1423"/>
                  </a:cubicBezTo>
                  <a:cubicBezTo>
                    <a:pt x="0" y="2018"/>
                    <a:pt x="298" y="2649"/>
                    <a:pt x="881" y="2875"/>
                  </a:cubicBezTo>
                  <a:cubicBezTo>
                    <a:pt x="655" y="3006"/>
                    <a:pt x="465" y="3232"/>
                    <a:pt x="369" y="3506"/>
                  </a:cubicBezTo>
                  <a:cubicBezTo>
                    <a:pt x="167" y="4113"/>
                    <a:pt x="488" y="4780"/>
                    <a:pt x="1119" y="4994"/>
                  </a:cubicBezTo>
                  <a:cubicBezTo>
                    <a:pt x="1244" y="5034"/>
                    <a:pt x="1370" y="5053"/>
                    <a:pt x="1493" y="5053"/>
                  </a:cubicBezTo>
                  <a:cubicBezTo>
                    <a:pt x="1665" y="5053"/>
                    <a:pt x="1831" y="5016"/>
                    <a:pt x="1977" y="4947"/>
                  </a:cubicBezTo>
                  <a:cubicBezTo>
                    <a:pt x="2108" y="5197"/>
                    <a:pt x="2334" y="5411"/>
                    <a:pt x="2632" y="5506"/>
                  </a:cubicBezTo>
                  <a:cubicBezTo>
                    <a:pt x="2756" y="5550"/>
                    <a:pt x="2884" y="5571"/>
                    <a:pt x="3011" y="5571"/>
                  </a:cubicBezTo>
                  <a:cubicBezTo>
                    <a:pt x="3498" y="5571"/>
                    <a:pt x="3959" y="5260"/>
                    <a:pt x="4120" y="4768"/>
                  </a:cubicBezTo>
                  <a:cubicBezTo>
                    <a:pt x="4215" y="4494"/>
                    <a:pt x="4191" y="4220"/>
                    <a:pt x="4096" y="3959"/>
                  </a:cubicBezTo>
                  <a:lnTo>
                    <a:pt x="4096" y="3959"/>
                  </a:lnTo>
                  <a:cubicBezTo>
                    <a:pt x="4198" y="3984"/>
                    <a:pt x="4300" y="3996"/>
                    <a:pt x="4401" y="3996"/>
                  </a:cubicBezTo>
                  <a:cubicBezTo>
                    <a:pt x="4911" y="3996"/>
                    <a:pt x="5378" y="3682"/>
                    <a:pt x="5537" y="3185"/>
                  </a:cubicBezTo>
                  <a:cubicBezTo>
                    <a:pt x="5739" y="2577"/>
                    <a:pt x="5418" y="1911"/>
                    <a:pt x="4787" y="1696"/>
                  </a:cubicBezTo>
                  <a:cubicBezTo>
                    <a:pt x="4667" y="1650"/>
                    <a:pt x="4539" y="1633"/>
                    <a:pt x="4416" y="1633"/>
                  </a:cubicBezTo>
                  <a:cubicBezTo>
                    <a:pt x="4380" y="1633"/>
                    <a:pt x="4345" y="1634"/>
                    <a:pt x="4310" y="1637"/>
                  </a:cubicBezTo>
                  <a:lnTo>
                    <a:pt x="4358" y="1553"/>
                  </a:lnTo>
                  <a:cubicBezTo>
                    <a:pt x="4572" y="946"/>
                    <a:pt x="4239" y="268"/>
                    <a:pt x="3620" y="65"/>
                  </a:cubicBezTo>
                  <a:cubicBezTo>
                    <a:pt x="3492" y="21"/>
                    <a:pt x="3363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752;p59">
              <a:extLst>
                <a:ext uri="{FF2B5EF4-FFF2-40B4-BE49-F238E27FC236}">
                  <a16:creationId xmlns:a16="http://schemas.microsoft.com/office/drawing/2014/main" id="{180E0296-EB0C-9206-EC4B-0AA6C69D2782}"/>
                </a:ext>
              </a:extLst>
            </p:cNvPr>
            <p:cNvSpPr/>
            <p:nvPr/>
          </p:nvSpPr>
          <p:spPr>
            <a:xfrm>
              <a:off x="17839000" y="5254875"/>
              <a:ext cx="20675" cy="25100"/>
            </a:xfrm>
            <a:custGeom>
              <a:avLst/>
              <a:gdLst/>
              <a:ahLst/>
              <a:cxnLst/>
              <a:rect l="l" t="t" r="r" b="b"/>
              <a:pathLst>
                <a:path w="827" h="1004" extrusionOk="0">
                  <a:moveTo>
                    <a:pt x="114" y="1"/>
                  </a:moveTo>
                  <a:lnTo>
                    <a:pt x="114" y="1"/>
                  </a:lnTo>
                  <a:cubicBezTo>
                    <a:pt x="1" y="1"/>
                    <a:pt x="124" y="1003"/>
                    <a:pt x="124" y="1003"/>
                  </a:cubicBezTo>
                  <a:cubicBezTo>
                    <a:pt x="124" y="1003"/>
                    <a:pt x="827" y="313"/>
                    <a:pt x="696" y="182"/>
                  </a:cubicBezTo>
                  <a:cubicBezTo>
                    <a:pt x="685" y="173"/>
                    <a:pt x="673" y="169"/>
                    <a:pt x="659" y="169"/>
                  </a:cubicBezTo>
                  <a:cubicBezTo>
                    <a:pt x="515" y="169"/>
                    <a:pt x="255" y="658"/>
                    <a:pt x="255" y="658"/>
                  </a:cubicBezTo>
                  <a:cubicBezTo>
                    <a:pt x="255" y="658"/>
                    <a:pt x="267" y="63"/>
                    <a:pt x="124" y="3"/>
                  </a:cubicBezTo>
                  <a:cubicBezTo>
                    <a:pt x="121" y="2"/>
                    <a:pt x="11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753;p59">
              <a:extLst>
                <a:ext uri="{FF2B5EF4-FFF2-40B4-BE49-F238E27FC236}">
                  <a16:creationId xmlns:a16="http://schemas.microsoft.com/office/drawing/2014/main" id="{0384B2C8-93CD-0A8B-2965-6AEFF977970F}"/>
                </a:ext>
              </a:extLst>
            </p:cNvPr>
            <p:cNvSpPr/>
            <p:nvPr/>
          </p:nvSpPr>
          <p:spPr>
            <a:xfrm>
              <a:off x="17848650" y="5283775"/>
              <a:ext cx="25625" cy="16850"/>
            </a:xfrm>
            <a:custGeom>
              <a:avLst/>
              <a:gdLst/>
              <a:ahLst/>
              <a:cxnLst/>
              <a:rect l="l" t="t" r="r" b="b"/>
              <a:pathLst>
                <a:path w="1025" h="674" extrusionOk="0">
                  <a:moveTo>
                    <a:pt x="857" y="0"/>
                  </a:moveTo>
                  <a:cubicBezTo>
                    <a:pt x="690" y="0"/>
                    <a:pt x="0" y="466"/>
                    <a:pt x="0" y="466"/>
                  </a:cubicBezTo>
                  <a:cubicBezTo>
                    <a:pt x="0" y="466"/>
                    <a:pt x="571" y="674"/>
                    <a:pt x="841" y="674"/>
                  </a:cubicBezTo>
                  <a:cubicBezTo>
                    <a:pt x="913" y="674"/>
                    <a:pt x="964" y="659"/>
                    <a:pt x="977" y="621"/>
                  </a:cubicBezTo>
                  <a:cubicBezTo>
                    <a:pt x="1024" y="455"/>
                    <a:pt x="358" y="431"/>
                    <a:pt x="358" y="431"/>
                  </a:cubicBezTo>
                  <a:cubicBezTo>
                    <a:pt x="358" y="431"/>
                    <a:pt x="893" y="169"/>
                    <a:pt x="893" y="26"/>
                  </a:cubicBezTo>
                  <a:cubicBezTo>
                    <a:pt x="892" y="8"/>
                    <a:pt x="879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754;p59">
              <a:extLst>
                <a:ext uri="{FF2B5EF4-FFF2-40B4-BE49-F238E27FC236}">
                  <a16:creationId xmlns:a16="http://schemas.microsoft.com/office/drawing/2014/main" id="{8250E202-8B0E-83A1-B8E7-2E43FCE7F353}"/>
                </a:ext>
              </a:extLst>
            </p:cNvPr>
            <p:cNvSpPr/>
            <p:nvPr/>
          </p:nvSpPr>
          <p:spPr>
            <a:xfrm>
              <a:off x="17837925" y="5307025"/>
              <a:ext cx="22350" cy="24150"/>
            </a:xfrm>
            <a:custGeom>
              <a:avLst/>
              <a:gdLst/>
              <a:ahLst/>
              <a:cxnLst/>
              <a:rect l="l" t="t" r="r" b="b"/>
              <a:pathLst>
                <a:path w="894" h="966" extrusionOk="0">
                  <a:moveTo>
                    <a:pt x="144" y="1"/>
                  </a:moveTo>
                  <a:cubicBezTo>
                    <a:pt x="144" y="1"/>
                    <a:pt x="1" y="965"/>
                    <a:pt x="167" y="965"/>
                  </a:cubicBezTo>
                  <a:cubicBezTo>
                    <a:pt x="170" y="966"/>
                    <a:pt x="173" y="966"/>
                    <a:pt x="176" y="966"/>
                  </a:cubicBezTo>
                  <a:cubicBezTo>
                    <a:pt x="331" y="966"/>
                    <a:pt x="251" y="334"/>
                    <a:pt x="251" y="334"/>
                  </a:cubicBezTo>
                  <a:lnTo>
                    <a:pt x="251" y="334"/>
                  </a:lnTo>
                  <a:cubicBezTo>
                    <a:pt x="251" y="334"/>
                    <a:pt x="572" y="788"/>
                    <a:pt x="723" y="788"/>
                  </a:cubicBezTo>
                  <a:cubicBezTo>
                    <a:pt x="729" y="788"/>
                    <a:pt x="734" y="788"/>
                    <a:pt x="739" y="787"/>
                  </a:cubicBezTo>
                  <a:cubicBezTo>
                    <a:pt x="894" y="763"/>
                    <a:pt x="144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755;p59">
              <a:extLst>
                <a:ext uri="{FF2B5EF4-FFF2-40B4-BE49-F238E27FC236}">
                  <a16:creationId xmlns:a16="http://schemas.microsoft.com/office/drawing/2014/main" id="{6AE36CEA-9C0A-8E82-2A15-672C497F4E56}"/>
                </a:ext>
              </a:extLst>
            </p:cNvPr>
            <p:cNvSpPr/>
            <p:nvPr/>
          </p:nvSpPr>
          <p:spPr>
            <a:xfrm>
              <a:off x="17804600" y="5266300"/>
              <a:ext cx="23525" cy="22600"/>
            </a:xfrm>
            <a:custGeom>
              <a:avLst/>
              <a:gdLst/>
              <a:ahLst/>
              <a:cxnLst/>
              <a:rect l="l" t="t" r="r" b="b"/>
              <a:pathLst>
                <a:path w="941" h="904" extrusionOk="0">
                  <a:moveTo>
                    <a:pt x="528" y="1"/>
                  </a:moveTo>
                  <a:cubicBezTo>
                    <a:pt x="522" y="1"/>
                    <a:pt x="517" y="4"/>
                    <a:pt x="512" y="11"/>
                  </a:cubicBezTo>
                  <a:cubicBezTo>
                    <a:pt x="417" y="130"/>
                    <a:pt x="703" y="653"/>
                    <a:pt x="703" y="653"/>
                  </a:cubicBezTo>
                  <a:cubicBezTo>
                    <a:pt x="703" y="653"/>
                    <a:pt x="338" y="386"/>
                    <a:pt x="170" y="386"/>
                  </a:cubicBezTo>
                  <a:cubicBezTo>
                    <a:pt x="135" y="386"/>
                    <a:pt x="108" y="398"/>
                    <a:pt x="96" y="427"/>
                  </a:cubicBezTo>
                  <a:cubicBezTo>
                    <a:pt x="0" y="594"/>
                    <a:pt x="941" y="904"/>
                    <a:pt x="941" y="904"/>
                  </a:cubicBezTo>
                  <a:cubicBezTo>
                    <a:pt x="941" y="904"/>
                    <a:pt x="633" y="1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756;p59">
              <a:extLst>
                <a:ext uri="{FF2B5EF4-FFF2-40B4-BE49-F238E27FC236}">
                  <a16:creationId xmlns:a16="http://schemas.microsoft.com/office/drawing/2014/main" id="{BDD06A96-2283-B54B-BD01-E96DF8719F09}"/>
                </a:ext>
              </a:extLst>
            </p:cNvPr>
            <p:cNvSpPr/>
            <p:nvPr/>
          </p:nvSpPr>
          <p:spPr>
            <a:xfrm>
              <a:off x="17800125" y="5302275"/>
              <a:ext cx="26525" cy="19000"/>
            </a:xfrm>
            <a:custGeom>
              <a:avLst/>
              <a:gdLst/>
              <a:ahLst/>
              <a:cxnLst/>
              <a:rect l="l" t="t" r="r" b="b"/>
              <a:pathLst>
                <a:path w="1061" h="760" extrusionOk="0">
                  <a:moveTo>
                    <a:pt x="1060" y="0"/>
                  </a:moveTo>
                  <a:lnTo>
                    <a:pt x="1060" y="0"/>
                  </a:lnTo>
                  <a:cubicBezTo>
                    <a:pt x="1060" y="0"/>
                    <a:pt x="1" y="155"/>
                    <a:pt x="108" y="262"/>
                  </a:cubicBezTo>
                  <a:cubicBezTo>
                    <a:pt x="133" y="287"/>
                    <a:pt x="181" y="296"/>
                    <a:pt x="242" y="296"/>
                  </a:cubicBezTo>
                  <a:cubicBezTo>
                    <a:pt x="443" y="296"/>
                    <a:pt x="774" y="191"/>
                    <a:pt x="775" y="191"/>
                  </a:cubicBezTo>
                  <a:lnTo>
                    <a:pt x="775" y="191"/>
                  </a:lnTo>
                  <a:cubicBezTo>
                    <a:pt x="774" y="191"/>
                    <a:pt x="298" y="655"/>
                    <a:pt x="453" y="750"/>
                  </a:cubicBezTo>
                  <a:cubicBezTo>
                    <a:pt x="462" y="757"/>
                    <a:pt x="471" y="760"/>
                    <a:pt x="482" y="760"/>
                  </a:cubicBezTo>
                  <a:cubicBezTo>
                    <a:pt x="649" y="760"/>
                    <a:pt x="1060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757;p59">
              <a:extLst>
                <a:ext uri="{FF2B5EF4-FFF2-40B4-BE49-F238E27FC236}">
                  <a16:creationId xmlns:a16="http://schemas.microsoft.com/office/drawing/2014/main" id="{0B77D134-9844-A0A7-4833-AFD0182A013D}"/>
                </a:ext>
              </a:extLst>
            </p:cNvPr>
            <p:cNvSpPr/>
            <p:nvPr/>
          </p:nvSpPr>
          <p:spPr>
            <a:xfrm>
              <a:off x="17812025" y="5272575"/>
              <a:ext cx="47075" cy="45425"/>
            </a:xfrm>
            <a:custGeom>
              <a:avLst/>
              <a:gdLst/>
              <a:ahLst/>
              <a:cxnLst/>
              <a:rect l="l" t="t" r="r" b="b"/>
              <a:pathLst>
                <a:path w="1883" h="1817" extrusionOk="0">
                  <a:moveTo>
                    <a:pt x="891" y="1"/>
                  </a:moveTo>
                  <a:cubicBezTo>
                    <a:pt x="731" y="1"/>
                    <a:pt x="582" y="107"/>
                    <a:pt x="525" y="260"/>
                  </a:cubicBezTo>
                  <a:cubicBezTo>
                    <a:pt x="501" y="355"/>
                    <a:pt x="501" y="438"/>
                    <a:pt x="537" y="533"/>
                  </a:cubicBezTo>
                  <a:cubicBezTo>
                    <a:pt x="501" y="522"/>
                    <a:pt x="465" y="517"/>
                    <a:pt x="429" y="517"/>
                  </a:cubicBezTo>
                  <a:cubicBezTo>
                    <a:pt x="275" y="517"/>
                    <a:pt x="133" y="617"/>
                    <a:pt x="84" y="772"/>
                  </a:cubicBezTo>
                  <a:cubicBezTo>
                    <a:pt x="1" y="974"/>
                    <a:pt x="120" y="1188"/>
                    <a:pt x="322" y="1260"/>
                  </a:cubicBezTo>
                  <a:cubicBezTo>
                    <a:pt x="363" y="1268"/>
                    <a:pt x="393" y="1282"/>
                    <a:pt x="427" y="1282"/>
                  </a:cubicBezTo>
                  <a:cubicBezTo>
                    <a:pt x="443" y="1282"/>
                    <a:pt x="459" y="1279"/>
                    <a:pt x="477" y="1272"/>
                  </a:cubicBezTo>
                  <a:lnTo>
                    <a:pt x="477" y="1272"/>
                  </a:lnTo>
                  <a:cubicBezTo>
                    <a:pt x="477" y="1284"/>
                    <a:pt x="465" y="1284"/>
                    <a:pt x="465" y="1307"/>
                  </a:cubicBezTo>
                  <a:cubicBezTo>
                    <a:pt x="394" y="1510"/>
                    <a:pt x="513" y="1724"/>
                    <a:pt x="703" y="1796"/>
                  </a:cubicBezTo>
                  <a:cubicBezTo>
                    <a:pt x="746" y="1810"/>
                    <a:pt x="789" y="1816"/>
                    <a:pt x="830" y="1816"/>
                  </a:cubicBezTo>
                  <a:cubicBezTo>
                    <a:pt x="993" y="1816"/>
                    <a:pt x="1134" y="1710"/>
                    <a:pt x="1192" y="1557"/>
                  </a:cubicBezTo>
                  <a:lnTo>
                    <a:pt x="1192" y="1534"/>
                  </a:lnTo>
                  <a:cubicBezTo>
                    <a:pt x="1239" y="1557"/>
                    <a:pt x="1287" y="1593"/>
                    <a:pt x="1334" y="1605"/>
                  </a:cubicBezTo>
                  <a:cubicBezTo>
                    <a:pt x="1375" y="1619"/>
                    <a:pt x="1416" y="1626"/>
                    <a:pt x="1456" y="1626"/>
                  </a:cubicBezTo>
                  <a:cubicBezTo>
                    <a:pt x="1617" y="1626"/>
                    <a:pt x="1765" y="1519"/>
                    <a:pt x="1823" y="1367"/>
                  </a:cubicBezTo>
                  <a:cubicBezTo>
                    <a:pt x="1882" y="1176"/>
                    <a:pt x="1787" y="962"/>
                    <a:pt x="1596" y="891"/>
                  </a:cubicBezTo>
                  <a:cubicBezTo>
                    <a:pt x="1668" y="843"/>
                    <a:pt x="1727" y="772"/>
                    <a:pt x="1763" y="676"/>
                  </a:cubicBezTo>
                  <a:cubicBezTo>
                    <a:pt x="1835" y="474"/>
                    <a:pt x="1715" y="260"/>
                    <a:pt x="1525" y="188"/>
                  </a:cubicBezTo>
                  <a:cubicBezTo>
                    <a:pt x="1475" y="172"/>
                    <a:pt x="1431" y="163"/>
                    <a:pt x="1388" y="163"/>
                  </a:cubicBezTo>
                  <a:cubicBezTo>
                    <a:pt x="1338" y="163"/>
                    <a:pt x="1290" y="175"/>
                    <a:pt x="1239" y="200"/>
                  </a:cubicBezTo>
                  <a:cubicBezTo>
                    <a:pt x="1192" y="117"/>
                    <a:pt x="1120" y="57"/>
                    <a:pt x="1013" y="21"/>
                  </a:cubicBezTo>
                  <a:cubicBezTo>
                    <a:pt x="972" y="7"/>
                    <a:pt x="932" y="1"/>
                    <a:pt x="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758;p59">
              <a:extLst>
                <a:ext uri="{FF2B5EF4-FFF2-40B4-BE49-F238E27FC236}">
                  <a16:creationId xmlns:a16="http://schemas.microsoft.com/office/drawing/2014/main" id="{752DB6DE-206C-05F3-45EA-8B75325AD90F}"/>
                </a:ext>
              </a:extLst>
            </p:cNvPr>
            <p:cNvSpPr/>
            <p:nvPr/>
          </p:nvSpPr>
          <p:spPr>
            <a:xfrm>
              <a:off x="17829000" y="5278150"/>
              <a:ext cx="9250" cy="8375"/>
            </a:xfrm>
            <a:custGeom>
              <a:avLst/>
              <a:gdLst/>
              <a:ahLst/>
              <a:cxnLst/>
              <a:rect l="l" t="t" r="r" b="b"/>
              <a:pathLst>
                <a:path w="370" h="335" extrusionOk="0">
                  <a:moveTo>
                    <a:pt x="177" y="1"/>
                  </a:moveTo>
                  <a:cubicBezTo>
                    <a:pt x="108" y="1"/>
                    <a:pt x="52" y="46"/>
                    <a:pt x="24" y="120"/>
                  </a:cubicBezTo>
                  <a:cubicBezTo>
                    <a:pt x="1" y="203"/>
                    <a:pt x="36" y="299"/>
                    <a:pt x="132" y="322"/>
                  </a:cubicBezTo>
                  <a:cubicBezTo>
                    <a:pt x="150" y="330"/>
                    <a:pt x="170" y="334"/>
                    <a:pt x="189" y="334"/>
                  </a:cubicBezTo>
                  <a:cubicBezTo>
                    <a:pt x="254" y="334"/>
                    <a:pt x="316" y="289"/>
                    <a:pt x="334" y="215"/>
                  </a:cubicBezTo>
                  <a:cubicBezTo>
                    <a:pt x="370" y="132"/>
                    <a:pt x="322" y="37"/>
                    <a:pt x="239" y="13"/>
                  </a:cubicBezTo>
                  <a:cubicBezTo>
                    <a:pt x="217" y="5"/>
                    <a:pt x="19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759;p59">
              <a:extLst>
                <a:ext uri="{FF2B5EF4-FFF2-40B4-BE49-F238E27FC236}">
                  <a16:creationId xmlns:a16="http://schemas.microsoft.com/office/drawing/2014/main" id="{973BBB14-FAE3-D93D-7AEC-0360C2DC60D1}"/>
                </a:ext>
              </a:extLst>
            </p:cNvPr>
            <p:cNvSpPr/>
            <p:nvPr/>
          </p:nvSpPr>
          <p:spPr>
            <a:xfrm>
              <a:off x="17820375" y="5290375"/>
              <a:ext cx="9250" cy="8350"/>
            </a:xfrm>
            <a:custGeom>
              <a:avLst/>
              <a:gdLst/>
              <a:ahLst/>
              <a:cxnLst/>
              <a:rect l="l" t="t" r="r" b="b"/>
              <a:pathLst>
                <a:path w="370" h="334" extrusionOk="0">
                  <a:moveTo>
                    <a:pt x="176" y="0"/>
                  </a:moveTo>
                  <a:cubicBezTo>
                    <a:pt x="108" y="0"/>
                    <a:pt x="52" y="45"/>
                    <a:pt x="24" y="119"/>
                  </a:cubicBezTo>
                  <a:cubicBezTo>
                    <a:pt x="0" y="202"/>
                    <a:pt x="48" y="298"/>
                    <a:pt x="131" y="322"/>
                  </a:cubicBezTo>
                  <a:cubicBezTo>
                    <a:pt x="153" y="330"/>
                    <a:pt x="174" y="334"/>
                    <a:pt x="194" y="334"/>
                  </a:cubicBezTo>
                  <a:cubicBezTo>
                    <a:pt x="262" y="334"/>
                    <a:pt x="318" y="290"/>
                    <a:pt x="346" y="226"/>
                  </a:cubicBezTo>
                  <a:cubicBezTo>
                    <a:pt x="369" y="131"/>
                    <a:pt x="322" y="24"/>
                    <a:pt x="238" y="12"/>
                  </a:cubicBezTo>
                  <a:cubicBezTo>
                    <a:pt x="217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760;p59">
              <a:extLst>
                <a:ext uri="{FF2B5EF4-FFF2-40B4-BE49-F238E27FC236}">
                  <a16:creationId xmlns:a16="http://schemas.microsoft.com/office/drawing/2014/main" id="{E546C1F6-6593-839F-77D0-6C36EABB28F6}"/>
                </a:ext>
              </a:extLst>
            </p:cNvPr>
            <p:cNvSpPr/>
            <p:nvPr/>
          </p:nvSpPr>
          <p:spPr>
            <a:xfrm>
              <a:off x="17828100" y="5304200"/>
              <a:ext cx="9250" cy="8375"/>
            </a:xfrm>
            <a:custGeom>
              <a:avLst/>
              <a:gdLst/>
              <a:ahLst/>
              <a:cxnLst/>
              <a:rect l="l" t="t" r="r" b="b"/>
              <a:pathLst>
                <a:path w="370" h="335" extrusionOk="0">
                  <a:moveTo>
                    <a:pt x="195" y="0"/>
                  </a:moveTo>
                  <a:cubicBezTo>
                    <a:pt x="125" y="0"/>
                    <a:pt x="56" y="45"/>
                    <a:pt x="37" y="114"/>
                  </a:cubicBezTo>
                  <a:cubicBezTo>
                    <a:pt x="1" y="209"/>
                    <a:pt x="49" y="292"/>
                    <a:pt x="132" y="328"/>
                  </a:cubicBezTo>
                  <a:cubicBezTo>
                    <a:pt x="148" y="332"/>
                    <a:pt x="165" y="334"/>
                    <a:pt x="180" y="334"/>
                  </a:cubicBezTo>
                  <a:cubicBezTo>
                    <a:pt x="255" y="334"/>
                    <a:pt x="317" y="290"/>
                    <a:pt x="346" y="221"/>
                  </a:cubicBezTo>
                  <a:cubicBezTo>
                    <a:pt x="370" y="126"/>
                    <a:pt x="334" y="42"/>
                    <a:pt x="239" y="7"/>
                  </a:cubicBezTo>
                  <a:cubicBezTo>
                    <a:pt x="224" y="2"/>
                    <a:pt x="210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761;p59">
              <a:extLst>
                <a:ext uri="{FF2B5EF4-FFF2-40B4-BE49-F238E27FC236}">
                  <a16:creationId xmlns:a16="http://schemas.microsoft.com/office/drawing/2014/main" id="{5F83DFE3-1332-29DD-58B9-7F3744BF115F}"/>
                </a:ext>
              </a:extLst>
            </p:cNvPr>
            <p:cNvSpPr/>
            <p:nvPr/>
          </p:nvSpPr>
          <p:spPr>
            <a:xfrm>
              <a:off x="17842700" y="5298250"/>
              <a:ext cx="9250" cy="8375"/>
            </a:xfrm>
            <a:custGeom>
              <a:avLst/>
              <a:gdLst/>
              <a:ahLst/>
              <a:cxnLst/>
              <a:rect l="l" t="t" r="r" b="b"/>
              <a:pathLst>
                <a:path w="370" h="335" extrusionOk="0">
                  <a:moveTo>
                    <a:pt x="190" y="0"/>
                  </a:moveTo>
                  <a:cubicBezTo>
                    <a:pt x="116" y="0"/>
                    <a:pt x="54" y="45"/>
                    <a:pt x="24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148" y="332"/>
                    <a:pt x="164" y="334"/>
                    <a:pt x="180" y="334"/>
                  </a:cubicBezTo>
                  <a:cubicBezTo>
                    <a:pt x="254" y="334"/>
                    <a:pt x="316" y="290"/>
                    <a:pt x="346" y="221"/>
                  </a:cubicBezTo>
                  <a:cubicBezTo>
                    <a:pt x="369" y="126"/>
                    <a:pt x="322" y="42"/>
                    <a:pt x="238" y="7"/>
                  </a:cubicBez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762;p59">
              <a:extLst>
                <a:ext uri="{FF2B5EF4-FFF2-40B4-BE49-F238E27FC236}">
                  <a16:creationId xmlns:a16="http://schemas.microsoft.com/office/drawing/2014/main" id="{3287B4BF-14B6-3FDA-0B99-8D4B4A1642CE}"/>
                </a:ext>
              </a:extLst>
            </p:cNvPr>
            <p:cNvSpPr/>
            <p:nvPr/>
          </p:nvSpPr>
          <p:spPr>
            <a:xfrm>
              <a:off x="17842700" y="5282625"/>
              <a:ext cx="9250" cy="8350"/>
            </a:xfrm>
            <a:custGeom>
              <a:avLst/>
              <a:gdLst/>
              <a:ahLst/>
              <a:cxnLst/>
              <a:rect l="l" t="t" r="r" b="b"/>
              <a:pathLst>
                <a:path w="370" h="334" extrusionOk="0">
                  <a:moveTo>
                    <a:pt x="176" y="1"/>
                  </a:moveTo>
                  <a:cubicBezTo>
                    <a:pt x="108" y="1"/>
                    <a:pt x="52" y="46"/>
                    <a:pt x="24" y="120"/>
                  </a:cubicBezTo>
                  <a:cubicBezTo>
                    <a:pt x="0" y="203"/>
                    <a:pt x="48" y="298"/>
                    <a:pt x="131" y="322"/>
                  </a:cubicBezTo>
                  <a:cubicBezTo>
                    <a:pt x="153" y="330"/>
                    <a:pt x="174" y="334"/>
                    <a:pt x="193" y="334"/>
                  </a:cubicBezTo>
                  <a:cubicBezTo>
                    <a:pt x="262" y="334"/>
                    <a:pt x="318" y="289"/>
                    <a:pt x="346" y="215"/>
                  </a:cubicBezTo>
                  <a:cubicBezTo>
                    <a:pt x="369" y="131"/>
                    <a:pt x="322" y="36"/>
                    <a:pt x="238" y="12"/>
                  </a:cubicBezTo>
                  <a:cubicBezTo>
                    <a:pt x="217" y="4"/>
                    <a:pt x="19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763;p59">
              <a:extLst>
                <a:ext uri="{FF2B5EF4-FFF2-40B4-BE49-F238E27FC236}">
                  <a16:creationId xmlns:a16="http://schemas.microsoft.com/office/drawing/2014/main" id="{949335EF-CDF3-C6B4-D3CB-961EB3C8A732}"/>
                </a:ext>
              </a:extLst>
            </p:cNvPr>
            <p:cNvSpPr/>
            <p:nvPr/>
          </p:nvSpPr>
          <p:spPr>
            <a:xfrm>
              <a:off x="17594450" y="5282825"/>
              <a:ext cx="118200" cy="111500"/>
            </a:xfrm>
            <a:custGeom>
              <a:avLst/>
              <a:gdLst/>
              <a:ahLst/>
              <a:cxnLst/>
              <a:rect l="l" t="t" r="r" b="b"/>
              <a:pathLst>
                <a:path w="4728" h="4460" extrusionOk="0">
                  <a:moveTo>
                    <a:pt x="3110" y="1"/>
                  </a:moveTo>
                  <a:cubicBezTo>
                    <a:pt x="2883" y="1"/>
                    <a:pt x="2656" y="79"/>
                    <a:pt x="2477" y="243"/>
                  </a:cubicBezTo>
                  <a:cubicBezTo>
                    <a:pt x="2370" y="326"/>
                    <a:pt x="2298" y="433"/>
                    <a:pt x="2239" y="552"/>
                  </a:cubicBezTo>
                  <a:cubicBezTo>
                    <a:pt x="2215" y="528"/>
                    <a:pt x="2203" y="504"/>
                    <a:pt x="2191" y="481"/>
                  </a:cubicBezTo>
                  <a:cubicBezTo>
                    <a:pt x="1996" y="259"/>
                    <a:pt x="1726" y="145"/>
                    <a:pt x="1455" y="145"/>
                  </a:cubicBezTo>
                  <a:cubicBezTo>
                    <a:pt x="1231" y="145"/>
                    <a:pt x="1005" y="223"/>
                    <a:pt x="822" y="385"/>
                  </a:cubicBezTo>
                  <a:cubicBezTo>
                    <a:pt x="417" y="743"/>
                    <a:pt x="370" y="1362"/>
                    <a:pt x="727" y="1755"/>
                  </a:cubicBezTo>
                  <a:lnTo>
                    <a:pt x="786" y="1814"/>
                  </a:lnTo>
                  <a:cubicBezTo>
                    <a:pt x="667" y="1862"/>
                    <a:pt x="548" y="1921"/>
                    <a:pt x="441" y="2017"/>
                  </a:cubicBezTo>
                  <a:cubicBezTo>
                    <a:pt x="48" y="2374"/>
                    <a:pt x="0" y="2981"/>
                    <a:pt x="358" y="3386"/>
                  </a:cubicBezTo>
                  <a:cubicBezTo>
                    <a:pt x="551" y="3599"/>
                    <a:pt x="816" y="3708"/>
                    <a:pt x="1082" y="3708"/>
                  </a:cubicBezTo>
                  <a:cubicBezTo>
                    <a:pt x="1291" y="3708"/>
                    <a:pt x="1501" y="3641"/>
                    <a:pt x="1679" y="3505"/>
                  </a:cubicBezTo>
                  <a:cubicBezTo>
                    <a:pt x="1679" y="3719"/>
                    <a:pt x="1751" y="3945"/>
                    <a:pt x="1917" y="4124"/>
                  </a:cubicBezTo>
                  <a:cubicBezTo>
                    <a:pt x="2113" y="4345"/>
                    <a:pt x="2383" y="4460"/>
                    <a:pt x="2654" y="4460"/>
                  </a:cubicBezTo>
                  <a:cubicBezTo>
                    <a:pt x="2878" y="4460"/>
                    <a:pt x="3103" y="4381"/>
                    <a:pt x="3287" y="4219"/>
                  </a:cubicBezTo>
                  <a:cubicBezTo>
                    <a:pt x="3477" y="4052"/>
                    <a:pt x="3584" y="3814"/>
                    <a:pt x="3620" y="3576"/>
                  </a:cubicBezTo>
                  <a:cubicBezTo>
                    <a:pt x="3637" y="3577"/>
                    <a:pt x="3654" y="3578"/>
                    <a:pt x="3670" y="3578"/>
                  </a:cubicBezTo>
                  <a:cubicBezTo>
                    <a:pt x="3892" y="3578"/>
                    <a:pt x="4110" y="3504"/>
                    <a:pt x="4287" y="3338"/>
                  </a:cubicBezTo>
                  <a:cubicBezTo>
                    <a:pt x="4692" y="2981"/>
                    <a:pt x="4727" y="2374"/>
                    <a:pt x="4370" y="1969"/>
                  </a:cubicBezTo>
                  <a:cubicBezTo>
                    <a:pt x="4227" y="1790"/>
                    <a:pt x="4013" y="1683"/>
                    <a:pt x="3799" y="1659"/>
                  </a:cubicBezTo>
                  <a:cubicBezTo>
                    <a:pt x="4144" y="1302"/>
                    <a:pt x="4180" y="719"/>
                    <a:pt x="3846" y="326"/>
                  </a:cubicBezTo>
                  <a:cubicBezTo>
                    <a:pt x="3652" y="112"/>
                    <a:pt x="3381" y="1"/>
                    <a:pt x="3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764;p59">
              <a:extLst>
                <a:ext uri="{FF2B5EF4-FFF2-40B4-BE49-F238E27FC236}">
                  <a16:creationId xmlns:a16="http://schemas.microsoft.com/office/drawing/2014/main" id="{468279B1-0795-9DA5-7D87-A922F2ACCF77}"/>
                </a:ext>
              </a:extLst>
            </p:cNvPr>
            <p:cNvSpPr/>
            <p:nvPr/>
          </p:nvSpPr>
          <p:spPr>
            <a:xfrm>
              <a:off x="17625400" y="5308800"/>
              <a:ext cx="19975" cy="18800"/>
            </a:xfrm>
            <a:custGeom>
              <a:avLst/>
              <a:gdLst/>
              <a:ahLst/>
              <a:cxnLst/>
              <a:rect l="l" t="t" r="r" b="b"/>
              <a:pathLst>
                <a:path w="799" h="752" extrusionOk="0">
                  <a:moveTo>
                    <a:pt x="486" y="0"/>
                  </a:moveTo>
                  <a:cubicBezTo>
                    <a:pt x="483" y="0"/>
                    <a:pt x="480" y="0"/>
                    <a:pt x="477" y="1"/>
                  </a:cubicBezTo>
                  <a:cubicBezTo>
                    <a:pt x="346" y="61"/>
                    <a:pt x="620" y="525"/>
                    <a:pt x="620" y="525"/>
                  </a:cubicBezTo>
                  <a:cubicBezTo>
                    <a:pt x="620" y="525"/>
                    <a:pt x="297" y="322"/>
                    <a:pt x="155" y="322"/>
                  </a:cubicBezTo>
                  <a:cubicBezTo>
                    <a:pt x="135" y="322"/>
                    <a:pt x="119" y="326"/>
                    <a:pt x="108" y="335"/>
                  </a:cubicBezTo>
                  <a:cubicBezTo>
                    <a:pt x="1" y="406"/>
                    <a:pt x="798" y="751"/>
                    <a:pt x="798" y="751"/>
                  </a:cubicBezTo>
                  <a:cubicBezTo>
                    <a:pt x="798" y="751"/>
                    <a:pt x="61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765;p59">
              <a:extLst>
                <a:ext uri="{FF2B5EF4-FFF2-40B4-BE49-F238E27FC236}">
                  <a16:creationId xmlns:a16="http://schemas.microsoft.com/office/drawing/2014/main" id="{3FF34874-86F1-59CB-1761-2B17479E6EF7}"/>
                </a:ext>
              </a:extLst>
            </p:cNvPr>
            <p:cNvSpPr/>
            <p:nvPr/>
          </p:nvSpPr>
          <p:spPr>
            <a:xfrm>
              <a:off x="17657950" y="5309350"/>
              <a:ext cx="16600" cy="20325"/>
            </a:xfrm>
            <a:custGeom>
              <a:avLst/>
              <a:gdLst/>
              <a:ahLst/>
              <a:cxnLst/>
              <a:rect l="l" t="t" r="r" b="b"/>
              <a:pathLst>
                <a:path w="664" h="813" extrusionOk="0">
                  <a:moveTo>
                    <a:pt x="94" y="0"/>
                  </a:moveTo>
                  <a:cubicBezTo>
                    <a:pt x="0" y="0"/>
                    <a:pt x="56" y="813"/>
                    <a:pt x="56" y="813"/>
                  </a:cubicBezTo>
                  <a:cubicBezTo>
                    <a:pt x="56" y="813"/>
                    <a:pt x="663" y="277"/>
                    <a:pt x="568" y="194"/>
                  </a:cubicBezTo>
                  <a:cubicBezTo>
                    <a:pt x="557" y="182"/>
                    <a:pt x="544" y="177"/>
                    <a:pt x="529" y="177"/>
                  </a:cubicBezTo>
                  <a:cubicBezTo>
                    <a:pt x="402" y="177"/>
                    <a:pt x="163" y="551"/>
                    <a:pt x="163" y="551"/>
                  </a:cubicBezTo>
                  <a:cubicBezTo>
                    <a:pt x="163" y="551"/>
                    <a:pt x="211" y="63"/>
                    <a:pt x="104" y="3"/>
                  </a:cubicBezTo>
                  <a:cubicBezTo>
                    <a:pt x="100" y="1"/>
                    <a:pt x="97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766;p59">
              <a:extLst>
                <a:ext uri="{FF2B5EF4-FFF2-40B4-BE49-F238E27FC236}">
                  <a16:creationId xmlns:a16="http://schemas.microsoft.com/office/drawing/2014/main" id="{97AB4A1A-F598-352E-679F-9AA2D34FD8D9}"/>
                </a:ext>
              </a:extLst>
            </p:cNvPr>
            <p:cNvSpPr/>
            <p:nvPr/>
          </p:nvSpPr>
          <p:spPr>
            <a:xfrm>
              <a:off x="17664400" y="5336200"/>
              <a:ext cx="20700" cy="13275"/>
            </a:xfrm>
            <a:custGeom>
              <a:avLst/>
              <a:gdLst/>
              <a:ahLst/>
              <a:cxnLst/>
              <a:rect l="l" t="t" r="r" b="b"/>
              <a:pathLst>
                <a:path w="828" h="531" extrusionOk="0">
                  <a:moveTo>
                    <a:pt x="732" y="0"/>
                  </a:moveTo>
                  <a:cubicBezTo>
                    <a:pt x="518" y="0"/>
                    <a:pt x="0" y="132"/>
                    <a:pt x="0" y="132"/>
                  </a:cubicBezTo>
                  <a:cubicBezTo>
                    <a:pt x="0" y="132"/>
                    <a:pt x="504" y="531"/>
                    <a:pt x="671" y="531"/>
                  </a:cubicBezTo>
                  <a:cubicBezTo>
                    <a:pt x="691" y="531"/>
                    <a:pt x="706" y="525"/>
                    <a:pt x="715" y="513"/>
                  </a:cubicBezTo>
                  <a:cubicBezTo>
                    <a:pt x="786" y="393"/>
                    <a:pt x="286" y="191"/>
                    <a:pt x="286" y="191"/>
                  </a:cubicBezTo>
                  <a:cubicBezTo>
                    <a:pt x="286" y="191"/>
                    <a:pt x="774" y="155"/>
                    <a:pt x="822" y="36"/>
                  </a:cubicBezTo>
                  <a:cubicBezTo>
                    <a:pt x="827" y="10"/>
                    <a:pt x="791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767;p59">
              <a:extLst>
                <a:ext uri="{FF2B5EF4-FFF2-40B4-BE49-F238E27FC236}">
                  <a16:creationId xmlns:a16="http://schemas.microsoft.com/office/drawing/2014/main" id="{74645F2D-BD52-C9DB-AE9A-C4740B32DFD4}"/>
                </a:ext>
              </a:extLst>
            </p:cNvPr>
            <p:cNvSpPr/>
            <p:nvPr/>
          </p:nvSpPr>
          <p:spPr>
            <a:xfrm>
              <a:off x="17625100" y="5338750"/>
              <a:ext cx="20875" cy="13375"/>
            </a:xfrm>
            <a:custGeom>
              <a:avLst/>
              <a:gdLst/>
              <a:ahLst/>
              <a:cxnLst/>
              <a:rect l="l" t="t" r="r" b="b"/>
              <a:pathLst>
                <a:path w="835" h="535" extrusionOk="0">
                  <a:moveTo>
                    <a:pt x="121" y="1"/>
                  </a:moveTo>
                  <a:cubicBezTo>
                    <a:pt x="46" y="1"/>
                    <a:pt x="1" y="12"/>
                    <a:pt x="13" y="41"/>
                  </a:cubicBezTo>
                  <a:cubicBezTo>
                    <a:pt x="60" y="161"/>
                    <a:pt x="549" y="172"/>
                    <a:pt x="549" y="172"/>
                  </a:cubicBezTo>
                  <a:cubicBezTo>
                    <a:pt x="549" y="172"/>
                    <a:pt x="60" y="399"/>
                    <a:pt x="132" y="518"/>
                  </a:cubicBezTo>
                  <a:cubicBezTo>
                    <a:pt x="140" y="530"/>
                    <a:pt x="154" y="535"/>
                    <a:pt x="172" y="535"/>
                  </a:cubicBezTo>
                  <a:cubicBezTo>
                    <a:pt x="333" y="535"/>
                    <a:pt x="834" y="101"/>
                    <a:pt x="834" y="101"/>
                  </a:cubicBezTo>
                  <a:cubicBezTo>
                    <a:pt x="834" y="101"/>
                    <a:pt x="345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768;p59">
              <a:extLst>
                <a:ext uri="{FF2B5EF4-FFF2-40B4-BE49-F238E27FC236}">
                  <a16:creationId xmlns:a16="http://schemas.microsoft.com/office/drawing/2014/main" id="{701E02CD-2958-26DC-83BA-DA868E8A93CA}"/>
                </a:ext>
              </a:extLst>
            </p:cNvPr>
            <p:cNvSpPr/>
            <p:nvPr/>
          </p:nvSpPr>
          <p:spPr>
            <a:xfrm>
              <a:off x="17646775" y="5348100"/>
              <a:ext cx="18550" cy="19700"/>
            </a:xfrm>
            <a:custGeom>
              <a:avLst/>
              <a:gdLst/>
              <a:ahLst/>
              <a:cxnLst/>
              <a:rect l="l" t="t" r="r" b="b"/>
              <a:pathLst>
                <a:path w="742" h="788" extrusionOk="0">
                  <a:moveTo>
                    <a:pt x="324" y="1"/>
                  </a:moveTo>
                  <a:cubicBezTo>
                    <a:pt x="324" y="1"/>
                    <a:pt x="1" y="787"/>
                    <a:pt x="105" y="787"/>
                  </a:cubicBezTo>
                  <a:cubicBezTo>
                    <a:pt x="107" y="787"/>
                    <a:pt x="108" y="787"/>
                    <a:pt x="110" y="787"/>
                  </a:cubicBezTo>
                  <a:cubicBezTo>
                    <a:pt x="229" y="751"/>
                    <a:pt x="336" y="275"/>
                    <a:pt x="336" y="275"/>
                  </a:cubicBezTo>
                  <a:cubicBezTo>
                    <a:pt x="336" y="275"/>
                    <a:pt x="451" y="746"/>
                    <a:pt x="574" y="746"/>
                  </a:cubicBezTo>
                  <a:cubicBezTo>
                    <a:pt x="582" y="746"/>
                    <a:pt x="590" y="743"/>
                    <a:pt x="598" y="739"/>
                  </a:cubicBezTo>
                  <a:cubicBezTo>
                    <a:pt x="741" y="679"/>
                    <a:pt x="324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769;p59">
              <a:extLst>
                <a:ext uri="{FF2B5EF4-FFF2-40B4-BE49-F238E27FC236}">
                  <a16:creationId xmlns:a16="http://schemas.microsoft.com/office/drawing/2014/main" id="{E6187640-EE47-D52C-87EC-67060FA37069}"/>
                </a:ext>
              </a:extLst>
            </p:cNvPr>
            <p:cNvSpPr/>
            <p:nvPr/>
          </p:nvSpPr>
          <p:spPr>
            <a:xfrm>
              <a:off x="17634925" y="5318375"/>
              <a:ext cx="38725" cy="36875"/>
            </a:xfrm>
            <a:custGeom>
              <a:avLst/>
              <a:gdLst/>
              <a:ahLst/>
              <a:cxnLst/>
              <a:rect l="l" t="t" r="r" b="b"/>
              <a:pathLst>
                <a:path w="1549" h="1475" extrusionOk="0">
                  <a:moveTo>
                    <a:pt x="695" y="0"/>
                  </a:moveTo>
                  <a:cubicBezTo>
                    <a:pt x="620" y="0"/>
                    <a:pt x="543" y="27"/>
                    <a:pt x="477" y="83"/>
                  </a:cubicBezTo>
                  <a:cubicBezTo>
                    <a:pt x="417" y="142"/>
                    <a:pt x="382" y="214"/>
                    <a:pt x="382" y="297"/>
                  </a:cubicBezTo>
                  <a:cubicBezTo>
                    <a:pt x="298" y="297"/>
                    <a:pt x="215" y="309"/>
                    <a:pt x="156" y="368"/>
                  </a:cubicBezTo>
                  <a:cubicBezTo>
                    <a:pt x="25" y="487"/>
                    <a:pt x="1" y="678"/>
                    <a:pt x="120" y="809"/>
                  </a:cubicBezTo>
                  <a:cubicBezTo>
                    <a:pt x="167" y="868"/>
                    <a:pt x="239" y="904"/>
                    <a:pt x="322" y="916"/>
                  </a:cubicBezTo>
                  <a:cubicBezTo>
                    <a:pt x="179" y="1047"/>
                    <a:pt x="179" y="1249"/>
                    <a:pt x="286" y="1368"/>
                  </a:cubicBezTo>
                  <a:cubicBezTo>
                    <a:pt x="350" y="1439"/>
                    <a:pt x="435" y="1475"/>
                    <a:pt x="521" y="1475"/>
                  </a:cubicBezTo>
                  <a:cubicBezTo>
                    <a:pt x="596" y="1475"/>
                    <a:pt x="673" y="1448"/>
                    <a:pt x="739" y="1392"/>
                  </a:cubicBezTo>
                  <a:cubicBezTo>
                    <a:pt x="763" y="1368"/>
                    <a:pt x="798" y="1333"/>
                    <a:pt x="810" y="1285"/>
                  </a:cubicBezTo>
                  <a:lnTo>
                    <a:pt x="822" y="1297"/>
                  </a:lnTo>
                  <a:cubicBezTo>
                    <a:pt x="887" y="1375"/>
                    <a:pt x="973" y="1414"/>
                    <a:pt x="1062" y="1414"/>
                  </a:cubicBezTo>
                  <a:cubicBezTo>
                    <a:pt x="1135" y="1414"/>
                    <a:pt x="1210" y="1387"/>
                    <a:pt x="1275" y="1333"/>
                  </a:cubicBezTo>
                  <a:cubicBezTo>
                    <a:pt x="1406" y="1214"/>
                    <a:pt x="1418" y="1023"/>
                    <a:pt x="1299" y="892"/>
                  </a:cubicBezTo>
                  <a:lnTo>
                    <a:pt x="1287" y="868"/>
                  </a:lnTo>
                  <a:cubicBezTo>
                    <a:pt x="1334" y="856"/>
                    <a:pt x="1358" y="845"/>
                    <a:pt x="1406" y="809"/>
                  </a:cubicBezTo>
                  <a:cubicBezTo>
                    <a:pt x="1537" y="690"/>
                    <a:pt x="1549" y="499"/>
                    <a:pt x="1429" y="368"/>
                  </a:cubicBezTo>
                  <a:cubicBezTo>
                    <a:pt x="1376" y="288"/>
                    <a:pt x="1289" y="249"/>
                    <a:pt x="1200" y="249"/>
                  </a:cubicBezTo>
                  <a:cubicBezTo>
                    <a:pt x="1130" y="249"/>
                    <a:pt x="1059" y="274"/>
                    <a:pt x="1001" y="321"/>
                  </a:cubicBezTo>
                  <a:cubicBezTo>
                    <a:pt x="1001" y="249"/>
                    <a:pt x="977" y="178"/>
                    <a:pt x="929" y="106"/>
                  </a:cubicBezTo>
                  <a:cubicBezTo>
                    <a:pt x="866" y="36"/>
                    <a:pt x="78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770;p59">
              <a:extLst>
                <a:ext uri="{FF2B5EF4-FFF2-40B4-BE49-F238E27FC236}">
                  <a16:creationId xmlns:a16="http://schemas.microsoft.com/office/drawing/2014/main" id="{74B2E0A8-567B-4C1B-907C-9FC8DBF35053}"/>
                </a:ext>
              </a:extLst>
            </p:cNvPr>
            <p:cNvSpPr/>
            <p:nvPr/>
          </p:nvSpPr>
          <p:spPr>
            <a:xfrm>
              <a:off x="17639400" y="5331275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52" y="1"/>
                  </a:moveTo>
                  <a:cubicBezTo>
                    <a:pt x="119" y="1"/>
                    <a:pt x="86" y="10"/>
                    <a:pt x="60" y="31"/>
                  </a:cubicBezTo>
                  <a:cubicBezTo>
                    <a:pt x="0" y="79"/>
                    <a:pt x="0" y="162"/>
                    <a:pt x="48" y="221"/>
                  </a:cubicBezTo>
                  <a:cubicBezTo>
                    <a:pt x="73" y="253"/>
                    <a:pt x="108" y="268"/>
                    <a:pt x="144" y="268"/>
                  </a:cubicBezTo>
                  <a:cubicBezTo>
                    <a:pt x="177" y="268"/>
                    <a:pt x="210" y="256"/>
                    <a:pt x="238" y="233"/>
                  </a:cubicBezTo>
                  <a:cubicBezTo>
                    <a:pt x="298" y="186"/>
                    <a:pt x="298" y="102"/>
                    <a:pt x="262" y="43"/>
                  </a:cubicBezTo>
                  <a:cubicBezTo>
                    <a:pt x="236" y="16"/>
                    <a:pt x="19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771;p59">
              <a:extLst>
                <a:ext uri="{FF2B5EF4-FFF2-40B4-BE49-F238E27FC236}">
                  <a16:creationId xmlns:a16="http://schemas.microsoft.com/office/drawing/2014/main" id="{B73B77A9-606A-2289-91DC-0E6F0D91F53C}"/>
                </a:ext>
              </a:extLst>
            </p:cNvPr>
            <p:cNvSpPr/>
            <p:nvPr/>
          </p:nvSpPr>
          <p:spPr>
            <a:xfrm>
              <a:off x="17644750" y="5342675"/>
              <a:ext cx="7475" cy="6900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50" y="0"/>
                  </a:moveTo>
                  <a:cubicBezTo>
                    <a:pt x="119" y="0"/>
                    <a:pt x="87" y="12"/>
                    <a:pt x="60" y="39"/>
                  </a:cubicBezTo>
                  <a:cubicBezTo>
                    <a:pt x="1" y="75"/>
                    <a:pt x="1" y="170"/>
                    <a:pt x="36" y="230"/>
                  </a:cubicBezTo>
                  <a:cubicBezTo>
                    <a:pt x="61" y="261"/>
                    <a:pt x="100" y="276"/>
                    <a:pt x="139" y="276"/>
                  </a:cubicBezTo>
                  <a:cubicBezTo>
                    <a:pt x="175" y="276"/>
                    <a:pt x="211" y="264"/>
                    <a:pt x="239" y="242"/>
                  </a:cubicBezTo>
                  <a:cubicBezTo>
                    <a:pt x="298" y="194"/>
                    <a:pt x="298" y="111"/>
                    <a:pt x="251" y="51"/>
                  </a:cubicBezTo>
                  <a:cubicBezTo>
                    <a:pt x="224" y="18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772;p59">
              <a:extLst>
                <a:ext uri="{FF2B5EF4-FFF2-40B4-BE49-F238E27FC236}">
                  <a16:creationId xmlns:a16="http://schemas.microsoft.com/office/drawing/2014/main" id="{F7955857-19D2-66A7-5764-7B3E60C5D012}"/>
                </a:ext>
              </a:extLst>
            </p:cNvPr>
            <p:cNvSpPr/>
            <p:nvPr/>
          </p:nvSpPr>
          <p:spPr>
            <a:xfrm>
              <a:off x="17658150" y="5342775"/>
              <a:ext cx="7450" cy="6800"/>
            </a:xfrm>
            <a:custGeom>
              <a:avLst/>
              <a:gdLst/>
              <a:ahLst/>
              <a:cxnLst/>
              <a:rect l="l" t="t" r="r" b="b"/>
              <a:pathLst>
                <a:path w="298" h="272" extrusionOk="0">
                  <a:moveTo>
                    <a:pt x="150" y="1"/>
                  </a:moveTo>
                  <a:cubicBezTo>
                    <a:pt x="119" y="1"/>
                    <a:pt x="88" y="13"/>
                    <a:pt x="60" y="35"/>
                  </a:cubicBezTo>
                  <a:cubicBezTo>
                    <a:pt x="0" y="71"/>
                    <a:pt x="0" y="166"/>
                    <a:pt x="48" y="226"/>
                  </a:cubicBezTo>
                  <a:cubicBezTo>
                    <a:pt x="67" y="257"/>
                    <a:pt x="102" y="272"/>
                    <a:pt x="140" y="272"/>
                  </a:cubicBezTo>
                  <a:cubicBezTo>
                    <a:pt x="174" y="272"/>
                    <a:pt x="210" y="260"/>
                    <a:pt x="239" y="238"/>
                  </a:cubicBezTo>
                  <a:cubicBezTo>
                    <a:pt x="298" y="190"/>
                    <a:pt x="298" y="107"/>
                    <a:pt x="250" y="47"/>
                  </a:cubicBezTo>
                  <a:cubicBezTo>
                    <a:pt x="219" y="16"/>
                    <a:pt x="184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773;p59">
              <a:extLst>
                <a:ext uri="{FF2B5EF4-FFF2-40B4-BE49-F238E27FC236}">
                  <a16:creationId xmlns:a16="http://schemas.microsoft.com/office/drawing/2014/main" id="{5E56086C-05BE-BEDD-3ECE-7F00490765E9}"/>
                </a:ext>
              </a:extLst>
            </p:cNvPr>
            <p:cNvSpPr/>
            <p:nvPr/>
          </p:nvSpPr>
          <p:spPr>
            <a:xfrm>
              <a:off x="17659625" y="5329975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54" y="1"/>
                  </a:moveTo>
                  <a:cubicBezTo>
                    <a:pt x="122" y="1"/>
                    <a:pt x="89" y="13"/>
                    <a:pt x="60" y="35"/>
                  </a:cubicBezTo>
                  <a:cubicBezTo>
                    <a:pt x="1" y="83"/>
                    <a:pt x="1" y="166"/>
                    <a:pt x="37" y="226"/>
                  </a:cubicBezTo>
                  <a:cubicBezTo>
                    <a:pt x="62" y="257"/>
                    <a:pt x="100" y="272"/>
                    <a:pt x="140" y="272"/>
                  </a:cubicBezTo>
                  <a:cubicBezTo>
                    <a:pt x="175" y="272"/>
                    <a:pt x="211" y="260"/>
                    <a:pt x="239" y="238"/>
                  </a:cubicBezTo>
                  <a:cubicBezTo>
                    <a:pt x="299" y="202"/>
                    <a:pt x="299" y="107"/>
                    <a:pt x="251" y="47"/>
                  </a:cubicBezTo>
                  <a:cubicBezTo>
                    <a:pt x="226" y="16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774;p59">
              <a:extLst>
                <a:ext uri="{FF2B5EF4-FFF2-40B4-BE49-F238E27FC236}">
                  <a16:creationId xmlns:a16="http://schemas.microsoft.com/office/drawing/2014/main" id="{BD9F00ED-AD15-4CD7-5414-63782CF2EAB2}"/>
                </a:ext>
              </a:extLst>
            </p:cNvPr>
            <p:cNvSpPr/>
            <p:nvPr/>
          </p:nvSpPr>
          <p:spPr>
            <a:xfrm>
              <a:off x="17648625" y="5323550"/>
              <a:ext cx="7750" cy="6700"/>
            </a:xfrm>
            <a:custGeom>
              <a:avLst/>
              <a:gdLst/>
              <a:ahLst/>
              <a:cxnLst/>
              <a:rect l="l" t="t" r="r" b="b"/>
              <a:pathLst>
                <a:path w="310" h="268" extrusionOk="0">
                  <a:moveTo>
                    <a:pt x="155" y="0"/>
                  </a:moveTo>
                  <a:cubicBezTo>
                    <a:pt x="126" y="0"/>
                    <a:pt x="98" y="9"/>
                    <a:pt x="72" y="30"/>
                  </a:cubicBezTo>
                  <a:cubicBezTo>
                    <a:pt x="0" y="66"/>
                    <a:pt x="0" y="161"/>
                    <a:pt x="48" y="221"/>
                  </a:cubicBezTo>
                  <a:cubicBezTo>
                    <a:pt x="73" y="252"/>
                    <a:pt x="112" y="267"/>
                    <a:pt x="151" y="267"/>
                  </a:cubicBezTo>
                  <a:cubicBezTo>
                    <a:pt x="186" y="267"/>
                    <a:pt x="222" y="255"/>
                    <a:pt x="250" y="233"/>
                  </a:cubicBezTo>
                  <a:cubicBezTo>
                    <a:pt x="310" y="185"/>
                    <a:pt x="310" y="102"/>
                    <a:pt x="262" y="42"/>
                  </a:cubicBezTo>
                  <a:cubicBezTo>
                    <a:pt x="229" y="16"/>
                    <a:pt x="19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775;p59">
              <a:extLst>
                <a:ext uri="{FF2B5EF4-FFF2-40B4-BE49-F238E27FC236}">
                  <a16:creationId xmlns:a16="http://schemas.microsoft.com/office/drawing/2014/main" id="{C00FA60C-A4A0-2823-9986-60691EE8E272}"/>
                </a:ext>
              </a:extLst>
            </p:cNvPr>
            <p:cNvSpPr/>
            <p:nvPr/>
          </p:nvSpPr>
          <p:spPr>
            <a:xfrm>
              <a:off x="17793275" y="5423000"/>
              <a:ext cx="164350" cy="155650"/>
            </a:xfrm>
            <a:custGeom>
              <a:avLst/>
              <a:gdLst/>
              <a:ahLst/>
              <a:cxnLst/>
              <a:rect l="l" t="t" r="r" b="b"/>
              <a:pathLst>
                <a:path w="6574" h="6226" extrusionOk="0">
                  <a:moveTo>
                    <a:pt x="2185" y="0"/>
                  </a:moveTo>
                  <a:cubicBezTo>
                    <a:pt x="1800" y="0"/>
                    <a:pt x="1421" y="163"/>
                    <a:pt x="1156" y="481"/>
                  </a:cubicBezTo>
                  <a:cubicBezTo>
                    <a:pt x="691" y="1029"/>
                    <a:pt x="751" y="1851"/>
                    <a:pt x="1275" y="2339"/>
                  </a:cubicBezTo>
                  <a:cubicBezTo>
                    <a:pt x="977" y="2398"/>
                    <a:pt x="680" y="2553"/>
                    <a:pt x="465" y="2803"/>
                  </a:cubicBezTo>
                  <a:cubicBezTo>
                    <a:pt x="1" y="3387"/>
                    <a:pt x="72" y="4232"/>
                    <a:pt x="632" y="4708"/>
                  </a:cubicBezTo>
                  <a:cubicBezTo>
                    <a:pt x="900" y="4932"/>
                    <a:pt x="1221" y="5019"/>
                    <a:pt x="1525" y="5019"/>
                  </a:cubicBezTo>
                  <a:cubicBezTo>
                    <a:pt x="1545" y="5019"/>
                    <a:pt x="1565" y="5018"/>
                    <a:pt x="1584" y="5018"/>
                  </a:cubicBezTo>
                  <a:cubicBezTo>
                    <a:pt x="1632" y="5351"/>
                    <a:pt x="1787" y="5673"/>
                    <a:pt x="2061" y="5911"/>
                  </a:cubicBezTo>
                  <a:cubicBezTo>
                    <a:pt x="2319" y="6122"/>
                    <a:pt x="2629" y="6225"/>
                    <a:pt x="2936" y="6225"/>
                  </a:cubicBezTo>
                  <a:cubicBezTo>
                    <a:pt x="3321" y="6225"/>
                    <a:pt x="3701" y="6062"/>
                    <a:pt x="3966" y="5744"/>
                  </a:cubicBezTo>
                  <a:cubicBezTo>
                    <a:pt x="4180" y="5494"/>
                    <a:pt x="4287" y="5184"/>
                    <a:pt x="4287" y="4875"/>
                  </a:cubicBezTo>
                  <a:cubicBezTo>
                    <a:pt x="4515" y="5057"/>
                    <a:pt x="4792" y="5147"/>
                    <a:pt x="5071" y="5147"/>
                  </a:cubicBezTo>
                  <a:cubicBezTo>
                    <a:pt x="5449" y="5147"/>
                    <a:pt x="5830" y="4982"/>
                    <a:pt x="6097" y="4661"/>
                  </a:cubicBezTo>
                  <a:cubicBezTo>
                    <a:pt x="6573" y="4077"/>
                    <a:pt x="6502" y="3232"/>
                    <a:pt x="5930" y="2756"/>
                  </a:cubicBezTo>
                  <a:cubicBezTo>
                    <a:pt x="5787" y="2636"/>
                    <a:pt x="5621" y="2553"/>
                    <a:pt x="5442" y="2494"/>
                  </a:cubicBezTo>
                  <a:cubicBezTo>
                    <a:pt x="5466" y="2458"/>
                    <a:pt x="5502" y="2446"/>
                    <a:pt x="5525" y="2422"/>
                  </a:cubicBezTo>
                  <a:cubicBezTo>
                    <a:pt x="6002" y="1839"/>
                    <a:pt x="5930" y="993"/>
                    <a:pt x="5371" y="517"/>
                  </a:cubicBezTo>
                  <a:cubicBezTo>
                    <a:pt x="5111" y="305"/>
                    <a:pt x="4799" y="202"/>
                    <a:pt x="4491" y="202"/>
                  </a:cubicBezTo>
                  <a:cubicBezTo>
                    <a:pt x="4107" y="202"/>
                    <a:pt x="3730" y="362"/>
                    <a:pt x="3466" y="672"/>
                  </a:cubicBezTo>
                  <a:cubicBezTo>
                    <a:pt x="3430" y="708"/>
                    <a:pt x="3418" y="731"/>
                    <a:pt x="3406" y="767"/>
                  </a:cubicBezTo>
                  <a:cubicBezTo>
                    <a:pt x="3323" y="601"/>
                    <a:pt x="3204" y="458"/>
                    <a:pt x="3061" y="315"/>
                  </a:cubicBezTo>
                  <a:cubicBezTo>
                    <a:pt x="2802" y="104"/>
                    <a:pt x="2492" y="0"/>
                    <a:pt x="2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776;p59">
              <a:extLst>
                <a:ext uri="{FF2B5EF4-FFF2-40B4-BE49-F238E27FC236}">
                  <a16:creationId xmlns:a16="http://schemas.microsoft.com/office/drawing/2014/main" id="{AC1D9AA8-7E92-3559-B2E5-2A84199768B7}"/>
                </a:ext>
              </a:extLst>
            </p:cNvPr>
            <p:cNvSpPr/>
            <p:nvPr/>
          </p:nvSpPr>
          <p:spPr>
            <a:xfrm>
              <a:off x="17885550" y="5458325"/>
              <a:ext cx="25925" cy="27025"/>
            </a:xfrm>
            <a:custGeom>
              <a:avLst/>
              <a:gdLst/>
              <a:ahLst/>
              <a:cxnLst/>
              <a:rect l="l" t="t" r="r" b="b"/>
              <a:pathLst>
                <a:path w="1037" h="1081" extrusionOk="0">
                  <a:moveTo>
                    <a:pt x="399" y="1"/>
                  </a:moveTo>
                  <a:cubicBezTo>
                    <a:pt x="271" y="1"/>
                    <a:pt x="1" y="1081"/>
                    <a:pt x="1" y="1081"/>
                  </a:cubicBezTo>
                  <a:cubicBezTo>
                    <a:pt x="1" y="1081"/>
                    <a:pt x="1037" y="652"/>
                    <a:pt x="953" y="450"/>
                  </a:cubicBezTo>
                  <a:cubicBezTo>
                    <a:pt x="937" y="422"/>
                    <a:pt x="909" y="410"/>
                    <a:pt x="873" y="410"/>
                  </a:cubicBezTo>
                  <a:cubicBezTo>
                    <a:pt x="680" y="410"/>
                    <a:pt x="263" y="759"/>
                    <a:pt x="263" y="759"/>
                  </a:cubicBezTo>
                  <a:cubicBezTo>
                    <a:pt x="263" y="759"/>
                    <a:pt x="537" y="128"/>
                    <a:pt x="418" y="9"/>
                  </a:cubicBezTo>
                  <a:cubicBezTo>
                    <a:pt x="412" y="3"/>
                    <a:pt x="406" y="1"/>
                    <a:pt x="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777;p59">
              <a:extLst>
                <a:ext uri="{FF2B5EF4-FFF2-40B4-BE49-F238E27FC236}">
                  <a16:creationId xmlns:a16="http://schemas.microsoft.com/office/drawing/2014/main" id="{F79DFA1E-2A24-8078-F672-5ECF13270C64}"/>
                </a:ext>
              </a:extLst>
            </p:cNvPr>
            <p:cNvSpPr/>
            <p:nvPr/>
          </p:nvSpPr>
          <p:spPr>
            <a:xfrm>
              <a:off x="17885550" y="5501075"/>
              <a:ext cx="28950" cy="18750"/>
            </a:xfrm>
            <a:custGeom>
              <a:avLst/>
              <a:gdLst/>
              <a:ahLst/>
              <a:cxnLst/>
              <a:rect l="l" t="t" r="r" b="b"/>
              <a:pathLst>
                <a:path w="1158" h="750" extrusionOk="0">
                  <a:moveTo>
                    <a:pt x="1017" y="0"/>
                  </a:moveTo>
                  <a:cubicBezTo>
                    <a:pt x="717" y="0"/>
                    <a:pt x="1" y="156"/>
                    <a:pt x="1" y="156"/>
                  </a:cubicBezTo>
                  <a:cubicBezTo>
                    <a:pt x="1" y="156"/>
                    <a:pt x="701" y="750"/>
                    <a:pt x="924" y="750"/>
                  </a:cubicBezTo>
                  <a:cubicBezTo>
                    <a:pt x="947" y="750"/>
                    <a:pt x="966" y="743"/>
                    <a:pt x="977" y="728"/>
                  </a:cubicBezTo>
                  <a:cubicBezTo>
                    <a:pt x="1096" y="561"/>
                    <a:pt x="394" y="240"/>
                    <a:pt x="394" y="240"/>
                  </a:cubicBezTo>
                  <a:cubicBezTo>
                    <a:pt x="394" y="240"/>
                    <a:pt x="1084" y="216"/>
                    <a:pt x="1144" y="49"/>
                  </a:cubicBezTo>
                  <a:cubicBezTo>
                    <a:pt x="1157" y="14"/>
                    <a:pt x="1105" y="0"/>
                    <a:pt x="1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778;p59">
              <a:extLst>
                <a:ext uri="{FF2B5EF4-FFF2-40B4-BE49-F238E27FC236}">
                  <a16:creationId xmlns:a16="http://schemas.microsoft.com/office/drawing/2014/main" id="{4038D4BA-5D31-7ECA-27B0-D931CFBCC7D9}"/>
                </a:ext>
              </a:extLst>
            </p:cNvPr>
            <p:cNvSpPr/>
            <p:nvPr/>
          </p:nvSpPr>
          <p:spPr>
            <a:xfrm>
              <a:off x="17858775" y="5514200"/>
              <a:ext cx="25675" cy="27725"/>
            </a:xfrm>
            <a:custGeom>
              <a:avLst/>
              <a:gdLst/>
              <a:ahLst/>
              <a:cxnLst/>
              <a:rect l="l" t="t" r="r" b="b"/>
              <a:pathLst>
                <a:path w="1027" h="1109" extrusionOk="0">
                  <a:moveTo>
                    <a:pt x="560" y="1"/>
                  </a:moveTo>
                  <a:cubicBezTo>
                    <a:pt x="560" y="1"/>
                    <a:pt x="0" y="989"/>
                    <a:pt x="191" y="1060"/>
                  </a:cubicBezTo>
                  <a:cubicBezTo>
                    <a:pt x="201" y="1066"/>
                    <a:pt x="212" y="1069"/>
                    <a:pt x="223" y="1069"/>
                  </a:cubicBezTo>
                  <a:cubicBezTo>
                    <a:pt x="390" y="1069"/>
                    <a:pt x="548" y="405"/>
                    <a:pt x="548" y="405"/>
                  </a:cubicBezTo>
                  <a:cubicBezTo>
                    <a:pt x="548" y="405"/>
                    <a:pt x="715" y="1072"/>
                    <a:pt x="869" y="1108"/>
                  </a:cubicBezTo>
                  <a:cubicBezTo>
                    <a:pt x="871" y="1108"/>
                    <a:pt x="873" y="1108"/>
                    <a:pt x="874" y="1108"/>
                  </a:cubicBezTo>
                  <a:cubicBezTo>
                    <a:pt x="1026" y="1108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779;p59">
              <a:extLst>
                <a:ext uri="{FF2B5EF4-FFF2-40B4-BE49-F238E27FC236}">
                  <a16:creationId xmlns:a16="http://schemas.microsoft.com/office/drawing/2014/main" id="{FD411354-E077-9B0A-9B3E-ADEF23C5D4F5}"/>
                </a:ext>
              </a:extLst>
            </p:cNvPr>
            <p:cNvSpPr/>
            <p:nvPr/>
          </p:nvSpPr>
          <p:spPr>
            <a:xfrm>
              <a:off x="17844175" y="5460225"/>
              <a:ext cx="22900" cy="28700"/>
            </a:xfrm>
            <a:custGeom>
              <a:avLst/>
              <a:gdLst/>
              <a:ahLst/>
              <a:cxnLst/>
              <a:rect l="l" t="t" r="r" b="b"/>
              <a:pathLst>
                <a:path w="916" h="1148" extrusionOk="0">
                  <a:moveTo>
                    <a:pt x="799" y="0"/>
                  </a:moveTo>
                  <a:cubicBezTo>
                    <a:pt x="795" y="0"/>
                    <a:pt x="791" y="2"/>
                    <a:pt x="787" y="4"/>
                  </a:cubicBezTo>
                  <a:cubicBezTo>
                    <a:pt x="644" y="88"/>
                    <a:pt x="727" y="778"/>
                    <a:pt x="727" y="778"/>
                  </a:cubicBezTo>
                  <a:cubicBezTo>
                    <a:pt x="727" y="778"/>
                    <a:pt x="395" y="266"/>
                    <a:pt x="222" y="266"/>
                  </a:cubicBezTo>
                  <a:cubicBezTo>
                    <a:pt x="201" y="266"/>
                    <a:pt x="183" y="274"/>
                    <a:pt x="168" y="290"/>
                  </a:cubicBezTo>
                  <a:cubicBezTo>
                    <a:pt x="1" y="421"/>
                    <a:pt x="882" y="1147"/>
                    <a:pt x="882" y="1147"/>
                  </a:cubicBezTo>
                  <a:cubicBezTo>
                    <a:pt x="882" y="1147"/>
                    <a:pt x="915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780;p59">
              <a:extLst>
                <a:ext uri="{FF2B5EF4-FFF2-40B4-BE49-F238E27FC236}">
                  <a16:creationId xmlns:a16="http://schemas.microsoft.com/office/drawing/2014/main" id="{97B67E5E-FD07-DE21-4419-83DFCAB280A5}"/>
                </a:ext>
              </a:extLst>
            </p:cNvPr>
            <p:cNvSpPr/>
            <p:nvPr/>
          </p:nvSpPr>
          <p:spPr>
            <a:xfrm>
              <a:off x="17830075" y="5498875"/>
              <a:ext cx="29025" cy="18875"/>
            </a:xfrm>
            <a:custGeom>
              <a:avLst/>
              <a:gdLst/>
              <a:ahLst/>
              <a:cxnLst/>
              <a:rect l="l" t="t" r="r" b="b"/>
              <a:pathLst>
                <a:path w="1161" h="755" extrusionOk="0">
                  <a:moveTo>
                    <a:pt x="145" y="0"/>
                  </a:moveTo>
                  <a:cubicBezTo>
                    <a:pt x="54" y="0"/>
                    <a:pt x="0" y="15"/>
                    <a:pt x="17" y="54"/>
                  </a:cubicBezTo>
                  <a:cubicBezTo>
                    <a:pt x="65" y="221"/>
                    <a:pt x="755" y="256"/>
                    <a:pt x="755" y="256"/>
                  </a:cubicBezTo>
                  <a:cubicBezTo>
                    <a:pt x="755" y="256"/>
                    <a:pt x="53" y="554"/>
                    <a:pt x="160" y="733"/>
                  </a:cubicBezTo>
                  <a:cubicBezTo>
                    <a:pt x="173" y="747"/>
                    <a:pt x="192" y="754"/>
                    <a:pt x="217" y="754"/>
                  </a:cubicBezTo>
                  <a:cubicBezTo>
                    <a:pt x="450" y="754"/>
                    <a:pt x="1160" y="161"/>
                    <a:pt x="1160" y="161"/>
                  </a:cubicBezTo>
                  <a:cubicBezTo>
                    <a:pt x="1160" y="161"/>
                    <a:pt x="446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781;p59">
              <a:extLst>
                <a:ext uri="{FF2B5EF4-FFF2-40B4-BE49-F238E27FC236}">
                  <a16:creationId xmlns:a16="http://schemas.microsoft.com/office/drawing/2014/main" id="{BF4902EC-A88C-B45D-B41B-6D27EB15A659}"/>
                </a:ext>
              </a:extLst>
            </p:cNvPr>
            <p:cNvSpPr/>
            <p:nvPr/>
          </p:nvSpPr>
          <p:spPr>
            <a:xfrm>
              <a:off x="17845675" y="5473275"/>
              <a:ext cx="54800" cy="51450"/>
            </a:xfrm>
            <a:custGeom>
              <a:avLst/>
              <a:gdLst/>
              <a:ahLst/>
              <a:cxnLst/>
              <a:rect l="l" t="t" r="r" b="b"/>
              <a:pathLst>
                <a:path w="2192" h="2058" extrusionOk="0">
                  <a:moveTo>
                    <a:pt x="1218" y="0"/>
                  </a:moveTo>
                  <a:cubicBezTo>
                    <a:pt x="1092" y="0"/>
                    <a:pt x="968" y="54"/>
                    <a:pt x="881" y="161"/>
                  </a:cubicBezTo>
                  <a:cubicBezTo>
                    <a:pt x="798" y="256"/>
                    <a:pt x="774" y="352"/>
                    <a:pt x="774" y="447"/>
                  </a:cubicBezTo>
                  <a:cubicBezTo>
                    <a:pt x="694" y="387"/>
                    <a:pt x="599" y="356"/>
                    <a:pt x="504" y="356"/>
                  </a:cubicBezTo>
                  <a:cubicBezTo>
                    <a:pt x="374" y="356"/>
                    <a:pt x="245" y="413"/>
                    <a:pt x="155" y="530"/>
                  </a:cubicBezTo>
                  <a:cubicBezTo>
                    <a:pt x="0" y="721"/>
                    <a:pt x="24" y="983"/>
                    <a:pt x="215" y="1149"/>
                  </a:cubicBezTo>
                  <a:cubicBezTo>
                    <a:pt x="262" y="1197"/>
                    <a:pt x="322" y="1221"/>
                    <a:pt x="381" y="1245"/>
                  </a:cubicBezTo>
                  <a:lnTo>
                    <a:pt x="358" y="1268"/>
                  </a:lnTo>
                  <a:cubicBezTo>
                    <a:pt x="191" y="1459"/>
                    <a:pt x="227" y="1733"/>
                    <a:pt x="417" y="1899"/>
                  </a:cubicBezTo>
                  <a:cubicBezTo>
                    <a:pt x="501" y="1968"/>
                    <a:pt x="601" y="2001"/>
                    <a:pt x="700" y="2001"/>
                  </a:cubicBezTo>
                  <a:cubicBezTo>
                    <a:pt x="825" y="2001"/>
                    <a:pt x="949" y="1947"/>
                    <a:pt x="1036" y="1840"/>
                  </a:cubicBezTo>
                  <a:cubicBezTo>
                    <a:pt x="1048" y="1816"/>
                    <a:pt x="1048" y="1816"/>
                    <a:pt x="1048" y="1804"/>
                  </a:cubicBezTo>
                  <a:cubicBezTo>
                    <a:pt x="1084" y="1864"/>
                    <a:pt x="1108" y="1911"/>
                    <a:pt x="1179" y="1947"/>
                  </a:cubicBezTo>
                  <a:cubicBezTo>
                    <a:pt x="1264" y="2021"/>
                    <a:pt x="1362" y="2057"/>
                    <a:pt x="1460" y="2057"/>
                  </a:cubicBezTo>
                  <a:cubicBezTo>
                    <a:pt x="1583" y="2057"/>
                    <a:pt x="1705" y="2000"/>
                    <a:pt x="1798" y="1888"/>
                  </a:cubicBezTo>
                  <a:cubicBezTo>
                    <a:pt x="1941" y="1709"/>
                    <a:pt x="1929" y="1447"/>
                    <a:pt x="1751" y="1280"/>
                  </a:cubicBezTo>
                  <a:cubicBezTo>
                    <a:pt x="1858" y="1268"/>
                    <a:pt x="1941" y="1221"/>
                    <a:pt x="2024" y="1137"/>
                  </a:cubicBezTo>
                  <a:cubicBezTo>
                    <a:pt x="2191" y="947"/>
                    <a:pt x="2155" y="673"/>
                    <a:pt x="1965" y="506"/>
                  </a:cubicBezTo>
                  <a:cubicBezTo>
                    <a:pt x="1870" y="435"/>
                    <a:pt x="1751" y="399"/>
                    <a:pt x="1643" y="399"/>
                  </a:cubicBezTo>
                  <a:cubicBezTo>
                    <a:pt x="1632" y="304"/>
                    <a:pt x="1596" y="197"/>
                    <a:pt x="1501" y="102"/>
                  </a:cubicBezTo>
                  <a:cubicBezTo>
                    <a:pt x="1417" y="34"/>
                    <a:pt x="1317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782;p59">
              <a:extLst>
                <a:ext uri="{FF2B5EF4-FFF2-40B4-BE49-F238E27FC236}">
                  <a16:creationId xmlns:a16="http://schemas.microsoft.com/office/drawing/2014/main" id="{D0339612-A75E-C07C-976B-EBC726171B25}"/>
                </a:ext>
              </a:extLst>
            </p:cNvPr>
            <p:cNvSpPr/>
            <p:nvPr/>
          </p:nvSpPr>
          <p:spPr>
            <a:xfrm>
              <a:off x="17869475" y="5479600"/>
              <a:ext cx="10750" cy="9275"/>
            </a:xfrm>
            <a:custGeom>
              <a:avLst/>
              <a:gdLst/>
              <a:ahLst/>
              <a:cxnLst/>
              <a:rect l="l" t="t" r="r" b="b"/>
              <a:pathLst>
                <a:path w="430" h="371" extrusionOk="0">
                  <a:moveTo>
                    <a:pt x="211" y="1"/>
                  </a:moveTo>
                  <a:cubicBezTo>
                    <a:pt x="157" y="1"/>
                    <a:pt x="101" y="22"/>
                    <a:pt x="60" y="63"/>
                  </a:cubicBezTo>
                  <a:cubicBezTo>
                    <a:pt x="1" y="134"/>
                    <a:pt x="13" y="253"/>
                    <a:pt x="84" y="337"/>
                  </a:cubicBezTo>
                  <a:cubicBezTo>
                    <a:pt x="117" y="360"/>
                    <a:pt x="155" y="371"/>
                    <a:pt x="193" y="371"/>
                  </a:cubicBezTo>
                  <a:cubicBezTo>
                    <a:pt x="253" y="371"/>
                    <a:pt x="314" y="345"/>
                    <a:pt x="358" y="301"/>
                  </a:cubicBezTo>
                  <a:cubicBezTo>
                    <a:pt x="429" y="230"/>
                    <a:pt x="418" y="111"/>
                    <a:pt x="322" y="39"/>
                  </a:cubicBezTo>
                  <a:cubicBezTo>
                    <a:pt x="291" y="13"/>
                    <a:pt x="252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783;p59">
              <a:extLst>
                <a:ext uri="{FF2B5EF4-FFF2-40B4-BE49-F238E27FC236}">
                  <a16:creationId xmlns:a16="http://schemas.microsoft.com/office/drawing/2014/main" id="{D2F60EDC-D74E-11AC-CF8D-E8C5B2947FE0}"/>
                </a:ext>
              </a:extLst>
            </p:cNvPr>
            <p:cNvSpPr/>
            <p:nvPr/>
          </p:nvSpPr>
          <p:spPr>
            <a:xfrm>
              <a:off x="17854900" y="5489150"/>
              <a:ext cx="10725" cy="9350"/>
            </a:xfrm>
            <a:custGeom>
              <a:avLst/>
              <a:gdLst/>
              <a:ahLst/>
              <a:cxnLst/>
              <a:rect l="l" t="t" r="r" b="b"/>
              <a:pathLst>
                <a:path w="429" h="374" extrusionOk="0">
                  <a:moveTo>
                    <a:pt x="217" y="1"/>
                  </a:moveTo>
                  <a:cubicBezTo>
                    <a:pt x="160" y="1"/>
                    <a:pt x="102" y="25"/>
                    <a:pt x="60" y="74"/>
                  </a:cubicBezTo>
                  <a:cubicBezTo>
                    <a:pt x="0" y="145"/>
                    <a:pt x="12" y="264"/>
                    <a:pt x="84" y="336"/>
                  </a:cubicBezTo>
                  <a:cubicBezTo>
                    <a:pt x="120" y="361"/>
                    <a:pt x="163" y="374"/>
                    <a:pt x="205" y="374"/>
                  </a:cubicBezTo>
                  <a:cubicBezTo>
                    <a:pt x="261" y="374"/>
                    <a:pt x="317" y="353"/>
                    <a:pt x="358" y="312"/>
                  </a:cubicBezTo>
                  <a:cubicBezTo>
                    <a:pt x="429" y="217"/>
                    <a:pt x="417" y="98"/>
                    <a:pt x="334" y="38"/>
                  </a:cubicBezTo>
                  <a:cubicBezTo>
                    <a:pt x="299" y="13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784;p59">
              <a:extLst>
                <a:ext uri="{FF2B5EF4-FFF2-40B4-BE49-F238E27FC236}">
                  <a16:creationId xmlns:a16="http://schemas.microsoft.com/office/drawing/2014/main" id="{F570B2CF-E16F-E4A8-BB30-DBE39C10E4A7}"/>
                </a:ext>
              </a:extLst>
            </p:cNvPr>
            <p:cNvSpPr/>
            <p:nvPr/>
          </p:nvSpPr>
          <p:spPr>
            <a:xfrm>
              <a:off x="17857575" y="5507400"/>
              <a:ext cx="10750" cy="9275"/>
            </a:xfrm>
            <a:custGeom>
              <a:avLst/>
              <a:gdLst/>
              <a:ahLst/>
              <a:cxnLst/>
              <a:rect l="l" t="t" r="r" b="b"/>
              <a:pathLst>
                <a:path w="430" h="371" extrusionOk="0">
                  <a:moveTo>
                    <a:pt x="222" y="1"/>
                  </a:moveTo>
                  <a:cubicBezTo>
                    <a:pt x="165" y="1"/>
                    <a:pt x="104" y="27"/>
                    <a:pt x="60" y="70"/>
                  </a:cubicBezTo>
                  <a:cubicBezTo>
                    <a:pt x="1" y="142"/>
                    <a:pt x="13" y="261"/>
                    <a:pt x="84" y="332"/>
                  </a:cubicBezTo>
                  <a:cubicBezTo>
                    <a:pt x="115" y="358"/>
                    <a:pt x="155" y="370"/>
                    <a:pt x="197" y="370"/>
                  </a:cubicBezTo>
                  <a:cubicBezTo>
                    <a:pt x="252" y="370"/>
                    <a:pt x="310" y="349"/>
                    <a:pt x="358" y="308"/>
                  </a:cubicBezTo>
                  <a:cubicBezTo>
                    <a:pt x="429" y="237"/>
                    <a:pt x="417" y="118"/>
                    <a:pt x="322" y="34"/>
                  </a:cubicBezTo>
                  <a:cubicBezTo>
                    <a:pt x="294" y="11"/>
                    <a:pt x="259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785;p59">
              <a:extLst>
                <a:ext uri="{FF2B5EF4-FFF2-40B4-BE49-F238E27FC236}">
                  <a16:creationId xmlns:a16="http://schemas.microsoft.com/office/drawing/2014/main" id="{A837FF26-896E-7622-88AC-A3A42E3CD91B}"/>
                </a:ext>
              </a:extLst>
            </p:cNvPr>
            <p:cNvSpPr/>
            <p:nvPr/>
          </p:nvSpPr>
          <p:spPr>
            <a:xfrm>
              <a:off x="17875725" y="5507025"/>
              <a:ext cx="10450" cy="9325"/>
            </a:xfrm>
            <a:custGeom>
              <a:avLst/>
              <a:gdLst/>
              <a:ahLst/>
              <a:cxnLst/>
              <a:rect l="l" t="t" r="r" b="b"/>
              <a:pathLst>
                <a:path w="418" h="373" extrusionOk="0">
                  <a:moveTo>
                    <a:pt x="217" y="0"/>
                  </a:moveTo>
                  <a:cubicBezTo>
                    <a:pt x="160" y="0"/>
                    <a:pt x="102" y="25"/>
                    <a:pt x="60" y="73"/>
                  </a:cubicBezTo>
                  <a:cubicBezTo>
                    <a:pt x="1" y="145"/>
                    <a:pt x="13" y="264"/>
                    <a:pt x="96" y="335"/>
                  </a:cubicBezTo>
                  <a:cubicBezTo>
                    <a:pt x="126" y="360"/>
                    <a:pt x="164" y="372"/>
                    <a:pt x="203" y="372"/>
                  </a:cubicBezTo>
                  <a:cubicBezTo>
                    <a:pt x="259" y="372"/>
                    <a:pt x="316" y="348"/>
                    <a:pt x="358" y="299"/>
                  </a:cubicBezTo>
                  <a:cubicBezTo>
                    <a:pt x="418" y="228"/>
                    <a:pt x="418" y="97"/>
                    <a:pt x="334" y="37"/>
                  </a:cubicBezTo>
                  <a:cubicBezTo>
                    <a:pt x="300" y="13"/>
                    <a:pt x="259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786;p59">
              <a:extLst>
                <a:ext uri="{FF2B5EF4-FFF2-40B4-BE49-F238E27FC236}">
                  <a16:creationId xmlns:a16="http://schemas.microsoft.com/office/drawing/2014/main" id="{03D6BC3A-C6D6-C45B-C28F-C4F68512229F}"/>
                </a:ext>
              </a:extLst>
            </p:cNvPr>
            <p:cNvSpPr/>
            <p:nvPr/>
          </p:nvSpPr>
          <p:spPr>
            <a:xfrm>
              <a:off x="17881975" y="5490325"/>
              <a:ext cx="11050" cy="9275"/>
            </a:xfrm>
            <a:custGeom>
              <a:avLst/>
              <a:gdLst/>
              <a:ahLst/>
              <a:cxnLst/>
              <a:rect l="l" t="t" r="r" b="b"/>
              <a:pathLst>
                <a:path w="442" h="371" extrusionOk="0">
                  <a:moveTo>
                    <a:pt x="222" y="1"/>
                  </a:moveTo>
                  <a:cubicBezTo>
                    <a:pt x="167" y="1"/>
                    <a:pt x="108" y="22"/>
                    <a:pt x="60" y="63"/>
                  </a:cubicBezTo>
                  <a:cubicBezTo>
                    <a:pt x="1" y="146"/>
                    <a:pt x="25" y="265"/>
                    <a:pt x="96" y="336"/>
                  </a:cubicBezTo>
                  <a:cubicBezTo>
                    <a:pt x="124" y="360"/>
                    <a:pt x="159" y="370"/>
                    <a:pt x="196" y="370"/>
                  </a:cubicBezTo>
                  <a:cubicBezTo>
                    <a:pt x="253" y="370"/>
                    <a:pt x="314" y="344"/>
                    <a:pt x="358" y="301"/>
                  </a:cubicBezTo>
                  <a:cubicBezTo>
                    <a:pt x="441" y="229"/>
                    <a:pt x="418" y="110"/>
                    <a:pt x="334" y="39"/>
                  </a:cubicBezTo>
                  <a:cubicBezTo>
                    <a:pt x="303" y="13"/>
                    <a:pt x="264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787;p59">
              <a:extLst>
                <a:ext uri="{FF2B5EF4-FFF2-40B4-BE49-F238E27FC236}">
                  <a16:creationId xmlns:a16="http://schemas.microsoft.com/office/drawing/2014/main" id="{2C89CF92-7A74-BF9C-9792-05C6F112068D}"/>
                </a:ext>
              </a:extLst>
            </p:cNvPr>
            <p:cNvSpPr/>
            <p:nvPr/>
          </p:nvSpPr>
          <p:spPr>
            <a:xfrm>
              <a:off x="17573025" y="5405250"/>
              <a:ext cx="143200" cy="133975"/>
            </a:xfrm>
            <a:custGeom>
              <a:avLst/>
              <a:gdLst/>
              <a:ahLst/>
              <a:cxnLst/>
              <a:rect l="l" t="t" r="r" b="b"/>
              <a:pathLst>
                <a:path w="5728" h="5359" extrusionOk="0">
                  <a:moveTo>
                    <a:pt x="3110" y="0"/>
                  </a:moveTo>
                  <a:cubicBezTo>
                    <a:pt x="2692" y="0"/>
                    <a:pt x="2292" y="229"/>
                    <a:pt x="2084" y="620"/>
                  </a:cubicBezTo>
                  <a:cubicBezTo>
                    <a:pt x="2000" y="775"/>
                    <a:pt x="1965" y="918"/>
                    <a:pt x="1941" y="1084"/>
                  </a:cubicBezTo>
                  <a:cubicBezTo>
                    <a:pt x="1917" y="1072"/>
                    <a:pt x="1881" y="1037"/>
                    <a:pt x="1858" y="1025"/>
                  </a:cubicBezTo>
                  <a:cubicBezTo>
                    <a:pt x="1686" y="935"/>
                    <a:pt x="1503" y="893"/>
                    <a:pt x="1324" y="893"/>
                  </a:cubicBezTo>
                  <a:cubicBezTo>
                    <a:pt x="907" y="893"/>
                    <a:pt x="506" y="1121"/>
                    <a:pt x="298" y="1513"/>
                  </a:cubicBezTo>
                  <a:cubicBezTo>
                    <a:pt x="0" y="2084"/>
                    <a:pt x="215" y="2787"/>
                    <a:pt x="786" y="3085"/>
                  </a:cubicBezTo>
                  <a:lnTo>
                    <a:pt x="869" y="3120"/>
                  </a:lnTo>
                  <a:cubicBezTo>
                    <a:pt x="750" y="3227"/>
                    <a:pt x="655" y="3346"/>
                    <a:pt x="560" y="3501"/>
                  </a:cubicBezTo>
                  <a:cubicBezTo>
                    <a:pt x="262" y="4061"/>
                    <a:pt x="488" y="4763"/>
                    <a:pt x="1048" y="5061"/>
                  </a:cubicBezTo>
                  <a:cubicBezTo>
                    <a:pt x="1222" y="5150"/>
                    <a:pt x="1406" y="5191"/>
                    <a:pt x="1586" y="5191"/>
                  </a:cubicBezTo>
                  <a:cubicBezTo>
                    <a:pt x="1987" y="5191"/>
                    <a:pt x="2370" y="4985"/>
                    <a:pt x="2584" y="4632"/>
                  </a:cubicBezTo>
                  <a:cubicBezTo>
                    <a:pt x="2691" y="4870"/>
                    <a:pt x="2870" y="5085"/>
                    <a:pt x="3120" y="5228"/>
                  </a:cubicBezTo>
                  <a:cubicBezTo>
                    <a:pt x="3291" y="5317"/>
                    <a:pt x="3473" y="5359"/>
                    <a:pt x="3651" y="5359"/>
                  </a:cubicBezTo>
                  <a:cubicBezTo>
                    <a:pt x="4069" y="5359"/>
                    <a:pt x="4471" y="5128"/>
                    <a:pt x="4679" y="4728"/>
                  </a:cubicBezTo>
                  <a:cubicBezTo>
                    <a:pt x="4834" y="4466"/>
                    <a:pt x="4846" y="4156"/>
                    <a:pt x="4775" y="3870"/>
                  </a:cubicBezTo>
                  <a:cubicBezTo>
                    <a:pt x="5037" y="3775"/>
                    <a:pt x="5275" y="3585"/>
                    <a:pt x="5429" y="3323"/>
                  </a:cubicBezTo>
                  <a:cubicBezTo>
                    <a:pt x="5727" y="2751"/>
                    <a:pt x="5501" y="2049"/>
                    <a:pt x="4941" y="1751"/>
                  </a:cubicBezTo>
                  <a:cubicBezTo>
                    <a:pt x="4769" y="1665"/>
                    <a:pt x="4591" y="1625"/>
                    <a:pt x="4414" y="1625"/>
                  </a:cubicBezTo>
                  <a:cubicBezTo>
                    <a:pt x="4323" y="1625"/>
                    <a:pt x="4233" y="1636"/>
                    <a:pt x="4144" y="1656"/>
                  </a:cubicBezTo>
                  <a:cubicBezTo>
                    <a:pt x="4406" y="1072"/>
                    <a:pt x="4191" y="418"/>
                    <a:pt x="3644" y="132"/>
                  </a:cubicBezTo>
                  <a:cubicBezTo>
                    <a:pt x="3472" y="42"/>
                    <a:pt x="3289" y="0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788;p59">
              <a:extLst>
                <a:ext uri="{FF2B5EF4-FFF2-40B4-BE49-F238E27FC236}">
                  <a16:creationId xmlns:a16="http://schemas.microsoft.com/office/drawing/2014/main" id="{F2294A9D-2AF3-A7FB-9402-35C5542076A1}"/>
                </a:ext>
              </a:extLst>
            </p:cNvPr>
            <p:cNvSpPr/>
            <p:nvPr/>
          </p:nvSpPr>
          <p:spPr>
            <a:xfrm>
              <a:off x="17603075" y="5451875"/>
              <a:ext cx="26525" cy="17100"/>
            </a:xfrm>
            <a:custGeom>
              <a:avLst/>
              <a:gdLst/>
              <a:ahLst/>
              <a:cxnLst/>
              <a:rect l="l" t="t" r="r" b="b"/>
              <a:pathLst>
                <a:path w="1061" h="684" extrusionOk="0">
                  <a:moveTo>
                    <a:pt x="410" y="0"/>
                  </a:moveTo>
                  <a:cubicBezTo>
                    <a:pt x="394" y="0"/>
                    <a:pt x="380" y="5"/>
                    <a:pt x="370" y="17"/>
                  </a:cubicBezTo>
                  <a:cubicBezTo>
                    <a:pt x="239" y="124"/>
                    <a:pt x="763" y="529"/>
                    <a:pt x="763" y="529"/>
                  </a:cubicBezTo>
                  <a:cubicBezTo>
                    <a:pt x="763" y="529"/>
                    <a:pt x="503" y="476"/>
                    <a:pt x="302" y="476"/>
                  </a:cubicBezTo>
                  <a:cubicBezTo>
                    <a:pt x="202" y="476"/>
                    <a:pt x="116" y="489"/>
                    <a:pt x="84" y="529"/>
                  </a:cubicBezTo>
                  <a:cubicBezTo>
                    <a:pt x="1" y="648"/>
                    <a:pt x="1060" y="684"/>
                    <a:pt x="1060" y="684"/>
                  </a:cubicBezTo>
                  <a:cubicBezTo>
                    <a:pt x="1060" y="684"/>
                    <a:pt x="588" y="0"/>
                    <a:pt x="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789;p59">
              <a:extLst>
                <a:ext uri="{FF2B5EF4-FFF2-40B4-BE49-F238E27FC236}">
                  <a16:creationId xmlns:a16="http://schemas.microsoft.com/office/drawing/2014/main" id="{74797C1B-1E1D-03F2-F17E-0B1BDF9A17E1}"/>
                </a:ext>
              </a:extLst>
            </p:cNvPr>
            <p:cNvSpPr/>
            <p:nvPr/>
          </p:nvSpPr>
          <p:spPr>
            <a:xfrm>
              <a:off x="17635200" y="5441850"/>
              <a:ext cx="22075" cy="23250"/>
            </a:xfrm>
            <a:custGeom>
              <a:avLst/>
              <a:gdLst/>
              <a:ahLst/>
              <a:cxnLst/>
              <a:rect l="l" t="t" r="r" b="b"/>
              <a:pathLst>
                <a:path w="883" h="930" extrusionOk="0">
                  <a:moveTo>
                    <a:pt x="128" y="1"/>
                  </a:moveTo>
                  <a:cubicBezTo>
                    <a:pt x="1" y="1"/>
                    <a:pt x="430" y="930"/>
                    <a:pt x="430" y="930"/>
                  </a:cubicBezTo>
                  <a:cubicBezTo>
                    <a:pt x="430" y="930"/>
                    <a:pt x="883" y="85"/>
                    <a:pt x="728" y="13"/>
                  </a:cubicBezTo>
                  <a:cubicBezTo>
                    <a:pt x="721" y="11"/>
                    <a:pt x="713" y="9"/>
                    <a:pt x="706" y="9"/>
                  </a:cubicBezTo>
                  <a:cubicBezTo>
                    <a:pt x="550" y="9"/>
                    <a:pt x="430" y="597"/>
                    <a:pt x="430" y="597"/>
                  </a:cubicBezTo>
                  <a:cubicBezTo>
                    <a:pt x="430" y="597"/>
                    <a:pt x="275" y="13"/>
                    <a:pt x="133" y="1"/>
                  </a:cubicBezTo>
                  <a:cubicBezTo>
                    <a:pt x="131" y="1"/>
                    <a:pt x="12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790;p59">
              <a:extLst>
                <a:ext uri="{FF2B5EF4-FFF2-40B4-BE49-F238E27FC236}">
                  <a16:creationId xmlns:a16="http://schemas.microsoft.com/office/drawing/2014/main" id="{85F4E230-8BCE-7C06-55DC-D88872765F75}"/>
                </a:ext>
              </a:extLst>
            </p:cNvPr>
            <p:cNvSpPr/>
            <p:nvPr/>
          </p:nvSpPr>
          <p:spPr>
            <a:xfrm>
              <a:off x="17655775" y="5461575"/>
              <a:ext cx="25025" cy="16700"/>
            </a:xfrm>
            <a:custGeom>
              <a:avLst/>
              <a:gdLst/>
              <a:ahLst/>
              <a:cxnLst/>
              <a:rect l="l" t="t" r="r" b="b"/>
              <a:pathLst>
                <a:path w="1001" h="668" extrusionOk="0">
                  <a:moveTo>
                    <a:pt x="842" y="0"/>
                  </a:moveTo>
                  <a:cubicBezTo>
                    <a:pt x="696" y="0"/>
                    <a:pt x="0" y="486"/>
                    <a:pt x="0" y="486"/>
                  </a:cubicBezTo>
                  <a:cubicBezTo>
                    <a:pt x="0" y="486"/>
                    <a:pt x="543" y="667"/>
                    <a:pt x="820" y="667"/>
                  </a:cubicBezTo>
                  <a:cubicBezTo>
                    <a:pt x="905" y="667"/>
                    <a:pt x="965" y="650"/>
                    <a:pt x="976" y="605"/>
                  </a:cubicBezTo>
                  <a:cubicBezTo>
                    <a:pt x="1000" y="439"/>
                    <a:pt x="345" y="427"/>
                    <a:pt x="345" y="427"/>
                  </a:cubicBezTo>
                  <a:cubicBezTo>
                    <a:pt x="345" y="427"/>
                    <a:pt x="869" y="177"/>
                    <a:pt x="869" y="22"/>
                  </a:cubicBezTo>
                  <a:cubicBezTo>
                    <a:pt x="869" y="7"/>
                    <a:pt x="860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791;p59">
              <a:extLst>
                <a:ext uri="{FF2B5EF4-FFF2-40B4-BE49-F238E27FC236}">
                  <a16:creationId xmlns:a16="http://schemas.microsoft.com/office/drawing/2014/main" id="{3E0078A5-BE90-6533-2B6F-97F0C357834F}"/>
                </a:ext>
              </a:extLst>
            </p:cNvPr>
            <p:cNvSpPr/>
            <p:nvPr/>
          </p:nvSpPr>
          <p:spPr>
            <a:xfrm>
              <a:off x="17609625" y="5484125"/>
              <a:ext cx="26225" cy="19325"/>
            </a:xfrm>
            <a:custGeom>
              <a:avLst/>
              <a:gdLst/>
              <a:ahLst/>
              <a:cxnLst/>
              <a:rect l="l" t="t" r="r" b="b"/>
              <a:pathLst>
                <a:path w="1049" h="773" extrusionOk="0">
                  <a:moveTo>
                    <a:pt x="1048" y="1"/>
                  </a:moveTo>
                  <a:cubicBezTo>
                    <a:pt x="1048" y="1"/>
                    <a:pt x="1" y="180"/>
                    <a:pt x="108" y="287"/>
                  </a:cubicBezTo>
                  <a:cubicBezTo>
                    <a:pt x="130" y="309"/>
                    <a:pt x="172" y="318"/>
                    <a:pt x="224" y="318"/>
                  </a:cubicBezTo>
                  <a:cubicBezTo>
                    <a:pt x="420" y="318"/>
                    <a:pt x="762" y="192"/>
                    <a:pt x="763" y="191"/>
                  </a:cubicBezTo>
                  <a:lnTo>
                    <a:pt x="763" y="191"/>
                  </a:lnTo>
                  <a:cubicBezTo>
                    <a:pt x="763" y="192"/>
                    <a:pt x="298" y="668"/>
                    <a:pt x="453" y="763"/>
                  </a:cubicBezTo>
                  <a:cubicBezTo>
                    <a:pt x="461" y="769"/>
                    <a:pt x="471" y="772"/>
                    <a:pt x="481" y="772"/>
                  </a:cubicBezTo>
                  <a:cubicBezTo>
                    <a:pt x="647" y="772"/>
                    <a:pt x="1048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792;p59">
              <a:extLst>
                <a:ext uri="{FF2B5EF4-FFF2-40B4-BE49-F238E27FC236}">
                  <a16:creationId xmlns:a16="http://schemas.microsoft.com/office/drawing/2014/main" id="{2A8B52C8-103A-5293-A057-FBF79B8EC26B}"/>
                </a:ext>
              </a:extLst>
            </p:cNvPr>
            <p:cNvSpPr/>
            <p:nvPr/>
          </p:nvSpPr>
          <p:spPr>
            <a:xfrm>
              <a:off x="17648350" y="5487400"/>
              <a:ext cx="19950" cy="24550"/>
            </a:xfrm>
            <a:custGeom>
              <a:avLst/>
              <a:gdLst/>
              <a:ahLst/>
              <a:cxnLst/>
              <a:rect l="l" t="t" r="r" b="b"/>
              <a:pathLst>
                <a:path w="798" h="982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982"/>
                    <a:pt x="127" y="982"/>
                  </a:cubicBezTo>
                  <a:cubicBezTo>
                    <a:pt x="132" y="982"/>
                    <a:pt x="137" y="980"/>
                    <a:pt x="142" y="977"/>
                  </a:cubicBezTo>
                  <a:cubicBezTo>
                    <a:pt x="261" y="894"/>
                    <a:pt x="166" y="311"/>
                    <a:pt x="166" y="311"/>
                  </a:cubicBezTo>
                  <a:lnTo>
                    <a:pt x="166" y="311"/>
                  </a:lnTo>
                  <a:cubicBezTo>
                    <a:pt x="166" y="311"/>
                    <a:pt x="478" y="736"/>
                    <a:pt x="622" y="736"/>
                  </a:cubicBezTo>
                  <a:cubicBezTo>
                    <a:pt x="640" y="736"/>
                    <a:pt x="655" y="730"/>
                    <a:pt x="666" y="715"/>
                  </a:cubicBezTo>
                  <a:cubicBezTo>
                    <a:pt x="797" y="596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793;p59">
              <a:extLst>
                <a:ext uri="{FF2B5EF4-FFF2-40B4-BE49-F238E27FC236}">
                  <a16:creationId xmlns:a16="http://schemas.microsoft.com/office/drawing/2014/main" id="{ED0F0851-DCCB-D94D-F38E-2AC04209F6F2}"/>
                </a:ext>
              </a:extLst>
            </p:cNvPr>
            <p:cNvSpPr/>
            <p:nvPr/>
          </p:nvSpPr>
          <p:spPr>
            <a:xfrm>
              <a:off x="17619450" y="5455100"/>
              <a:ext cx="47650" cy="44400"/>
            </a:xfrm>
            <a:custGeom>
              <a:avLst/>
              <a:gdLst/>
              <a:ahLst/>
              <a:cxnLst/>
              <a:rect l="l" t="t" r="r" b="b"/>
              <a:pathLst>
                <a:path w="1906" h="1776" extrusionOk="0">
                  <a:moveTo>
                    <a:pt x="682" y="1"/>
                  </a:moveTo>
                  <a:cubicBezTo>
                    <a:pt x="544" y="1"/>
                    <a:pt x="413" y="76"/>
                    <a:pt x="346" y="209"/>
                  </a:cubicBezTo>
                  <a:cubicBezTo>
                    <a:pt x="298" y="305"/>
                    <a:pt x="286" y="400"/>
                    <a:pt x="310" y="495"/>
                  </a:cubicBezTo>
                  <a:cubicBezTo>
                    <a:pt x="227" y="519"/>
                    <a:pt x="143" y="579"/>
                    <a:pt x="108" y="674"/>
                  </a:cubicBezTo>
                  <a:cubicBezTo>
                    <a:pt x="1" y="852"/>
                    <a:pt x="72" y="1091"/>
                    <a:pt x="263" y="1198"/>
                  </a:cubicBezTo>
                  <a:cubicBezTo>
                    <a:pt x="323" y="1220"/>
                    <a:pt x="379" y="1229"/>
                    <a:pt x="432" y="1229"/>
                  </a:cubicBezTo>
                  <a:cubicBezTo>
                    <a:pt x="463" y="1229"/>
                    <a:pt x="494" y="1226"/>
                    <a:pt x="524" y="1222"/>
                  </a:cubicBezTo>
                  <a:lnTo>
                    <a:pt x="524" y="1222"/>
                  </a:lnTo>
                  <a:cubicBezTo>
                    <a:pt x="429" y="1412"/>
                    <a:pt x="501" y="1638"/>
                    <a:pt x="679" y="1733"/>
                  </a:cubicBezTo>
                  <a:cubicBezTo>
                    <a:pt x="740" y="1762"/>
                    <a:pt x="801" y="1775"/>
                    <a:pt x="860" y="1775"/>
                  </a:cubicBezTo>
                  <a:cubicBezTo>
                    <a:pt x="1000" y="1775"/>
                    <a:pt x="1128" y="1700"/>
                    <a:pt x="1203" y="1567"/>
                  </a:cubicBezTo>
                  <a:cubicBezTo>
                    <a:pt x="1239" y="1519"/>
                    <a:pt x="1251" y="1460"/>
                    <a:pt x="1251" y="1412"/>
                  </a:cubicBezTo>
                  <a:cubicBezTo>
                    <a:pt x="1263" y="1412"/>
                    <a:pt x="1263" y="1436"/>
                    <a:pt x="1275" y="1436"/>
                  </a:cubicBezTo>
                  <a:cubicBezTo>
                    <a:pt x="1328" y="1464"/>
                    <a:pt x="1386" y="1478"/>
                    <a:pt x="1445" y="1478"/>
                  </a:cubicBezTo>
                  <a:cubicBezTo>
                    <a:pt x="1584" y="1478"/>
                    <a:pt x="1723" y="1403"/>
                    <a:pt x="1798" y="1269"/>
                  </a:cubicBezTo>
                  <a:cubicBezTo>
                    <a:pt x="1906" y="1091"/>
                    <a:pt x="1834" y="852"/>
                    <a:pt x="1632" y="745"/>
                  </a:cubicBezTo>
                  <a:cubicBezTo>
                    <a:pt x="1620" y="745"/>
                    <a:pt x="1620" y="733"/>
                    <a:pt x="1608" y="733"/>
                  </a:cubicBezTo>
                  <a:cubicBezTo>
                    <a:pt x="1656" y="698"/>
                    <a:pt x="1679" y="662"/>
                    <a:pt x="1715" y="614"/>
                  </a:cubicBezTo>
                  <a:cubicBezTo>
                    <a:pt x="1810" y="424"/>
                    <a:pt x="1739" y="198"/>
                    <a:pt x="1548" y="90"/>
                  </a:cubicBezTo>
                  <a:cubicBezTo>
                    <a:pt x="1495" y="65"/>
                    <a:pt x="1437" y="53"/>
                    <a:pt x="1380" y="53"/>
                  </a:cubicBezTo>
                  <a:cubicBezTo>
                    <a:pt x="1245" y="53"/>
                    <a:pt x="1112" y="120"/>
                    <a:pt x="1036" y="245"/>
                  </a:cubicBezTo>
                  <a:cubicBezTo>
                    <a:pt x="1013" y="162"/>
                    <a:pt x="953" y="90"/>
                    <a:pt x="858" y="43"/>
                  </a:cubicBezTo>
                  <a:cubicBezTo>
                    <a:pt x="801" y="14"/>
                    <a:pt x="741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794;p59">
              <a:extLst>
                <a:ext uri="{FF2B5EF4-FFF2-40B4-BE49-F238E27FC236}">
                  <a16:creationId xmlns:a16="http://schemas.microsoft.com/office/drawing/2014/main" id="{90CFD7CD-F260-BEFD-0823-583E5E778E3F}"/>
                </a:ext>
              </a:extLst>
            </p:cNvPr>
            <p:cNvSpPr/>
            <p:nvPr/>
          </p:nvSpPr>
          <p:spPr>
            <a:xfrm>
              <a:off x="17626000" y="5473675"/>
              <a:ext cx="8950" cy="8150"/>
            </a:xfrm>
            <a:custGeom>
              <a:avLst/>
              <a:gdLst/>
              <a:ahLst/>
              <a:cxnLst/>
              <a:rect l="l" t="t" r="r" b="b"/>
              <a:pathLst>
                <a:path w="358" h="326" extrusionOk="0">
                  <a:moveTo>
                    <a:pt x="191" y="0"/>
                  </a:moveTo>
                  <a:cubicBezTo>
                    <a:pt x="126" y="0"/>
                    <a:pt x="71" y="36"/>
                    <a:pt x="36" y="98"/>
                  </a:cubicBezTo>
                  <a:cubicBezTo>
                    <a:pt x="1" y="169"/>
                    <a:pt x="36" y="276"/>
                    <a:pt x="108" y="312"/>
                  </a:cubicBezTo>
                  <a:cubicBezTo>
                    <a:pt x="127" y="321"/>
                    <a:pt x="149" y="326"/>
                    <a:pt x="171" y="326"/>
                  </a:cubicBezTo>
                  <a:cubicBezTo>
                    <a:pt x="232" y="326"/>
                    <a:pt x="299" y="293"/>
                    <a:pt x="334" y="240"/>
                  </a:cubicBezTo>
                  <a:cubicBezTo>
                    <a:pt x="358" y="169"/>
                    <a:pt x="334" y="62"/>
                    <a:pt x="262" y="14"/>
                  </a:cubicBezTo>
                  <a:cubicBezTo>
                    <a:pt x="238" y="5"/>
                    <a:pt x="21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795;p59">
              <a:extLst>
                <a:ext uri="{FF2B5EF4-FFF2-40B4-BE49-F238E27FC236}">
                  <a16:creationId xmlns:a16="http://schemas.microsoft.com/office/drawing/2014/main" id="{E0292106-66F6-AED2-B63B-A9F63D90ECDD}"/>
                </a:ext>
              </a:extLst>
            </p:cNvPr>
            <p:cNvSpPr/>
            <p:nvPr/>
          </p:nvSpPr>
          <p:spPr>
            <a:xfrm>
              <a:off x="17636425" y="5484050"/>
              <a:ext cx="8950" cy="8200"/>
            </a:xfrm>
            <a:custGeom>
              <a:avLst/>
              <a:gdLst/>
              <a:ahLst/>
              <a:cxnLst/>
              <a:rect l="l" t="t" r="r" b="b"/>
              <a:pathLst>
                <a:path w="358" h="328" extrusionOk="0">
                  <a:moveTo>
                    <a:pt x="188" y="0"/>
                  </a:moveTo>
                  <a:cubicBezTo>
                    <a:pt x="127" y="0"/>
                    <a:pt x="70" y="32"/>
                    <a:pt x="36" y="99"/>
                  </a:cubicBezTo>
                  <a:cubicBezTo>
                    <a:pt x="0" y="171"/>
                    <a:pt x="36" y="278"/>
                    <a:pt x="107" y="314"/>
                  </a:cubicBezTo>
                  <a:cubicBezTo>
                    <a:pt x="127" y="323"/>
                    <a:pt x="148" y="328"/>
                    <a:pt x="171" y="328"/>
                  </a:cubicBezTo>
                  <a:cubicBezTo>
                    <a:pt x="232" y="328"/>
                    <a:pt x="299" y="294"/>
                    <a:pt x="334" y="242"/>
                  </a:cubicBezTo>
                  <a:cubicBezTo>
                    <a:pt x="357" y="171"/>
                    <a:pt x="334" y="64"/>
                    <a:pt x="262" y="16"/>
                  </a:cubicBezTo>
                  <a:cubicBezTo>
                    <a:pt x="238" y="5"/>
                    <a:pt x="213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796;p59">
              <a:extLst>
                <a:ext uri="{FF2B5EF4-FFF2-40B4-BE49-F238E27FC236}">
                  <a16:creationId xmlns:a16="http://schemas.microsoft.com/office/drawing/2014/main" id="{5FEEF318-BA73-437B-82D6-ED9F1A915718}"/>
                </a:ext>
              </a:extLst>
            </p:cNvPr>
            <p:cNvSpPr/>
            <p:nvPr/>
          </p:nvSpPr>
          <p:spPr>
            <a:xfrm>
              <a:off x="17651300" y="5478725"/>
              <a:ext cx="8950" cy="8025"/>
            </a:xfrm>
            <a:custGeom>
              <a:avLst/>
              <a:gdLst/>
              <a:ahLst/>
              <a:cxnLst/>
              <a:rect l="l" t="t" r="r" b="b"/>
              <a:pathLst>
                <a:path w="358" h="321" extrusionOk="0">
                  <a:moveTo>
                    <a:pt x="194" y="1"/>
                  </a:moveTo>
                  <a:cubicBezTo>
                    <a:pt x="132" y="1"/>
                    <a:pt x="71" y="34"/>
                    <a:pt x="36" y="86"/>
                  </a:cubicBezTo>
                  <a:cubicBezTo>
                    <a:pt x="1" y="157"/>
                    <a:pt x="36" y="265"/>
                    <a:pt x="108" y="312"/>
                  </a:cubicBezTo>
                  <a:cubicBezTo>
                    <a:pt x="125" y="318"/>
                    <a:pt x="144" y="321"/>
                    <a:pt x="165" y="321"/>
                  </a:cubicBezTo>
                  <a:cubicBezTo>
                    <a:pt x="228" y="321"/>
                    <a:pt x="298" y="292"/>
                    <a:pt x="334" y="229"/>
                  </a:cubicBezTo>
                  <a:cubicBezTo>
                    <a:pt x="358" y="157"/>
                    <a:pt x="334" y="50"/>
                    <a:pt x="263" y="15"/>
                  </a:cubicBezTo>
                  <a:cubicBezTo>
                    <a:pt x="240" y="5"/>
                    <a:pt x="217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797;p59">
              <a:extLst>
                <a:ext uri="{FF2B5EF4-FFF2-40B4-BE49-F238E27FC236}">
                  <a16:creationId xmlns:a16="http://schemas.microsoft.com/office/drawing/2014/main" id="{4D725866-677C-25E5-FF42-F17D03E53C7E}"/>
                </a:ext>
              </a:extLst>
            </p:cNvPr>
            <p:cNvSpPr/>
            <p:nvPr/>
          </p:nvSpPr>
          <p:spPr>
            <a:xfrm>
              <a:off x="17647725" y="5463600"/>
              <a:ext cx="8950" cy="8275"/>
            </a:xfrm>
            <a:custGeom>
              <a:avLst/>
              <a:gdLst/>
              <a:ahLst/>
              <a:cxnLst/>
              <a:rect l="l" t="t" r="r" b="b"/>
              <a:pathLst>
                <a:path w="358" h="331" extrusionOk="0">
                  <a:moveTo>
                    <a:pt x="171" y="0"/>
                  </a:moveTo>
                  <a:cubicBezTo>
                    <a:pt x="114" y="0"/>
                    <a:pt x="56" y="32"/>
                    <a:pt x="25" y="96"/>
                  </a:cubicBezTo>
                  <a:cubicBezTo>
                    <a:pt x="1" y="167"/>
                    <a:pt x="25" y="274"/>
                    <a:pt x="108" y="322"/>
                  </a:cubicBezTo>
                  <a:cubicBezTo>
                    <a:pt x="125" y="328"/>
                    <a:pt x="145" y="331"/>
                    <a:pt x="165" y="331"/>
                  </a:cubicBezTo>
                  <a:cubicBezTo>
                    <a:pt x="227" y="331"/>
                    <a:pt x="295" y="302"/>
                    <a:pt x="322" y="239"/>
                  </a:cubicBezTo>
                  <a:cubicBezTo>
                    <a:pt x="358" y="167"/>
                    <a:pt x="322" y="60"/>
                    <a:pt x="251" y="24"/>
                  </a:cubicBezTo>
                  <a:cubicBezTo>
                    <a:pt x="227" y="8"/>
                    <a:pt x="19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798;p59">
              <a:extLst>
                <a:ext uri="{FF2B5EF4-FFF2-40B4-BE49-F238E27FC236}">
                  <a16:creationId xmlns:a16="http://schemas.microsoft.com/office/drawing/2014/main" id="{638F0358-4A03-848C-5305-A13CD982C361}"/>
                </a:ext>
              </a:extLst>
            </p:cNvPr>
            <p:cNvSpPr/>
            <p:nvPr/>
          </p:nvSpPr>
          <p:spPr>
            <a:xfrm>
              <a:off x="17632850" y="5460975"/>
              <a:ext cx="8950" cy="8225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2" y="1"/>
                  </a:moveTo>
                  <a:cubicBezTo>
                    <a:pt x="113" y="1"/>
                    <a:pt x="57" y="36"/>
                    <a:pt x="24" y="94"/>
                  </a:cubicBezTo>
                  <a:cubicBezTo>
                    <a:pt x="0" y="165"/>
                    <a:pt x="24" y="272"/>
                    <a:pt x="108" y="320"/>
                  </a:cubicBezTo>
                  <a:cubicBezTo>
                    <a:pt x="125" y="326"/>
                    <a:pt x="145" y="329"/>
                    <a:pt x="166" y="329"/>
                  </a:cubicBezTo>
                  <a:cubicBezTo>
                    <a:pt x="228" y="329"/>
                    <a:pt x="295" y="302"/>
                    <a:pt x="322" y="248"/>
                  </a:cubicBezTo>
                  <a:cubicBezTo>
                    <a:pt x="358" y="165"/>
                    <a:pt x="322" y="58"/>
                    <a:pt x="250" y="22"/>
                  </a:cubicBezTo>
                  <a:cubicBezTo>
                    <a:pt x="225" y="8"/>
                    <a:pt x="198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799;p59">
              <a:extLst>
                <a:ext uri="{FF2B5EF4-FFF2-40B4-BE49-F238E27FC236}">
                  <a16:creationId xmlns:a16="http://schemas.microsoft.com/office/drawing/2014/main" id="{024ACFB7-D724-EEF7-4107-282E6CEF278C}"/>
                </a:ext>
              </a:extLst>
            </p:cNvPr>
            <p:cNvSpPr/>
            <p:nvPr/>
          </p:nvSpPr>
          <p:spPr>
            <a:xfrm>
              <a:off x="17609025" y="5555800"/>
              <a:ext cx="118200" cy="111500"/>
            </a:xfrm>
            <a:custGeom>
              <a:avLst/>
              <a:gdLst/>
              <a:ahLst/>
              <a:cxnLst/>
              <a:rect l="l" t="t" r="r" b="b"/>
              <a:pathLst>
                <a:path w="4728" h="4460" extrusionOk="0">
                  <a:moveTo>
                    <a:pt x="3099" y="1"/>
                  </a:moveTo>
                  <a:cubicBezTo>
                    <a:pt x="2874" y="1"/>
                    <a:pt x="2649" y="80"/>
                    <a:pt x="2465" y="242"/>
                  </a:cubicBezTo>
                  <a:cubicBezTo>
                    <a:pt x="2370" y="337"/>
                    <a:pt x="2287" y="444"/>
                    <a:pt x="2227" y="563"/>
                  </a:cubicBezTo>
                  <a:cubicBezTo>
                    <a:pt x="2215" y="527"/>
                    <a:pt x="2204" y="515"/>
                    <a:pt x="2180" y="480"/>
                  </a:cubicBezTo>
                  <a:cubicBezTo>
                    <a:pt x="1992" y="266"/>
                    <a:pt x="1724" y="155"/>
                    <a:pt x="1454" y="155"/>
                  </a:cubicBezTo>
                  <a:cubicBezTo>
                    <a:pt x="1228" y="155"/>
                    <a:pt x="1002" y="233"/>
                    <a:pt x="822" y="396"/>
                  </a:cubicBezTo>
                  <a:cubicBezTo>
                    <a:pt x="418" y="753"/>
                    <a:pt x="370" y="1361"/>
                    <a:pt x="727" y="1766"/>
                  </a:cubicBezTo>
                  <a:lnTo>
                    <a:pt x="787" y="1825"/>
                  </a:lnTo>
                  <a:cubicBezTo>
                    <a:pt x="668" y="1873"/>
                    <a:pt x="549" y="1932"/>
                    <a:pt x="441" y="2016"/>
                  </a:cubicBezTo>
                  <a:cubicBezTo>
                    <a:pt x="37" y="2373"/>
                    <a:pt x="1" y="2980"/>
                    <a:pt x="358" y="3385"/>
                  </a:cubicBezTo>
                  <a:cubicBezTo>
                    <a:pt x="543" y="3603"/>
                    <a:pt x="805" y="3711"/>
                    <a:pt x="1071" y="3711"/>
                  </a:cubicBezTo>
                  <a:cubicBezTo>
                    <a:pt x="1284" y="3711"/>
                    <a:pt x="1500" y="3642"/>
                    <a:pt x="1680" y="3504"/>
                  </a:cubicBezTo>
                  <a:cubicBezTo>
                    <a:pt x="1680" y="3730"/>
                    <a:pt x="1751" y="3956"/>
                    <a:pt x="1918" y="4135"/>
                  </a:cubicBezTo>
                  <a:cubicBezTo>
                    <a:pt x="2112" y="4348"/>
                    <a:pt x="2380" y="4460"/>
                    <a:pt x="2649" y="4460"/>
                  </a:cubicBezTo>
                  <a:cubicBezTo>
                    <a:pt x="2875" y="4460"/>
                    <a:pt x="3102" y="4381"/>
                    <a:pt x="3287" y="4218"/>
                  </a:cubicBezTo>
                  <a:cubicBezTo>
                    <a:pt x="3478" y="4052"/>
                    <a:pt x="3585" y="3813"/>
                    <a:pt x="3608" y="3575"/>
                  </a:cubicBezTo>
                  <a:cubicBezTo>
                    <a:pt x="3635" y="3578"/>
                    <a:pt x="3662" y="3579"/>
                    <a:pt x="3688" y="3579"/>
                  </a:cubicBezTo>
                  <a:cubicBezTo>
                    <a:pt x="3899" y="3579"/>
                    <a:pt x="4107" y="3496"/>
                    <a:pt x="4287" y="3337"/>
                  </a:cubicBezTo>
                  <a:cubicBezTo>
                    <a:pt x="4680" y="2980"/>
                    <a:pt x="4728" y="2373"/>
                    <a:pt x="4370" y="1968"/>
                  </a:cubicBezTo>
                  <a:cubicBezTo>
                    <a:pt x="4228" y="1789"/>
                    <a:pt x="4013" y="1694"/>
                    <a:pt x="3787" y="1658"/>
                  </a:cubicBezTo>
                  <a:cubicBezTo>
                    <a:pt x="4156" y="1301"/>
                    <a:pt x="4180" y="718"/>
                    <a:pt x="3835" y="337"/>
                  </a:cubicBezTo>
                  <a:cubicBezTo>
                    <a:pt x="3639" y="115"/>
                    <a:pt x="3369" y="1"/>
                    <a:pt x="3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800;p59">
              <a:extLst>
                <a:ext uri="{FF2B5EF4-FFF2-40B4-BE49-F238E27FC236}">
                  <a16:creationId xmlns:a16="http://schemas.microsoft.com/office/drawing/2014/main" id="{5E2EF3FB-2A58-AB34-F449-DC7D4694BC12}"/>
                </a:ext>
              </a:extLst>
            </p:cNvPr>
            <p:cNvSpPr/>
            <p:nvPr/>
          </p:nvSpPr>
          <p:spPr>
            <a:xfrm>
              <a:off x="17640000" y="5582025"/>
              <a:ext cx="19950" cy="18525"/>
            </a:xfrm>
            <a:custGeom>
              <a:avLst/>
              <a:gdLst/>
              <a:ahLst/>
              <a:cxnLst/>
              <a:rect l="l" t="t" r="r" b="b"/>
              <a:pathLst>
                <a:path w="798" h="741" extrusionOk="0">
                  <a:moveTo>
                    <a:pt x="488" y="0"/>
                  </a:moveTo>
                  <a:cubicBezTo>
                    <a:pt x="484" y="0"/>
                    <a:pt x="480" y="1"/>
                    <a:pt x="476" y="2"/>
                  </a:cubicBezTo>
                  <a:cubicBezTo>
                    <a:pt x="334" y="62"/>
                    <a:pt x="619" y="526"/>
                    <a:pt x="619" y="526"/>
                  </a:cubicBezTo>
                  <a:cubicBezTo>
                    <a:pt x="619" y="526"/>
                    <a:pt x="293" y="312"/>
                    <a:pt x="144" y="312"/>
                  </a:cubicBezTo>
                  <a:cubicBezTo>
                    <a:pt x="124" y="312"/>
                    <a:pt x="108" y="315"/>
                    <a:pt x="95" y="324"/>
                  </a:cubicBezTo>
                  <a:cubicBezTo>
                    <a:pt x="0" y="407"/>
                    <a:pt x="798" y="740"/>
                    <a:pt x="798" y="740"/>
                  </a:cubicBezTo>
                  <a:cubicBezTo>
                    <a:pt x="798" y="740"/>
                    <a:pt x="618" y="0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801;p59">
              <a:extLst>
                <a:ext uri="{FF2B5EF4-FFF2-40B4-BE49-F238E27FC236}">
                  <a16:creationId xmlns:a16="http://schemas.microsoft.com/office/drawing/2014/main" id="{28C55B43-9060-0354-F4EC-F03D35078846}"/>
                </a:ext>
              </a:extLst>
            </p:cNvPr>
            <p:cNvSpPr/>
            <p:nvPr/>
          </p:nvSpPr>
          <p:spPr>
            <a:xfrm>
              <a:off x="17672825" y="5582300"/>
              <a:ext cx="16600" cy="20625"/>
            </a:xfrm>
            <a:custGeom>
              <a:avLst/>
              <a:gdLst/>
              <a:ahLst/>
              <a:cxnLst/>
              <a:rect l="l" t="t" r="r" b="b"/>
              <a:pathLst>
                <a:path w="664" h="825" extrusionOk="0">
                  <a:moveTo>
                    <a:pt x="94" y="0"/>
                  </a:moveTo>
                  <a:cubicBezTo>
                    <a:pt x="1" y="0"/>
                    <a:pt x="56" y="825"/>
                    <a:pt x="56" y="825"/>
                  </a:cubicBezTo>
                  <a:cubicBezTo>
                    <a:pt x="56" y="825"/>
                    <a:pt x="664" y="289"/>
                    <a:pt x="568" y="194"/>
                  </a:cubicBezTo>
                  <a:cubicBezTo>
                    <a:pt x="558" y="184"/>
                    <a:pt x="546" y="180"/>
                    <a:pt x="533" y="180"/>
                  </a:cubicBezTo>
                  <a:cubicBezTo>
                    <a:pt x="407" y="180"/>
                    <a:pt x="164" y="551"/>
                    <a:pt x="164" y="551"/>
                  </a:cubicBezTo>
                  <a:cubicBezTo>
                    <a:pt x="164" y="551"/>
                    <a:pt x="211" y="63"/>
                    <a:pt x="104" y="3"/>
                  </a:cubicBezTo>
                  <a:cubicBezTo>
                    <a:pt x="100" y="1"/>
                    <a:pt x="97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802;p59">
              <a:extLst>
                <a:ext uri="{FF2B5EF4-FFF2-40B4-BE49-F238E27FC236}">
                  <a16:creationId xmlns:a16="http://schemas.microsoft.com/office/drawing/2014/main" id="{D3B96206-E187-7665-E5EB-C734C666639F}"/>
                </a:ext>
              </a:extLst>
            </p:cNvPr>
            <p:cNvSpPr/>
            <p:nvPr/>
          </p:nvSpPr>
          <p:spPr>
            <a:xfrm>
              <a:off x="17679275" y="5609400"/>
              <a:ext cx="20700" cy="13325"/>
            </a:xfrm>
            <a:custGeom>
              <a:avLst/>
              <a:gdLst/>
              <a:ahLst/>
              <a:cxnLst/>
              <a:rect l="l" t="t" r="r" b="b"/>
              <a:pathLst>
                <a:path w="828" h="533" extrusionOk="0">
                  <a:moveTo>
                    <a:pt x="724" y="1"/>
                  </a:moveTo>
                  <a:cubicBezTo>
                    <a:pt x="506" y="1"/>
                    <a:pt x="1" y="122"/>
                    <a:pt x="1" y="122"/>
                  </a:cubicBezTo>
                  <a:cubicBezTo>
                    <a:pt x="1" y="122"/>
                    <a:pt x="507" y="532"/>
                    <a:pt x="673" y="532"/>
                  </a:cubicBezTo>
                  <a:cubicBezTo>
                    <a:pt x="692" y="532"/>
                    <a:pt x="706" y="527"/>
                    <a:pt x="715" y="514"/>
                  </a:cubicBezTo>
                  <a:cubicBezTo>
                    <a:pt x="787" y="395"/>
                    <a:pt x="287" y="181"/>
                    <a:pt x="287" y="181"/>
                  </a:cubicBezTo>
                  <a:cubicBezTo>
                    <a:pt x="287" y="181"/>
                    <a:pt x="775" y="157"/>
                    <a:pt x="822" y="38"/>
                  </a:cubicBezTo>
                  <a:cubicBezTo>
                    <a:pt x="828" y="11"/>
                    <a:pt x="788" y="1"/>
                    <a:pt x="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803;p59">
              <a:extLst>
                <a:ext uri="{FF2B5EF4-FFF2-40B4-BE49-F238E27FC236}">
                  <a16:creationId xmlns:a16="http://schemas.microsoft.com/office/drawing/2014/main" id="{60FEEDCB-02FF-3E65-4332-506CDA172CEF}"/>
                </a:ext>
              </a:extLst>
            </p:cNvPr>
            <p:cNvSpPr/>
            <p:nvPr/>
          </p:nvSpPr>
          <p:spPr>
            <a:xfrm>
              <a:off x="17639700" y="5612000"/>
              <a:ext cx="20550" cy="13375"/>
            </a:xfrm>
            <a:custGeom>
              <a:avLst/>
              <a:gdLst/>
              <a:ahLst/>
              <a:cxnLst/>
              <a:rect l="l" t="t" r="r" b="b"/>
              <a:pathLst>
                <a:path w="822" h="535" extrusionOk="0">
                  <a:moveTo>
                    <a:pt x="119" y="0"/>
                  </a:moveTo>
                  <a:cubicBezTo>
                    <a:pt x="45" y="0"/>
                    <a:pt x="0" y="12"/>
                    <a:pt x="12" y="41"/>
                  </a:cubicBezTo>
                  <a:cubicBezTo>
                    <a:pt x="48" y="160"/>
                    <a:pt x="548" y="172"/>
                    <a:pt x="548" y="172"/>
                  </a:cubicBezTo>
                  <a:cubicBezTo>
                    <a:pt x="548" y="172"/>
                    <a:pt x="48" y="399"/>
                    <a:pt x="131" y="518"/>
                  </a:cubicBezTo>
                  <a:cubicBezTo>
                    <a:pt x="141" y="530"/>
                    <a:pt x="155" y="535"/>
                    <a:pt x="174" y="535"/>
                  </a:cubicBezTo>
                  <a:cubicBezTo>
                    <a:pt x="340" y="535"/>
                    <a:pt x="822" y="101"/>
                    <a:pt x="822" y="101"/>
                  </a:cubicBezTo>
                  <a:cubicBezTo>
                    <a:pt x="822" y="101"/>
                    <a:pt x="340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804;p59">
              <a:extLst>
                <a:ext uri="{FF2B5EF4-FFF2-40B4-BE49-F238E27FC236}">
                  <a16:creationId xmlns:a16="http://schemas.microsoft.com/office/drawing/2014/main" id="{D0EFB2DA-6BBF-D024-3AF5-EDD36BA1146B}"/>
                </a:ext>
              </a:extLst>
            </p:cNvPr>
            <p:cNvSpPr/>
            <p:nvPr/>
          </p:nvSpPr>
          <p:spPr>
            <a:xfrm>
              <a:off x="17661775" y="5621050"/>
              <a:ext cx="18425" cy="19700"/>
            </a:xfrm>
            <a:custGeom>
              <a:avLst/>
              <a:gdLst/>
              <a:ahLst/>
              <a:cxnLst/>
              <a:rect l="l" t="t" r="r" b="b"/>
              <a:pathLst>
                <a:path w="737" h="788" extrusionOk="0">
                  <a:moveTo>
                    <a:pt x="320" y="1"/>
                  </a:moveTo>
                  <a:cubicBezTo>
                    <a:pt x="320" y="1"/>
                    <a:pt x="0" y="788"/>
                    <a:pt x="98" y="788"/>
                  </a:cubicBezTo>
                  <a:cubicBezTo>
                    <a:pt x="101" y="788"/>
                    <a:pt x="103" y="787"/>
                    <a:pt x="105" y="787"/>
                  </a:cubicBezTo>
                  <a:cubicBezTo>
                    <a:pt x="225" y="763"/>
                    <a:pt x="332" y="287"/>
                    <a:pt x="332" y="287"/>
                  </a:cubicBezTo>
                  <a:cubicBezTo>
                    <a:pt x="332" y="287"/>
                    <a:pt x="444" y="748"/>
                    <a:pt x="565" y="748"/>
                  </a:cubicBezTo>
                  <a:cubicBezTo>
                    <a:pt x="575" y="748"/>
                    <a:pt x="584" y="745"/>
                    <a:pt x="594" y="739"/>
                  </a:cubicBezTo>
                  <a:cubicBezTo>
                    <a:pt x="736" y="691"/>
                    <a:pt x="320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805;p59">
              <a:extLst>
                <a:ext uri="{FF2B5EF4-FFF2-40B4-BE49-F238E27FC236}">
                  <a16:creationId xmlns:a16="http://schemas.microsoft.com/office/drawing/2014/main" id="{E7821F75-8C28-5FE0-49EC-103EF118B7DF}"/>
                </a:ext>
              </a:extLst>
            </p:cNvPr>
            <p:cNvSpPr/>
            <p:nvPr/>
          </p:nvSpPr>
          <p:spPr>
            <a:xfrm>
              <a:off x="17649525" y="5591925"/>
              <a:ext cx="38700" cy="36850"/>
            </a:xfrm>
            <a:custGeom>
              <a:avLst/>
              <a:gdLst/>
              <a:ahLst/>
              <a:cxnLst/>
              <a:rect l="l" t="t" r="r" b="b"/>
              <a:pathLst>
                <a:path w="1548" h="1474" extrusionOk="0">
                  <a:moveTo>
                    <a:pt x="690" y="0"/>
                  </a:moveTo>
                  <a:cubicBezTo>
                    <a:pt x="613" y="0"/>
                    <a:pt x="537" y="27"/>
                    <a:pt x="476" y="82"/>
                  </a:cubicBezTo>
                  <a:cubicBezTo>
                    <a:pt x="417" y="142"/>
                    <a:pt x="369" y="213"/>
                    <a:pt x="369" y="285"/>
                  </a:cubicBezTo>
                  <a:cubicBezTo>
                    <a:pt x="298" y="285"/>
                    <a:pt x="214" y="297"/>
                    <a:pt x="155" y="368"/>
                  </a:cubicBezTo>
                  <a:cubicBezTo>
                    <a:pt x="12" y="475"/>
                    <a:pt x="0" y="678"/>
                    <a:pt x="119" y="809"/>
                  </a:cubicBezTo>
                  <a:cubicBezTo>
                    <a:pt x="167" y="868"/>
                    <a:pt x="238" y="892"/>
                    <a:pt x="310" y="916"/>
                  </a:cubicBezTo>
                  <a:cubicBezTo>
                    <a:pt x="191" y="1035"/>
                    <a:pt x="179" y="1225"/>
                    <a:pt x="286" y="1356"/>
                  </a:cubicBezTo>
                  <a:cubicBezTo>
                    <a:pt x="351" y="1434"/>
                    <a:pt x="437" y="1473"/>
                    <a:pt x="523" y="1473"/>
                  </a:cubicBezTo>
                  <a:cubicBezTo>
                    <a:pt x="595" y="1473"/>
                    <a:pt x="667" y="1446"/>
                    <a:pt x="726" y="1392"/>
                  </a:cubicBezTo>
                  <a:cubicBezTo>
                    <a:pt x="762" y="1356"/>
                    <a:pt x="786" y="1333"/>
                    <a:pt x="810" y="1285"/>
                  </a:cubicBezTo>
                  <a:lnTo>
                    <a:pt x="822" y="1297"/>
                  </a:lnTo>
                  <a:cubicBezTo>
                    <a:pt x="887" y="1375"/>
                    <a:pt x="973" y="1414"/>
                    <a:pt x="1059" y="1414"/>
                  </a:cubicBezTo>
                  <a:cubicBezTo>
                    <a:pt x="1131" y="1414"/>
                    <a:pt x="1203" y="1387"/>
                    <a:pt x="1262" y="1333"/>
                  </a:cubicBezTo>
                  <a:cubicBezTo>
                    <a:pt x="1405" y="1213"/>
                    <a:pt x="1417" y="1023"/>
                    <a:pt x="1298" y="880"/>
                  </a:cubicBezTo>
                  <a:lnTo>
                    <a:pt x="1286" y="868"/>
                  </a:lnTo>
                  <a:cubicBezTo>
                    <a:pt x="1322" y="856"/>
                    <a:pt x="1357" y="844"/>
                    <a:pt x="1405" y="809"/>
                  </a:cubicBezTo>
                  <a:cubicBezTo>
                    <a:pt x="1536" y="690"/>
                    <a:pt x="1548" y="499"/>
                    <a:pt x="1429" y="368"/>
                  </a:cubicBezTo>
                  <a:cubicBezTo>
                    <a:pt x="1369" y="288"/>
                    <a:pt x="1283" y="249"/>
                    <a:pt x="1196" y="249"/>
                  </a:cubicBezTo>
                  <a:cubicBezTo>
                    <a:pt x="1127" y="249"/>
                    <a:pt x="1058" y="273"/>
                    <a:pt x="1000" y="321"/>
                  </a:cubicBezTo>
                  <a:cubicBezTo>
                    <a:pt x="1000" y="249"/>
                    <a:pt x="965" y="166"/>
                    <a:pt x="929" y="106"/>
                  </a:cubicBezTo>
                  <a:cubicBezTo>
                    <a:pt x="865" y="36"/>
                    <a:pt x="777" y="0"/>
                    <a:pt x="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806;p59">
              <a:extLst>
                <a:ext uri="{FF2B5EF4-FFF2-40B4-BE49-F238E27FC236}">
                  <a16:creationId xmlns:a16="http://schemas.microsoft.com/office/drawing/2014/main" id="{7E50933A-9DEA-059D-4C40-CEAF5D02EBBC}"/>
                </a:ext>
              </a:extLst>
            </p:cNvPr>
            <p:cNvSpPr/>
            <p:nvPr/>
          </p:nvSpPr>
          <p:spPr>
            <a:xfrm>
              <a:off x="17654275" y="5604475"/>
              <a:ext cx="7475" cy="7050"/>
            </a:xfrm>
            <a:custGeom>
              <a:avLst/>
              <a:gdLst/>
              <a:ahLst/>
              <a:cxnLst/>
              <a:rect l="l" t="t" r="r" b="b"/>
              <a:pathLst>
                <a:path w="299" h="282" extrusionOk="0">
                  <a:moveTo>
                    <a:pt x="151" y="1"/>
                  </a:moveTo>
                  <a:cubicBezTo>
                    <a:pt x="119" y="1"/>
                    <a:pt x="86" y="14"/>
                    <a:pt x="60" y="45"/>
                  </a:cubicBezTo>
                  <a:cubicBezTo>
                    <a:pt x="1" y="80"/>
                    <a:pt x="1" y="176"/>
                    <a:pt x="48" y="235"/>
                  </a:cubicBezTo>
                  <a:cubicBezTo>
                    <a:pt x="73" y="267"/>
                    <a:pt x="108" y="281"/>
                    <a:pt x="145" y="281"/>
                  </a:cubicBezTo>
                  <a:cubicBezTo>
                    <a:pt x="177" y="281"/>
                    <a:pt x="211" y="270"/>
                    <a:pt x="239" y="247"/>
                  </a:cubicBezTo>
                  <a:cubicBezTo>
                    <a:pt x="298" y="200"/>
                    <a:pt x="298" y="116"/>
                    <a:pt x="263" y="57"/>
                  </a:cubicBezTo>
                  <a:cubicBezTo>
                    <a:pt x="236" y="23"/>
                    <a:pt x="193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807;p59">
              <a:extLst>
                <a:ext uri="{FF2B5EF4-FFF2-40B4-BE49-F238E27FC236}">
                  <a16:creationId xmlns:a16="http://schemas.microsoft.com/office/drawing/2014/main" id="{CB927D25-098D-9EF8-B97D-F29F563BAAD2}"/>
                </a:ext>
              </a:extLst>
            </p:cNvPr>
            <p:cNvSpPr/>
            <p:nvPr/>
          </p:nvSpPr>
          <p:spPr>
            <a:xfrm>
              <a:off x="17659625" y="5615725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50" y="1"/>
                  </a:moveTo>
                  <a:cubicBezTo>
                    <a:pt x="119" y="1"/>
                    <a:pt x="89" y="13"/>
                    <a:pt x="60" y="35"/>
                  </a:cubicBezTo>
                  <a:cubicBezTo>
                    <a:pt x="1" y="83"/>
                    <a:pt x="1" y="166"/>
                    <a:pt x="37" y="226"/>
                  </a:cubicBezTo>
                  <a:cubicBezTo>
                    <a:pt x="62" y="257"/>
                    <a:pt x="100" y="272"/>
                    <a:pt x="140" y="272"/>
                  </a:cubicBezTo>
                  <a:cubicBezTo>
                    <a:pt x="175" y="272"/>
                    <a:pt x="211" y="260"/>
                    <a:pt x="239" y="238"/>
                  </a:cubicBezTo>
                  <a:cubicBezTo>
                    <a:pt x="299" y="202"/>
                    <a:pt x="299" y="107"/>
                    <a:pt x="251" y="47"/>
                  </a:cubicBezTo>
                  <a:cubicBezTo>
                    <a:pt x="220" y="16"/>
                    <a:pt x="18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808;p59">
              <a:extLst>
                <a:ext uri="{FF2B5EF4-FFF2-40B4-BE49-F238E27FC236}">
                  <a16:creationId xmlns:a16="http://schemas.microsoft.com/office/drawing/2014/main" id="{277808F3-3FDD-DFD0-8C1E-2D8B50C4611E}"/>
                </a:ext>
              </a:extLst>
            </p:cNvPr>
            <p:cNvSpPr/>
            <p:nvPr/>
          </p:nvSpPr>
          <p:spPr>
            <a:xfrm>
              <a:off x="17672425" y="5615925"/>
              <a:ext cx="7775" cy="6625"/>
            </a:xfrm>
            <a:custGeom>
              <a:avLst/>
              <a:gdLst/>
              <a:ahLst/>
              <a:cxnLst/>
              <a:rect l="l" t="t" r="r" b="b"/>
              <a:pathLst>
                <a:path w="311" h="265" extrusionOk="0">
                  <a:moveTo>
                    <a:pt x="151" y="1"/>
                  </a:moveTo>
                  <a:cubicBezTo>
                    <a:pt x="124" y="1"/>
                    <a:pt x="96" y="8"/>
                    <a:pt x="72" y="27"/>
                  </a:cubicBezTo>
                  <a:cubicBezTo>
                    <a:pt x="1" y="75"/>
                    <a:pt x="1" y="158"/>
                    <a:pt x="49" y="218"/>
                  </a:cubicBezTo>
                  <a:cubicBezTo>
                    <a:pt x="74" y="249"/>
                    <a:pt x="112" y="264"/>
                    <a:pt x="150" y="264"/>
                  </a:cubicBezTo>
                  <a:cubicBezTo>
                    <a:pt x="183" y="264"/>
                    <a:pt x="217" y="252"/>
                    <a:pt x="239" y="230"/>
                  </a:cubicBezTo>
                  <a:cubicBezTo>
                    <a:pt x="310" y="194"/>
                    <a:pt x="310" y="99"/>
                    <a:pt x="263" y="39"/>
                  </a:cubicBezTo>
                  <a:cubicBezTo>
                    <a:pt x="234" y="18"/>
                    <a:pt x="193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809;p59">
              <a:extLst>
                <a:ext uri="{FF2B5EF4-FFF2-40B4-BE49-F238E27FC236}">
                  <a16:creationId xmlns:a16="http://schemas.microsoft.com/office/drawing/2014/main" id="{3586AB66-3B2B-72D2-0648-32DE6F683358}"/>
                </a:ext>
              </a:extLst>
            </p:cNvPr>
            <p:cNvSpPr/>
            <p:nvPr/>
          </p:nvSpPr>
          <p:spPr>
            <a:xfrm>
              <a:off x="17674525" y="5603225"/>
              <a:ext cx="7450" cy="6800"/>
            </a:xfrm>
            <a:custGeom>
              <a:avLst/>
              <a:gdLst/>
              <a:ahLst/>
              <a:cxnLst/>
              <a:rect l="l" t="t" r="r" b="b"/>
              <a:pathLst>
                <a:path w="298" h="272" extrusionOk="0">
                  <a:moveTo>
                    <a:pt x="150" y="1"/>
                  </a:moveTo>
                  <a:cubicBezTo>
                    <a:pt x="119" y="1"/>
                    <a:pt x="88" y="13"/>
                    <a:pt x="60" y="35"/>
                  </a:cubicBezTo>
                  <a:cubicBezTo>
                    <a:pt x="0" y="71"/>
                    <a:pt x="0" y="166"/>
                    <a:pt x="36" y="226"/>
                  </a:cubicBezTo>
                  <a:cubicBezTo>
                    <a:pt x="61" y="257"/>
                    <a:pt x="100" y="272"/>
                    <a:pt x="139" y="272"/>
                  </a:cubicBezTo>
                  <a:cubicBezTo>
                    <a:pt x="174" y="272"/>
                    <a:pt x="210" y="260"/>
                    <a:pt x="238" y="238"/>
                  </a:cubicBezTo>
                  <a:cubicBezTo>
                    <a:pt x="298" y="190"/>
                    <a:pt x="298" y="107"/>
                    <a:pt x="250" y="47"/>
                  </a:cubicBezTo>
                  <a:cubicBezTo>
                    <a:pt x="219" y="16"/>
                    <a:pt x="184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810;p59">
              <a:extLst>
                <a:ext uri="{FF2B5EF4-FFF2-40B4-BE49-F238E27FC236}">
                  <a16:creationId xmlns:a16="http://schemas.microsoft.com/office/drawing/2014/main" id="{8AA4147A-9FE3-EB04-677E-E9EE801911D3}"/>
                </a:ext>
              </a:extLst>
            </p:cNvPr>
            <p:cNvSpPr/>
            <p:nvPr/>
          </p:nvSpPr>
          <p:spPr>
            <a:xfrm>
              <a:off x="17663200" y="5596600"/>
              <a:ext cx="7475" cy="6975"/>
            </a:xfrm>
            <a:custGeom>
              <a:avLst/>
              <a:gdLst/>
              <a:ahLst/>
              <a:cxnLst/>
              <a:rect l="l" t="t" r="r" b="b"/>
              <a:pathLst>
                <a:path w="299" h="279" extrusionOk="0">
                  <a:moveTo>
                    <a:pt x="151" y="0"/>
                  </a:moveTo>
                  <a:cubicBezTo>
                    <a:pt x="118" y="0"/>
                    <a:pt x="86" y="13"/>
                    <a:pt x="60" y="38"/>
                  </a:cubicBezTo>
                  <a:cubicBezTo>
                    <a:pt x="1" y="86"/>
                    <a:pt x="1" y="181"/>
                    <a:pt x="48" y="241"/>
                  </a:cubicBezTo>
                  <a:cubicBezTo>
                    <a:pt x="74" y="266"/>
                    <a:pt x="110" y="278"/>
                    <a:pt x="147" y="278"/>
                  </a:cubicBezTo>
                  <a:cubicBezTo>
                    <a:pt x="179" y="278"/>
                    <a:pt x="211" y="269"/>
                    <a:pt x="239" y="253"/>
                  </a:cubicBezTo>
                  <a:cubicBezTo>
                    <a:pt x="298" y="205"/>
                    <a:pt x="298" y="122"/>
                    <a:pt x="263" y="62"/>
                  </a:cubicBezTo>
                  <a:cubicBezTo>
                    <a:pt x="236" y="22"/>
                    <a:pt x="19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811;p59">
              <a:extLst>
                <a:ext uri="{FF2B5EF4-FFF2-40B4-BE49-F238E27FC236}">
                  <a16:creationId xmlns:a16="http://schemas.microsoft.com/office/drawing/2014/main" id="{98434966-C347-8D9B-E3DC-705F47A1C73B}"/>
                </a:ext>
              </a:extLst>
            </p:cNvPr>
            <p:cNvSpPr/>
            <p:nvPr/>
          </p:nvSpPr>
          <p:spPr>
            <a:xfrm>
              <a:off x="17814725" y="5608725"/>
              <a:ext cx="119075" cy="111700"/>
            </a:xfrm>
            <a:custGeom>
              <a:avLst/>
              <a:gdLst/>
              <a:ahLst/>
              <a:cxnLst/>
              <a:rect l="l" t="t" r="r" b="b"/>
              <a:pathLst>
                <a:path w="4763" h="4468" extrusionOk="0">
                  <a:moveTo>
                    <a:pt x="2145" y="1"/>
                  </a:moveTo>
                  <a:cubicBezTo>
                    <a:pt x="1984" y="1"/>
                    <a:pt x="1820" y="41"/>
                    <a:pt x="1667" y="125"/>
                  </a:cubicBezTo>
                  <a:cubicBezTo>
                    <a:pt x="1226" y="375"/>
                    <a:pt x="1060" y="934"/>
                    <a:pt x="1286" y="1387"/>
                  </a:cubicBezTo>
                  <a:cubicBezTo>
                    <a:pt x="1221" y="1373"/>
                    <a:pt x="1157" y="1366"/>
                    <a:pt x="1093" y="1366"/>
                  </a:cubicBezTo>
                  <a:cubicBezTo>
                    <a:pt x="932" y="1366"/>
                    <a:pt x="776" y="1409"/>
                    <a:pt x="631" y="1494"/>
                  </a:cubicBezTo>
                  <a:cubicBezTo>
                    <a:pt x="167" y="1756"/>
                    <a:pt x="0" y="2339"/>
                    <a:pt x="250" y="2816"/>
                  </a:cubicBezTo>
                  <a:cubicBezTo>
                    <a:pt x="393" y="3042"/>
                    <a:pt x="584" y="3185"/>
                    <a:pt x="822" y="3268"/>
                  </a:cubicBezTo>
                  <a:cubicBezTo>
                    <a:pt x="762" y="3494"/>
                    <a:pt x="786" y="3756"/>
                    <a:pt x="905" y="3970"/>
                  </a:cubicBezTo>
                  <a:cubicBezTo>
                    <a:pt x="1093" y="4289"/>
                    <a:pt x="1426" y="4467"/>
                    <a:pt x="1771" y="4467"/>
                  </a:cubicBezTo>
                  <a:cubicBezTo>
                    <a:pt x="1929" y="4467"/>
                    <a:pt x="2089" y="4430"/>
                    <a:pt x="2238" y="4351"/>
                  </a:cubicBezTo>
                  <a:cubicBezTo>
                    <a:pt x="2441" y="4232"/>
                    <a:pt x="2572" y="4054"/>
                    <a:pt x="2667" y="3839"/>
                  </a:cubicBezTo>
                  <a:cubicBezTo>
                    <a:pt x="2860" y="4128"/>
                    <a:pt x="3177" y="4293"/>
                    <a:pt x="3501" y="4293"/>
                  </a:cubicBezTo>
                  <a:cubicBezTo>
                    <a:pt x="3658" y="4293"/>
                    <a:pt x="3817" y="4254"/>
                    <a:pt x="3965" y="4173"/>
                  </a:cubicBezTo>
                  <a:cubicBezTo>
                    <a:pt x="4417" y="3899"/>
                    <a:pt x="4584" y="3328"/>
                    <a:pt x="4334" y="2851"/>
                  </a:cubicBezTo>
                  <a:cubicBezTo>
                    <a:pt x="4263" y="2732"/>
                    <a:pt x="4167" y="2625"/>
                    <a:pt x="4060" y="2554"/>
                  </a:cubicBezTo>
                  <a:cubicBezTo>
                    <a:pt x="4096" y="2530"/>
                    <a:pt x="4108" y="2530"/>
                    <a:pt x="4143" y="2518"/>
                  </a:cubicBezTo>
                  <a:cubicBezTo>
                    <a:pt x="4596" y="2256"/>
                    <a:pt x="4763" y="1673"/>
                    <a:pt x="4513" y="1196"/>
                  </a:cubicBezTo>
                  <a:cubicBezTo>
                    <a:pt x="4325" y="878"/>
                    <a:pt x="3997" y="699"/>
                    <a:pt x="3656" y="699"/>
                  </a:cubicBezTo>
                  <a:cubicBezTo>
                    <a:pt x="3500" y="699"/>
                    <a:pt x="3341" y="737"/>
                    <a:pt x="3191" y="815"/>
                  </a:cubicBezTo>
                  <a:cubicBezTo>
                    <a:pt x="3155" y="839"/>
                    <a:pt x="3143" y="851"/>
                    <a:pt x="3108" y="863"/>
                  </a:cubicBezTo>
                  <a:cubicBezTo>
                    <a:pt x="3096" y="732"/>
                    <a:pt x="3072" y="613"/>
                    <a:pt x="2989" y="494"/>
                  </a:cubicBezTo>
                  <a:cubicBezTo>
                    <a:pt x="2811" y="179"/>
                    <a:pt x="2485" y="1"/>
                    <a:pt x="2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812;p59">
              <a:extLst>
                <a:ext uri="{FF2B5EF4-FFF2-40B4-BE49-F238E27FC236}">
                  <a16:creationId xmlns:a16="http://schemas.microsoft.com/office/drawing/2014/main" id="{A07D8E25-2988-79AC-D277-55C9B1CD8DA9}"/>
                </a:ext>
              </a:extLst>
            </p:cNvPr>
            <p:cNvSpPr/>
            <p:nvPr/>
          </p:nvSpPr>
          <p:spPr>
            <a:xfrm>
              <a:off x="17886750" y="5646025"/>
              <a:ext cx="20250" cy="15550"/>
            </a:xfrm>
            <a:custGeom>
              <a:avLst/>
              <a:gdLst/>
              <a:ahLst/>
              <a:cxnLst/>
              <a:rect l="l" t="t" r="r" b="b"/>
              <a:pathLst>
                <a:path w="810" h="622" extrusionOk="0">
                  <a:moveTo>
                    <a:pt x="539" y="1"/>
                  </a:moveTo>
                  <a:cubicBezTo>
                    <a:pt x="428" y="1"/>
                    <a:pt x="0" y="621"/>
                    <a:pt x="0" y="621"/>
                  </a:cubicBezTo>
                  <a:cubicBezTo>
                    <a:pt x="0" y="621"/>
                    <a:pt x="810" y="585"/>
                    <a:pt x="798" y="431"/>
                  </a:cubicBezTo>
                  <a:cubicBezTo>
                    <a:pt x="792" y="395"/>
                    <a:pt x="750" y="383"/>
                    <a:pt x="693" y="383"/>
                  </a:cubicBezTo>
                  <a:cubicBezTo>
                    <a:pt x="536" y="383"/>
                    <a:pt x="262" y="478"/>
                    <a:pt x="262" y="478"/>
                  </a:cubicBezTo>
                  <a:cubicBezTo>
                    <a:pt x="262" y="478"/>
                    <a:pt x="596" y="133"/>
                    <a:pt x="560" y="14"/>
                  </a:cubicBezTo>
                  <a:cubicBezTo>
                    <a:pt x="555" y="5"/>
                    <a:pt x="548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813;p59">
              <a:extLst>
                <a:ext uri="{FF2B5EF4-FFF2-40B4-BE49-F238E27FC236}">
                  <a16:creationId xmlns:a16="http://schemas.microsoft.com/office/drawing/2014/main" id="{21CB30C3-8645-AA6D-E99A-08E56EE961D3}"/>
                </a:ext>
              </a:extLst>
            </p:cNvPr>
            <p:cNvSpPr/>
            <p:nvPr/>
          </p:nvSpPr>
          <p:spPr>
            <a:xfrm>
              <a:off x="17881975" y="5674625"/>
              <a:ext cx="21750" cy="15725"/>
            </a:xfrm>
            <a:custGeom>
              <a:avLst/>
              <a:gdLst/>
              <a:ahLst/>
              <a:cxnLst/>
              <a:rect l="l" t="t" r="r" b="b"/>
              <a:pathLst>
                <a:path w="870" h="629" extrusionOk="0">
                  <a:moveTo>
                    <a:pt x="1" y="1"/>
                  </a:moveTo>
                  <a:cubicBezTo>
                    <a:pt x="1" y="1"/>
                    <a:pt x="346" y="629"/>
                    <a:pt x="488" y="629"/>
                  </a:cubicBezTo>
                  <a:cubicBezTo>
                    <a:pt x="497" y="629"/>
                    <a:pt x="505" y="626"/>
                    <a:pt x="513" y="620"/>
                  </a:cubicBezTo>
                  <a:cubicBezTo>
                    <a:pt x="632" y="549"/>
                    <a:pt x="239" y="168"/>
                    <a:pt x="239" y="168"/>
                  </a:cubicBezTo>
                  <a:lnTo>
                    <a:pt x="239" y="168"/>
                  </a:lnTo>
                  <a:cubicBezTo>
                    <a:pt x="239" y="168"/>
                    <a:pt x="525" y="253"/>
                    <a:pt x="692" y="253"/>
                  </a:cubicBezTo>
                  <a:cubicBezTo>
                    <a:pt x="741" y="253"/>
                    <a:pt x="780" y="246"/>
                    <a:pt x="799" y="227"/>
                  </a:cubicBezTo>
                  <a:cubicBezTo>
                    <a:pt x="87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814;p59">
              <a:extLst>
                <a:ext uri="{FF2B5EF4-FFF2-40B4-BE49-F238E27FC236}">
                  <a16:creationId xmlns:a16="http://schemas.microsoft.com/office/drawing/2014/main" id="{3B4F5957-468E-5CAD-0569-B22B8BA866AE}"/>
                </a:ext>
              </a:extLst>
            </p:cNvPr>
            <p:cNvSpPr/>
            <p:nvPr/>
          </p:nvSpPr>
          <p:spPr>
            <a:xfrm>
              <a:off x="17855800" y="5677625"/>
              <a:ext cx="16050" cy="20625"/>
            </a:xfrm>
            <a:custGeom>
              <a:avLst/>
              <a:gdLst/>
              <a:ahLst/>
              <a:cxnLst/>
              <a:rect l="l" t="t" r="r" b="b"/>
              <a:pathLst>
                <a:path w="642" h="825" extrusionOk="0">
                  <a:moveTo>
                    <a:pt x="619" y="0"/>
                  </a:moveTo>
                  <a:lnTo>
                    <a:pt x="619" y="0"/>
                  </a:lnTo>
                  <a:cubicBezTo>
                    <a:pt x="619" y="0"/>
                    <a:pt x="0" y="524"/>
                    <a:pt x="95" y="631"/>
                  </a:cubicBezTo>
                  <a:cubicBezTo>
                    <a:pt x="106" y="640"/>
                    <a:pt x="118" y="644"/>
                    <a:pt x="131" y="644"/>
                  </a:cubicBezTo>
                  <a:cubicBezTo>
                    <a:pt x="257" y="644"/>
                    <a:pt x="500" y="274"/>
                    <a:pt x="500" y="274"/>
                  </a:cubicBezTo>
                  <a:lnTo>
                    <a:pt x="500" y="274"/>
                  </a:lnTo>
                  <a:cubicBezTo>
                    <a:pt x="500" y="274"/>
                    <a:pt x="441" y="762"/>
                    <a:pt x="548" y="822"/>
                  </a:cubicBezTo>
                  <a:cubicBezTo>
                    <a:pt x="551" y="824"/>
                    <a:pt x="554" y="824"/>
                    <a:pt x="557" y="824"/>
                  </a:cubicBezTo>
                  <a:cubicBezTo>
                    <a:pt x="642" y="824"/>
                    <a:pt x="61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815;p59">
              <a:extLst>
                <a:ext uri="{FF2B5EF4-FFF2-40B4-BE49-F238E27FC236}">
                  <a16:creationId xmlns:a16="http://schemas.microsoft.com/office/drawing/2014/main" id="{59A7CC4D-77AA-FA57-1259-04AE535A2764}"/>
                </a:ext>
              </a:extLst>
            </p:cNvPr>
            <p:cNvSpPr/>
            <p:nvPr/>
          </p:nvSpPr>
          <p:spPr>
            <a:xfrm>
              <a:off x="17863225" y="5639200"/>
              <a:ext cx="18350" cy="19975"/>
            </a:xfrm>
            <a:custGeom>
              <a:avLst/>
              <a:gdLst/>
              <a:ahLst/>
              <a:cxnLst/>
              <a:rect l="l" t="t" r="r" b="b"/>
              <a:pathLst>
                <a:path w="734" h="799" extrusionOk="0">
                  <a:moveTo>
                    <a:pt x="622" y="1"/>
                  </a:moveTo>
                  <a:cubicBezTo>
                    <a:pt x="622" y="1"/>
                    <a:pt x="621" y="1"/>
                    <a:pt x="620" y="1"/>
                  </a:cubicBezTo>
                  <a:cubicBezTo>
                    <a:pt x="501" y="25"/>
                    <a:pt x="382" y="513"/>
                    <a:pt x="382" y="513"/>
                  </a:cubicBezTo>
                  <a:cubicBezTo>
                    <a:pt x="382" y="513"/>
                    <a:pt x="275" y="32"/>
                    <a:pt x="152" y="32"/>
                  </a:cubicBezTo>
                  <a:cubicBezTo>
                    <a:pt x="146" y="32"/>
                    <a:pt x="139" y="34"/>
                    <a:pt x="132" y="37"/>
                  </a:cubicBezTo>
                  <a:cubicBezTo>
                    <a:pt x="1" y="96"/>
                    <a:pt x="394" y="799"/>
                    <a:pt x="394" y="799"/>
                  </a:cubicBezTo>
                  <a:cubicBezTo>
                    <a:pt x="394" y="799"/>
                    <a:pt x="734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816;p59">
              <a:extLst>
                <a:ext uri="{FF2B5EF4-FFF2-40B4-BE49-F238E27FC236}">
                  <a16:creationId xmlns:a16="http://schemas.microsoft.com/office/drawing/2014/main" id="{7234DDC3-50DD-0264-C9E2-D3492E710943}"/>
                </a:ext>
              </a:extLst>
            </p:cNvPr>
            <p:cNvSpPr/>
            <p:nvPr/>
          </p:nvSpPr>
          <p:spPr>
            <a:xfrm>
              <a:off x="17844175" y="5657200"/>
              <a:ext cx="20875" cy="13725"/>
            </a:xfrm>
            <a:custGeom>
              <a:avLst/>
              <a:gdLst/>
              <a:ahLst/>
              <a:cxnLst/>
              <a:rect l="l" t="t" r="r" b="b"/>
              <a:pathLst>
                <a:path w="835" h="549" extrusionOk="0">
                  <a:moveTo>
                    <a:pt x="133" y="0"/>
                  </a:moveTo>
                  <a:cubicBezTo>
                    <a:pt x="117" y="0"/>
                    <a:pt x="108" y="6"/>
                    <a:pt x="108" y="19"/>
                  </a:cubicBezTo>
                  <a:cubicBezTo>
                    <a:pt x="108" y="138"/>
                    <a:pt x="549" y="341"/>
                    <a:pt x="549" y="341"/>
                  </a:cubicBezTo>
                  <a:cubicBezTo>
                    <a:pt x="549" y="341"/>
                    <a:pt x="1" y="377"/>
                    <a:pt x="48" y="507"/>
                  </a:cubicBezTo>
                  <a:cubicBezTo>
                    <a:pt x="53" y="537"/>
                    <a:pt x="90" y="549"/>
                    <a:pt x="145" y="549"/>
                  </a:cubicBezTo>
                  <a:cubicBezTo>
                    <a:pt x="355" y="549"/>
                    <a:pt x="834" y="377"/>
                    <a:pt x="834" y="377"/>
                  </a:cubicBezTo>
                  <a:cubicBezTo>
                    <a:pt x="834" y="377"/>
                    <a:pt x="26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817;p59">
              <a:extLst>
                <a:ext uri="{FF2B5EF4-FFF2-40B4-BE49-F238E27FC236}">
                  <a16:creationId xmlns:a16="http://schemas.microsoft.com/office/drawing/2014/main" id="{5E459D9E-BC5C-1C31-68A1-4A0F59F8B1B3}"/>
                </a:ext>
              </a:extLst>
            </p:cNvPr>
            <p:cNvSpPr/>
            <p:nvPr/>
          </p:nvSpPr>
          <p:spPr>
            <a:xfrm>
              <a:off x="17856375" y="5650875"/>
              <a:ext cx="39025" cy="36850"/>
            </a:xfrm>
            <a:custGeom>
              <a:avLst/>
              <a:gdLst/>
              <a:ahLst/>
              <a:cxnLst/>
              <a:rect l="l" t="t" r="r" b="b"/>
              <a:pathLst>
                <a:path w="1561" h="1474" extrusionOk="0">
                  <a:moveTo>
                    <a:pt x="993" y="0"/>
                  </a:moveTo>
                  <a:cubicBezTo>
                    <a:pt x="940" y="0"/>
                    <a:pt x="885" y="15"/>
                    <a:pt x="834" y="46"/>
                  </a:cubicBezTo>
                  <a:cubicBezTo>
                    <a:pt x="763" y="94"/>
                    <a:pt x="715" y="153"/>
                    <a:pt x="703" y="213"/>
                  </a:cubicBezTo>
                  <a:cubicBezTo>
                    <a:pt x="634" y="112"/>
                    <a:pt x="533" y="57"/>
                    <a:pt x="433" y="57"/>
                  </a:cubicBezTo>
                  <a:cubicBezTo>
                    <a:pt x="379" y="57"/>
                    <a:pt x="325" y="72"/>
                    <a:pt x="275" y="106"/>
                  </a:cubicBezTo>
                  <a:cubicBezTo>
                    <a:pt x="120" y="189"/>
                    <a:pt x="61" y="391"/>
                    <a:pt x="156" y="534"/>
                  </a:cubicBezTo>
                  <a:cubicBezTo>
                    <a:pt x="180" y="582"/>
                    <a:pt x="191" y="606"/>
                    <a:pt x="239" y="641"/>
                  </a:cubicBezTo>
                  <a:cubicBezTo>
                    <a:pt x="227" y="641"/>
                    <a:pt x="227" y="641"/>
                    <a:pt x="215" y="653"/>
                  </a:cubicBezTo>
                  <a:cubicBezTo>
                    <a:pt x="61" y="749"/>
                    <a:pt x="1" y="939"/>
                    <a:pt x="96" y="1082"/>
                  </a:cubicBezTo>
                  <a:cubicBezTo>
                    <a:pt x="152" y="1186"/>
                    <a:pt x="256" y="1247"/>
                    <a:pt x="366" y="1247"/>
                  </a:cubicBezTo>
                  <a:cubicBezTo>
                    <a:pt x="419" y="1247"/>
                    <a:pt x="474" y="1232"/>
                    <a:pt x="525" y="1201"/>
                  </a:cubicBezTo>
                  <a:cubicBezTo>
                    <a:pt x="537" y="1201"/>
                    <a:pt x="537" y="1189"/>
                    <a:pt x="537" y="1189"/>
                  </a:cubicBezTo>
                  <a:cubicBezTo>
                    <a:pt x="537" y="1237"/>
                    <a:pt x="549" y="1284"/>
                    <a:pt x="584" y="1308"/>
                  </a:cubicBezTo>
                  <a:cubicBezTo>
                    <a:pt x="640" y="1412"/>
                    <a:pt x="750" y="1473"/>
                    <a:pt x="859" y="1473"/>
                  </a:cubicBezTo>
                  <a:cubicBezTo>
                    <a:pt x="913" y="1473"/>
                    <a:pt x="966" y="1459"/>
                    <a:pt x="1013" y="1427"/>
                  </a:cubicBezTo>
                  <a:cubicBezTo>
                    <a:pt x="1168" y="1344"/>
                    <a:pt x="1215" y="1165"/>
                    <a:pt x="1144" y="1011"/>
                  </a:cubicBezTo>
                  <a:lnTo>
                    <a:pt x="1144" y="1011"/>
                  </a:lnTo>
                  <a:cubicBezTo>
                    <a:pt x="1163" y="1014"/>
                    <a:pt x="1183" y="1015"/>
                    <a:pt x="1203" y="1015"/>
                  </a:cubicBezTo>
                  <a:cubicBezTo>
                    <a:pt x="1258" y="1015"/>
                    <a:pt x="1315" y="1004"/>
                    <a:pt x="1358" y="987"/>
                  </a:cubicBezTo>
                  <a:cubicBezTo>
                    <a:pt x="1501" y="891"/>
                    <a:pt x="1561" y="701"/>
                    <a:pt x="1477" y="546"/>
                  </a:cubicBezTo>
                  <a:cubicBezTo>
                    <a:pt x="1430" y="475"/>
                    <a:pt x="1370" y="427"/>
                    <a:pt x="1299" y="403"/>
                  </a:cubicBezTo>
                  <a:cubicBezTo>
                    <a:pt x="1311" y="332"/>
                    <a:pt x="1311" y="237"/>
                    <a:pt x="1263" y="165"/>
                  </a:cubicBezTo>
                  <a:cubicBezTo>
                    <a:pt x="1207" y="61"/>
                    <a:pt x="110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818;p59">
              <a:extLst>
                <a:ext uri="{FF2B5EF4-FFF2-40B4-BE49-F238E27FC236}">
                  <a16:creationId xmlns:a16="http://schemas.microsoft.com/office/drawing/2014/main" id="{FD2461FA-D0ED-4311-CA66-255FDAB1EC63}"/>
                </a:ext>
              </a:extLst>
            </p:cNvPr>
            <p:cNvSpPr/>
            <p:nvPr/>
          </p:nvSpPr>
          <p:spPr>
            <a:xfrm>
              <a:off x="17876025" y="5655000"/>
              <a:ext cx="8075" cy="6825"/>
            </a:xfrm>
            <a:custGeom>
              <a:avLst/>
              <a:gdLst/>
              <a:ahLst/>
              <a:cxnLst/>
              <a:rect l="l" t="t" r="r" b="b"/>
              <a:pathLst>
                <a:path w="323" h="273" extrusionOk="0">
                  <a:moveTo>
                    <a:pt x="141" y="1"/>
                  </a:moveTo>
                  <a:cubicBezTo>
                    <a:pt x="119" y="1"/>
                    <a:pt x="99" y="5"/>
                    <a:pt x="84" y="12"/>
                  </a:cubicBezTo>
                  <a:cubicBezTo>
                    <a:pt x="13" y="60"/>
                    <a:pt x="1" y="143"/>
                    <a:pt x="37" y="203"/>
                  </a:cubicBezTo>
                  <a:cubicBezTo>
                    <a:pt x="69" y="243"/>
                    <a:pt x="117" y="272"/>
                    <a:pt x="164" y="272"/>
                  </a:cubicBezTo>
                  <a:cubicBezTo>
                    <a:pt x="186" y="272"/>
                    <a:pt x="208" y="266"/>
                    <a:pt x="227" y="250"/>
                  </a:cubicBezTo>
                  <a:cubicBezTo>
                    <a:pt x="298" y="203"/>
                    <a:pt x="322" y="119"/>
                    <a:pt x="275" y="60"/>
                  </a:cubicBezTo>
                  <a:cubicBezTo>
                    <a:pt x="242" y="19"/>
                    <a:pt x="18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819;p59">
              <a:extLst>
                <a:ext uri="{FF2B5EF4-FFF2-40B4-BE49-F238E27FC236}">
                  <a16:creationId xmlns:a16="http://schemas.microsoft.com/office/drawing/2014/main" id="{634C1073-107C-DEE2-D18E-FFBCD0B1C2D3}"/>
                </a:ext>
              </a:extLst>
            </p:cNvPr>
            <p:cNvSpPr/>
            <p:nvPr/>
          </p:nvSpPr>
          <p:spPr>
            <a:xfrm>
              <a:off x="17863825" y="5657550"/>
              <a:ext cx="8075" cy="6950"/>
            </a:xfrm>
            <a:custGeom>
              <a:avLst/>
              <a:gdLst/>
              <a:ahLst/>
              <a:cxnLst/>
              <a:rect l="l" t="t" r="r" b="b"/>
              <a:pathLst>
                <a:path w="323" h="278" extrusionOk="0">
                  <a:moveTo>
                    <a:pt x="159" y="0"/>
                  </a:moveTo>
                  <a:cubicBezTo>
                    <a:pt x="136" y="0"/>
                    <a:pt x="115" y="6"/>
                    <a:pt x="96" y="17"/>
                  </a:cubicBezTo>
                  <a:cubicBezTo>
                    <a:pt x="24" y="65"/>
                    <a:pt x="1" y="148"/>
                    <a:pt x="48" y="208"/>
                  </a:cubicBezTo>
                  <a:cubicBezTo>
                    <a:pt x="80" y="248"/>
                    <a:pt x="129" y="277"/>
                    <a:pt x="176" y="277"/>
                  </a:cubicBezTo>
                  <a:cubicBezTo>
                    <a:pt x="198" y="277"/>
                    <a:pt x="220" y="271"/>
                    <a:pt x="239" y="255"/>
                  </a:cubicBezTo>
                  <a:cubicBezTo>
                    <a:pt x="298" y="220"/>
                    <a:pt x="322" y="136"/>
                    <a:pt x="286" y="65"/>
                  </a:cubicBezTo>
                  <a:cubicBezTo>
                    <a:pt x="254" y="24"/>
                    <a:pt x="20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820;p59">
              <a:extLst>
                <a:ext uri="{FF2B5EF4-FFF2-40B4-BE49-F238E27FC236}">
                  <a16:creationId xmlns:a16="http://schemas.microsoft.com/office/drawing/2014/main" id="{42AE72B9-6D18-6291-61ED-F311B04FB36D}"/>
                </a:ext>
              </a:extLst>
            </p:cNvPr>
            <p:cNvSpPr/>
            <p:nvPr/>
          </p:nvSpPr>
          <p:spPr>
            <a:xfrm>
              <a:off x="17860850" y="5670425"/>
              <a:ext cx="8350" cy="6900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163" y="1"/>
                  </a:moveTo>
                  <a:cubicBezTo>
                    <a:pt x="137" y="1"/>
                    <a:pt x="113" y="9"/>
                    <a:pt x="96" y="26"/>
                  </a:cubicBezTo>
                  <a:cubicBezTo>
                    <a:pt x="24" y="62"/>
                    <a:pt x="1" y="157"/>
                    <a:pt x="48" y="217"/>
                  </a:cubicBezTo>
                  <a:cubicBezTo>
                    <a:pt x="81" y="257"/>
                    <a:pt x="130" y="276"/>
                    <a:pt x="177" y="276"/>
                  </a:cubicBezTo>
                  <a:cubicBezTo>
                    <a:pt x="199" y="276"/>
                    <a:pt x="220" y="272"/>
                    <a:pt x="239" y="264"/>
                  </a:cubicBezTo>
                  <a:cubicBezTo>
                    <a:pt x="310" y="217"/>
                    <a:pt x="334" y="145"/>
                    <a:pt x="286" y="62"/>
                  </a:cubicBezTo>
                  <a:cubicBezTo>
                    <a:pt x="256" y="24"/>
                    <a:pt x="207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821;p59">
              <a:extLst>
                <a:ext uri="{FF2B5EF4-FFF2-40B4-BE49-F238E27FC236}">
                  <a16:creationId xmlns:a16="http://schemas.microsoft.com/office/drawing/2014/main" id="{395120B9-D8E0-E618-340F-7820810BBBF2}"/>
                </a:ext>
              </a:extLst>
            </p:cNvPr>
            <p:cNvSpPr/>
            <p:nvPr/>
          </p:nvSpPr>
          <p:spPr>
            <a:xfrm>
              <a:off x="17873050" y="5674650"/>
              <a:ext cx="8375" cy="6825"/>
            </a:xfrm>
            <a:custGeom>
              <a:avLst/>
              <a:gdLst/>
              <a:ahLst/>
              <a:cxnLst/>
              <a:rect l="l" t="t" r="r" b="b"/>
              <a:pathLst>
                <a:path w="335" h="273" extrusionOk="0">
                  <a:moveTo>
                    <a:pt x="158" y="0"/>
                  </a:moveTo>
                  <a:cubicBezTo>
                    <a:pt x="136" y="0"/>
                    <a:pt x="115" y="4"/>
                    <a:pt x="96" y="12"/>
                  </a:cubicBezTo>
                  <a:cubicBezTo>
                    <a:pt x="36" y="60"/>
                    <a:pt x="1" y="143"/>
                    <a:pt x="48" y="214"/>
                  </a:cubicBezTo>
                  <a:cubicBezTo>
                    <a:pt x="80" y="246"/>
                    <a:pt x="128" y="272"/>
                    <a:pt x="174" y="272"/>
                  </a:cubicBezTo>
                  <a:cubicBezTo>
                    <a:pt x="197" y="272"/>
                    <a:pt x="219" y="266"/>
                    <a:pt x="239" y="250"/>
                  </a:cubicBezTo>
                  <a:cubicBezTo>
                    <a:pt x="322" y="226"/>
                    <a:pt x="334" y="131"/>
                    <a:pt x="286" y="60"/>
                  </a:cubicBezTo>
                  <a:cubicBezTo>
                    <a:pt x="254" y="19"/>
                    <a:pt x="205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822;p59">
              <a:extLst>
                <a:ext uri="{FF2B5EF4-FFF2-40B4-BE49-F238E27FC236}">
                  <a16:creationId xmlns:a16="http://schemas.microsoft.com/office/drawing/2014/main" id="{93E0FD69-BB67-2C81-BBB6-D81645286178}"/>
                </a:ext>
              </a:extLst>
            </p:cNvPr>
            <p:cNvSpPr/>
            <p:nvPr/>
          </p:nvSpPr>
          <p:spPr>
            <a:xfrm>
              <a:off x="17881700" y="5664850"/>
              <a:ext cx="8350" cy="7100"/>
            </a:xfrm>
            <a:custGeom>
              <a:avLst/>
              <a:gdLst/>
              <a:ahLst/>
              <a:cxnLst/>
              <a:rect l="l" t="t" r="r" b="b"/>
              <a:pathLst>
                <a:path w="334" h="284" extrusionOk="0">
                  <a:moveTo>
                    <a:pt x="158" y="1"/>
                  </a:moveTo>
                  <a:cubicBezTo>
                    <a:pt x="136" y="1"/>
                    <a:pt x="114" y="7"/>
                    <a:pt x="95" y="23"/>
                  </a:cubicBezTo>
                  <a:cubicBezTo>
                    <a:pt x="36" y="71"/>
                    <a:pt x="0" y="154"/>
                    <a:pt x="48" y="213"/>
                  </a:cubicBezTo>
                  <a:cubicBezTo>
                    <a:pt x="80" y="254"/>
                    <a:pt x="128" y="283"/>
                    <a:pt x="175" y="283"/>
                  </a:cubicBezTo>
                  <a:cubicBezTo>
                    <a:pt x="197" y="283"/>
                    <a:pt x="219" y="276"/>
                    <a:pt x="238" y="261"/>
                  </a:cubicBezTo>
                  <a:cubicBezTo>
                    <a:pt x="310" y="225"/>
                    <a:pt x="333" y="142"/>
                    <a:pt x="286" y="71"/>
                  </a:cubicBezTo>
                  <a:cubicBezTo>
                    <a:pt x="254" y="30"/>
                    <a:pt x="205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2" name="Google Shape;7823;p59">
            <a:extLst>
              <a:ext uri="{FF2B5EF4-FFF2-40B4-BE49-F238E27FC236}">
                <a16:creationId xmlns:a16="http://schemas.microsoft.com/office/drawing/2014/main" id="{D65267CA-783A-883B-A43D-220F49B59F2D}"/>
              </a:ext>
            </a:extLst>
          </p:cNvPr>
          <p:cNvGrpSpPr/>
          <p:nvPr/>
        </p:nvGrpSpPr>
        <p:grpSpPr>
          <a:xfrm>
            <a:off x="8677732" y="4295317"/>
            <a:ext cx="820273" cy="1182236"/>
            <a:chOff x="16509800" y="5948150"/>
            <a:chExt cx="529550" cy="763225"/>
          </a:xfrm>
        </p:grpSpPr>
        <p:sp>
          <p:nvSpPr>
            <p:cNvPr id="7493" name="Google Shape;7824;p59">
              <a:extLst>
                <a:ext uri="{FF2B5EF4-FFF2-40B4-BE49-F238E27FC236}">
                  <a16:creationId xmlns:a16="http://schemas.microsoft.com/office/drawing/2014/main" id="{80C0FE78-BAFE-DB00-86DB-73B7D4F5B726}"/>
                </a:ext>
              </a:extLst>
            </p:cNvPr>
            <p:cNvSpPr/>
            <p:nvPr/>
          </p:nvSpPr>
          <p:spPr>
            <a:xfrm>
              <a:off x="16733800" y="6109900"/>
              <a:ext cx="52525" cy="601475"/>
            </a:xfrm>
            <a:custGeom>
              <a:avLst/>
              <a:gdLst/>
              <a:ahLst/>
              <a:cxnLst/>
              <a:rect l="l" t="t" r="r" b="b"/>
              <a:pathLst>
                <a:path w="2101" h="24059" extrusionOk="0">
                  <a:moveTo>
                    <a:pt x="167" y="1"/>
                  </a:moveTo>
                  <a:cubicBezTo>
                    <a:pt x="87" y="1"/>
                    <a:pt x="0" y="69"/>
                    <a:pt x="29" y="164"/>
                  </a:cubicBezTo>
                  <a:cubicBezTo>
                    <a:pt x="720" y="2664"/>
                    <a:pt x="1089" y="5283"/>
                    <a:pt x="1339" y="7867"/>
                  </a:cubicBezTo>
                  <a:cubicBezTo>
                    <a:pt x="1863" y="13225"/>
                    <a:pt x="1625" y="18725"/>
                    <a:pt x="29" y="23893"/>
                  </a:cubicBezTo>
                  <a:cubicBezTo>
                    <a:pt x="1" y="23993"/>
                    <a:pt x="84" y="24059"/>
                    <a:pt x="163" y="24059"/>
                  </a:cubicBezTo>
                  <a:cubicBezTo>
                    <a:pt x="215" y="24059"/>
                    <a:pt x="265" y="24030"/>
                    <a:pt x="279" y="23964"/>
                  </a:cubicBezTo>
                  <a:cubicBezTo>
                    <a:pt x="1875" y="18761"/>
                    <a:pt x="2101" y="13248"/>
                    <a:pt x="1601" y="7867"/>
                  </a:cubicBezTo>
                  <a:cubicBezTo>
                    <a:pt x="1351" y="5259"/>
                    <a:pt x="970" y="2628"/>
                    <a:pt x="279" y="92"/>
                  </a:cubicBezTo>
                  <a:cubicBezTo>
                    <a:pt x="266" y="28"/>
                    <a:pt x="21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825;p59">
              <a:extLst>
                <a:ext uri="{FF2B5EF4-FFF2-40B4-BE49-F238E27FC236}">
                  <a16:creationId xmlns:a16="http://schemas.microsoft.com/office/drawing/2014/main" id="{680AADF8-3A87-A057-04D4-79B78609B2DB}"/>
                </a:ext>
              </a:extLst>
            </p:cNvPr>
            <p:cNvSpPr/>
            <p:nvPr/>
          </p:nvSpPr>
          <p:spPr>
            <a:xfrm>
              <a:off x="16725000" y="5948150"/>
              <a:ext cx="53900" cy="174825"/>
            </a:xfrm>
            <a:custGeom>
              <a:avLst/>
              <a:gdLst/>
              <a:ahLst/>
              <a:cxnLst/>
              <a:rect l="l" t="t" r="r" b="b"/>
              <a:pathLst>
                <a:path w="2156" h="6993" extrusionOk="0">
                  <a:moveTo>
                    <a:pt x="1388" y="0"/>
                  </a:moveTo>
                  <a:cubicBezTo>
                    <a:pt x="885" y="0"/>
                    <a:pt x="354" y="1514"/>
                    <a:pt x="179" y="3407"/>
                  </a:cubicBezTo>
                  <a:cubicBezTo>
                    <a:pt x="0" y="5348"/>
                    <a:pt x="250" y="6955"/>
                    <a:pt x="739" y="6991"/>
                  </a:cubicBezTo>
                  <a:cubicBezTo>
                    <a:pt x="748" y="6992"/>
                    <a:pt x="757" y="6992"/>
                    <a:pt x="767" y="6992"/>
                  </a:cubicBezTo>
                  <a:cubicBezTo>
                    <a:pt x="1259" y="6992"/>
                    <a:pt x="1790" y="5490"/>
                    <a:pt x="1965" y="3586"/>
                  </a:cubicBezTo>
                  <a:cubicBezTo>
                    <a:pt x="2155" y="1657"/>
                    <a:pt x="1905" y="49"/>
                    <a:pt x="1417" y="2"/>
                  </a:cubicBezTo>
                  <a:cubicBezTo>
                    <a:pt x="1408" y="1"/>
                    <a:pt x="139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826;p59">
              <a:extLst>
                <a:ext uri="{FF2B5EF4-FFF2-40B4-BE49-F238E27FC236}">
                  <a16:creationId xmlns:a16="http://schemas.microsoft.com/office/drawing/2014/main" id="{5D14677A-4285-5D83-DAAD-67652DA4C472}"/>
                </a:ext>
              </a:extLst>
            </p:cNvPr>
            <p:cNvSpPr/>
            <p:nvPr/>
          </p:nvSpPr>
          <p:spPr>
            <a:xfrm>
              <a:off x="16727075" y="6007675"/>
              <a:ext cx="44075" cy="115300"/>
            </a:xfrm>
            <a:custGeom>
              <a:avLst/>
              <a:gdLst/>
              <a:ahLst/>
              <a:cxnLst/>
              <a:rect l="l" t="t" r="r" b="b"/>
              <a:pathLst>
                <a:path w="1763" h="4612" extrusionOk="0">
                  <a:moveTo>
                    <a:pt x="1079" y="0"/>
                  </a:moveTo>
                  <a:cubicBezTo>
                    <a:pt x="671" y="0"/>
                    <a:pt x="236" y="984"/>
                    <a:pt x="120" y="2228"/>
                  </a:cubicBezTo>
                  <a:cubicBezTo>
                    <a:pt x="1" y="3514"/>
                    <a:pt x="239" y="4574"/>
                    <a:pt x="656" y="4610"/>
                  </a:cubicBezTo>
                  <a:cubicBezTo>
                    <a:pt x="665" y="4611"/>
                    <a:pt x="675" y="4611"/>
                    <a:pt x="684" y="4611"/>
                  </a:cubicBezTo>
                  <a:cubicBezTo>
                    <a:pt x="1093" y="4611"/>
                    <a:pt x="1527" y="3628"/>
                    <a:pt x="1644" y="2383"/>
                  </a:cubicBezTo>
                  <a:cubicBezTo>
                    <a:pt x="1763" y="1097"/>
                    <a:pt x="1525" y="26"/>
                    <a:pt x="1108" y="2"/>
                  </a:cubicBezTo>
                  <a:cubicBezTo>
                    <a:pt x="1098" y="1"/>
                    <a:pt x="1089" y="0"/>
                    <a:pt x="1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827;p59">
              <a:extLst>
                <a:ext uri="{FF2B5EF4-FFF2-40B4-BE49-F238E27FC236}">
                  <a16:creationId xmlns:a16="http://schemas.microsoft.com/office/drawing/2014/main" id="{D4C88EF1-13C1-B73C-3029-A897078EA764}"/>
                </a:ext>
              </a:extLst>
            </p:cNvPr>
            <p:cNvSpPr/>
            <p:nvPr/>
          </p:nvSpPr>
          <p:spPr>
            <a:xfrm>
              <a:off x="16741950" y="5966650"/>
              <a:ext cx="95275" cy="161025"/>
            </a:xfrm>
            <a:custGeom>
              <a:avLst/>
              <a:gdLst/>
              <a:ahLst/>
              <a:cxnLst/>
              <a:rect l="l" t="t" r="r" b="b"/>
              <a:pathLst>
                <a:path w="3811" h="6441" extrusionOk="0">
                  <a:moveTo>
                    <a:pt x="3258" y="0"/>
                  </a:moveTo>
                  <a:cubicBezTo>
                    <a:pt x="2757" y="0"/>
                    <a:pt x="1835" y="1204"/>
                    <a:pt x="1096" y="2846"/>
                  </a:cubicBezTo>
                  <a:cubicBezTo>
                    <a:pt x="287" y="4620"/>
                    <a:pt x="1" y="6215"/>
                    <a:pt x="453" y="6417"/>
                  </a:cubicBezTo>
                  <a:cubicBezTo>
                    <a:pt x="488" y="6433"/>
                    <a:pt x="525" y="6441"/>
                    <a:pt x="565" y="6441"/>
                  </a:cubicBezTo>
                  <a:cubicBezTo>
                    <a:pt x="1066" y="6441"/>
                    <a:pt x="1989" y="5228"/>
                    <a:pt x="2728" y="3596"/>
                  </a:cubicBezTo>
                  <a:cubicBezTo>
                    <a:pt x="3525" y="1822"/>
                    <a:pt x="3811" y="214"/>
                    <a:pt x="3370" y="24"/>
                  </a:cubicBezTo>
                  <a:cubicBezTo>
                    <a:pt x="3336" y="8"/>
                    <a:pt x="3298" y="0"/>
                    <a:pt x="3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828;p59">
              <a:extLst>
                <a:ext uri="{FF2B5EF4-FFF2-40B4-BE49-F238E27FC236}">
                  <a16:creationId xmlns:a16="http://schemas.microsoft.com/office/drawing/2014/main" id="{6A63B9D9-C367-3701-8E48-B29A3C0FB59E}"/>
                </a:ext>
              </a:extLst>
            </p:cNvPr>
            <p:cNvSpPr/>
            <p:nvPr/>
          </p:nvSpPr>
          <p:spPr>
            <a:xfrm>
              <a:off x="16743750" y="6020850"/>
              <a:ext cx="67300" cy="106800"/>
            </a:xfrm>
            <a:custGeom>
              <a:avLst/>
              <a:gdLst/>
              <a:ahLst/>
              <a:cxnLst/>
              <a:rect l="l" t="t" r="r" b="b"/>
              <a:pathLst>
                <a:path w="2692" h="4272" extrusionOk="0">
                  <a:moveTo>
                    <a:pt x="2202" y="1"/>
                  </a:moveTo>
                  <a:cubicBezTo>
                    <a:pt x="1803" y="1"/>
                    <a:pt x="1155" y="767"/>
                    <a:pt x="655" y="1821"/>
                  </a:cubicBezTo>
                  <a:cubicBezTo>
                    <a:pt x="119" y="2987"/>
                    <a:pt x="0" y="4071"/>
                    <a:pt x="393" y="4249"/>
                  </a:cubicBezTo>
                  <a:cubicBezTo>
                    <a:pt x="427" y="4264"/>
                    <a:pt x="463" y="4271"/>
                    <a:pt x="502" y="4271"/>
                  </a:cubicBezTo>
                  <a:cubicBezTo>
                    <a:pt x="902" y="4271"/>
                    <a:pt x="1560" y="3505"/>
                    <a:pt x="2048" y="2452"/>
                  </a:cubicBezTo>
                  <a:cubicBezTo>
                    <a:pt x="2560" y="1285"/>
                    <a:pt x="2691" y="201"/>
                    <a:pt x="2310" y="23"/>
                  </a:cubicBezTo>
                  <a:cubicBezTo>
                    <a:pt x="2277" y="8"/>
                    <a:pt x="2241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829;p59">
              <a:extLst>
                <a:ext uri="{FF2B5EF4-FFF2-40B4-BE49-F238E27FC236}">
                  <a16:creationId xmlns:a16="http://schemas.microsoft.com/office/drawing/2014/main" id="{46DD6C22-33B4-1748-A588-4E534F219104}"/>
                </a:ext>
              </a:extLst>
            </p:cNvPr>
            <p:cNvSpPr/>
            <p:nvPr/>
          </p:nvSpPr>
          <p:spPr>
            <a:xfrm>
              <a:off x="16611000" y="5989850"/>
              <a:ext cx="132175" cy="137625"/>
            </a:xfrm>
            <a:custGeom>
              <a:avLst/>
              <a:gdLst/>
              <a:ahLst/>
              <a:cxnLst/>
              <a:rect l="l" t="t" r="r" b="b"/>
              <a:pathLst>
                <a:path w="5287" h="5505" extrusionOk="0">
                  <a:moveTo>
                    <a:pt x="582" y="1"/>
                  </a:moveTo>
                  <a:cubicBezTo>
                    <a:pt x="505" y="1"/>
                    <a:pt x="441" y="20"/>
                    <a:pt x="393" y="60"/>
                  </a:cubicBezTo>
                  <a:cubicBezTo>
                    <a:pt x="0" y="382"/>
                    <a:pt x="715" y="1846"/>
                    <a:pt x="1965" y="3334"/>
                  </a:cubicBezTo>
                  <a:cubicBezTo>
                    <a:pt x="3049" y="4626"/>
                    <a:pt x="4197" y="5505"/>
                    <a:pt x="4723" y="5505"/>
                  </a:cubicBezTo>
                  <a:cubicBezTo>
                    <a:pt x="4803" y="5505"/>
                    <a:pt x="4869" y="5484"/>
                    <a:pt x="4918" y="5442"/>
                  </a:cubicBezTo>
                  <a:cubicBezTo>
                    <a:pt x="5287" y="5132"/>
                    <a:pt x="4584" y="3656"/>
                    <a:pt x="3334" y="2168"/>
                  </a:cubicBezTo>
                  <a:cubicBezTo>
                    <a:pt x="2246" y="872"/>
                    <a:pt x="1104" y="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830;p59">
              <a:extLst>
                <a:ext uri="{FF2B5EF4-FFF2-40B4-BE49-F238E27FC236}">
                  <a16:creationId xmlns:a16="http://schemas.microsoft.com/office/drawing/2014/main" id="{6ABF4BEB-84CF-ABAE-E95F-48271327BB86}"/>
                </a:ext>
              </a:extLst>
            </p:cNvPr>
            <p:cNvSpPr/>
            <p:nvPr/>
          </p:nvSpPr>
          <p:spPr>
            <a:xfrm>
              <a:off x="16651175" y="6035650"/>
              <a:ext cx="91400" cy="91975"/>
            </a:xfrm>
            <a:custGeom>
              <a:avLst/>
              <a:gdLst/>
              <a:ahLst/>
              <a:cxnLst/>
              <a:rect l="l" t="t" r="r" b="b"/>
              <a:pathLst>
                <a:path w="3656" h="3679" extrusionOk="0">
                  <a:moveTo>
                    <a:pt x="552" y="1"/>
                  </a:moveTo>
                  <a:cubicBezTo>
                    <a:pt x="463" y="1"/>
                    <a:pt x="389" y="24"/>
                    <a:pt x="334" y="74"/>
                  </a:cubicBezTo>
                  <a:cubicBezTo>
                    <a:pt x="1" y="336"/>
                    <a:pt x="405" y="1348"/>
                    <a:pt x="1239" y="2336"/>
                  </a:cubicBezTo>
                  <a:cubicBezTo>
                    <a:pt x="1921" y="3147"/>
                    <a:pt x="2686" y="3678"/>
                    <a:pt x="3109" y="3678"/>
                  </a:cubicBezTo>
                  <a:cubicBezTo>
                    <a:pt x="3196" y="3678"/>
                    <a:pt x="3268" y="3656"/>
                    <a:pt x="3322" y="3610"/>
                  </a:cubicBezTo>
                  <a:cubicBezTo>
                    <a:pt x="3656" y="3348"/>
                    <a:pt x="3239" y="2336"/>
                    <a:pt x="2418" y="1348"/>
                  </a:cubicBezTo>
                  <a:cubicBezTo>
                    <a:pt x="1738" y="540"/>
                    <a:pt x="976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831;p59">
              <a:extLst>
                <a:ext uri="{FF2B5EF4-FFF2-40B4-BE49-F238E27FC236}">
                  <a16:creationId xmlns:a16="http://schemas.microsoft.com/office/drawing/2014/main" id="{A904628F-419E-D5ED-6031-7FCD789475BF}"/>
                </a:ext>
              </a:extLst>
            </p:cNvPr>
            <p:cNvSpPr/>
            <p:nvPr/>
          </p:nvSpPr>
          <p:spPr>
            <a:xfrm>
              <a:off x="16570800" y="6040750"/>
              <a:ext cx="163750" cy="97950"/>
            </a:xfrm>
            <a:custGeom>
              <a:avLst/>
              <a:gdLst/>
              <a:ahLst/>
              <a:cxnLst/>
              <a:rect l="l" t="t" r="r" b="b"/>
              <a:pathLst>
                <a:path w="6550" h="3918" extrusionOk="0">
                  <a:moveTo>
                    <a:pt x="681" y="1"/>
                  </a:moveTo>
                  <a:cubicBezTo>
                    <a:pt x="471" y="1"/>
                    <a:pt x="326" y="51"/>
                    <a:pt x="263" y="155"/>
                  </a:cubicBezTo>
                  <a:cubicBezTo>
                    <a:pt x="1" y="584"/>
                    <a:pt x="1144" y="1727"/>
                    <a:pt x="2823" y="2727"/>
                  </a:cubicBezTo>
                  <a:cubicBezTo>
                    <a:pt x="4070" y="3476"/>
                    <a:pt x="5258" y="3918"/>
                    <a:pt x="5881" y="3918"/>
                  </a:cubicBezTo>
                  <a:cubicBezTo>
                    <a:pt x="6091" y="3918"/>
                    <a:pt x="6236" y="3868"/>
                    <a:pt x="6299" y="3763"/>
                  </a:cubicBezTo>
                  <a:cubicBezTo>
                    <a:pt x="6549" y="3334"/>
                    <a:pt x="5406" y="2191"/>
                    <a:pt x="3739" y="1191"/>
                  </a:cubicBezTo>
                  <a:cubicBezTo>
                    <a:pt x="2492" y="443"/>
                    <a:pt x="1304" y="1"/>
                    <a:pt x="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832;p59">
              <a:extLst>
                <a:ext uri="{FF2B5EF4-FFF2-40B4-BE49-F238E27FC236}">
                  <a16:creationId xmlns:a16="http://schemas.microsoft.com/office/drawing/2014/main" id="{CCCFCA20-400B-22A3-1DB7-6165DCDB5EE4}"/>
                </a:ext>
              </a:extLst>
            </p:cNvPr>
            <p:cNvSpPr/>
            <p:nvPr/>
          </p:nvSpPr>
          <p:spPr>
            <a:xfrm>
              <a:off x="16622900" y="6071125"/>
              <a:ext cx="110450" cy="67850"/>
            </a:xfrm>
            <a:custGeom>
              <a:avLst/>
              <a:gdLst/>
              <a:ahLst/>
              <a:cxnLst/>
              <a:rect l="l" t="t" r="r" b="b"/>
              <a:pathLst>
                <a:path w="4418" h="2714" extrusionOk="0">
                  <a:moveTo>
                    <a:pt x="653" y="1"/>
                  </a:moveTo>
                  <a:cubicBezTo>
                    <a:pt x="442" y="1"/>
                    <a:pt x="290" y="54"/>
                    <a:pt x="227" y="167"/>
                  </a:cubicBezTo>
                  <a:cubicBezTo>
                    <a:pt x="0" y="524"/>
                    <a:pt x="715" y="1345"/>
                    <a:pt x="1822" y="2012"/>
                  </a:cubicBezTo>
                  <a:cubicBezTo>
                    <a:pt x="2573" y="2461"/>
                    <a:pt x="3312" y="2714"/>
                    <a:pt x="3772" y="2714"/>
                  </a:cubicBezTo>
                  <a:cubicBezTo>
                    <a:pt x="3983" y="2714"/>
                    <a:pt x="4136" y="2660"/>
                    <a:pt x="4203" y="2548"/>
                  </a:cubicBezTo>
                  <a:cubicBezTo>
                    <a:pt x="4418" y="2191"/>
                    <a:pt x="3691" y="1357"/>
                    <a:pt x="2608" y="703"/>
                  </a:cubicBezTo>
                  <a:cubicBezTo>
                    <a:pt x="1857" y="254"/>
                    <a:pt x="1113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833;p59">
              <a:extLst>
                <a:ext uri="{FF2B5EF4-FFF2-40B4-BE49-F238E27FC236}">
                  <a16:creationId xmlns:a16="http://schemas.microsoft.com/office/drawing/2014/main" id="{17743C94-29FD-3A1C-4470-81B72362C509}"/>
                </a:ext>
              </a:extLst>
            </p:cNvPr>
            <p:cNvSpPr/>
            <p:nvPr/>
          </p:nvSpPr>
          <p:spPr>
            <a:xfrm>
              <a:off x="16675000" y="5958000"/>
              <a:ext cx="76500" cy="168200"/>
            </a:xfrm>
            <a:custGeom>
              <a:avLst/>
              <a:gdLst/>
              <a:ahLst/>
              <a:cxnLst/>
              <a:rect l="l" t="t" r="r" b="b"/>
              <a:pathLst>
                <a:path w="3060" h="6728" extrusionOk="0">
                  <a:moveTo>
                    <a:pt x="553" y="1"/>
                  </a:moveTo>
                  <a:cubicBezTo>
                    <a:pt x="526" y="1"/>
                    <a:pt x="501" y="5"/>
                    <a:pt x="476" y="13"/>
                  </a:cubicBezTo>
                  <a:cubicBezTo>
                    <a:pt x="0" y="144"/>
                    <a:pt x="95" y="1763"/>
                    <a:pt x="679" y="3620"/>
                  </a:cubicBezTo>
                  <a:cubicBezTo>
                    <a:pt x="1221" y="5394"/>
                    <a:pt x="2020" y="6728"/>
                    <a:pt x="2508" y="6728"/>
                  </a:cubicBezTo>
                  <a:cubicBezTo>
                    <a:pt x="2534" y="6728"/>
                    <a:pt x="2559" y="6724"/>
                    <a:pt x="2584" y="6716"/>
                  </a:cubicBezTo>
                  <a:cubicBezTo>
                    <a:pt x="3060" y="6585"/>
                    <a:pt x="2965" y="4966"/>
                    <a:pt x="2381" y="3108"/>
                  </a:cubicBezTo>
                  <a:cubicBezTo>
                    <a:pt x="1839" y="1335"/>
                    <a:pt x="1040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834;p59">
              <a:extLst>
                <a:ext uri="{FF2B5EF4-FFF2-40B4-BE49-F238E27FC236}">
                  <a16:creationId xmlns:a16="http://schemas.microsoft.com/office/drawing/2014/main" id="{49881ADC-C1CE-3182-16D5-524DA706952C}"/>
                </a:ext>
              </a:extLst>
            </p:cNvPr>
            <p:cNvSpPr/>
            <p:nvPr/>
          </p:nvSpPr>
          <p:spPr>
            <a:xfrm>
              <a:off x="16694325" y="6014900"/>
              <a:ext cx="55700" cy="111275"/>
            </a:xfrm>
            <a:custGeom>
              <a:avLst/>
              <a:gdLst/>
              <a:ahLst/>
              <a:cxnLst/>
              <a:rect l="l" t="t" r="r" b="b"/>
              <a:pathLst>
                <a:path w="2228" h="4451" extrusionOk="0">
                  <a:moveTo>
                    <a:pt x="493" y="0"/>
                  </a:moveTo>
                  <a:cubicBezTo>
                    <a:pt x="467" y="0"/>
                    <a:pt x="442" y="4"/>
                    <a:pt x="418" y="11"/>
                  </a:cubicBezTo>
                  <a:cubicBezTo>
                    <a:pt x="25" y="130"/>
                    <a:pt x="1" y="1225"/>
                    <a:pt x="394" y="2451"/>
                  </a:cubicBezTo>
                  <a:cubicBezTo>
                    <a:pt x="740" y="3614"/>
                    <a:pt x="1328" y="4451"/>
                    <a:pt x="1734" y="4451"/>
                  </a:cubicBezTo>
                  <a:cubicBezTo>
                    <a:pt x="1760" y="4451"/>
                    <a:pt x="1786" y="4447"/>
                    <a:pt x="1811" y="4440"/>
                  </a:cubicBezTo>
                  <a:cubicBezTo>
                    <a:pt x="2204" y="4321"/>
                    <a:pt x="2227" y="3225"/>
                    <a:pt x="1835" y="1999"/>
                  </a:cubicBezTo>
                  <a:cubicBezTo>
                    <a:pt x="1476" y="858"/>
                    <a:pt x="897" y="0"/>
                    <a:pt x="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835;p59">
              <a:extLst>
                <a:ext uri="{FF2B5EF4-FFF2-40B4-BE49-F238E27FC236}">
                  <a16:creationId xmlns:a16="http://schemas.microsoft.com/office/drawing/2014/main" id="{C973630B-4620-4D4B-02FC-5BF1F7A5F562}"/>
                </a:ext>
              </a:extLst>
            </p:cNvPr>
            <p:cNvSpPr/>
            <p:nvPr/>
          </p:nvSpPr>
          <p:spPr>
            <a:xfrm>
              <a:off x="16694925" y="6101525"/>
              <a:ext cx="97075" cy="80825"/>
            </a:xfrm>
            <a:custGeom>
              <a:avLst/>
              <a:gdLst/>
              <a:ahLst/>
              <a:cxnLst/>
              <a:rect l="l" t="t" r="r" b="b"/>
              <a:pathLst>
                <a:path w="3883" h="3233" extrusionOk="0">
                  <a:moveTo>
                    <a:pt x="2309" y="1"/>
                  </a:moveTo>
                  <a:cubicBezTo>
                    <a:pt x="1824" y="1"/>
                    <a:pt x="1513" y="129"/>
                    <a:pt x="1513" y="129"/>
                  </a:cubicBezTo>
                  <a:cubicBezTo>
                    <a:pt x="1513" y="129"/>
                    <a:pt x="632" y="320"/>
                    <a:pt x="1" y="1272"/>
                  </a:cubicBezTo>
                  <a:cubicBezTo>
                    <a:pt x="1" y="1272"/>
                    <a:pt x="896" y="3233"/>
                    <a:pt x="2114" y="3233"/>
                  </a:cubicBezTo>
                  <a:cubicBezTo>
                    <a:pt x="2229" y="3233"/>
                    <a:pt x="2346" y="3215"/>
                    <a:pt x="2465" y="3177"/>
                  </a:cubicBezTo>
                  <a:cubicBezTo>
                    <a:pt x="3882" y="2749"/>
                    <a:pt x="3418" y="225"/>
                    <a:pt x="3418" y="225"/>
                  </a:cubicBezTo>
                  <a:cubicBezTo>
                    <a:pt x="3001" y="53"/>
                    <a:pt x="2619" y="1"/>
                    <a:pt x="2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836;p59">
              <a:extLst>
                <a:ext uri="{FF2B5EF4-FFF2-40B4-BE49-F238E27FC236}">
                  <a16:creationId xmlns:a16="http://schemas.microsoft.com/office/drawing/2014/main" id="{6B5F3EBA-CFB7-4CD5-1732-EBC2D6C9EF21}"/>
                </a:ext>
              </a:extLst>
            </p:cNvPr>
            <p:cNvSpPr/>
            <p:nvPr/>
          </p:nvSpPr>
          <p:spPr>
            <a:xfrm>
              <a:off x="16769650" y="6221225"/>
              <a:ext cx="121200" cy="248450"/>
            </a:xfrm>
            <a:custGeom>
              <a:avLst/>
              <a:gdLst/>
              <a:ahLst/>
              <a:cxnLst/>
              <a:rect l="l" t="t" r="r" b="b"/>
              <a:pathLst>
                <a:path w="4848" h="9938" extrusionOk="0">
                  <a:moveTo>
                    <a:pt x="4651" y="1"/>
                  </a:moveTo>
                  <a:cubicBezTo>
                    <a:pt x="4625" y="1"/>
                    <a:pt x="4597" y="10"/>
                    <a:pt x="4572" y="33"/>
                  </a:cubicBezTo>
                  <a:cubicBezTo>
                    <a:pt x="1774" y="2366"/>
                    <a:pt x="0" y="6176"/>
                    <a:pt x="143" y="9808"/>
                  </a:cubicBezTo>
                  <a:cubicBezTo>
                    <a:pt x="143" y="9892"/>
                    <a:pt x="214" y="9937"/>
                    <a:pt x="284" y="9937"/>
                  </a:cubicBezTo>
                  <a:cubicBezTo>
                    <a:pt x="351" y="9937"/>
                    <a:pt x="417" y="9895"/>
                    <a:pt x="417" y="9808"/>
                  </a:cubicBezTo>
                  <a:cubicBezTo>
                    <a:pt x="286" y="6236"/>
                    <a:pt x="2012" y="2497"/>
                    <a:pt x="4763" y="211"/>
                  </a:cubicBezTo>
                  <a:cubicBezTo>
                    <a:pt x="4848" y="136"/>
                    <a:pt x="4753" y="1"/>
                    <a:pt x="46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837;p59">
              <a:extLst>
                <a:ext uri="{FF2B5EF4-FFF2-40B4-BE49-F238E27FC236}">
                  <a16:creationId xmlns:a16="http://schemas.microsoft.com/office/drawing/2014/main" id="{169A6180-C641-904E-8E47-FC5389F6D7E1}"/>
                </a:ext>
              </a:extLst>
            </p:cNvPr>
            <p:cNvSpPr/>
            <p:nvPr/>
          </p:nvSpPr>
          <p:spPr>
            <a:xfrm>
              <a:off x="16866375" y="6184175"/>
              <a:ext cx="162850" cy="75350"/>
            </a:xfrm>
            <a:custGeom>
              <a:avLst/>
              <a:gdLst/>
              <a:ahLst/>
              <a:cxnLst/>
              <a:rect l="l" t="t" r="r" b="b"/>
              <a:pathLst>
                <a:path w="6514" h="3014" extrusionOk="0">
                  <a:moveTo>
                    <a:pt x="5726" y="0"/>
                  </a:moveTo>
                  <a:cubicBezTo>
                    <a:pt x="5092" y="0"/>
                    <a:pt x="4050" y="259"/>
                    <a:pt x="2930" y="729"/>
                  </a:cubicBezTo>
                  <a:cubicBezTo>
                    <a:pt x="1239" y="1419"/>
                    <a:pt x="1" y="2360"/>
                    <a:pt x="179" y="2788"/>
                  </a:cubicBezTo>
                  <a:cubicBezTo>
                    <a:pt x="241" y="2941"/>
                    <a:pt x="466" y="3014"/>
                    <a:pt x="804" y="3014"/>
                  </a:cubicBezTo>
                  <a:cubicBezTo>
                    <a:pt x="1441" y="3014"/>
                    <a:pt x="2480" y="2755"/>
                    <a:pt x="3585" y="2288"/>
                  </a:cubicBezTo>
                  <a:cubicBezTo>
                    <a:pt x="5287" y="1574"/>
                    <a:pt x="6514" y="633"/>
                    <a:pt x="6335" y="217"/>
                  </a:cubicBezTo>
                  <a:cubicBezTo>
                    <a:pt x="6274" y="70"/>
                    <a:pt x="6055" y="0"/>
                    <a:pt x="5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838;p59">
              <a:extLst>
                <a:ext uri="{FF2B5EF4-FFF2-40B4-BE49-F238E27FC236}">
                  <a16:creationId xmlns:a16="http://schemas.microsoft.com/office/drawing/2014/main" id="{2F46FF9F-733A-B312-1318-2D53EEA7623F}"/>
                </a:ext>
              </a:extLst>
            </p:cNvPr>
            <p:cNvSpPr/>
            <p:nvPr/>
          </p:nvSpPr>
          <p:spPr>
            <a:xfrm>
              <a:off x="16866675" y="6205325"/>
              <a:ext cx="109575" cy="54150"/>
            </a:xfrm>
            <a:custGeom>
              <a:avLst/>
              <a:gdLst/>
              <a:ahLst/>
              <a:cxnLst/>
              <a:rect l="l" t="t" r="r" b="b"/>
              <a:pathLst>
                <a:path w="4383" h="2166" extrusionOk="0">
                  <a:moveTo>
                    <a:pt x="3610" y="0"/>
                  </a:moveTo>
                  <a:cubicBezTo>
                    <a:pt x="3173" y="0"/>
                    <a:pt x="2557" y="144"/>
                    <a:pt x="1906" y="418"/>
                  </a:cubicBezTo>
                  <a:cubicBezTo>
                    <a:pt x="787" y="895"/>
                    <a:pt x="1" y="1561"/>
                    <a:pt x="155" y="1931"/>
                  </a:cubicBezTo>
                  <a:cubicBezTo>
                    <a:pt x="221" y="2088"/>
                    <a:pt x="448" y="2165"/>
                    <a:pt x="773" y="2165"/>
                  </a:cubicBezTo>
                  <a:cubicBezTo>
                    <a:pt x="1211" y="2165"/>
                    <a:pt x="1828" y="2025"/>
                    <a:pt x="2477" y="1752"/>
                  </a:cubicBezTo>
                  <a:cubicBezTo>
                    <a:pt x="3584" y="1276"/>
                    <a:pt x="4382" y="609"/>
                    <a:pt x="4227" y="240"/>
                  </a:cubicBezTo>
                  <a:cubicBezTo>
                    <a:pt x="4157" y="78"/>
                    <a:pt x="3932" y="0"/>
                    <a:pt x="3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839;p59">
              <a:extLst>
                <a:ext uri="{FF2B5EF4-FFF2-40B4-BE49-F238E27FC236}">
                  <a16:creationId xmlns:a16="http://schemas.microsoft.com/office/drawing/2014/main" id="{34759AAD-B742-F051-FBFE-9AF6C44F3545}"/>
                </a:ext>
              </a:extLst>
            </p:cNvPr>
            <p:cNvSpPr/>
            <p:nvPr/>
          </p:nvSpPr>
          <p:spPr>
            <a:xfrm>
              <a:off x="16870850" y="6236525"/>
              <a:ext cx="168500" cy="43950"/>
            </a:xfrm>
            <a:custGeom>
              <a:avLst/>
              <a:gdLst/>
              <a:ahLst/>
              <a:cxnLst/>
              <a:rect l="l" t="t" r="r" b="b"/>
              <a:pathLst>
                <a:path w="6740" h="1758" extrusionOk="0">
                  <a:moveTo>
                    <a:pt x="4120" y="1"/>
                  </a:moveTo>
                  <a:cubicBezTo>
                    <a:pt x="3857" y="1"/>
                    <a:pt x="3581" y="9"/>
                    <a:pt x="3298" y="28"/>
                  </a:cubicBezTo>
                  <a:cubicBezTo>
                    <a:pt x="1477" y="135"/>
                    <a:pt x="0" y="611"/>
                    <a:pt x="24" y="1087"/>
                  </a:cubicBezTo>
                  <a:cubicBezTo>
                    <a:pt x="54" y="1491"/>
                    <a:pt x="1143" y="1757"/>
                    <a:pt x="2596" y="1757"/>
                  </a:cubicBezTo>
                  <a:cubicBezTo>
                    <a:pt x="2860" y="1757"/>
                    <a:pt x="3135" y="1749"/>
                    <a:pt x="3417" y="1730"/>
                  </a:cubicBezTo>
                  <a:cubicBezTo>
                    <a:pt x="5263" y="1611"/>
                    <a:pt x="6739" y="1135"/>
                    <a:pt x="6692" y="671"/>
                  </a:cubicBezTo>
                  <a:cubicBezTo>
                    <a:pt x="6672" y="267"/>
                    <a:pt x="557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840;p59">
              <a:extLst>
                <a:ext uri="{FF2B5EF4-FFF2-40B4-BE49-F238E27FC236}">
                  <a16:creationId xmlns:a16="http://schemas.microsoft.com/office/drawing/2014/main" id="{AF0EE4BB-38F8-504E-F5F1-5AAF412562C9}"/>
                </a:ext>
              </a:extLst>
            </p:cNvPr>
            <p:cNvSpPr/>
            <p:nvPr/>
          </p:nvSpPr>
          <p:spPr>
            <a:xfrm>
              <a:off x="16870850" y="6241675"/>
              <a:ext cx="111650" cy="36925"/>
            </a:xfrm>
            <a:custGeom>
              <a:avLst/>
              <a:gdLst/>
              <a:ahLst/>
              <a:cxnLst/>
              <a:rect l="l" t="t" r="r" b="b"/>
              <a:pathLst>
                <a:path w="4466" h="1477" extrusionOk="0">
                  <a:moveTo>
                    <a:pt x="2599" y="0"/>
                  </a:moveTo>
                  <a:cubicBezTo>
                    <a:pt x="2466" y="0"/>
                    <a:pt x="2330" y="4"/>
                    <a:pt x="2191" y="12"/>
                  </a:cubicBezTo>
                  <a:cubicBezTo>
                    <a:pt x="965" y="96"/>
                    <a:pt x="0" y="477"/>
                    <a:pt x="24" y="881"/>
                  </a:cubicBezTo>
                  <a:cubicBezTo>
                    <a:pt x="56" y="1240"/>
                    <a:pt x="844" y="1477"/>
                    <a:pt x="1867" y="1477"/>
                  </a:cubicBezTo>
                  <a:cubicBezTo>
                    <a:pt x="1999" y="1477"/>
                    <a:pt x="2135" y="1473"/>
                    <a:pt x="2274" y="1465"/>
                  </a:cubicBezTo>
                  <a:cubicBezTo>
                    <a:pt x="3501" y="1381"/>
                    <a:pt x="4465" y="1000"/>
                    <a:pt x="4430" y="596"/>
                  </a:cubicBezTo>
                  <a:cubicBezTo>
                    <a:pt x="4408" y="237"/>
                    <a:pt x="3622" y="0"/>
                    <a:pt x="2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841;p59">
              <a:extLst>
                <a:ext uri="{FF2B5EF4-FFF2-40B4-BE49-F238E27FC236}">
                  <a16:creationId xmlns:a16="http://schemas.microsoft.com/office/drawing/2014/main" id="{F76DA65D-99A0-3BD6-6366-9ACD608A3A33}"/>
                </a:ext>
              </a:extLst>
            </p:cNvPr>
            <p:cNvSpPr/>
            <p:nvPr/>
          </p:nvSpPr>
          <p:spPr>
            <a:xfrm>
              <a:off x="16852400" y="6091225"/>
              <a:ext cx="84550" cy="156250"/>
            </a:xfrm>
            <a:custGeom>
              <a:avLst/>
              <a:gdLst/>
              <a:ahLst/>
              <a:cxnLst/>
              <a:rect l="l" t="t" r="r" b="b"/>
              <a:pathLst>
                <a:path w="3382" h="6250" extrusionOk="0">
                  <a:moveTo>
                    <a:pt x="2853" y="1"/>
                  </a:moveTo>
                  <a:cubicBezTo>
                    <a:pt x="2395" y="1"/>
                    <a:pt x="1540" y="1199"/>
                    <a:pt x="893" y="2804"/>
                  </a:cubicBezTo>
                  <a:cubicBezTo>
                    <a:pt x="215" y="4518"/>
                    <a:pt x="0" y="6054"/>
                    <a:pt x="453" y="6233"/>
                  </a:cubicBezTo>
                  <a:cubicBezTo>
                    <a:pt x="480" y="6244"/>
                    <a:pt x="509" y="6250"/>
                    <a:pt x="541" y="6250"/>
                  </a:cubicBezTo>
                  <a:cubicBezTo>
                    <a:pt x="999" y="6250"/>
                    <a:pt x="1853" y="5052"/>
                    <a:pt x="2489" y="3447"/>
                  </a:cubicBezTo>
                  <a:cubicBezTo>
                    <a:pt x="3179" y="1732"/>
                    <a:pt x="3382" y="196"/>
                    <a:pt x="2941" y="18"/>
                  </a:cubicBezTo>
                  <a:cubicBezTo>
                    <a:pt x="2914" y="6"/>
                    <a:pt x="2884" y="1"/>
                    <a:pt x="2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842;p59">
              <a:extLst>
                <a:ext uri="{FF2B5EF4-FFF2-40B4-BE49-F238E27FC236}">
                  <a16:creationId xmlns:a16="http://schemas.microsoft.com/office/drawing/2014/main" id="{5130B8E0-9F52-347A-79CD-90E60B2F0CB0}"/>
                </a:ext>
              </a:extLst>
            </p:cNvPr>
            <p:cNvSpPr/>
            <p:nvPr/>
          </p:nvSpPr>
          <p:spPr>
            <a:xfrm>
              <a:off x="16854475" y="6144150"/>
              <a:ext cx="59550" cy="103625"/>
            </a:xfrm>
            <a:custGeom>
              <a:avLst/>
              <a:gdLst/>
              <a:ahLst/>
              <a:cxnLst/>
              <a:rect l="l" t="t" r="r" b="b"/>
              <a:pathLst>
                <a:path w="2382" h="4145" extrusionOk="0">
                  <a:moveTo>
                    <a:pt x="1904" y="1"/>
                  </a:moveTo>
                  <a:cubicBezTo>
                    <a:pt x="1523" y="1"/>
                    <a:pt x="928" y="768"/>
                    <a:pt x="513" y="1806"/>
                  </a:cubicBezTo>
                  <a:cubicBezTo>
                    <a:pt x="72" y="2937"/>
                    <a:pt x="1" y="3973"/>
                    <a:pt x="370" y="4128"/>
                  </a:cubicBezTo>
                  <a:cubicBezTo>
                    <a:pt x="398" y="4139"/>
                    <a:pt x="429" y="4144"/>
                    <a:pt x="461" y="4144"/>
                  </a:cubicBezTo>
                  <a:cubicBezTo>
                    <a:pt x="841" y="4144"/>
                    <a:pt x="1441" y="3385"/>
                    <a:pt x="1858" y="2342"/>
                  </a:cubicBezTo>
                  <a:cubicBezTo>
                    <a:pt x="2298" y="1211"/>
                    <a:pt x="2382" y="163"/>
                    <a:pt x="2001" y="20"/>
                  </a:cubicBezTo>
                  <a:cubicBezTo>
                    <a:pt x="1970" y="7"/>
                    <a:pt x="1938" y="1"/>
                    <a:pt x="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843;p59">
              <a:extLst>
                <a:ext uri="{FF2B5EF4-FFF2-40B4-BE49-F238E27FC236}">
                  <a16:creationId xmlns:a16="http://schemas.microsoft.com/office/drawing/2014/main" id="{FCACD53D-0E3B-F279-0F1B-50CE7E9C19FD}"/>
                </a:ext>
              </a:extLst>
            </p:cNvPr>
            <p:cNvSpPr/>
            <p:nvPr/>
          </p:nvSpPr>
          <p:spPr>
            <a:xfrm>
              <a:off x="16834225" y="6078850"/>
              <a:ext cx="47075" cy="167025"/>
            </a:xfrm>
            <a:custGeom>
              <a:avLst/>
              <a:gdLst/>
              <a:ahLst/>
              <a:cxnLst/>
              <a:rect l="l" t="t" r="r" b="b"/>
              <a:pathLst>
                <a:path w="1883" h="6681" extrusionOk="0">
                  <a:moveTo>
                    <a:pt x="1097" y="0"/>
                  </a:moveTo>
                  <a:cubicBezTo>
                    <a:pt x="625" y="0"/>
                    <a:pt x="179" y="1480"/>
                    <a:pt x="96" y="3299"/>
                  </a:cubicBezTo>
                  <a:cubicBezTo>
                    <a:pt x="1" y="5144"/>
                    <a:pt x="322" y="6668"/>
                    <a:pt x="775" y="6680"/>
                  </a:cubicBezTo>
                  <a:cubicBezTo>
                    <a:pt x="779" y="6680"/>
                    <a:pt x="782" y="6680"/>
                    <a:pt x="786" y="6680"/>
                  </a:cubicBezTo>
                  <a:cubicBezTo>
                    <a:pt x="1258" y="6680"/>
                    <a:pt x="1704" y="5201"/>
                    <a:pt x="1787" y="3370"/>
                  </a:cubicBezTo>
                  <a:cubicBezTo>
                    <a:pt x="1882" y="1525"/>
                    <a:pt x="1573" y="13"/>
                    <a:pt x="1108" y="1"/>
                  </a:cubicBezTo>
                  <a:cubicBezTo>
                    <a:pt x="1104" y="0"/>
                    <a:pt x="1101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844;p59">
              <a:extLst>
                <a:ext uri="{FF2B5EF4-FFF2-40B4-BE49-F238E27FC236}">
                  <a16:creationId xmlns:a16="http://schemas.microsoft.com/office/drawing/2014/main" id="{51833C96-0262-19AD-5C8E-9B7C1670AC29}"/>
                </a:ext>
              </a:extLst>
            </p:cNvPr>
            <p:cNvSpPr/>
            <p:nvPr/>
          </p:nvSpPr>
          <p:spPr>
            <a:xfrm>
              <a:off x="16836925" y="6135700"/>
              <a:ext cx="39000" cy="110175"/>
            </a:xfrm>
            <a:custGeom>
              <a:avLst/>
              <a:gdLst/>
              <a:ahLst/>
              <a:cxnLst/>
              <a:rect l="l" t="t" r="r" b="b"/>
              <a:pathLst>
                <a:path w="1560" h="4407" extrusionOk="0">
                  <a:moveTo>
                    <a:pt x="886" y="1"/>
                  </a:moveTo>
                  <a:cubicBezTo>
                    <a:pt x="484" y="1"/>
                    <a:pt x="119" y="961"/>
                    <a:pt x="60" y="2168"/>
                  </a:cubicBezTo>
                  <a:cubicBezTo>
                    <a:pt x="0" y="3394"/>
                    <a:pt x="286" y="4394"/>
                    <a:pt x="667" y="4406"/>
                  </a:cubicBezTo>
                  <a:cubicBezTo>
                    <a:pt x="669" y="4406"/>
                    <a:pt x="672" y="4406"/>
                    <a:pt x="674" y="4406"/>
                  </a:cubicBezTo>
                  <a:cubicBezTo>
                    <a:pt x="1076" y="4406"/>
                    <a:pt x="1441" y="3446"/>
                    <a:pt x="1500" y="2227"/>
                  </a:cubicBezTo>
                  <a:cubicBezTo>
                    <a:pt x="1560" y="1013"/>
                    <a:pt x="1286" y="13"/>
                    <a:pt x="893" y="1"/>
                  </a:cubicBezTo>
                  <a:cubicBezTo>
                    <a:pt x="891" y="1"/>
                    <a:pt x="88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845;p59">
              <a:extLst>
                <a:ext uri="{FF2B5EF4-FFF2-40B4-BE49-F238E27FC236}">
                  <a16:creationId xmlns:a16="http://schemas.microsoft.com/office/drawing/2014/main" id="{6DE4DFF0-AADE-F956-BACB-9E07BB794905}"/>
                </a:ext>
              </a:extLst>
            </p:cNvPr>
            <p:cNvSpPr/>
            <p:nvPr/>
          </p:nvSpPr>
          <p:spPr>
            <a:xfrm>
              <a:off x="16857750" y="6130850"/>
              <a:ext cx="133975" cy="122750"/>
            </a:xfrm>
            <a:custGeom>
              <a:avLst/>
              <a:gdLst/>
              <a:ahLst/>
              <a:cxnLst/>
              <a:rect l="l" t="t" r="r" b="b"/>
              <a:pathLst>
                <a:path w="5359" h="4910" extrusionOk="0">
                  <a:moveTo>
                    <a:pt x="4812" y="1"/>
                  </a:moveTo>
                  <a:cubicBezTo>
                    <a:pt x="4301" y="1"/>
                    <a:pt x="3184" y="751"/>
                    <a:pt x="2084" y="1862"/>
                  </a:cubicBezTo>
                  <a:cubicBezTo>
                    <a:pt x="786" y="3171"/>
                    <a:pt x="1" y="4505"/>
                    <a:pt x="346" y="4838"/>
                  </a:cubicBezTo>
                  <a:cubicBezTo>
                    <a:pt x="394" y="4886"/>
                    <a:pt x="465" y="4909"/>
                    <a:pt x="555" y="4909"/>
                  </a:cubicBezTo>
                  <a:cubicBezTo>
                    <a:pt x="1065" y="4909"/>
                    <a:pt x="2193" y="4166"/>
                    <a:pt x="3287" y="3052"/>
                  </a:cubicBezTo>
                  <a:cubicBezTo>
                    <a:pt x="4584" y="1731"/>
                    <a:pt x="5358" y="397"/>
                    <a:pt x="5025" y="76"/>
                  </a:cubicBezTo>
                  <a:cubicBezTo>
                    <a:pt x="4976" y="25"/>
                    <a:pt x="4904" y="1"/>
                    <a:pt x="4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846;p59">
              <a:extLst>
                <a:ext uri="{FF2B5EF4-FFF2-40B4-BE49-F238E27FC236}">
                  <a16:creationId xmlns:a16="http://schemas.microsoft.com/office/drawing/2014/main" id="{59EE1C9B-6519-E329-87A0-4E0BEAE6E4B9}"/>
                </a:ext>
              </a:extLst>
            </p:cNvPr>
            <p:cNvSpPr/>
            <p:nvPr/>
          </p:nvSpPr>
          <p:spPr>
            <a:xfrm>
              <a:off x="16858950" y="6170850"/>
              <a:ext cx="91400" cy="82600"/>
            </a:xfrm>
            <a:custGeom>
              <a:avLst/>
              <a:gdLst/>
              <a:ahLst/>
              <a:cxnLst/>
              <a:rect l="l" t="t" r="r" b="b"/>
              <a:pathLst>
                <a:path w="3656" h="3304" extrusionOk="0">
                  <a:moveTo>
                    <a:pt x="3136" y="0"/>
                  </a:moveTo>
                  <a:cubicBezTo>
                    <a:pt x="2729" y="0"/>
                    <a:pt x="1989" y="445"/>
                    <a:pt x="1310" y="1143"/>
                  </a:cubicBezTo>
                  <a:cubicBezTo>
                    <a:pt x="464" y="2012"/>
                    <a:pt x="0" y="2940"/>
                    <a:pt x="286" y="3226"/>
                  </a:cubicBezTo>
                  <a:cubicBezTo>
                    <a:pt x="338" y="3279"/>
                    <a:pt x="415" y="3304"/>
                    <a:pt x="511" y="3304"/>
                  </a:cubicBezTo>
                  <a:cubicBezTo>
                    <a:pt x="917" y="3304"/>
                    <a:pt x="1662" y="2860"/>
                    <a:pt x="2346" y="2167"/>
                  </a:cubicBezTo>
                  <a:cubicBezTo>
                    <a:pt x="3203" y="1297"/>
                    <a:pt x="3655" y="369"/>
                    <a:pt x="3370" y="83"/>
                  </a:cubicBezTo>
                  <a:cubicBezTo>
                    <a:pt x="3316" y="27"/>
                    <a:pt x="3236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847;p59">
              <a:extLst>
                <a:ext uri="{FF2B5EF4-FFF2-40B4-BE49-F238E27FC236}">
                  <a16:creationId xmlns:a16="http://schemas.microsoft.com/office/drawing/2014/main" id="{4F69DF6C-A00D-FD8F-AD2B-511A2C9E5A95}"/>
                </a:ext>
              </a:extLst>
            </p:cNvPr>
            <p:cNvSpPr/>
            <p:nvPr/>
          </p:nvSpPr>
          <p:spPr>
            <a:xfrm>
              <a:off x="16802375" y="6217550"/>
              <a:ext cx="97975" cy="81175"/>
            </a:xfrm>
            <a:custGeom>
              <a:avLst/>
              <a:gdLst/>
              <a:ahLst/>
              <a:cxnLst/>
              <a:rect l="l" t="t" r="r" b="b"/>
              <a:pathLst>
                <a:path w="3919" h="3247" extrusionOk="0">
                  <a:moveTo>
                    <a:pt x="1489" y="1"/>
                  </a:moveTo>
                  <a:cubicBezTo>
                    <a:pt x="1489" y="1"/>
                    <a:pt x="1" y="1930"/>
                    <a:pt x="989" y="2918"/>
                  </a:cubicBezTo>
                  <a:cubicBezTo>
                    <a:pt x="1233" y="3156"/>
                    <a:pt x="1533" y="3246"/>
                    <a:pt x="1846" y="3246"/>
                  </a:cubicBezTo>
                  <a:cubicBezTo>
                    <a:pt x="2816" y="3246"/>
                    <a:pt x="3918" y="2382"/>
                    <a:pt x="3918" y="2382"/>
                  </a:cubicBezTo>
                  <a:cubicBezTo>
                    <a:pt x="3787" y="1299"/>
                    <a:pt x="3144" y="763"/>
                    <a:pt x="3144" y="763"/>
                  </a:cubicBezTo>
                  <a:cubicBezTo>
                    <a:pt x="3144" y="763"/>
                    <a:pt x="2585" y="96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848;p59">
              <a:extLst>
                <a:ext uri="{FF2B5EF4-FFF2-40B4-BE49-F238E27FC236}">
                  <a16:creationId xmlns:a16="http://schemas.microsoft.com/office/drawing/2014/main" id="{4783F29B-D647-50F2-A323-EC99FC58780D}"/>
                </a:ext>
              </a:extLst>
            </p:cNvPr>
            <p:cNvSpPr/>
            <p:nvPr/>
          </p:nvSpPr>
          <p:spPr>
            <a:xfrm>
              <a:off x="16659825" y="6345750"/>
              <a:ext cx="115500" cy="252450"/>
            </a:xfrm>
            <a:custGeom>
              <a:avLst/>
              <a:gdLst/>
              <a:ahLst/>
              <a:cxnLst/>
              <a:rect l="l" t="t" r="r" b="b"/>
              <a:pathLst>
                <a:path w="4620" h="10098" extrusionOk="0">
                  <a:moveTo>
                    <a:pt x="200" y="1"/>
                  </a:moveTo>
                  <a:cubicBezTo>
                    <a:pt x="92" y="1"/>
                    <a:pt x="0" y="127"/>
                    <a:pt x="119" y="219"/>
                  </a:cubicBezTo>
                  <a:cubicBezTo>
                    <a:pt x="2786" y="2612"/>
                    <a:pt x="4358" y="6422"/>
                    <a:pt x="4084" y="9982"/>
                  </a:cubicBezTo>
                  <a:cubicBezTo>
                    <a:pt x="4072" y="10059"/>
                    <a:pt x="4131" y="10098"/>
                    <a:pt x="4195" y="10098"/>
                  </a:cubicBezTo>
                  <a:cubicBezTo>
                    <a:pt x="4259" y="10098"/>
                    <a:pt x="4328" y="10059"/>
                    <a:pt x="4334" y="9982"/>
                  </a:cubicBezTo>
                  <a:cubicBezTo>
                    <a:pt x="4619" y="6362"/>
                    <a:pt x="3012" y="2481"/>
                    <a:pt x="298" y="40"/>
                  </a:cubicBezTo>
                  <a:cubicBezTo>
                    <a:pt x="267" y="13"/>
                    <a:pt x="233" y="1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849;p59">
              <a:extLst>
                <a:ext uri="{FF2B5EF4-FFF2-40B4-BE49-F238E27FC236}">
                  <a16:creationId xmlns:a16="http://schemas.microsoft.com/office/drawing/2014/main" id="{80535FCB-ADA7-D344-EC2A-B675F358824E}"/>
                </a:ext>
              </a:extLst>
            </p:cNvPr>
            <p:cNvSpPr/>
            <p:nvPr/>
          </p:nvSpPr>
          <p:spPr>
            <a:xfrm>
              <a:off x="16522600" y="6303200"/>
              <a:ext cx="161050" cy="80200"/>
            </a:xfrm>
            <a:custGeom>
              <a:avLst/>
              <a:gdLst/>
              <a:ahLst/>
              <a:cxnLst/>
              <a:rect l="l" t="t" r="r" b="b"/>
              <a:pathLst>
                <a:path w="6442" h="3208" extrusionOk="0">
                  <a:moveTo>
                    <a:pt x="728" y="0"/>
                  </a:moveTo>
                  <a:cubicBezTo>
                    <a:pt x="438" y="0"/>
                    <a:pt x="243" y="63"/>
                    <a:pt x="179" y="194"/>
                  </a:cubicBezTo>
                  <a:cubicBezTo>
                    <a:pt x="0" y="623"/>
                    <a:pt x="1191" y="1599"/>
                    <a:pt x="2858" y="2373"/>
                  </a:cubicBezTo>
                  <a:cubicBezTo>
                    <a:pt x="4005" y="2906"/>
                    <a:pt x="5080" y="3208"/>
                    <a:pt x="5708" y="3208"/>
                  </a:cubicBezTo>
                  <a:cubicBezTo>
                    <a:pt x="5992" y="3208"/>
                    <a:pt x="6184" y="3146"/>
                    <a:pt x="6251" y="3016"/>
                  </a:cubicBezTo>
                  <a:cubicBezTo>
                    <a:pt x="6441" y="2588"/>
                    <a:pt x="5251" y="1623"/>
                    <a:pt x="3572" y="825"/>
                  </a:cubicBezTo>
                  <a:cubicBezTo>
                    <a:pt x="2431" y="296"/>
                    <a:pt x="1357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850;p59">
              <a:extLst>
                <a:ext uri="{FF2B5EF4-FFF2-40B4-BE49-F238E27FC236}">
                  <a16:creationId xmlns:a16="http://schemas.microsoft.com/office/drawing/2014/main" id="{D51DE830-5045-5874-D3C3-90FCA6C9058F}"/>
                </a:ext>
              </a:extLst>
            </p:cNvPr>
            <p:cNvSpPr/>
            <p:nvPr/>
          </p:nvSpPr>
          <p:spPr>
            <a:xfrm>
              <a:off x="16574675" y="6326800"/>
              <a:ext cx="108375" cy="57175"/>
            </a:xfrm>
            <a:custGeom>
              <a:avLst/>
              <a:gdLst/>
              <a:ahLst/>
              <a:cxnLst/>
              <a:rect l="l" t="t" r="r" b="b"/>
              <a:pathLst>
                <a:path w="4335" h="2287" extrusionOk="0">
                  <a:moveTo>
                    <a:pt x="713" y="0"/>
                  </a:moveTo>
                  <a:cubicBezTo>
                    <a:pt x="427" y="0"/>
                    <a:pt x="228" y="70"/>
                    <a:pt x="167" y="215"/>
                  </a:cubicBezTo>
                  <a:cubicBezTo>
                    <a:pt x="1" y="572"/>
                    <a:pt x="763" y="1286"/>
                    <a:pt x="1858" y="1810"/>
                  </a:cubicBezTo>
                  <a:cubicBezTo>
                    <a:pt x="2523" y="2121"/>
                    <a:pt x="3170" y="2287"/>
                    <a:pt x="3613" y="2287"/>
                  </a:cubicBezTo>
                  <a:cubicBezTo>
                    <a:pt x="3901" y="2287"/>
                    <a:pt x="4102" y="2217"/>
                    <a:pt x="4168" y="2072"/>
                  </a:cubicBezTo>
                  <a:cubicBezTo>
                    <a:pt x="4335" y="1715"/>
                    <a:pt x="3573" y="1001"/>
                    <a:pt x="2465" y="477"/>
                  </a:cubicBezTo>
                  <a:cubicBezTo>
                    <a:pt x="1800" y="166"/>
                    <a:pt x="1153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851;p59">
              <a:extLst>
                <a:ext uri="{FF2B5EF4-FFF2-40B4-BE49-F238E27FC236}">
                  <a16:creationId xmlns:a16="http://schemas.microsoft.com/office/drawing/2014/main" id="{278E1A70-404C-527C-BC8F-229E00C234CC}"/>
                </a:ext>
              </a:extLst>
            </p:cNvPr>
            <p:cNvSpPr/>
            <p:nvPr/>
          </p:nvSpPr>
          <p:spPr>
            <a:xfrm>
              <a:off x="16509800" y="6357225"/>
              <a:ext cx="168475" cy="45875"/>
            </a:xfrm>
            <a:custGeom>
              <a:avLst/>
              <a:gdLst/>
              <a:ahLst/>
              <a:cxnLst/>
              <a:rect l="l" t="t" r="r" b="b"/>
              <a:pathLst>
                <a:path w="6739" h="1835" extrusionOk="0">
                  <a:moveTo>
                    <a:pt x="2190" y="0"/>
                  </a:moveTo>
                  <a:cubicBezTo>
                    <a:pt x="978" y="0"/>
                    <a:pt x="96" y="210"/>
                    <a:pt x="60" y="569"/>
                  </a:cubicBezTo>
                  <a:cubicBezTo>
                    <a:pt x="0" y="1034"/>
                    <a:pt x="1453" y="1570"/>
                    <a:pt x="3286" y="1760"/>
                  </a:cubicBezTo>
                  <a:cubicBezTo>
                    <a:pt x="3743" y="1810"/>
                    <a:pt x="4181" y="1834"/>
                    <a:pt x="4582" y="1834"/>
                  </a:cubicBezTo>
                  <a:cubicBezTo>
                    <a:pt x="5792" y="1834"/>
                    <a:pt x="6668" y="1618"/>
                    <a:pt x="6703" y="1260"/>
                  </a:cubicBezTo>
                  <a:cubicBezTo>
                    <a:pt x="6739" y="796"/>
                    <a:pt x="5298" y="260"/>
                    <a:pt x="3465" y="69"/>
                  </a:cubicBezTo>
                  <a:cubicBezTo>
                    <a:pt x="3017" y="23"/>
                    <a:pt x="2586" y="0"/>
                    <a:pt x="2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852;p59">
              <a:extLst>
                <a:ext uri="{FF2B5EF4-FFF2-40B4-BE49-F238E27FC236}">
                  <a16:creationId xmlns:a16="http://schemas.microsoft.com/office/drawing/2014/main" id="{DC474E6F-8DCA-F526-7DB0-522EEB949FD7}"/>
                </a:ext>
              </a:extLst>
            </p:cNvPr>
            <p:cNvSpPr/>
            <p:nvPr/>
          </p:nvSpPr>
          <p:spPr>
            <a:xfrm>
              <a:off x="16566950" y="6364050"/>
              <a:ext cx="111625" cy="37750"/>
            </a:xfrm>
            <a:custGeom>
              <a:avLst/>
              <a:gdLst/>
              <a:ahLst/>
              <a:cxnLst/>
              <a:rect l="l" t="t" r="r" b="b"/>
              <a:pathLst>
                <a:path w="4465" h="1510" extrusionOk="0">
                  <a:moveTo>
                    <a:pt x="1631" y="1"/>
                  </a:moveTo>
                  <a:cubicBezTo>
                    <a:pt x="739" y="1"/>
                    <a:pt x="65" y="196"/>
                    <a:pt x="36" y="523"/>
                  </a:cubicBezTo>
                  <a:cubicBezTo>
                    <a:pt x="0" y="927"/>
                    <a:pt x="929" y="1356"/>
                    <a:pt x="2155" y="1475"/>
                  </a:cubicBezTo>
                  <a:cubicBezTo>
                    <a:pt x="2386" y="1498"/>
                    <a:pt x="2610" y="1509"/>
                    <a:pt x="2822" y="1509"/>
                  </a:cubicBezTo>
                  <a:cubicBezTo>
                    <a:pt x="3714" y="1509"/>
                    <a:pt x="4388" y="1314"/>
                    <a:pt x="4417" y="987"/>
                  </a:cubicBezTo>
                  <a:cubicBezTo>
                    <a:pt x="4465" y="582"/>
                    <a:pt x="3512" y="165"/>
                    <a:pt x="2298" y="35"/>
                  </a:cubicBezTo>
                  <a:cubicBezTo>
                    <a:pt x="2067" y="12"/>
                    <a:pt x="1843" y="1"/>
                    <a:pt x="1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853;p59">
              <a:extLst>
                <a:ext uri="{FF2B5EF4-FFF2-40B4-BE49-F238E27FC236}">
                  <a16:creationId xmlns:a16="http://schemas.microsoft.com/office/drawing/2014/main" id="{DE2E8735-2FFC-4193-420C-E4CBFF913C67}"/>
                </a:ext>
              </a:extLst>
            </p:cNvPr>
            <p:cNvSpPr/>
            <p:nvPr/>
          </p:nvSpPr>
          <p:spPr>
            <a:xfrm>
              <a:off x="16619025" y="6214275"/>
              <a:ext cx="78025" cy="158400"/>
            </a:xfrm>
            <a:custGeom>
              <a:avLst/>
              <a:gdLst/>
              <a:ahLst/>
              <a:cxnLst/>
              <a:rect l="l" t="t" r="r" b="b"/>
              <a:pathLst>
                <a:path w="3121" h="6336" extrusionOk="0">
                  <a:moveTo>
                    <a:pt x="519" y="0"/>
                  </a:moveTo>
                  <a:cubicBezTo>
                    <a:pt x="492" y="0"/>
                    <a:pt x="466" y="4"/>
                    <a:pt x="441" y="13"/>
                  </a:cubicBezTo>
                  <a:cubicBezTo>
                    <a:pt x="1" y="180"/>
                    <a:pt x="144" y="1704"/>
                    <a:pt x="751" y="3454"/>
                  </a:cubicBezTo>
                  <a:cubicBezTo>
                    <a:pt x="1336" y="5097"/>
                    <a:pt x="2134" y="6336"/>
                    <a:pt x="2602" y="6336"/>
                  </a:cubicBezTo>
                  <a:cubicBezTo>
                    <a:pt x="2629" y="6336"/>
                    <a:pt x="2655" y="6332"/>
                    <a:pt x="2680" y="6323"/>
                  </a:cubicBezTo>
                  <a:cubicBezTo>
                    <a:pt x="3120" y="6156"/>
                    <a:pt x="2977" y="4621"/>
                    <a:pt x="2358" y="2882"/>
                  </a:cubicBezTo>
                  <a:cubicBezTo>
                    <a:pt x="1784" y="1239"/>
                    <a:pt x="987" y="0"/>
                    <a:pt x="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854;p59">
              <a:extLst>
                <a:ext uri="{FF2B5EF4-FFF2-40B4-BE49-F238E27FC236}">
                  <a16:creationId xmlns:a16="http://schemas.microsoft.com/office/drawing/2014/main" id="{90FDD3DE-6B7F-56CE-10B5-DD010E9B0A2F}"/>
                </a:ext>
              </a:extLst>
            </p:cNvPr>
            <p:cNvSpPr/>
            <p:nvPr/>
          </p:nvSpPr>
          <p:spPr>
            <a:xfrm>
              <a:off x="16640175" y="6268125"/>
              <a:ext cx="55375" cy="104575"/>
            </a:xfrm>
            <a:custGeom>
              <a:avLst/>
              <a:gdLst/>
              <a:ahLst/>
              <a:cxnLst/>
              <a:rect l="l" t="t" r="r" b="b"/>
              <a:pathLst>
                <a:path w="2215" h="4183" extrusionOk="0">
                  <a:moveTo>
                    <a:pt x="451" y="0"/>
                  </a:moveTo>
                  <a:cubicBezTo>
                    <a:pt x="422" y="0"/>
                    <a:pt x="395" y="5"/>
                    <a:pt x="369" y="14"/>
                  </a:cubicBezTo>
                  <a:cubicBezTo>
                    <a:pt x="0" y="145"/>
                    <a:pt x="24" y="1193"/>
                    <a:pt x="429" y="2336"/>
                  </a:cubicBezTo>
                  <a:cubicBezTo>
                    <a:pt x="805" y="3398"/>
                    <a:pt x="1387" y="4183"/>
                    <a:pt x="1764" y="4183"/>
                  </a:cubicBezTo>
                  <a:cubicBezTo>
                    <a:pt x="1792" y="4183"/>
                    <a:pt x="1820" y="4178"/>
                    <a:pt x="1846" y="4169"/>
                  </a:cubicBezTo>
                  <a:cubicBezTo>
                    <a:pt x="2215" y="4038"/>
                    <a:pt x="2191" y="2990"/>
                    <a:pt x="1786" y="1847"/>
                  </a:cubicBezTo>
                  <a:cubicBezTo>
                    <a:pt x="1399" y="785"/>
                    <a:pt x="826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855;p59">
              <a:extLst>
                <a:ext uri="{FF2B5EF4-FFF2-40B4-BE49-F238E27FC236}">
                  <a16:creationId xmlns:a16="http://schemas.microsoft.com/office/drawing/2014/main" id="{C93DCDE8-57C7-580A-812C-B5B027772695}"/>
                </a:ext>
              </a:extLst>
            </p:cNvPr>
            <p:cNvSpPr/>
            <p:nvPr/>
          </p:nvSpPr>
          <p:spPr>
            <a:xfrm>
              <a:off x="16673800" y="6204475"/>
              <a:ext cx="43475" cy="167000"/>
            </a:xfrm>
            <a:custGeom>
              <a:avLst/>
              <a:gdLst/>
              <a:ahLst/>
              <a:cxnLst/>
              <a:rect l="l" t="t" r="r" b="b"/>
              <a:pathLst>
                <a:path w="1739" h="6680" extrusionOk="0">
                  <a:moveTo>
                    <a:pt x="846" y="0"/>
                  </a:moveTo>
                  <a:cubicBezTo>
                    <a:pt x="381" y="0"/>
                    <a:pt x="0" y="1500"/>
                    <a:pt x="24" y="3346"/>
                  </a:cubicBezTo>
                  <a:cubicBezTo>
                    <a:pt x="36" y="5191"/>
                    <a:pt x="429" y="6679"/>
                    <a:pt x="893" y="6679"/>
                  </a:cubicBezTo>
                  <a:cubicBezTo>
                    <a:pt x="1358" y="6679"/>
                    <a:pt x="1739" y="5179"/>
                    <a:pt x="1715" y="3334"/>
                  </a:cubicBezTo>
                  <a:cubicBezTo>
                    <a:pt x="1703" y="1488"/>
                    <a:pt x="1298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856;p59">
              <a:extLst>
                <a:ext uri="{FF2B5EF4-FFF2-40B4-BE49-F238E27FC236}">
                  <a16:creationId xmlns:a16="http://schemas.microsoft.com/office/drawing/2014/main" id="{95BDA9C9-34EE-A97F-D61D-F6810F885003}"/>
                </a:ext>
              </a:extLst>
            </p:cNvPr>
            <p:cNvSpPr/>
            <p:nvPr/>
          </p:nvSpPr>
          <p:spPr>
            <a:xfrm>
              <a:off x="16677375" y="6261325"/>
              <a:ext cx="36925" cy="110750"/>
            </a:xfrm>
            <a:custGeom>
              <a:avLst/>
              <a:gdLst/>
              <a:ahLst/>
              <a:cxnLst/>
              <a:rect l="l" t="t" r="r" b="b"/>
              <a:pathLst>
                <a:path w="1477" h="4430" extrusionOk="0">
                  <a:moveTo>
                    <a:pt x="715" y="0"/>
                  </a:moveTo>
                  <a:cubicBezTo>
                    <a:pt x="310" y="24"/>
                    <a:pt x="0" y="1000"/>
                    <a:pt x="12" y="2227"/>
                  </a:cubicBezTo>
                  <a:cubicBezTo>
                    <a:pt x="24" y="3441"/>
                    <a:pt x="358" y="4429"/>
                    <a:pt x="762" y="4429"/>
                  </a:cubicBezTo>
                  <a:cubicBezTo>
                    <a:pt x="1155" y="4405"/>
                    <a:pt x="1477" y="3429"/>
                    <a:pt x="1453" y="2203"/>
                  </a:cubicBezTo>
                  <a:cubicBezTo>
                    <a:pt x="1441" y="988"/>
                    <a:pt x="112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6" name="Google Shape;7857;p59">
              <a:extLst>
                <a:ext uri="{FF2B5EF4-FFF2-40B4-BE49-F238E27FC236}">
                  <a16:creationId xmlns:a16="http://schemas.microsoft.com/office/drawing/2014/main" id="{E22E18E8-7C6A-DA4E-6CCA-8C8F885BDC07}"/>
                </a:ext>
              </a:extLst>
            </p:cNvPr>
            <p:cNvSpPr/>
            <p:nvPr/>
          </p:nvSpPr>
          <p:spPr>
            <a:xfrm>
              <a:off x="16562175" y="6251300"/>
              <a:ext cx="129800" cy="127125"/>
            </a:xfrm>
            <a:custGeom>
              <a:avLst/>
              <a:gdLst/>
              <a:ahLst/>
              <a:cxnLst/>
              <a:rect l="l" t="t" r="r" b="b"/>
              <a:pathLst>
                <a:path w="5192" h="5085" extrusionOk="0">
                  <a:moveTo>
                    <a:pt x="548" y="0"/>
                  </a:moveTo>
                  <a:cubicBezTo>
                    <a:pt x="463" y="0"/>
                    <a:pt x="395" y="22"/>
                    <a:pt x="346" y="68"/>
                  </a:cubicBezTo>
                  <a:cubicBezTo>
                    <a:pt x="1" y="389"/>
                    <a:pt x="739" y="1747"/>
                    <a:pt x="1977" y="3116"/>
                  </a:cubicBezTo>
                  <a:cubicBezTo>
                    <a:pt x="3033" y="4294"/>
                    <a:pt x="4141" y="5085"/>
                    <a:pt x="4649" y="5085"/>
                  </a:cubicBezTo>
                  <a:cubicBezTo>
                    <a:pt x="4732" y="5085"/>
                    <a:pt x="4798" y="5064"/>
                    <a:pt x="4846" y="5021"/>
                  </a:cubicBezTo>
                  <a:cubicBezTo>
                    <a:pt x="5192" y="4711"/>
                    <a:pt x="4477" y="3342"/>
                    <a:pt x="3227" y="1973"/>
                  </a:cubicBezTo>
                  <a:cubicBezTo>
                    <a:pt x="2165" y="798"/>
                    <a:pt x="1059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858;p59">
              <a:extLst>
                <a:ext uri="{FF2B5EF4-FFF2-40B4-BE49-F238E27FC236}">
                  <a16:creationId xmlns:a16="http://schemas.microsoft.com/office/drawing/2014/main" id="{D48A268A-95D8-EE68-B9D6-78C7AFB72DE2}"/>
                </a:ext>
              </a:extLst>
            </p:cNvPr>
            <p:cNvSpPr/>
            <p:nvPr/>
          </p:nvSpPr>
          <p:spPr>
            <a:xfrm>
              <a:off x="16601775" y="6293500"/>
              <a:ext cx="89300" cy="85075"/>
            </a:xfrm>
            <a:custGeom>
              <a:avLst/>
              <a:gdLst/>
              <a:ahLst/>
              <a:cxnLst/>
              <a:rect l="l" t="t" r="r" b="b"/>
              <a:pathLst>
                <a:path w="3572" h="3403" extrusionOk="0">
                  <a:moveTo>
                    <a:pt x="513" y="1"/>
                  </a:moveTo>
                  <a:cubicBezTo>
                    <a:pt x="424" y="1"/>
                    <a:pt x="351" y="23"/>
                    <a:pt x="298" y="70"/>
                  </a:cubicBezTo>
                  <a:cubicBezTo>
                    <a:pt x="0" y="320"/>
                    <a:pt x="429" y="1273"/>
                    <a:pt x="1250" y="2190"/>
                  </a:cubicBezTo>
                  <a:cubicBezTo>
                    <a:pt x="1924" y="2932"/>
                    <a:pt x="2655" y="3402"/>
                    <a:pt x="3059" y="3402"/>
                  </a:cubicBezTo>
                  <a:cubicBezTo>
                    <a:pt x="3148" y="3402"/>
                    <a:pt x="3221" y="3380"/>
                    <a:pt x="3274" y="3333"/>
                  </a:cubicBezTo>
                  <a:cubicBezTo>
                    <a:pt x="3572" y="3059"/>
                    <a:pt x="3143" y="2106"/>
                    <a:pt x="2322" y="1213"/>
                  </a:cubicBezTo>
                  <a:cubicBezTo>
                    <a:pt x="1648" y="471"/>
                    <a:pt x="917" y="1"/>
                    <a:pt x="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859;p59">
              <a:extLst>
                <a:ext uri="{FF2B5EF4-FFF2-40B4-BE49-F238E27FC236}">
                  <a16:creationId xmlns:a16="http://schemas.microsoft.com/office/drawing/2014/main" id="{01837A9D-910B-C1C6-C33E-EB444084C48D}"/>
                </a:ext>
              </a:extLst>
            </p:cNvPr>
            <p:cNvSpPr/>
            <p:nvPr/>
          </p:nvSpPr>
          <p:spPr>
            <a:xfrm>
              <a:off x="16648200" y="6343775"/>
              <a:ext cx="97950" cy="81000"/>
            </a:xfrm>
            <a:custGeom>
              <a:avLst/>
              <a:gdLst/>
              <a:ahLst/>
              <a:cxnLst/>
              <a:rect l="l" t="t" r="r" b="b"/>
              <a:pathLst>
                <a:path w="3918" h="3240" extrusionOk="0">
                  <a:moveTo>
                    <a:pt x="2525" y="0"/>
                  </a:moveTo>
                  <a:cubicBezTo>
                    <a:pt x="1417" y="60"/>
                    <a:pt x="834" y="679"/>
                    <a:pt x="834" y="679"/>
                  </a:cubicBezTo>
                  <a:cubicBezTo>
                    <a:pt x="834" y="679"/>
                    <a:pt x="167" y="1215"/>
                    <a:pt x="1" y="2298"/>
                  </a:cubicBezTo>
                  <a:cubicBezTo>
                    <a:pt x="1" y="2298"/>
                    <a:pt x="1098" y="3239"/>
                    <a:pt x="2080" y="3239"/>
                  </a:cubicBezTo>
                  <a:cubicBezTo>
                    <a:pt x="2372" y="3239"/>
                    <a:pt x="2654" y="3156"/>
                    <a:pt x="2894" y="2941"/>
                  </a:cubicBezTo>
                  <a:cubicBezTo>
                    <a:pt x="3918" y="1989"/>
                    <a:pt x="2525" y="0"/>
                    <a:pt x="2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860;p59">
              <a:extLst>
                <a:ext uri="{FF2B5EF4-FFF2-40B4-BE49-F238E27FC236}">
                  <a16:creationId xmlns:a16="http://schemas.microsoft.com/office/drawing/2014/main" id="{970B6BF9-1A59-CB16-8E2C-DF553C456145}"/>
                </a:ext>
              </a:extLst>
            </p:cNvPr>
            <p:cNvSpPr/>
            <p:nvPr/>
          </p:nvSpPr>
          <p:spPr>
            <a:xfrm>
              <a:off x="16779175" y="6341525"/>
              <a:ext cx="102700" cy="65075"/>
            </a:xfrm>
            <a:custGeom>
              <a:avLst/>
              <a:gdLst/>
              <a:ahLst/>
              <a:cxnLst/>
              <a:rect l="l" t="t" r="r" b="b"/>
              <a:pathLst>
                <a:path w="4108" h="2603" extrusionOk="0">
                  <a:moveTo>
                    <a:pt x="2481" y="0"/>
                  </a:moveTo>
                  <a:cubicBezTo>
                    <a:pt x="1397" y="0"/>
                    <a:pt x="0" y="2602"/>
                    <a:pt x="0" y="2602"/>
                  </a:cubicBezTo>
                  <a:cubicBezTo>
                    <a:pt x="0" y="2602"/>
                    <a:pt x="4108" y="1757"/>
                    <a:pt x="3060" y="328"/>
                  </a:cubicBezTo>
                  <a:cubicBezTo>
                    <a:pt x="2887" y="97"/>
                    <a:pt x="2690" y="0"/>
                    <a:pt x="2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861;p59">
              <a:extLst>
                <a:ext uri="{FF2B5EF4-FFF2-40B4-BE49-F238E27FC236}">
                  <a16:creationId xmlns:a16="http://schemas.microsoft.com/office/drawing/2014/main" id="{234CE0F1-64C7-81F0-5F73-2AAE94572A92}"/>
                </a:ext>
              </a:extLst>
            </p:cNvPr>
            <p:cNvSpPr/>
            <p:nvPr/>
          </p:nvSpPr>
          <p:spPr>
            <a:xfrm>
              <a:off x="16778275" y="6351800"/>
              <a:ext cx="72950" cy="56275"/>
            </a:xfrm>
            <a:custGeom>
              <a:avLst/>
              <a:gdLst/>
              <a:ahLst/>
              <a:cxnLst/>
              <a:rect l="l" t="t" r="r" b="b"/>
              <a:pathLst>
                <a:path w="2918" h="2251" extrusionOk="0">
                  <a:moveTo>
                    <a:pt x="2834" y="1"/>
                  </a:moveTo>
                  <a:lnTo>
                    <a:pt x="1" y="2132"/>
                  </a:lnTo>
                  <a:lnTo>
                    <a:pt x="84" y="2251"/>
                  </a:lnTo>
                  <a:lnTo>
                    <a:pt x="2918" y="120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862;p59">
              <a:extLst>
                <a:ext uri="{FF2B5EF4-FFF2-40B4-BE49-F238E27FC236}">
                  <a16:creationId xmlns:a16="http://schemas.microsoft.com/office/drawing/2014/main" id="{F5E0A6D6-0237-8F6F-35FB-0279D3C3A499}"/>
                </a:ext>
              </a:extLst>
            </p:cNvPr>
            <p:cNvSpPr/>
            <p:nvPr/>
          </p:nvSpPr>
          <p:spPr>
            <a:xfrm>
              <a:off x="16659500" y="6452625"/>
              <a:ext cx="103625" cy="62625"/>
            </a:xfrm>
            <a:custGeom>
              <a:avLst/>
              <a:gdLst/>
              <a:ahLst/>
              <a:cxnLst/>
              <a:rect l="l" t="t" r="r" b="b"/>
              <a:pathLst>
                <a:path w="4145" h="2505" extrusionOk="0">
                  <a:moveTo>
                    <a:pt x="1603" y="0"/>
                  </a:moveTo>
                  <a:cubicBezTo>
                    <a:pt x="1385" y="0"/>
                    <a:pt x="1183" y="103"/>
                    <a:pt x="1013" y="349"/>
                  </a:cubicBezTo>
                  <a:cubicBezTo>
                    <a:pt x="1" y="1814"/>
                    <a:pt x="4144" y="2504"/>
                    <a:pt x="4144" y="2504"/>
                  </a:cubicBezTo>
                  <a:cubicBezTo>
                    <a:pt x="4144" y="2504"/>
                    <a:pt x="2678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863;p59">
              <a:extLst>
                <a:ext uri="{FF2B5EF4-FFF2-40B4-BE49-F238E27FC236}">
                  <a16:creationId xmlns:a16="http://schemas.microsoft.com/office/drawing/2014/main" id="{1063C7C3-F662-161A-466D-92CD38F52E12}"/>
                </a:ext>
              </a:extLst>
            </p:cNvPr>
            <p:cNvSpPr/>
            <p:nvPr/>
          </p:nvSpPr>
          <p:spPr>
            <a:xfrm>
              <a:off x="16688675" y="6464025"/>
              <a:ext cx="75050" cy="53300"/>
            </a:xfrm>
            <a:custGeom>
              <a:avLst/>
              <a:gdLst/>
              <a:ahLst/>
              <a:cxnLst/>
              <a:rect l="l" t="t" r="r" b="b"/>
              <a:pathLst>
                <a:path w="3002" h="2132" extrusionOk="0">
                  <a:moveTo>
                    <a:pt x="84" y="0"/>
                  </a:moveTo>
                  <a:lnTo>
                    <a:pt x="1" y="119"/>
                  </a:lnTo>
                  <a:lnTo>
                    <a:pt x="2918" y="2131"/>
                  </a:lnTo>
                  <a:lnTo>
                    <a:pt x="3001" y="200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sis Statement for African American Literature by Slidesgo">
  <a:themeElements>
    <a:clrScheme name="Simple Light">
      <a:dk1>
        <a:srgbClr val="361A1A"/>
      </a:dk1>
      <a:lt1>
        <a:srgbClr val="5E2F26"/>
      </a:lt1>
      <a:dk2>
        <a:srgbClr val="F8D1C4"/>
      </a:dk2>
      <a:lt2>
        <a:srgbClr val="FFFFFF"/>
      </a:lt2>
      <a:accent1>
        <a:srgbClr val="FFAD80"/>
      </a:accent1>
      <a:accent2>
        <a:srgbClr val="FD8860"/>
      </a:accent2>
      <a:accent3>
        <a:srgbClr val="B35135"/>
      </a:accent3>
      <a:accent4>
        <a:srgbClr val="477861"/>
      </a:accent4>
      <a:accent5>
        <a:srgbClr val="355445"/>
      </a:accent5>
      <a:accent6>
        <a:srgbClr val="A57E54"/>
      </a:accent6>
      <a:hlink>
        <a:srgbClr val="5E2F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Questrial</vt:lpstr>
      <vt:lpstr>DM Sans</vt:lpstr>
      <vt:lpstr>Arial</vt:lpstr>
      <vt:lpstr>Roboto Condensed Light</vt:lpstr>
      <vt:lpstr>Bookman Old Style</vt:lpstr>
      <vt:lpstr>Helvetica</vt:lpstr>
      <vt:lpstr>DM Sans Medium</vt:lpstr>
      <vt:lpstr>Thesis Statement for African American Literature by Slidesgo</vt:lpstr>
      <vt:lpstr>Raperda tentang Penyelenggaraan Bantuan Hukum</vt:lpstr>
      <vt:lpstr>Latar Belakang</vt:lpstr>
      <vt:lpstr>Tujuan</vt:lpstr>
      <vt:lpstr>Pengecualian Pemberian Bantuan Hukum</vt:lpstr>
      <vt:lpstr>Pengecualian</vt:lpstr>
      <vt:lpstr>Syarat Penerima</vt:lpstr>
      <vt:lpstr>Permohonan Tertulis</vt:lpstr>
      <vt:lpstr>Standar Bantuan Hukum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Raperda tentang Penyelenggaraan Bantuan Hukum</dc:title>
  <dc:creator>Doni Dharmawan</dc:creator>
  <cp:lastModifiedBy>Doni Dharmawan</cp:lastModifiedBy>
  <cp:revision>1</cp:revision>
  <dcterms:modified xsi:type="dcterms:W3CDTF">2024-08-14T09:14:44Z</dcterms:modified>
</cp:coreProperties>
</file>