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4" r:id="rId4"/>
    <p:sldId id="285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7" r:id="rId23"/>
    <p:sldId id="288" r:id="rId24"/>
    <p:sldId id="289" r:id="rId25"/>
    <p:sldId id="290" r:id="rId26"/>
    <p:sldId id="291" r:id="rId27"/>
    <p:sldId id="283" r:id="rId28"/>
    <p:sldId id="281" r:id="rId29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7" autoAdjust="0"/>
    <p:restoredTop sz="94660"/>
  </p:normalViewPr>
  <p:slideViewPr>
    <p:cSldViewPr>
      <p:cViewPr varScale="1">
        <p:scale>
          <a:sx n="39" d="100"/>
          <a:sy n="39" d="100"/>
        </p:scale>
        <p:origin x="976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864D2-50BF-4EBA-B0CD-B9197849ADBC}" type="datetimeFigureOut">
              <a:rPr lang="en-ID" smtClean="0"/>
              <a:t>18/05/2026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90A74-5949-4B4F-8028-BAAEA690D9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660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CF7B6-37A6-234F-B7E0-F463FFA97A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00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CF7B6-37A6-234F-B7E0-F463FFA97A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17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CF7B6-37A6-234F-B7E0-F463FFA97A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99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CF7B6-37A6-234F-B7E0-F463FFA97A6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75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015355" y="1161407"/>
            <a:ext cx="4498975" cy="910590"/>
          </a:xfrm>
          <a:custGeom>
            <a:avLst/>
            <a:gdLst/>
            <a:ahLst/>
            <a:cxnLst/>
            <a:rect l="l" t="t" r="r" b="b"/>
            <a:pathLst>
              <a:path w="4498975" h="910589">
                <a:moveTo>
                  <a:pt x="4195636" y="910009"/>
                </a:moveTo>
                <a:lnTo>
                  <a:pt x="0" y="910009"/>
                </a:lnTo>
                <a:lnTo>
                  <a:pt x="303336" y="0"/>
                </a:lnTo>
                <a:lnTo>
                  <a:pt x="4498973" y="0"/>
                </a:lnTo>
                <a:lnTo>
                  <a:pt x="4195636" y="910009"/>
                </a:lnTo>
                <a:close/>
              </a:path>
            </a:pathLst>
          </a:custGeom>
          <a:solidFill>
            <a:srgbClr val="1B1B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304107" y="1043366"/>
            <a:ext cx="1184910" cy="1354455"/>
          </a:xfrm>
          <a:custGeom>
            <a:avLst/>
            <a:gdLst/>
            <a:ahLst/>
            <a:cxnLst/>
            <a:rect l="l" t="t" r="r" b="b"/>
            <a:pathLst>
              <a:path w="1184910" h="1354455">
                <a:moveTo>
                  <a:pt x="1014902" y="1354221"/>
                </a:moveTo>
                <a:lnTo>
                  <a:pt x="0" y="1354221"/>
                </a:lnTo>
                <a:lnTo>
                  <a:pt x="338118" y="0"/>
                </a:lnTo>
                <a:lnTo>
                  <a:pt x="845842" y="0"/>
                </a:lnTo>
                <a:lnTo>
                  <a:pt x="1184336" y="676766"/>
                </a:lnTo>
                <a:lnTo>
                  <a:pt x="1014902" y="1354221"/>
                </a:lnTo>
                <a:close/>
              </a:path>
            </a:pathLst>
          </a:custGeom>
          <a:solidFill>
            <a:srgbClr val="FF3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80216" y="779774"/>
            <a:ext cx="1184910" cy="1354455"/>
          </a:xfrm>
          <a:custGeom>
            <a:avLst/>
            <a:gdLst/>
            <a:ahLst/>
            <a:cxnLst/>
            <a:rect l="l" t="t" r="r" b="b"/>
            <a:pathLst>
              <a:path w="1184910" h="1354455">
                <a:moveTo>
                  <a:pt x="1014917" y="1354221"/>
                </a:moveTo>
                <a:lnTo>
                  <a:pt x="0" y="1354221"/>
                </a:lnTo>
                <a:lnTo>
                  <a:pt x="338650" y="0"/>
                </a:lnTo>
                <a:lnTo>
                  <a:pt x="845827" y="0"/>
                </a:lnTo>
                <a:lnTo>
                  <a:pt x="1184326" y="676776"/>
                </a:lnTo>
                <a:lnTo>
                  <a:pt x="1014917" y="1354221"/>
                </a:lnTo>
                <a:close/>
              </a:path>
            </a:pathLst>
          </a:custGeom>
          <a:solidFill>
            <a:srgbClr val="1B1B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83446" y="482133"/>
            <a:ext cx="1353820" cy="1354455"/>
          </a:xfrm>
          <a:custGeom>
            <a:avLst/>
            <a:gdLst/>
            <a:ahLst/>
            <a:cxnLst/>
            <a:rect l="l" t="t" r="r" b="b"/>
            <a:pathLst>
              <a:path w="1353820" h="1354455">
                <a:moveTo>
                  <a:pt x="169062" y="677091"/>
                </a:moveTo>
                <a:lnTo>
                  <a:pt x="338118" y="0"/>
                </a:lnTo>
                <a:lnTo>
                  <a:pt x="845850" y="0"/>
                </a:lnTo>
                <a:lnTo>
                  <a:pt x="169062" y="677091"/>
                </a:lnTo>
                <a:close/>
              </a:path>
              <a:path w="1353820" h="1354455">
                <a:moveTo>
                  <a:pt x="507717" y="1354213"/>
                </a:moveTo>
                <a:lnTo>
                  <a:pt x="169062" y="677091"/>
                </a:lnTo>
                <a:lnTo>
                  <a:pt x="845850" y="0"/>
                </a:lnTo>
                <a:lnTo>
                  <a:pt x="1183974" y="677091"/>
                </a:lnTo>
                <a:lnTo>
                  <a:pt x="507717" y="1354213"/>
                </a:lnTo>
                <a:close/>
              </a:path>
              <a:path w="1353820" h="1354455">
                <a:moveTo>
                  <a:pt x="1014909" y="1354213"/>
                </a:moveTo>
                <a:lnTo>
                  <a:pt x="507717" y="1354213"/>
                </a:lnTo>
                <a:lnTo>
                  <a:pt x="1183974" y="677091"/>
                </a:lnTo>
                <a:lnTo>
                  <a:pt x="845850" y="0"/>
                </a:lnTo>
                <a:lnTo>
                  <a:pt x="1353575" y="0"/>
                </a:lnTo>
                <a:lnTo>
                  <a:pt x="1014909" y="1354213"/>
                </a:lnTo>
                <a:close/>
              </a:path>
              <a:path w="1353820" h="1354455">
                <a:moveTo>
                  <a:pt x="507717" y="1354213"/>
                </a:moveTo>
                <a:lnTo>
                  <a:pt x="0" y="1354213"/>
                </a:lnTo>
                <a:lnTo>
                  <a:pt x="169062" y="677091"/>
                </a:lnTo>
                <a:lnTo>
                  <a:pt x="507717" y="1354213"/>
                </a:lnTo>
                <a:close/>
              </a:path>
            </a:pathLst>
          </a:custGeom>
          <a:solidFill>
            <a:srgbClr val="F5AA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5856184" y="643643"/>
            <a:ext cx="2432050" cy="4362450"/>
          </a:xfrm>
          <a:custGeom>
            <a:avLst/>
            <a:gdLst/>
            <a:ahLst/>
            <a:cxnLst/>
            <a:rect l="l" t="t" r="r" b="b"/>
            <a:pathLst>
              <a:path w="2432050" h="4362450">
                <a:moveTo>
                  <a:pt x="2431815" y="4362072"/>
                </a:moveTo>
                <a:lnTo>
                  <a:pt x="2431815" y="2499220"/>
                </a:lnTo>
                <a:lnTo>
                  <a:pt x="2413355" y="2453604"/>
                </a:lnTo>
                <a:lnTo>
                  <a:pt x="2392112" y="2402912"/>
                </a:lnTo>
                <a:lnTo>
                  <a:pt x="2370365" y="2352759"/>
                </a:lnTo>
                <a:lnTo>
                  <a:pt x="2348122" y="2303140"/>
                </a:lnTo>
                <a:lnTo>
                  <a:pt x="2325390" y="2254054"/>
                </a:lnTo>
                <a:lnTo>
                  <a:pt x="2302176" y="2205497"/>
                </a:lnTo>
                <a:lnTo>
                  <a:pt x="2278486" y="2157467"/>
                </a:lnTo>
                <a:lnTo>
                  <a:pt x="2254328" y="2109960"/>
                </a:lnTo>
                <a:lnTo>
                  <a:pt x="2229709" y="2062974"/>
                </a:lnTo>
                <a:lnTo>
                  <a:pt x="2204636" y="2016506"/>
                </a:lnTo>
                <a:lnTo>
                  <a:pt x="2179116" y="1970552"/>
                </a:lnTo>
                <a:lnTo>
                  <a:pt x="2153155" y="1925111"/>
                </a:lnTo>
                <a:lnTo>
                  <a:pt x="2126762" y="1880180"/>
                </a:lnTo>
                <a:lnTo>
                  <a:pt x="2099943" y="1835755"/>
                </a:lnTo>
                <a:lnTo>
                  <a:pt x="2072704" y="1791833"/>
                </a:lnTo>
                <a:lnTo>
                  <a:pt x="2045054" y="1748413"/>
                </a:lnTo>
                <a:lnTo>
                  <a:pt x="2016999" y="1705490"/>
                </a:lnTo>
                <a:lnTo>
                  <a:pt x="1988546" y="1663062"/>
                </a:lnTo>
                <a:lnTo>
                  <a:pt x="1959702" y="1621127"/>
                </a:lnTo>
                <a:lnTo>
                  <a:pt x="1930475" y="1579681"/>
                </a:lnTo>
                <a:lnTo>
                  <a:pt x="1900871" y="1538721"/>
                </a:lnTo>
                <a:lnTo>
                  <a:pt x="1870897" y="1498246"/>
                </a:lnTo>
                <a:lnTo>
                  <a:pt x="1840560" y="1458251"/>
                </a:lnTo>
                <a:lnTo>
                  <a:pt x="1809868" y="1418734"/>
                </a:lnTo>
                <a:lnTo>
                  <a:pt x="1778827" y="1379692"/>
                </a:lnTo>
                <a:lnTo>
                  <a:pt x="1747444" y="1341123"/>
                </a:lnTo>
                <a:lnTo>
                  <a:pt x="1715728" y="1303023"/>
                </a:lnTo>
                <a:lnTo>
                  <a:pt x="1683683" y="1265389"/>
                </a:lnTo>
                <a:lnTo>
                  <a:pt x="1651318" y="1228219"/>
                </a:lnTo>
                <a:lnTo>
                  <a:pt x="1618640" y="1191511"/>
                </a:lnTo>
                <a:lnTo>
                  <a:pt x="1585655" y="1155260"/>
                </a:lnTo>
                <a:lnTo>
                  <a:pt x="1552372" y="1119464"/>
                </a:lnTo>
                <a:lnTo>
                  <a:pt x="1518795" y="1084121"/>
                </a:lnTo>
                <a:lnTo>
                  <a:pt x="1484934" y="1049227"/>
                </a:lnTo>
                <a:lnTo>
                  <a:pt x="1450794" y="1014780"/>
                </a:lnTo>
                <a:lnTo>
                  <a:pt x="1416383" y="980777"/>
                </a:lnTo>
                <a:lnTo>
                  <a:pt x="1381708" y="947214"/>
                </a:lnTo>
                <a:lnTo>
                  <a:pt x="1346776" y="914090"/>
                </a:lnTo>
                <a:lnTo>
                  <a:pt x="1311593" y="881401"/>
                </a:lnTo>
                <a:lnTo>
                  <a:pt x="1276168" y="849144"/>
                </a:lnTo>
                <a:lnTo>
                  <a:pt x="1240507" y="817317"/>
                </a:lnTo>
                <a:lnTo>
                  <a:pt x="1204616" y="785916"/>
                </a:lnTo>
                <a:lnTo>
                  <a:pt x="1168504" y="754940"/>
                </a:lnTo>
                <a:lnTo>
                  <a:pt x="1129033" y="721754"/>
                </a:lnTo>
                <a:lnTo>
                  <a:pt x="1089317" y="689061"/>
                </a:lnTo>
                <a:lnTo>
                  <a:pt x="1049365" y="656857"/>
                </a:lnTo>
                <a:lnTo>
                  <a:pt x="1009186" y="625139"/>
                </a:lnTo>
                <a:lnTo>
                  <a:pt x="968790" y="593903"/>
                </a:lnTo>
                <a:lnTo>
                  <a:pt x="928184" y="563144"/>
                </a:lnTo>
                <a:lnTo>
                  <a:pt x="887379" y="532861"/>
                </a:lnTo>
                <a:lnTo>
                  <a:pt x="846382" y="503048"/>
                </a:lnTo>
                <a:lnTo>
                  <a:pt x="805204" y="473703"/>
                </a:lnTo>
                <a:lnTo>
                  <a:pt x="763852" y="444821"/>
                </a:lnTo>
                <a:lnTo>
                  <a:pt x="722337" y="416399"/>
                </a:lnTo>
                <a:lnTo>
                  <a:pt x="680667" y="388434"/>
                </a:lnTo>
                <a:lnTo>
                  <a:pt x="638850" y="360921"/>
                </a:lnTo>
                <a:lnTo>
                  <a:pt x="596897" y="333857"/>
                </a:lnTo>
                <a:lnTo>
                  <a:pt x="554815" y="307239"/>
                </a:lnTo>
                <a:lnTo>
                  <a:pt x="512615" y="281063"/>
                </a:lnTo>
                <a:lnTo>
                  <a:pt x="470305" y="255324"/>
                </a:lnTo>
                <a:lnTo>
                  <a:pt x="427893" y="230021"/>
                </a:lnTo>
                <a:lnTo>
                  <a:pt x="385390" y="205148"/>
                </a:lnTo>
                <a:lnTo>
                  <a:pt x="342803" y="180702"/>
                </a:lnTo>
                <a:lnTo>
                  <a:pt x="300143" y="156680"/>
                </a:lnTo>
                <a:lnTo>
                  <a:pt x="257417" y="133078"/>
                </a:lnTo>
                <a:lnTo>
                  <a:pt x="214635" y="109892"/>
                </a:lnTo>
                <a:lnTo>
                  <a:pt x="171806" y="87119"/>
                </a:lnTo>
                <a:lnTo>
                  <a:pt x="128939" y="64755"/>
                </a:lnTo>
                <a:lnTo>
                  <a:pt x="86043" y="42796"/>
                </a:lnTo>
                <a:lnTo>
                  <a:pt x="43127" y="21239"/>
                </a:lnTo>
                <a:lnTo>
                  <a:pt x="0" y="0"/>
                </a:lnTo>
                <a:lnTo>
                  <a:pt x="35155" y="29378"/>
                </a:lnTo>
                <a:lnTo>
                  <a:pt x="70163" y="59027"/>
                </a:lnTo>
                <a:lnTo>
                  <a:pt x="104942" y="88905"/>
                </a:lnTo>
                <a:lnTo>
                  <a:pt x="139493" y="119014"/>
                </a:lnTo>
                <a:lnTo>
                  <a:pt x="173816" y="149354"/>
                </a:lnTo>
                <a:lnTo>
                  <a:pt x="207910" y="179923"/>
                </a:lnTo>
                <a:lnTo>
                  <a:pt x="241776" y="210724"/>
                </a:lnTo>
                <a:lnTo>
                  <a:pt x="275413" y="241755"/>
                </a:lnTo>
                <a:lnTo>
                  <a:pt x="308821" y="273017"/>
                </a:lnTo>
                <a:lnTo>
                  <a:pt x="342000" y="304510"/>
                </a:lnTo>
                <a:lnTo>
                  <a:pt x="374950" y="336234"/>
                </a:lnTo>
                <a:lnTo>
                  <a:pt x="407670" y="368190"/>
                </a:lnTo>
                <a:lnTo>
                  <a:pt x="440162" y="400376"/>
                </a:lnTo>
                <a:lnTo>
                  <a:pt x="472424" y="432794"/>
                </a:lnTo>
                <a:lnTo>
                  <a:pt x="504456" y="465444"/>
                </a:lnTo>
                <a:lnTo>
                  <a:pt x="536259" y="498325"/>
                </a:lnTo>
                <a:lnTo>
                  <a:pt x="567832" y="531439"/>
                </a:lnTo>
                <a:lnTo>
                  <a:pt x="599175" y="564784"/>
                </a:lnTo>
                <a:lnTo>
                  <a:pt x="630288" y="598361"/>
                </a:lnTo>
                <a:lnTo>
                  <a:pt x="661171" y="632170"/>
                </a:lnTo>
                <a:lnTo>
                  <a:pt x="691824" y="666211"/>
                </a:lnTo>
                <a:lnTo>
                  <a:pt x="722246" y="700485"/>
                </a:lnTo>
                <a:lnTo>
                  <a:pt x="752438" y="734991"/>
                </a:lnTo>
                <a:lnTo>
                  <a:pt x="782399" y="769730"/>
                </a:lnTo>
                <a:lnTo>
                  <a:pt x="812130" y="804702"/>
                </a:lnTo>
                <a:lnTo>
                  <a:pt x="841629" y="839907"/>
                </a:lnTo>
                <a:lnTo>
                  <a:pt x="870898" y="875344"/>
                </a:lnTo>
                <a:lnTo>
                  <a:pt x="899936" y="911015"/>
                </a:lnTo>
                <a:lnTo>
                  <a:pt x="928742" y="946919"/>
                </a:lnTo>
                <a:lnTo>
                  <a:pt x="957318" y="983056"/>
                </a:lnTo>
                <a:lnTo>
                  <a:pt x="985662" y="1019426"/>
                </a:lnTo>
                <a:lnTo>
                  <a:pt x="1013774" y="1056031"/>
                </a:lnTo>
                <a:lnTo>
                  <a:pt x="1041655" y="1092868"/>
                </a:lnTo>
                <a:lnTo>
                  <a:pt x="1069303" y="1129940"/>
                </a:lnTo>
                <a:lnTo>
                  <a:pt x="1096721" y="1167245"/>
                </a:lnTo>
                <a:lnTo>
                  <a:pt x="1123906" y="1204785"/>
                </a:lnTo>
                <a:lnTo>
                  <a:pt x="1150859" y="1242559"/>
                </a:lnTo>
                <a:lnTo>
                  <a:pt x="1177579" y="1280567"/>
                </a:lnTo>
                <a:lnTo>
                  <a:pt x="1204068" y="1318809"/>
                </a:lnTo>
                <a:lnTo>
                  <a:pt x="1230324" y="1357286"/>
                </a:lnTo>
                <a:lnTo>
                  <a:pt x="1256347" y="1395997"/>
                </a:lnTo>
                <a:lnTo>
                  <a:pt x="1282138" y="1434944"/>
                </a:lnTo>
                <a:lnTo>
                  <a:pt x="1307696" y="1474125"/>
                </a:lnTo>
                <a:lnTo>
                  <a:pt x="1333021" y="1513541"/>
                </a:lnTo>
                <a:lnTo>
                  <a:pt x="1358113" y="1553192"/>
                </a:lnTo>
                <a:lnTo>
                  <a:pt x="1382971" y="1593078"/>
                </a:lnTo>
                <a:lnTo>
                  <a:pt x="1407597" y="1633200"/>
                </a:lnTo>
                <a:lnTo>
                  <a:pt x="1431989" y="1673557"/>
                </a:lnTo>
                <a:lnTo>
                  <a:pt x="1456148" y="1714149"/>
                </a:lnTo>
                <a:lnTo>
                  <a:pt x="1480073" y="1754978"/>
                </a:lnTo>
                <a:lnTo>
                  <a:pt x="1503764" y="1796042"/>
                </a:lnTo>
                <a:lnTo>
                  <a:pt x="1527222" y="1837342"/>
                </a:lnTo>
                <a:lnTo>
                  <a:pt x="1550445" y="1878878"/>
                </a:lnTo>
                <a:lnTo>
                  <a:pt x="1573434" y="1920650"/>
                </a:lnTo>
                <a:lnTo>
                  <a:pt x="1596190" y="1962659"/>
                </a:lnTo>
                <a:lnTo>
                  <a:pt x="1618711" y="2004903"/>
                </a:lnTo>
                <a:lnTo>
                  <a:pt x="1640997" y="2047385"/>
                </a:lnTo>
                <a:lnTo>
                  <a:pt x="1663049" y="2090103"/>
                </a:lnTo>
                <a:lnTo>
                  <a:pt x="1684866" y="2133057"/>
                </a:lnTo>
                <a:lnTo>
                  <a:pt x="1706449" y="2176249"/>
                </a:lnTo>
                <a:lnTo>
                  <a:pt x="1727797" y="2219677"/>
                </a:lnTo>
                <a:lnTo>
                  <a:pt x="1748909" y="2263343"/>
                </a:lnTo>
                <a:lnTo>
                  <a:pt x="1769787" y="2307246"/>
                </a:lnTo>
                <a:lnTo>
                  <a:pt x="1790429" y="2351386"/>
                </a:lnTo>
                <a:lnTo>
                  <a:pt x="1810836" y="2395763"/>
                </a:lnTo>
                <a:lnTo>
                  <a:pt x="1831008" y="2440379"/>
                </a:lnTo>
                <a:lnTo>
                  <a:pt x="1850943" y="2485231"/>
                </a:lnTo>
                <a:lnTo>
                  <a:pt x="1870644" y="2530322"/>
                </a:lnTo>
                <a:lnTo>
                  <a:pt x="1890108" y="2575651"/>
                </a:lnTo>
                <a:lnTo>
                  <a:pt x="1909336" y="2621217"/>
                </a:lnTo>
                <a:lnTo>
                  <a:pt x="1928329" y="2667022"/>
                </a:lnTo>
                <a:lnTo>
                  <a:pt x="1947085" y="2713065"/>
                </a:lnTo>
                <a:lnTo>
                  <a:pt x="1965605" y="2759346"/>
                </a:lnTo>
                <a:lnTo>
                  <a:pt x="1983889" y="2805866"/>
                </a:lnTo>
                <a:lnTo>
                  <a:pt x="2001936" y="2852624"/>
                </a:lnTo>
                <a:lnTo>
                  <a:pt x="2019746" y="2899621"/>
                </a:lnTo>
                <a:lnTo>
                  <a:pt x="2037320" y="2946858"/>
                </a:lnTo>
                <a:lnTo>
                  <a:pt x="2054657" y="2994333"/>
                </a:lnTo>
                <a:lnTo>
                  <a:pt x="2071756" y="3042047"/>
                </a:lnTo>
                <a:lnTo>
                  <a:pt x="2088619" y="3090000"/>
                </a:lnTo>
                <a:lnTo>
                  <a:pt x="2105245" y="3138193"/>
                </a:lnTo>
                <a:lnTo>
                  <a:pt x="2121633" y="3186625"/>
                </a:lnTo>
                <a:lnTo>
                  <a:pt x="2137784" y="3235296"/>
                </a:lnTo>
                <a:lnTo>
                  <a:pt x="2153697" y="3284208"/>
                </a:lnTo>
                <a:lnTo>
                  <a:pt x="2169372" y="3333359"/>
                </a:lnTo>
                <a:lnTo>
                  <a:pt x="2184810" y="3382750"/>
                </a:lnTo>
                <a:lnTo>
                  <a:pt x="2200010" y="3432381"/>
                </a:lnTo>
                <a:lnTo>
                  <a:pt x="2214972" y="3482252"/>
                </a:lnTo>
                <a:lnTo>
                  <a:pt x="2229695" y="3532363"/>
                </a:lnTo>
                <a:lnTo>
                  <a:pt x="2244181" y="3582715"/>
                </a:lnTo>
                <a:lnTo>
                  <a:pt x="2258428" y="3633307"/>
                </a:lnTo>
                <a:lnTo>
                  <a:pt x="2272437" y="3684140"/>
                </a:lnTo>
                <a:lnTo>
                  <a:pt x="2286206" y="3735214"/>
                </a:lnTo>
                <a:lnTo>
                  <a:pt x="2299738" y="3786528"/>
                </a:lnTo>
                <a:lnTo>
                  <a:pt x="2313030" y="3838084"/>
                </a:lnTo>
                <a:lnTo>
                  <a:pt x="2326084" y="3889881"/>
                </a:lnTo>
                <a:lnTo>
                  <a:pt x="2338898" y="3941918"/>
                </a:lnTo>
                <a:lnTo>
                  <a:pt x="2351473" y="3994197"/>
                </a:lnTo>
                <a:lnTo>
                  <a:pt x="2363809" y="4046718"/>
                </a:lnTo>
                <a:lnTo>
                  <a:pt x="2375906" y="4099480"/>
                </a:lnTo>
                <a:lnTo>
                  <a:pt x="2387763" y="4152484"/>
                </a:lnTo>
                <a:lnTo>
                  <a:pt x="2399380" y="4205729"/>
                </a:lnTo>
                <a:lnTo>
                  <a:pt x="2410758" y="4259217"/>
                </a:lnTo>
                <a:lnTo>
                  <a:pt x="2421895" y="4312946"/>
                </a:lnTo>
                <a:lnTo>
                  <a:pt x="2431815" y="4362072"/>
                </a:lnTo>
                <a:close/>
              </a:path>
            </a:pathLst>
          </a:custGeom>
          <a:solidFill>
            <a:srgbClr val="1B1B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4137702" y="0"/>
            <a:ext cx="4150360" cy="2914650"/>
          </a:xfrm>
          <a:custGeom>
            <a:avLst/>
            <a:gdLst/>
            <a:ahLst/>
            <a:cxnLst/>
            <a:rect l="l" t="t" r="r" b="b"/>
            <a:pathLst>
              <a:path w="4150359" h="2914650">
                <a:moveTo>
                  <a:pt x="4150297" y="2914223"/>
                </a:moveTo>
                <a:lnTo>
                  <a:pt x="4150297" y="0"/>
                </a:lnTo>
                <a:lnTo>
                  <a:pt x="0" y="0"/>
                </a:lnTo>
                <a:lnTo>
                  <a:pt x="581195" y="122726"/>
                </a:lnTo>
                <a:lnTo>
                  <a:pt x="1389511" y="381579"/>
                </a:lnTo>
                <a:lnTo>
                  <a:pt x="1467865" y="412527"/>
                </a:lnTo>
                <a:lnTo>
                  <a:pt x="1546554" y="444775"/>
                </a:lnTo>
                <a:lnTo>
                  <a:pt x="1625513" y="478349"/>
                </a:lnTo>
                <a:lnTo>
                  <a:pt x="1704678" y="513276"/>
                </a:lnTo>
                <a:lnTo>
                  <a:pt x="1783983" y="549583"/>
                </a:lnTo>
                <a:lnTo>
                  <a:pt x="1863363" y="587296"/>
                </a:lnTo>
                <a:lnTo>
                  <a:pt x="1942753" y="626441"/>
                </a:lnTo>
                <a:lnTo>
                  <a:pt x="2022089" y="667045"/>
                </a:lnTo>
                <a:lnTo>
                  <a:pt x="2101304" y="709135"/>
                </a:lnTo>
                <a:lnTo>
                  <a:pt x="2140846" y="730745"/>
                </a:lnTo>
                <a:lnTo>
                  <a:pt x="2180334" y="752736"/>
                </a:lnTo>
                <a:lnTo>
                  <a:pt x="2219760" y="775112"/>
                </a:lnTo>
                <a:lnTo>
                  <a:pt x="2259114" y="797876"/>
                </a:lnTo>
                <a:lnTo>
                  <a:pt x="2298390" y="821031"/>
                </a:lnTo>
                <a:lnTo>
                  <a:pt x="2337580" y="844581"/>
                </a:lnTo>
                <a:lnTo>
                  <a:pt x="2376674" y="868528"/>
                </a:lnTo>
                <a:lnTo>
                  <a:pt x="2415664" y="892877"/>
                </a:lnTo>
                <a:lnTo>
                  <a:pt x="2454544" y="917630"/>
                </a:lnTo>
                <a:lnTo>
                  <a:pt x="2493304" y="942791"/>
                </a:lnTo>
                <a:lnTo>
                  <a:pt x="2531937" y="968363"/>
                </a:lnTo>
                <a:lnTo>
                  <a:pt x="2570434" y="994349"/>
                </a:lnTo>
                <a:lnTo>
                  <a:pt x="2608787" y="1020753"/>
                </a:lnTo>
                <a:lnTo>
                  <a:pt x="2646988" y="1047579"/>
                </a:lnTo>
                <a:lnTo>
                  <a:pt x="2685029" y="1074828"/>
                </a:lnTo>
                <a:lnTo>
                  <a:pt x="2722902" y="1102505"/>
                </a:lnTo>
                <a:lnTo>
                  <a:pt x="2760599" y="1130613"/>
                </a:lnTo>
                <a:lnTo>
                  <a:pt x="2798111" y="1159156"/>
                </a:lnTo>
                <a:lnTo>
                  <a:pt x="2835431" y="1188136"/>
                </a:lnTo>
                <a:lnTo>
                  <a:pt x="2872549" y="1217556"/>
                </a:lnTo>
                <a:lnTo>
                  <a:pt x="2909459" y="1247421"/>
                </a:lnTo>
                <a:lnTo>
                  <a:pt x="2946152" y="1277734"/>
                </a:lnTo>
                <a:lnTo>
                  <a:pt x="2982620" y="1308497"/>
                </a:lnTo>
                <a:lnTo>
                  <a:pt x="3018855" y="1339715"/>
                </a:lnTo>
                <a:lnTo>
                  <a:pt x="3054848" y="1371390"/>
                </a:lnTo>
                <a:lnTo>
                  <a:pt x="3090592" y="1403526"/>
                </a:lnTo>
                <a:lnTo>
                  <a:pt x="3126078" y="1436125"/>
                </a:lnTo>
                <a:lnTo>
                  <a:pt x="3161298" y="1469192"/>
                </a:lnTo>
                <a:lnTo>
                  <a:pt x="3196245" y="1502730"/>
                </a:lnTo>
                <a:lnTo>
                  <a:pt x="3230909" y="1536742"/>
                </a:lnTo>
                <a:lnTo>
                  <a:pt x="3265284" y="1571231"/>
                </a:lnTo>
                <a:lnTo>
                  <a:pt x="3299360" y="1606201"/>
                </a:lnTo>
                <a:lnTo>
                  <a:pt x="3333130" y="1641655"/>
                </a:lnTo>
                <a:lnTo>
                  <a:pt x="3366585" y="1677596"/>
                </a:lnTo>
                <a:lnTo>
                  <a:pt x="3399717" y="1714027"/>
                </a:lnTo>
                <a:lnTo>
                  <a:pt x="3432519" y="1750953"/>
                </a:lnTo>
                <a:lnTo>
                  <a:pt x="3464981" y="1788375"/>
                </a:lnTo>
                <a:lnTo>
                  <a:pt x="3497097" y="1826298"/>
                </a:lnTo>
                <a:lnTo>
                  <a:pt x="3528858" y="1864725"/>
                </a:lnTo>
                <a:lnTo>
                  <a:pt x="3560255" y="1903659"/>
                </a:lnTo>
                <a:lnTo>
                  <a:pt x="3591281" y="1943104"/>
                </a:lnTo>
                <a:lnTo>
                  <a:pt x="3621927" y="1983062"/>
                </a:lnTo>
                <a:lnTo>
                  <a:pt x="3652185" y="2023537"/>
                </a:lnTo>
                <a:lnTo>
                  <a:pt x="3682048" y="2064532"/>
                </a:lnTo>
                <a:lnTo>
                  <a:pt x="3711506" y="2106052"/>
                </a:lnTo>
                <a:lnTo>
                  <a:pt x="3740553" y="2148098"/>
                </a:lnTo>
                <a:lnTo>
                  <a:pt x="3769179" y="2190674"/>
                </a:lnTo>
                <a:lnTo>
                  <a:pt x="3797377" y="2233784"/>
                </a:lnTo>
                <a:lnTo>
                  <a:pt x="3825139" y="2277431"/>
                </a:lnTo>
                <a:lnTo>
                  <a:pt x="3852456" y="2321619"/>
                </a:lnTo>
                <a:lnTo>
                  <a:pt x="3879320" y="2366349"/>
                </a:lnTo>
                <a:lnTo>
                  <a:pt x="3905723" y="2411627"/>
                </a:lnTo>
                <a:lnTo>
                  <a:pt x="3931657" y="2457455"/>
                </a:lnTo>
                <a:lnTo>
                  <a:pt x="3957115" y="2503836"/>
                </a:lnTo>
                <a:lnTo>
                  <a:pt x="3982086" y="2550774"/>
                </a:lnTo>
                <a:lnTo>
                  <a:pt x="4006565" y="2598272"/>
                </a:lnTo>
                <a:lnTo>
                  <a:pt x="4030542" y="2646334"/>
                </a:lnTo>
                <a:lnTo>
                  <a:pt x="4054009" y="2694962"/>
                </a:lnTo>
                <a:lnTo>
                  <a:pt x="4076959" y="2744160"/>
                </a:lnTo>
                <a:lnTo>
                  <a:pt x="4099382" y="2793932"/>
                </a:lnTo>
                <a:lnTo>
                  <a:pt x="4121272" y="2844280"/>
                </a:lnTo>
                <a:lnTo>
                  <a:pt x="4142619" y="2895208"/>
                </a:lnTo>
                <a:lnTo>
                  <a:pt x="4150297" y="2914223"/>
                </a:lnTo>
                <a:close/>
              </a:path>
            </a:pathLst>
          </a:custGeom>
          <a:solidFill>
            <a:srgbClr val="F2B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56184" y="0"/>
            <a:ext cx="2431815" cy="4218350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2867051" y="9258300"/>
            <a:ext cx="15420975" cy="1028700"/>
          </a:xfrm>
          <a:custGeom>
            <a:avLst/>
            <a:gdLst/>
            <a:ahLst/>
            <a:cxnLst/>
            <a:rect l="l" t="t" r="r" b="b"/>
            <a:pathLst>
              <a:path w="15420975" h="1028700">
                <a:moveTo>
                  <a:pt x="15420947" y="1028699"/>
                </a:moveTo>
                <a:lnTo>
                  <a:pt x="0" y="1028699"/>
                </a:lnTo>
                <a:lnTo>
                  <a:pt x="0" y="0"/>
                </a:lnTo>
                <a:lnTo>
                  <a:pt x="15420947" y="0"/>
                </a:lnTo>
                <a:lnTo>
                  <a:pt x="15420947" y="1028699"/>
                </a:lnTo>
                <a:close/>
              </a:path>
            </a:pathLst>
          </a:custGeom>
          <a:solidFill>
            <a:srgbClr val="1B1B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3463" y="7580937"/>
            <a:ext cx="3133126" cy="270606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14109" y="8681577"/>
            <a:ext cx="2615517" cy="1605422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8616" y="9619213"/>
            <a:ext cx="2053445" cy="667786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43075" y="8878393"/>
            <a:ext cx="1715933" cy="1408605"/>
          </a:xfrm>
          <a:prstGeom prst="rect">
            <a:avLst/>
          </a:prstGeom>
        </p:spPr>
      </p:pic>
      <p:sp>
        <p:nvSpPr>
          <p:cNvPr id="29" name="bg object 29"/>
          <p:cNvSpPr/>
          <p:nvPr/>
        </p:nvSpPr>
        <p:spPr>
          <a:xfrm>
            <a:off x="0" y="5778930"/>
            <a:ext cx="2953385" cy="4508500"/>
          </a:xfrm>
          <a:custGeom>
            <a:avLst/>
            <a:gdLst/>
            <a:ahLst/>
            <a:cxnLst/>
            <a:rect l="l" t="t" r="r" b="b"/>
            <a:pathLst>
              <a:path w="2953385" h="4508500">
                <a:moveTo>
                  <a:pt x="2953237" y="4508069"/>
                </a:moveTo>
                <a:lnTo>
                  <a:pt x="0" y="4508069"/>
                </a:lnTo>
                <a:lnTo>
                  <a:pt x="0" y="0"/>
                </a:lnTo>
                <a:lnTo>
                  <a:pt x="255818" y="149958"/>
                </a:lnTo>
                <a:lnTo>
                  <a:pt x="1168622" y="920216"/>
                </a:lnTo>
                <a:lnTo>
                  <a:pt x="2206243" y="2351597"/>
                </a:lnTo>
                <a:lnTo>
                  <a:pt x="2953237" y="4508069"/>
                </a:lnTo>
                <a:close/>
              </a:path>
            </a:pathLst>
          </a:custGeom>
          <a:solidFill>
            <a:srgbClr val="1B1B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bg 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6664304"/>
            <a:ext cx="2794685" cy="3622695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7742292"/>
            <a:ext cx="2317201" cy="2544707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6172253"/>
            <a:ext cx="2961954" cy="4114746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235953" y="2141798"/>
            <a:ext cx="181526" cy="181525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2516835" y="2213520"/>
            <a:ext cx="2614930" cy="38100"/>
          </a:xfrm>
          <a:custGeom>
            <a:avLst/>
            <a:gdLst/>
            <a:ahLst/>
            <a:cxnLst/>
            <a:rect l="l" t="t" r="r" b="b"/>
            <a:pathLst>
              <a:path w="2614929" h="38100">
                <a:moveTo>
                  <a:pt x="228600" y="0"/>
                </a:moveTo>
                <a:lnTo>
                  <a:pt x="0" y="0"/>
                </a:lnTo>
                <a:lnTo>
                  <a:pt x="0" y="38100"/>
                </a:lnTo>
                <a:lnTo>
                  <a:pt x="228600" y="38100"/>
                </a:lnTo>
                <a:lnTo>
                  <a:pt x="228600" y="0"/>
                </a:lnTo>
                <a:close/>
              </a:path>
              <a:path w="2614929" h="38100">
                <a:moveTo>
                  <a:pt x="495300" y="0"/>
                </a:moveTo>
                <a:lnTo>
                  <a:pt x="266700" y="0"/>
                </a:lnTo>
                <a:lnTo>
                  <a:pt x="266700" y="38100"/>
                </a:lnTo>
                <a:lnTo>
                  <a:pt x="495300" y="38100"/>
                </a:lnTo>
                <a:lnTo>
                  <a:pt x="495300" y="0"/>
                </a:lnTo>
                <a:close/>
              </a:path>
              <a:path w="2614929" h="38100">
                <a:moveTo>
                  <a:pt x="762000" y="0"/>
                </a:moveTo>
                <a:lnTo>
                  <a:pt x="533400" y="0"/>
                </a:lnTo>
                <a:lnTo>
                  <a:pt x="533400" y="38100"/>
                </a:lnTo>
                <a:lnTo>
                  <a:pt x="762000" y="38100"/>
                </a:lnTo>
                <a:lnTo>
                  <a:pt x="762000" y="0"/>
                </a:lnTo>
                <a:close/>
              </a:path>
              <a:path w="2614929" h="38100">
                <a:moveTo>
                  <a:pt x="1028700" y="0"/>
                </a:moveTo>
                <a:lnTo>
                  <a:pt x="800100" y="0"/>
                </a:lnTo>
                <a:lnTo>
                  <a:pt x="800100" y="38100"/>
                </a:lnTo>
                <a:lnTo>
                  <a:pt x="1028700" y="38100"/>
                </a:lnTo>
                <a:lnTo>
                  <a:pt x="1028700" y="0"/>
                </a:lnTo>
                <a:close/>
              </a:path>
              <a:path w="2614929" h="38100">
                <a:moveTo>
                  <a:pt x="1295400" y="0"/>
                </a:moveTo>
                <a:lnTo>
                  <a:pt x="1066800" y="0"/>
                </a:lnTo>
                <a:lnTo>
                  <a:pt x="1066800" y="38100"/>
                </a:lnTo>
                <a:lnTo>
                  <a:pt x="1295400" y="38100"/>
                </a:lnTo>
                <a:lnTo>
                  <a:pt x="1295400" y="0"/>
                </a:lnTo>
                <a:close/>
              </a:path>
              <a:path w="2614929" h="38100">
                <a:moveTo>
                  <a:pt x="1562100" y="0"/>
                </a:moveTo>
                <a:lnTo>
                  <a:pt x="1333500" y="0"/>
                </a:lnTo>
                <a:lnTo>
                  <a:pt x="1333500" y="38100"/>
                </a:lnTo>
                <a:lnTo>
                  <a:pt x="1562100" y="38100"/>
                </a:lnTo>
                <a:lnTo>
                  <a:pt x="1562100" y="0"/>
                </a:lnTo>
                <a:close/>
              </a:path>
              <a:path w="2614929" h="38100">
                <a:moveTo>
                  <a:pt x="1828800" y="0"/>
                </a:moveTo>
                <a:lnTo>
                  <a:pt x="1600200" y="0"/>
                </a:lnTo>
                <a:lnTo>
                  <a:pt x="1600200" y="38100"/>
                </a:lnTo>
                <a:lnTo>
                  <a:pt x="1828800" y="38100"/>
                </a:lnTo>
                <a:lnTo>
                  <a:pt x="1828800" y="0"/>
                </a:lnTo>
                <a:close/>
              </a:path>
              <a:path w="2614929" h="38100">
                <a:moveTo>
                  <a:pt x="2095500" y="0"/>
                </a:moveTo>
                <a:lnTo>
                  <a:pt x="1866900" y="0"/>
                </a:lnTo>
                <a:lnTo>
                  <a:pt x="1866900" y="38100"/>
                </a:lnTo>
                <a:lnTo>
                  <a:pt x="2095500" y="38100"/>
                </a:lnTo>
                <a:lnTo>
                  <a:pt x="2095500" y="0"/>
                </a:lnTo>
                <a:close/>
              </a:path>
              <a:path w="2614929" h="38100">
                <a:moveTo>
                  <a:pt x="2362200" y="0"/>
                </a:moveTo>
                <a:lnTo>
                  <a:pt x="2133600" y="0"/>
                </a:lnTo>
                <a:lnTo>
                  <a:pt x="2133600" y="38100"/>
                </a:lnTo>
                <a:lnTo>
                  <a:pt x="2362200" y="38100"/>
                </a:lnTo>
                <a:lnTo>
                  <a:pt x="2362200" y="0"/>
                </a:lnTo>
                <a:close/>
              </a:path>
              <a:path w="2614929" h="38100">
                <a:moveTo>
                  <a:pt x="2614511" y="0"/>
                </a:moveTo>
                <a:lnTo>
                  <a:pt x="2400300" y="0"/>
                </a:lnTo>
                <a:lnTo>
                  <a:pt x="2400300" y="38100"/>
                </a:lnTo>
                <a:lnTo>
                  <a:pt x="2614511" y="38100"/>
                </a:lnTo>
                <a:lnTo>
                  <a:pt x="26145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bg 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739895" y="3718559"/>
            <a:ext cx="11067287" cy="291388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67530" y="1177965"/>
            <a:ext cx="3322320" cy="704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1" i="0">
                <a:solidFill>
                  <a:srgbClr val="00003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00003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00003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00003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00003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00003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545782" cy="7898061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328648"/>
            <a:ext cx="7543165" cy="7566659"/>
          </a:xfrm>
          <a:custGeom>
            <a:avLst/>
            <a:gdLst/>
            <a:ahLst/>
            <a:cxnLst/>
            <a:rect l="l" t="t" r="r" b="b"/>
            <a:pathLst>
              <a:path w="7543165" h="7566659">
                <a:moveTo>
                  <a:pt x="2625454" y="7556713"/>
                </a:moveTo>
                <a:lnTo>
                  <a:pt x="2632403" y="7557252"/>
                </a:lnTo>
                <a:lnTo>
                  <a:pt x="2679908" y="7560444"/>
                </a:lnTo>
                <a:lnTo>
                  <a:pt x="2727543" y="7563151"/>
                </a:lnTo>
                <a:lnTo>
                  <a:pt x="2775308" y="7565371"/>
                </a:lnTo>
                <a:lnTo>
                  <a:pt x="2810911" y="7566658"/>
                </a:lnTo>
              </a:path>
              <a:path w="7543165" h="7566659">
                <a:moveTo>
                  <a:pt x="3124297" y="7566658"/>
                </a:moveTo>
                <a:lnTo>
                  <a:pt x="3159901" y="7565371"/>
                </a:lnTo>
                <a:lnTo>
                  <a:pt x="3207665" y="7563151"/>
                </a:lnTo>
                <a:lnTo>
                  <a:pt x="3255301" y="7560444"/>
                </a:lnTo>
                <a:lnTo>
                  <a:pt x="3302806" y="7557252"/>
                </a:lnTo>
                <a:lnTo>
                  <a:pt x="3309754" y="7556713"/>
                </a:lnTo>
              </a:path>
              <a:path w="7543165" h="7566659">
                <a:moveTo>
                  <a:pt x="2483499" y="7544013"/>
                </a:moveTo>
                <a:lnTo>
                  <a:pt x="2490700" y="7544796"/>
                </a:lnTo>
                <a:lnTo>
                  <a:pt x="2537797" y="7549426"/>
                </a:lnTo>
                <a:lnTo>
                  <a:pt x="2585032" y="7553579"/>
                </a:lnTo>
                <a:lnTo>
                  <a:pt x="2625454" y="7556713"/>
                </a:lnTo>
              </a:path>
              <a:path w="7543165" h="7566659">
                <a:moveTo>
                  <a:pt x="3309754" y="7556713"/>
                </a:moveTo>
                <a:lnTo>
                  <a:pt x="3350177" y="7553579"/>
                </a:lnTo>
                <a:lnTo>
                  <a:pt x="3397412" y="7549426"/>
                </a:lnTo>
                <a:lnTo>
                  <a:pt x="3444509" y="7544796"/>
                </a:lnTo>
                <a:lnTo>
                  <a:pt x="3451710" y="7544013"/>
                </a:lnTo>
              </a:path>
              <a:path w="7543165" h="7566659">
                <a:moveTo>
                  <a:pt x="2375306" y="7531313"/>
                </a:moveTo>
                <a:lnTo>
                  <a:pt x="2396932" y="7534115"/>
                </a:lnTo>
                <a:lnTo>
                  <a:pt x="2443744" y="7539692"/>
                </a:lnTo>
                <a:lnTo>
                  <a:pt x="2483499" y="7544013"/>
                </a:lnTo>
              </a:path>
              <a:path w="7543165" h="7566659">
                <a:moveTo>
                  <a:pt x="3451710" y="7544013"/>
                </a:moveTo>
                <a:lnTo>
                  <a:pt x="3491464" y="7539692"/>
                </a:lnTo>
                <a:lnTo>
                  <a:pt x="3538277" y="7534115"/>
                </a:lnTo>
                <a:lnTo>
                  <a:pt x="3559903" y="7531313"/>
                </a:lnTo>
              </a:path>
              <a:path w="7543165" h="7566659">
                <a:moveTo>
                  <a:pt x="2284198" y="7518613"/>
                </a:moveTo>
                <a:lnTo>
                  <a:pt x="2303747" y="7521556"/>
                </a:lnTo>
                <a:lnTo>
                  <a:pt x="2350265" y="7528069"/>
                </a:lnTo>
                <a:lnTo>
                  <a:pt x="2375306" y="7531313"/>
                </a:lnTo>
              </a:path>
              <a:path w="7543165" h="7566659">
                <a:moveTo>
                  <a:pt x="3559903" y="7531313"/>
                </a:moveTo>
                <a:lnTo>
                  <a:pt x="3584943" y="7528069"/>
                </a:lnTo>
                <a:lnTo>
                  <a:pt x="3631462" y="7521556"/>
                </a:lnTo>
                <a:lnTo>
                  <a:pt x="3651011" y="7518613"/>
                </a:lnTo>
              </a:path>
              <a:path w="7543165" h="7566659">
                <a:moveTo>
                  <a:pt x="2132031" y="7493213"/>
                </a:moveTo>
                <a:lnTo>
                  <a:pt x="2165105" y="7499236"/>
                </a:lnTo>
                <a:lnTo>
                  <a:pt x="2211164" y="7507137"/>
                </a:lnTo>
                <a:lnTo>
                  <a:pt x="2257379" y="7514577"/>
                </a:lnTo>
                <a:lnTo>
                  <a:pt x="2284198" y="7518613"/>
                </a:lnTo>
              </a:path>
              <a:path w="7543165" h="7566659">
                <a:moveTo>
                  <a:pt x="3651011" y="7518613"/>
                </a:moveTo>
                <a:lnTo>
                  <a:pt x="3677830" y="7514577"/>
                </a:lnTo>
                <a:lnTo>
                  <a:pt x="3724044" y="7507137"/>
                </a:lnTo>
                <a:lnTo>
                  <a:pt x="3770104" y="7499236"/>
                </a:lnTo>
                <a:lnTo>
                  <a:pt x="3803177" y="7493213"/>
                </a:lnTo>
              </a:path>
              <a:path w="7543165" h="7566659">
                <a:moveTo>
                  <a:pt x="1892152" y="7442413"/>
                </a:moveTo>
                <a:lnTo>
                  <a:pt x="1937227" y="7452918"/>
                </a:lnTo>
                <a:lnTo>
                  <a:pt x="1982472" y="7463082"/>
                </a:lnTo>
                <a:lnTo>
                  <a:pt x="2027885" y="7472798"/>
                </a:lnTo>
                <a:lnTo>
                  <a:pt x="2073463" y="7482064"/>
                </a:lnTo>
                <a:lnTo>
                  <a:pt x="2119204" y="7490878"/>
                </a:lnTo>
                <a:lnTo>
                  <a:pt x="2132031" y="7493213"/>
                </a:lnTo>
              </a:path>
              <a:path w="7543165" h="7566659">
                <a:moveTo>
                  <a:pt x="3803177" y="7493213"/>
                </a:moveTo>
                <a:lnTo>
                  <a:pt x="3861746" y="7482064"/>
                </a:lnTo>
                <a:lnTo>
                  <a:pt x="3907324" y="7472798"/>
                </a:lnTo>
                <a:lnTo>
                  <a:pt x="3952737" y="7463082"/>
                </a:lnTo>
                <a:lnTo>
                  <a:pt x="3997982" y="7452918"/>
                </a:lnTo>
                <a:lnTo>
                  <a:pt x="4043079" y="7442304"/>
                </a:lnTo>
              </a:path>
              <a:path w="7543165" h="7566659">
                <a:moveTo>
                  <a:pt x="0" y="6477312"/>
                </a:moveTo>
                <a:lnTo>
                  <a:pt x="44719" y="6514991"/>
                </a:lnTo>
                <a:lnTo>
                  <a:pt x="79336" y="6543453"/>
                </a:lnTo>
                <a:lnTo>
                  <a:pt x="114235" y="6571582"/>
                </a:lnTo>
                <a:lnTo>
                  <a:pt x="149414" y="6599375"/>
                </a:lnTo>
                <a:lnTo>
                  <a:pt x="184870" y="6626830"/>
                </a:lnTo>
                <a:lnTo>
                  <a:pt x="220601" y="6653945"/>
                </a:lnTo>
                <a:lnTo>
                  <a:pt x="256604" y="6680716"/>
                </a:lnTo>
                <a:lnTo>
                  <a:pt x="292877" y="6707142"/>
                </a:lnTo>
                <a:lnTo>
                  <a:pt x="329418" y="6733220"/>
                </a:lnTo>
                <a:lnTo>
                  <a:pt x="366224" y="6758947"/>
                </a:lnTo>
                <a:lnTo>
                  <a:pt x="403292" y="6784322"/>
                </a:lnTo>
                <a:lnTo>
                  <a:pt x="440621" y="6809342"/>
                </a:lnTo>
                <a:lnTo>
                  <a:pt x="478208" y="6834004"/>
                </a:lnTo>
                <a:lnTo>
                  <a:pt x="516050" y="6858305"/>
                </a:lnTo>
                <a:lnTo>
                  <a:pt x="554145" y="6882245"/>
                </a:lnTo>
                <a:lnTo>
                  <a:pt x="592490" y="6905819"/>
                </a:lnTo>
                <a:lnTo>
                  <a:pt x="631083" y="6929026"/>
                </a:lnTo>
                <a:lnTo>
                  <a:pt x="669922" y="6951863"/>
                </a:lnTo>
                <a:lnTo>
                  <a:pt x="709005" y="6974328"/>
                </a:lnTo>
                <a:lnTo>
                  <a:pt x="748328" y="6996418"/>
                </a:lnTo>
                <a:lnTo>
                  <a:pt x="787889" y="7018131"/>
                </a:lnTo>
                <a:lnTo>
                  <a:pt x="827686" y="7039464"/>
                </a:lnTo>
                <a:lnTo>
                  <a:pt x="867717" y="7060415"/>
                </a:lnTo>
                <a:lnTo>
                  <a:pt x="907978" y="7080982"/>
                </a:lnTo>
                <a:lnTo>
                  <a:pt x="948469" y="7101162"/>
                </a:lnTo>
                <a:lnTo>
                  <a:pt x="989185" y="7120953"/>
                </a:lnTo>
                <a:lnTo>
                  <a:pt x="1030125" y="7140352"/>
                </a:lnTo>
                <a:lnTo>
                  <a:pt x="1071286" y="7159356"/>
                </a:lnTo>
                <a:lnTo>
                  <a:pt x="1112666" y="7177965"/>
                </a:lnTo>
                <a:lnTo>
                  <a:pt x="1154263" y="7196174"/>
                </a:lnTo>
                <a:lnTo>
                  <a:pt x="1196073" y="7213981"/>
                </a:lnTo>
                <a:lnTo>
                  <a:pt x="1238095" y="7231385"/>
                </a:lnTo>
                <a:lnTo>
                  <a:pt x="1280326" y="7248382"/>
                </a:lnTo>
                <a:lnTo>
                  <a:pt x="1322764" y="7264970"/>
                </a:lnTo>
                <a:lnTo>
                  <a:pt x="1365406" y="7281147"/>
                </a:lnTo>
                <a:lnTo>
                  <a:pt x="1408250" y="7296911"/>
                </a:lnTo>
                <a:lnTo>
                  <a:pt x="1451293" y="7312258"/>
                </a:lnTo>
                <a:lnTo>
                  <a:pt x="1494533" y="7327187"/>
                </a:lnTo>
                <a:lnTo>
                  <a:pt x="1537967" y="7341695"/>
                </a:lnTo>
                <a:lnTo>
                  <a:pt x="1581594" y="7355779"/>
                </a:lnTo>
                <a:lnTo>
                  <a:pt x="1625410" y="7369437"/>
                </a:lnTo>
                <a:lnTo>
                  <a:pt x="1669413" y="7382668"/>
                </a:lnTo>
                <a:lnTo>
                  <a:pt x="1713601" y="7395467"/>
                </a:lnTo>
                <a:lnTo>
                  <a:pt x="1757971" y="7407833"/>
                </a:lnTo>
                <a:lnTo>
                  <a:pt x="1802521" y="7419764"/>
                </a:lnTo>
                <a:lnTo>
                  <a:pt x="1847249" y="7431257"/>
                </a:lnTo>
                <a:lnTo>
                  <a:pt x="1892152" y="7442413"/>
                </a:lnTo>
              </a:path>
              <a:path w="7543165" h="7566659">
                <a:moveTo>
                  <a:pt x="4043057" y="7442413"/>
                </a:moveTo>
                <a:lnTo>
                  <a:pt x="4087960" y="7431257"/>
                </a:lnTo>
                <a:lnTo>
                  <a:pt x="4132687" y="7419764"/>
                </a:lnTo>
                <a:lnTo>
                  <a:pt x="4177238" y="7407833"/>
                </a:lnTo>
                <a:lnTo>
                  <a:pt x="4221608" y="7395467"/>
                </a:lnTo>
                <a:lnTo>
                  <a:pt x="4265796" y="7382668"/>
                </a:lnTo>
                <a:lnTo>
                  <a:pt x="4309799" y="7369437"/>
                </a:lnTo>
                <a:lnTo>
                  <a:pt x="4353615" y="7355779"/>
                </a:lnTo>
                <a:lnTo>
                  <a:pt x="4397242" y="7341695"/>
                </a:lnTo>
                <a:lnTo>
                  <a:pt x="4440676" y="7327187"/>
                </a:lnTo>
                <a:lnTo>
                  <a:pt x="4483916" y="7312258"/>
                </a:lnTo>
                <a:lnTo>
                  <a:pt x="4526959" y="7296911"/>
                </a:lnTo>
                <a:lnTo>
                  <a:pt x="4569803" y="7281147"/>
                </a:lnTo>
                <a:lnTo>
                  <a:pt x="4612445" y="7264970"/>
                </a:lnTo>
                <a:lnTo>
                  <a:pt x="4654882" y="7248382"/>
                </a:lnTo>
                <a:lnTo>
                  <a:pt x="4697114" y="7231385"/>
                </a:lnTo>
                <a:lnTo>
                  <a:pt x="4739136" y="7213981"/>
                </a:lnTo>
                <a:lnTo>
                  <a:pt x="4780946" y="7196174"/>
                </a:lnTo>
                <a:lnTo>
                  <a:pt x="4822543" y="7177965"/>
                </a:lnTo>
                <a:lnTo>
                  <a:pt x="4863923" y="7159356"/>
                </a:lnTo>
                <a:lnTo>
                  <a:pt x="4905084" y="7140352"/>
                </a:lnTo>
                <a:lnTo>
                  <a:pt x="4946024" y="7120953"/>
                </a:lnTo>
                <a:lnTo>
                  <a:pt x="4986740" y="7101162"/>
                </a:lnTo>
                <a:lnTo>
                  <a:pt x="5027230" y="7080982"/>
                </a:lnTo>
                <a:lnTo>
                  <a:pt x="5067492" y="7060415"/>
                </a:lnTo>
                <a:lnTo>
                  <a:pt x="5107523" y="7039464"/>
                </a:lnTo>
                <a:lnTo>
                  <a:pt x="5147320" y="7018131"/>
                </a:lnTo>
                <a:lnTo>
                  <a:pt x="5186881" y="6996418"/>
                </a:lnTo>
                <a:lnTo>
                  <a:pt x="5226204" y="6974328"/>
                </a:lnTo>
                <a:lnTo>
                  <a:pt x="5265286" y="6951863"/>
                </a:lnTo>
                <a:lnTo>
                  <a:pt x="5304125" y="6929026"/>
                </a:lnTo>
                <a:lnTo>
                  <a:pt x="5342719" y="6905819"/>
                </a:lnTo>
                <a:lnTo>
                  <a:pt x="5381064" y="6882245"/>
                </a:lnTo>
                <a:lnTo>
                  <a:pt x="5419159" y="6858305"/>
                </a:lnTo>
                <a:lnTo>
                  <a:pt x="5457001" y="6834004"/>
                </a:lnTo>
                <a:lnTo>
                  <a:pt x="5494588" y="6809342"/>
                </a:lnTo>
                <a:lnTo>
                  <a:pt x="5531916" y="6784322"/>
                </a:lnTo>
                <a:lnTo>
                  <a:pt x="5568985" y="6758947"/>
                </a:lnTo>
                <a:lnTo>
                  <a:pt x="5605791" y="6733220"/>
                </a:lnTo>
                <a:lnTo>
                  <a:pt x="5642332" y="6707142"/>
                </a:lnTo>
                <a:lnTo>
                  <a:pt x="5678605" y="6680716"/>
                </a:lnTo>
                <a:lnTo>
                  <a:pt x="5714608" y="6653945"/>
                </a:lnTo>
                <a:lnTo>
                  <a:pt x="5750339" y="6626830"/>
                </a:lnTo>
                <a:lnTo>
                  <a:pt x="5785795" y="6599375"/>
                </a:lnTo>
                <a:lnTo>
                  <a:pt x="5820974" y="6571582"/>
                </a:lnTo>
                <a:lnTo>
                  <a:pt x="5855872" y="6543453"/>
                </a:lnTo>
                <a:lnTo>
                  <a:pt x="5890489" y="6514991"/>
                </a:lnTo>
                <a:lnTo>
                  <a:pt x="5924822" y="6486198"/>
                </a:lnTo>
                <a:lnTo>
                  <a:pt x="5958867" y="6457076"/>
                </a:lnTo>
                <a:lnTo>
                  <a:pt x="5992622" y="6427629"/>
                </a:lnTo>
                <a:lnTo>
                  <a:pt x="6026086" y="6397858"/>
                </a:lnTo>
                <a:lnTo>
                  <a:pt x="6059256" y="6367766"/>
                </a:lnTo>
                <a:lnTo>
                  <a:pt x="6092244" y="6337454"/>
                </a:lnTo>
                <a:lnTo>
                  <a:pt x="6124702" y="6306628"/>
                </a:lnTo>
                <a:lnTo>
                  <a:pt x="6156974" y="6275587"/>
                </a:lnTo>
                <a:lnTo>
                  <a:pt x="6188942" y="6244234"/>
                </a:lnTo>
                <a:lnTo>
                  <a:pt x="6220603" y="6212573"/>
                </a:lnTo>
                <a:lnTo>
                  <a:pt x="6251955" y="6180605"/>
                </a:lnTo>
                <a:lnTo>
                  <a:pt x="6282996" y="6148333"/>
                </a:lnTo>
                <a:lnTo>
                  <a:pt x="6313724" y="6115760"/>
                </a:lnTo>
                <a:lnTo>
                  <a:pt x="6344134" y="6082887"/>
                </a:lnTo>
                <a:lnTo>
                  <a:pt x="6374227" y="6049717"/>
                </a:lnTo>
                <a:lnTo>
                  <a:pt x="6403998" y="6016254"/>
                </a:lnTo>
                <a:lnTo>
                  <a:pt x="6433445" y="5982498"/>
                </a:lnTo>
                <a:lnTo>
                  <a:pt x="6462567" y="5948453"/>
                </a:lnTo>
                <a:lnTo>
                  <a:pt x="6491360" y="5914120"/>
                </a:lnTo>
                <a:lnTo>
                  <a:pt x="6519822" y="5879504"/>
                </a:lnTo>
                <a:lnTo>
                  <a:pt x="6547951" y="5844605"/>
                </a:lnTo>
                <a:lnTo>
                  <a:pt x="6575744" y="5809426"/>
                </a:lnTo>
                <a:lnTo>
                  <a:pt x="6603199" y="5773970"/>
                </a:lnTo>
                <a:lnTo>
                  <a:pt x="6630314" y="5738239"/>
                </a:lnTo>
                <a:lnTo>
                  <a:pt x="6657085" y="5702236"/>
                </a:lnTo>
                <a:lnTo>
                  <a:pt x="6683511" y="5665963"/>
                </a:lnTo>
                <a:lnTo>
                  <a:pt x="6709589" y="5629422"/>
                </a:lnTo>
                <a:lnTo>
                  <a:pt x="6735316" y="5592616"/>
                </a:lnTo>
                <a:lnTo>
                  <a:pt x="6760691" y="5555547"/>
                </a:lnTo>
                <a:lnTo>
                  <a:pt x="6785711" y="5518219"/>
                </a:lnTo>
                <a:lnTo>
                  <a:pt x="6810372" y="5480632"/>
                </a:lnTo>
                <a:lnTo>
                  <a:pt x="6834674" y="5442790"/>
                </a:lnTo>
                <a:lnTo>
                  <a:pt x="6858614" y="5404695"/>
                </a:lnTo>
                <a:lnTo>
                  <a:pt x="6882188" y="5366350"/>
                </a:lnTo>
                <a:lnTo>
                  <a:pt x="6905395" y="5327756"/>
                </a:lnTo>
                <a:lnTo>
                  <a:pt x="6928232" y="5288917"/>
                </a:lnTo>
                <a:lnTo>
                  <a:pt x="6950697" y="5249835"/>
                </a:lnTo>
                <a:lnTo>
                  <a:pt x="6972787" y="5210512"/>
                </a:lnTo>
                <a:lnTo>
                  <a:pt x="6994500" y="5170951"/>
                </a:lnTo>
                <a:lnTo>
                  <a:pt x="7015833" y="5131154"/>
                </a:lnTo>
                <a:lnTo>
                  <a:pt x="7036784" y="5091123"/>
                </a:lnTo>
                <a:lnTo>
                  <a:pt x="7057351" y="5050862"/>
                </a:lnTo>
                <a:lnTo>
                  <a:pt x="7077531" y="5010371"/>
                </a:lnTo>
                <a:lnTo>
                  <a:pt x="7097322" y="4969655"/>
                </a:lnTo>
                <a:lnTo>
                  <a:pt x="7116721" y="4928715"/>
                </a:lnTo>
                <a:lnTo>
                  <a:pt x="7135725" y="4887554"/>
                </a:lnTo>
                <a:lnTo>
                  <a:pt x="7154333" y="4846174"/>
                </a:lnTo>
                <a:lnTo>
                  <a:pt x="7172542" y="4804577"/>
                </a:lnTo>
                <a:lnTo>
                  <a:pt x="7190350" y="4762767"/>
                </a:lnTo>
                <a:lnTo>
                  <a:pt x="7207753" y="4720745"/>
                </a:lnTo>
                <a:lnTo>
                  <a:pt x="7224751" y="4678514"/>
                </a:lnTo>
                <a:lnTo>
                  <a:pt x="7241339" y="4636076"/>
                </a:lnTo>
                <a:lnTo>
                  <a:pt x="7257516" y="4593434"/>
                </a:lnTo>
                <a:lnTo>
                  <a:pt x="7273280" y="4550590"/>
                </a:lnTo>
                <a:lnTo>
                  <a:pt x="7288627" y="4507547"/>
                </a:lnTo>
                <a:lnTo>
                  <a:pt x="7303556" y="4464307"/>
                </a:lnTo>
                <a:lnTo>
                  <a:pt x="7318064" y="4420873"/>
                </a:lnTo>
                <a:lnTo>
                  <a:pt x="7332148" y="4377246"/>
                </a:lnTo>
                <a:lnTo>
                  <a:pt x="7345806" y="4333430"/>
                </a:lnTo>
                <a:lnTo>
                  <a:pt x="7359037" y="4289427"/>
                </a:lnTo>
                <a:lnTo>
                  <a:pt x="7371836" y="4245239"/>
                </a:lnTo>
                <a:lnTo>
                  <a:pt x="7384202" y="4200869"/>
                </a:lnTo>
                <a:lnTo>
                  <a:pt x="7396133" y="4156318"/>
                </a:lnTo>
                <a:lnTo>
                  <a:pt x="7407626" y="4111591"/>
                </a:lnTo>
                <a:lnTo>
                  <a:pt x="7418678" y="4066688"/>
                </a:lnTo>
                <a:lnTo>
                  <a:pt x="7429287" y="4021613"/>
                </a:lnTo>
                <a:lnTo>
                  <a:pt x="7439451" y="3976368"/>
                </a:lnTo>
                <a:lnTo>
                  <a:pt x="7449167" y="3930955"/>
                </a:lnTo>
                <a:lnTo>
                  <a:pt x="7458433" y="3885377"/>
                </a:lnTo>
                <a:lnTo>
                  <a:pt x="7467247" y="3839636"/>
                </a:lnTo>
                <a:lnTo>
                  <a:pt x="7475605" y="3793735"/>
                </a:lnTo>
                <a:lnTo>
                  <a:pt x="7483505" y="3747676"/>
                </a:lnTo>
                <a:lnTo>
                  <a:pt x="7490946" y="3701461"/>
                </a:lnTo>
                <a:lnTo>
                  <a:pt x="7497925" y="3655093"/>
                </a:lnTo>
                <a:lnTo>
                  <a:pt x="7504438" y="3608575"/>
                </a:lnTo>
                <a:lnTo>
                  <a:pt x="7510484" y="3561908"/>
                </a:lnTo>
                <a:lnTo>
                  <a:pt x="7516061" y="3515095"/>
                </a:lnTo>
                <a:lnTo>
                  <a:pt x="7521165" y="3468140"/>
                </a:lnTo>
                <a:lnTo>
                  <a:pt x="7525795" y="3421043"/>
                </a:lnTo>
                <a:lnTo>
                  <a:pt x="7529948" y="3373808"/>
                </a:lnTo>
                <a:lnTo>
                  <a:pt x="7533621" y="3326437"/>
                </a:lnTo>
                <a:lnTo>
                  <a:pt x="7536813" y="3278932"/>
                </a:lnTo>
                <a:lnTo>
                  <a:pt x="7539520" y="3231296"/>
                </a:lnTo>
                <a:lnTo>
                  <a:pt x="7541740" y="3183532"/>
                </a:lnTo>
                <a:lnTo>
                  <a:pt x="7543027" y="3147929"/>
                </a:lnTo>
              </a:path>
              <a:path w="7543165" h="7566659">
                <a:moveTo>
                  <a:pt x="7536913" y="2705312"/>
                </a:moveTo>
                <a:lnTo>
                  <a:pt x="7536764" y="2703543"/>
                </a:lnTo>
              </a:path>
              <a:path w="7543165" h="7566659">
                <a:moveTo>
                  <a:pt x="7521213" y="2514816"/>
                </a:moveTo>
                <a:lnTo>
                  <a:pt x="7521149" y="2514333"/>
                </a:lnTo>
              </a:path>
              <a:path w="7543165" h="7566659">
                <a:moveTo>
                  <a:pt x="7504594" y="2375103"/>
                </a:moveTo>
                <a:lnTo>
                  <a:pt x="7504387" y="2373905"/>
                </a:lnTo>
              </a:path>
              <a:path w="7543165" h="7566659">
                <a:moveTo>
                  <a:pt x="7483604" y="2235410"/>
                </a:moveTo>
                <a:lnTo>
                  <a:pt x="7483478" y="2234801"/>
                </a:lnTo>
              </a:path>
              <a:path w="7543165" h="7566659">
                <a:moveTo>
                  <a:pt x="7439600" y="2006798"/>
                </a:moveTo>
                <a:lnTo>
                  <a:pt x="7439416" y="2006112"/>
                </a:lnTo>
              </a:path>
              <a:path w="7543165" h="7566659">
                <a:moveTo>
                  <a:pt x="6433592" y="145"/>
                </a:moveTo>
                <a:lnTo>
                  <a:pt x="6433423" y="0"/>
                </a:lnTo>
              </a:path>
            </a:pathLst>
          </a:custGeom>
          <a:ln w="304799">
            <a:solidFill>
              <a:srgbClr val="0304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5644" y="6489220"/>
            <a:ext cx="2768947" cy="2768947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2221725" y="7135317"/>
            <a:ext cx="1477010" cy="1477010"/>
          </a:xfrm>
          <a:custGeom>
            <a:avLst/>
            <a:gdLst/>
            <a:ahLst/>
            <a:cxnLst/>
            <a:rect l="l" t="t" r="r" b="b"/>
            <a:pathLst>
              <a:path w="1477010" h="1477009">
                <a:moveTo>
                  <a:pt x="1476552" y="720255"/>
                </a:moveTo>
                <a:lnTo>
                  <a:pt x="1473212" y="666013"/>
                </a:lnTo>
                <a:lnTo>
                  <a:pt x="1465897" y="612152"/>
                </a:lnTo>
                <a:lnTo>
                  <a:pt x="1454645" y="558965"/>
                </a:lnTo>
                <a:lnTo>
                  <a:pt x="1439506" y="506755"/>
                </a:lnTo>
                <a:lnTo>
                  <a:pt x="1420571" y="455815"/>
                </a:lnTo>
                <a:lnTo>
                  <a:pt x="1397927" y="406400"/>
                </a:lnTo>
                <a:lnTo>
                  <a:pt x="1371727" y="358775"/>
                </a:lnTo>
                <a:lnTo>
                  <a:pt x="1342072" y="313207"/>
                </a:lnTo>
                <a:lnTo>
                  <a:pt x="1309166" y="269951"/>
                </a:lnTo>
                <a:lnTo>
                  <a:pt x="1273162" y="229235"/>
                </a:lnTo>
                <a:lnTo>
                  <a:pt x="1234262" y="191274"/>
                </a:lnTo>
                <a:lnTo>
                  <a:pt x="1192657" y="156273"/>
                </a:lnTo>
                <a:lnTo>
                  <a:pt x="1148613" y="124434"/>
                </a:lnTo>
                <a:lnTo>
                  <a:pt x="1102334" y="95923"/>
                </a:lnTo>
                <a:lnTo>
                  <a:pt x="1054087" y="70891"/>
                </a:lnTo>
                <a:lnTo>
                  <a:pt x="1004125" y="49466"/>
                </a:lnTo>
                <a:lnTo>
                  <a:pt x="952728" y="31788"/>
                </a:lnTo>
                <a:lnTo>
                  <a:pt x="900176" y="17945"/>
                </a:lnTo>
                <a:lnTo>
                  <a:pt x="846734" y="7988"/>
                </a:lnTo>
                <a:lnTo>
                  <a:pt x="792695" y="1993"/>
                </a:lnTo>
                <a:lnTo>
                  <a:pt x="738390" y="0"/>
                </a:lnTo>
                <a:lnTo>
                  <a:pt x="720255" y="215"/>
                </a:lnTo>
                <a:lnTo>
                  <a:pt x="666013" y="3556"/>
                </a:lnTo>
                <a:lnTo>
                  <a:pt x="612152" y="10871"/>
                </a:lnTo>
                <a:lnTo>
                  <a:pt x="558977" y="22123"/>
                </a:lnTo>
                <a:lnTo>
                  <a:pt x="506768" y="37261"/>
                </a:lnTo>
                <a:lnTo>
                  <a:pt x="455815" y="56210"/>
                </a:lnTo>
                <a:lnTo>
                  <a:pt x="406400" y="78841"/>
                </a:lnTo>
                <a:lnTo>
                  <a:pt x="358775" y="105054"/>
                </a:lnTo>
                <a:lnTo>
                  <a:pt x="313207" y="134696"/>
                </a:lnTo>
                <a:lnTo>
                  <a:pt x="269963" y="167601"/>
                </a:lnTo>
                <a:lnTo>
                  <a:pt x="229247" y="203606"/>
                </a:lnTo>
                <a:lnTo>
                  <a:pt x="191274" y="242519"/>
                </a:lnTo>
                <a:lnTo>
                  <a:pt x="156273" y="284111"/>
                </a:lnTo>
                <a:lnTo>
                  <a:pt x="124434" y="328155"/>
                </a:lnTo>
                <a:lnTo>
                  <a:pt x="95923" y="374434"/>
                </a:lnTo>
                <a:lnTo>
                  <a:pt x="70891" y="422681"/>
                </a:lnTo>
                <a:lnTo>
                  <a:pt x="49479" y="472643"/>
                </a:lnTo>
                <a:lnTo>
                  <a:pt x="31800" y="524040"/>
                </a:lnTo>
                <a:lnTo>
                  <a:pt x="17945" y="576592"/>
                </a:lnTo>
                <a:lnTo>
                  <a:pt x="7988" y="630034"/>
                </a:lnTo>
                <a:lnTo>
                  <a:pt x="2006" y="684072"/>
                </a:lnTo>
                <a:lnTo>
                  <a:pt x="0" y="738378"/>
                </a:lnTo>
                <a:lnTo>
                  <a:pt x="2006" y="792695"/>
                </a:lnTo>
                <a:lnTo>
                  <a:pt x="7988" y="846721"/>
                </a:lnTo>
                <a:lnTo>
                  <a:pt x="17945" y="900176"/>
                </a:lnTo>
                <a:lnTo>
                  <a:pt x="31800" y="952728"/>
                </a:lnTo>
                <a:lnTo>
                  <a:pt x="49479" y="1004125"/>
                </a:lnTo>
                <a:lnTo>
                  <a:pt x="70891" y="1054087"/>
                </a:lnTo>
                <a:lnTo>
                  <a:pt x="95923" y="1102334"/>
                </a:lnTo>
                <a:lnTo>
                  <a:pt x="124434" y="1148613"/>
                </a:lnTo>
                <a:lnTo>
                  <a:pt x="156273" y="1192657"/>
                </a:lnTo>
                <a:lnTo>
                  <a:pt x="191274" y="1234249"/>
                </a:lnTo>
                <a:lnTo>
                  <a:pt x="229247" y="1273162"/>
                </a:lnTo>
                <a:lnTo>
                  <a:pt x="269963" y="1309166"/>
                </a:lnTo>
                <a:lnTo>
                  <a:pt x="313207" y="1342072"/>
                </a:lnTo>
                <a:lnTo>
                  <a:pt x="358775" y="1371714"/>
                </a:lnTo>
                <a:lnTo>
                  <a:pt x="406400" y="1397927"/>
                </a:lnTo>
                <a:lnTo>
                  <a:pt x="455815" y="1420558"/>
                </a:lnTo>
                <a:lnTo>
                  <a:pt x="506768" y="1439506"/>
                </a:lnTo>
                <a:lnTo>
                  <a:pt x="558977" y="1454645"/>
                </a:lnTo>
                <a:lnTo>
                  <a:pt x="612152" y="1465897"/>
                </a:lnTo>
                <a:lnTo>
                  <a:pt x="666013" y="1473212"/>
                </a:lnTo>
                <a:lnTo>
                  <a:pt x="720255" y="1476552"/>
                </a:lnTo>
                <a:lnTo>
                  <a:pt x="774611" y="1475879"/>
                </a:lnTo>
                <a:lnTo>
                  <a:pt x="828776" y="1471218"/>
                </a:lnTo>
                <a:lnTo>
                  <a:pt x="882434" y="1462582"/>
                </a:lnTo>
                <a:lnTo>
                  <a:pt x="935316" y="1450022"/>
                </a:lnTo>
                <a:lnTo>
                  <a:pt x="987145" y="1433601"/>
                </a:lnTo>
                <a:lnTo>
                  <a:pt x="1037615" y="1413421"/>
                </a:lnTo>
                <a:lnTo>
                  <a:pt x="1086459" y="1389583"/>
                </a:lnTo>
                <a:lnTo>
                  <a:pt x="1133411" y="1362214"/>
                </a:lnTo>
                <a:lnTo>
                  <a:pt x="1178242" y="1331455"/>
                </a:lnTo>
                <a:lnTo>
                  <a:pt x="1220685" y="1297495"/>
                </a:lnTo>
                <a:lnTo>
                  <a:pt x="1260500" y="1260500"/>
                </a:lnTo>
                <a:lnTo>
                  <a:pt x="1297495" y="1220685"/>
                </a:lnTo>
                <a:lnTo>
                  <a:pt x="1331468" y="1178242"/>
                </a:lnTo>
                <a:lnTo>
                  <a:pt x="1362214" y="1133411"/>
                </a:lnTo>
                <a:lnTo>
                  <a:pt x="1389583" y="1086459"/>
                </a:lnTo>
                <a:lnTo>
                  <a:pt x="1413421" y="1037615"/>
                </a:lnTo>
                <a:lnTo>
                  <a:pt x="1433614" y="987132"/>
                </a:lnTo>
                <a:lnTo>
                  <a:pt x="1450022" y="935316"/>
                </a:lnTo>
                <a:lnTo>
                  <a:pt x="1462582" y="882434"/>
                </a:lnTo>
                <a:lnTo>
                  <a:pt x="1471218" y="828776"/>
                </a:lnTo>
                <a:lnTo>
                  <a:pt x="1475879" y="774611"/>
                </a:lnTo>
                <a:lnTo>
                  <a:pt x="1476552" y="720255"/>
                </a:lnTo>
                <a:close/>
              </a:path>
            </a:pathLst>
          </a:custGeom>
          <a:solidFill>
            <a:srgbClr val="000000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803486" y="6717062"/>
            <a:ext cx="1986280" cy="1986280"/>
          </a:xfrm>
          <a:custGeom>
            <a:avLst/>
            <a:gdLst/>
            <a:ahLst/>
            <a:cxnLst/>
            <a:rect l="l" t="t" r="r" b="b"/>
            <a:pathLst>
              <a:path w="1986279" h="1986279">
                <a:moveTo>
                  <a:pt x="993109" y="1986217"/>
                </a:moveTo>
                <a:lnTo>
                  <a:pt x="944991" y="1985072"/>
                </a:lnTo>
                <a:lnTo>
                  <a:pt x="897465" y="1981671"/>
                </a:lnTo>
                <a:lnTo>
                  <a:pt x="850583" y="1976066"/>
                </a:lnTo>
                <a:lnTo>
                  <a:pt x="804395" y="1968310"/>
                </a:lnTo>
                <a:lnTo>
                  <a:pt x="758954" y="1958454"/>
                </a:lnTo>
                <a:lnTo>
                  <a:pt x="714312" y="1946550"/>
                </a:lnTo>
                <a:lnTo>
                  <a:pt x="670522" y="1932651"/>
                </a:lnTo>
                <a:lnTo>
                  <a:pt x="627634" y="1916808"/>
                </a:lnTo>
                <a:lnTo>
                  <a:pt x="585702" y="1899073"/>
                </a:lnTo>
                <a:lnTo>
                  <a:pt x="544777" y="1879499"/>
                </a:lnTo>
                <a:lnTo>
                  <a:pt x="504912" y="1858137"/>
                </a:lnTo>
                <a:lnTo>
                  <a:pt x="466157" y="1835040"/>
                </a:lnTo>
                <a:lnTo>
                  <a:pt x="428566" y="1810260"/>
                </a:lnTo>
                <a:lnTo>
                  <a:pt x="392190" y="1783847"/>
                </a:lnTo>
                <a:lnTo>
                  <a:pt x="357081" y="1755856"/>
                </a:lnTo>
                <a:lnTo>
                  <a:pt x="323292" y="1726337"/>
                </a:lnTo>
                <a:lnTo>
                  <a:pt x="290874" y="1695342"/>
                </a:lnTo>
                <a:lnTo>
                  <a:pt x="259880" y="1662925"/>
                </a:lnTo>
                <a:lnTo>
                  <a:pt x="230361" y="1629135"/>
                </a:lnTo>
                <a:lnTo>
                  <a:pt x="202369" y="1594027"/>
                </a:lnTo>
                <a:lnTo>
                  <a:pt x="175957" y="1557651"/>
                </a:lnTo>
                <a:lnTo>
                  <a:pt x="151176" y="1520060"/>
                </a:lnTo>
                <a:lnTo>
                  <a:pt x="128079" y="1481305"/>
                </a:lnTo>
                <a:lnTo>
                  <a:pt x="106718" y="1441440"/>
                </a:lnTo>
                <a:lnTo>
                  <a:pt x="87143" y="1400515"/>
                </a:lnTo>
                <a:lnTo>
                  <a:pt x="69409" y="1358583"/>
                </a:lnTo>
                <a:lnTo>
                  <a:pt x="53566" y="1315695"/>
                </a:lnTo>
                <a:lnTo>
                  <a:pt x="39667" y="1271905"/>
                </a:lnTo>
                <a:lnTo>
                  <a:pt x="27763" y="1227263"/>
                </a:lnTo>
                <a:lnTo>
                  <a:pt x="17907" y="1181822"/>
                </a:lnTo>
                <a:lnTo>
                  <a:pt x="10150" y="1135634"/>
                </a:lnTo>
                <a:lnTo>
                  <a:pt x="4546" y="1088752"/>
                </a:lnTo>
                <a:lnTo>
                  <a:pt x="1145" y="1041226"/>
                </a:lnTo>
                <a:lnTo>
                  <a:pt x="0" y="993109"/>
                </a:lnTo>
                <a:lnTo>
                  <a:pt x="1145" y="944992"/>
                </a:lnTo>
                <a:lnTo>
                  <a:pt x="4546" y="897466"/>
                </a:lnTo>
                <a:lnTo>
                  <a:pt x="10150" y="850583"/>
                </a:lnTo>
                <a:lnTo>
                  <a:pt x="17907" y="804395"/>
                </a:lnTo>
                <a:lnTo>
                  <a:pt x="27763" y="758954"/>
                </a:lnTo>
                <a:lnTo>
                  <a:pt x="39667" y="714312"/>
                </a:lnTo>
                <a:lnTo>
                  <a:pt x="53566" y="670522"/>
                </a:lnTo>
                <a:lnTo>
                  <a:pt x="69409" y="627634"/>
                </a:lnTo>
                <a:lnTo>
                  <a:pt x="87143" y="585702"/>
                </a:lnTo>
                <a:lnTo>
                  <a:pt x="106718" y="544777"/>
                </a:lnTo>
                <a:lnTo>
                  <a:pt x="128079" y="504912"/>
                </a:lnTo>
                <a:lnTo>
                  <a:pt x="151176" y="466157"/>
                </a:lnTo>
                <a:lnTo>
                  <a:pt x="175957" y="428566"/>
                </a:lnTo>
                <a:lnTo>
                  <a:pt x="202369" y="392190"/>
                </a:lnTo>
                <a:lnTo>
                  <a:pt x="230361" y="357081"/>
                </a:lnTo>
                <a:lnTo>
                  <a:pt x="259880" y="323292"/>
                </a:lnTo>
                <a:lnTo>
                  <a:pt x="290874" y="290874"/>
                </a:lnTo>
                <a:lnTo>
                  <a:pt x="323292" y="259880"/>
                </a:lnTo>
                <a:lnTo>
                  <a:pt x="357081" y="230361"/>
                </a:lnTo>
                <a:lnTo>
                  <a:pt x="392190" y="202369"/>
                </a:lnTo>
                <a:lnTo>
                  <a:pt x="428566" y="175957"/>
                </a:lnTo>
                <a:lnTo>
                  <a:pt x="466157" y="151176"/>
                </a:lnTo>
                <a:lnTo>
                  <a:pt x="504912" y="128079"/>
                </a:lnTo>
                <a:lnTo>
                  <a:pt x="544777" y="106718"/>
                </a:lnTo>
                <a:lnTo>
                  <a:pt x="585702" y="87143"/>
                </a:lnTo>
                <a:lnTo>
                  <a:pt x="627634" y="69409"/>
                </a:lnTo>
                <a:lnTo>
                  <a:pt x="670522" y="53566"/>
                </a:lnTo>
                <a:lnTo>
                  <a:pt x="714312" y="39667"/>
                </a:lnTo>
                <a:lnTo>
                  <a:pt x="758954" y="27763"/>
                </a:lnTo>
                <a:lnTo>
                  <a:pt x="804395" y="17907"/>
                </a:lnTo>
                <a:lnTo>
                  <a:pt x="850583" y="10150"/>
                </a:lnTo>
                <a:lnTo>
                  <a:pt x="897465" y="4546"/>
                </a:lnTo>
                <a:lnTo>
                  <a:pt x="944991" y="1145"/>
                </a:lnTo>
                <a:lnTo>
                  <a:pt x="993109" y="0"/>
                </a:lnTo>
                <a:lnTo>
                  <a:pt x="1041226" y="1145"/>
                </a:lnTo>
                <a:lnTo>
                  <a:pt x="1088752" y="4546"/>
                </a:lnTo>
                <a:lnTo>
                  <a:pt x="1135634" y="10150"/>
                </a:lnTo>
                <a:lnTo>
                  <a:pt x="1181822" y="17907"/>
                </a:lnTo>
                <a:lnTo>
                  <a:pt x="1227263" y="27763"/>
                </a:lnTo>
                <a:lnTo>
                  <a:pt x="1271905" y="39667"/>
                </a:lnTo>
                <a:lnTo>
                  <a:pt x="1315695" y="53566"/>
                </a:lnTo>
                <a:lnTo>
                  <a:pt x="1358583" y="69409"/>
                </a:lnTo>
                <a:lnTo>
                  <a:pt x="1400515" y="87143"/>
                </a:lnTo>
                <a:lnTo>
                  <a:pt x="1441440" y="106718"/>
                </a:lnTo>
                <a:lnTo>
                  <a:pt x="1481305" y="128079"/>
                </a:lnTo>
                <a:lnTo>
                  <a:pt x="1520060" y="151176"/>
                </a:lnTo>
                <a:lnTo>
                  <a:pt x="1557651" y="175957"/>
                </a:lnTo>
                <a:lnTo>
                  <a:pt x="1594027" y="202369"/>
                </a:lnTo>
                <a:lnTo>
                  <a:pt x="1629135" y="230361"/>
                </a:lnTo>
                <a:lnTo>
                  <a:pt x="1662925" y="259880"/>
                </a:lnTo>
                <a:lnTo>
                  <a:pt x="1695343" y="290874"/>
                </a:lnTo>
                <a:lnTo>
                  <a:pt x="1726337" y="323292"/>
                </a:lnTo>
                <a:lnTo>
                  <a:pt x="1755856" y="357081"/>
                </a:lnTo>
                <a:lnTo>
                  <a:pt x="1783848" y="392190"/>
                </a:lnTo>
                <a:lnTo>
                  <a:pt x="1810260" y="428566"/>
                </a:lnTo>
                <a:lnTo>
                  <a:pt x="1835041" y="466157"/>
                </a:lnTo>
                <a:lnTo>
                  <a:pt x="1858138" y="504912"/>
                </a:lnTo>
                <a:lnTo>
                  <a:pt x="1879499" y="544777"/>
                </a:lnTo>
                <a:lnTo>
                  <a:pt x="1899073" y="585702"/>
                </a:lnTo>
                <a:lnTo>
                  <a:pt x="1916808" y="627634"/>
                </a:lnTo>
                <a:lnTo>
                  <a:pt x="1932651" y="670522"/>
                </a:lnTo>
                <a:lnTo>
                  <a:pt x="1946550" y="714312"/>
                </a:lnTo>
                <a:lnTo>
                  <a:pt x="1958454" y="758954"/>
                </a:lnTo>
                <a:lnTo>
                  <a:pt x="1968310" y="804395"/>
                </a:lnTo>
                <a:lnTo>
                  <a:pt x="1976067" y="850583"/>
                </a:lnTo>
                <a:lnTo>
                  <a:pt x="1981671" y="897466"/>
                </a:lnTo>
                <a:lnTo>
                  <a:pt x="1985072" y="944992"/>
                </a:lnTo>
                <a:lnTo>
                  <a:pt x="1986217" y="993109"/>
                </a:lnTo>
                <a:lnTo>
                  <a:pt x="1985072" y="1041226"/>
                </a:lnTo>
                <a:lnTo>
                  <a:pt x="1981671" y="1088752"/>
                </a:lnTo>
                <a:lnTo>
                  <a:pt x="1976067" y="1135634"/>
                </a:lnTo>
                <a:lnTo>
                  <a:pt x="1968310" y="1181822"/>
                </a:lnTo>
                <a:lnTo>
                  <a:pt x="1958454" y="1227263"/>
                </a:lnTo>
                <a:lnTo>
                  <a:pt x="1946550" y="1271905"/>
                </a:lnTo>
                <a:lnTo>
                  <a:pt x="1932651" y="1315695"/>
                </a:lnTo>
                <a:lnTo>
                  <a:pt x="1916808" y="1358583"/>
                </a:lnTo>
                <a:lnTo>
                  <a:pt x="1899073" y="1400515"/>
                </a:lnTo>
                <a:lnTo>
                  <a:pt x="1879499" y="1441440"/>
                </a:lnTo>
                <a:lnTo>
                  <a:pt x="1858138" y="1481305"/>
                </a:lnTo>
                <a:lnTo>
                  <a:pt x="1835041" y="1520060"/>
                </a:lnTo>
                <a:lnTo>
                  <a:pt x="1810260" y="1557651"/>
                </a:lnTo>
                <a:lnTo>
                  <a:pt x="1783848" y="1594027"/>
                </a:lnTo>
                <a:lnTo>
                  <a:pt x="1755856" y="1629135"/>
                </a:lnTo>
                <a:lnTo>
                  <a:pt x="1726337" y="1662925"/>
                </a:lnTo>
                <a:lnTo>
                  <a:pt x="1695343" y="1695342"/>
                </a:lnTo>
                <a:lnTo>
                  <a:pt x="1662925" y="1726337"/>
                </a:lnTo>
                <a:lnTo>
                  <a:pt x="1629135" y="1755856"/>
                </a:lnTo>
                <a:lnTo>
                  <a:pt x="1594027" y="1783847"/>
                </a:lnTo>
                <a:lnTo>
                  <a:pt x="1557651" y="1810260"/>
                </a:lnTo>
                <a:lnTo>
                  <a:pt x="1520060" y="1835040"/>
                </a:lnTo>
                <a:lnTo>
                  <a:pt x="1481305" y="1858137"/>
                </a:lnTo>
                <a:lnTo>
                  <a:pt x="1441440" y="1879499"/>
                </a:lnTo>
                <a:lnTo>
                  <a:pt x="1400515" y="1899073"/>
                </a:lnTo>
                <a:lnTo>
                  <a:pt x="1358583" y="1916808"/>
                </a:lnTo>
                <a:lnTo>
                  <a:pt x="1315695" y="1932651"/>
                </a:lnTo>
                <a:lnTo>
                  <a:pt x="1271905" y="1946550"/>
                </a:lnTo>
                <a:lnTo>
                  <a:pt x="1227263" y="1958454"/>
                </a:lnTo>
                <a:lnTo>
                  <a:pt x="1181822" y="1968310"/>
                </a:lnTo>
                <a:lnTo>
                  <a:pt x="1135634" y="1976066"/>
                </a:lnTo>
                <a:lnTo>
                  <a:pt x="1088752" y="1981671"/>
                </a:lnTo>
                <a:lnTo>
                  <a:pt x="1041226" y="1985072"/>
                </a:lnTo>
                <a:lnTo>
                  <a:pt x="993109" y="1986217"/>
                </a:lnTo>
                <a:close/>
              </a:path>
            </a:pathLst>
          </a:custGeom>
          <a:solidFill>
            <a:srgbClr val="B1B9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251142" y="9569843"/>
            <a:ext cx="361950" cy="461009"/>
          </a:xfrm>
          <a:custGeom>
            <a:avLst/>
            <a:gdLst/>
            <a:ahLst/>
            <a:cxnLst/>
            <a:rect l="l" t="t" r="r" b="b"/>
            <a:pathLst>
              <a:path w="361950" h="461009">
                <a:moveTo>
                  <a:pt x="55206" y="334162"/>
                </a:moveTo>
                <a:lnTo>
                  <a:pt x="53035" y="323418"/>
                </a:lnTo>
                <a:lnTo>
                  <a:pt x="47117" y="314642"/>
                </a:lnTo>
                <a:lnTo>
                  <a:pt x="38341" y="308724"/>
                </a:lnTo>
                <a:lnTo>
                  <a:pt x="27597" y="306552"/>
                </a:lnTo>
                <a:lnTo>
                  <a:pt x="16852" y="308724"/>
                </a:lnTo>
                <a:lnTo>
                  <a:pt x="8077" y="314642"/>
                </a:lnTo>
                <a:lnTo>
                  <a:pt x="4940" y="319290"/>
                </a:lnTo>
                <a:lnTo>
                  <a:pt x="6540" y="331203"/>
                </a:lnTo>
                <a:lnTo>
                  <a:pt x="18681" y="359956"/>
                </a:lnTo>
                <a:lnTo>
                  <a:pt x="27597" y="361759"/>
                </a:lnTo>
                <a:lnTo>
                  <a:pt x="38341" y="359587"/>
                </a:lnTo>
                <a:lnTo>
                  <a:pt x="47117" y="353669"/>
                </a:lnTo>
                <a:lnTo>
                  <a:pt x="53035" y="344906"/>
                </a:lnTo>
                <a:lnTo>
                  <a:pt x="55206" y="334162"/>
                </a:lnTo>
                <a:close/>
              </a:path>
              <a:path w="361950" h="461009">
                <a:moveTo>
                  <a:pt x="55206" y="230365"/>
                </a:moveTo>
                <a:lnTo>
                  <a:pt x="53035" y="219621"/>
                </a:lnTo>
                <a:lnTo>
                  <a:pt x="47117" y="210858"/>
                </a:lnTo>
                <a:lnTo>
                  <a:pt x="38341" y="204939"/>
                </a:lnTo>
                <a:lnTo>
                  <a:pt x="27597" y="202768"/>
                </a:lnTo>
                <a:lnTo>
                  <a:pt x="16852" y="204939"/>
                </a:lnTo>
                <a:lnTo>
                  <a:pt x="8077" y="210858"/>
                </a:lnTo>
                <a:lnTo>
                  <a:pt x="2171" y="219621"/>
                </a:lnTo>
                <a:lnTo>
                  <a:pt x="0" y="230365"/>
                </a:lnTo>
                <a:lnTo>
                  <a:pt x="2171" y="241109"/>
                </a:lnTo>
                <a:lnTo>
                  <a:pt x="8077" y="249885"/>
                </a:lnTo>
                <a:lnTo>
                  <a:pt x="16852" y="255803"/>
                </a:lnTo>
                <a:lnTo>
                  <a:pt x="27597" y="257975"/>
                </a:lnTo>
                <a:lnTo>
                  <a:pt x="38341" y="255803"/>
                </a:lnTo>
                <a:lnTo>
                  <a:pt x="47117" y="249885"/>
                </a:lnTo>
                <a:lnTo>
                  <a:pt x="53035" y="241109"/>
                </a:lnTo>
                <a:lnTo>
                  <a:pt x="55206" y="230365"/>
                </a:lnTo>
                <a:close/>
              </a:path>
              <a:path w="361950" h="461009">
                <a:moveTo>
                  <a:pt x="55206" y="126580"/>
                </a:moveTo>
                <a:lnTo>
                  <a:pt x="53035" y="115836"/>
                </a:lnTo>
                <a:lnTo>
                  <a:pt x="47117" y="107061"/>
                </a:lnTo>
                <a:lnTo>
                  <a:pt x="38341" y="101155"/>
                </a:lnTo>
                <a:lnTo>
                  <a:pt x="27597" y="98983"/>
                </a:lnTo>
                <a:lnTo>
                  <a:pt x="18694" y="100774"/>
                </a:lnTo>
                <a:lnTo>
                  <a:pt x="6540" y="129578"/>
                </a:lnTo>
                <a:lnTo>
                  <a:pt x="4953" y="141452"/>
                </a:lnTo>
                <a:lnTo>
                  <a:pt x="8077" y="146100"/>
                </a:lnTo>
                <a:lnTo>
                  <a:pt x="16852" y="152019"/>
                </a:lnTo>
                <a:lnTo>
                  <a:pt x="27597" y="154190"/>
                </a:lnTo>
                <a:lnTo>
                  <a:pt x="38341" y="152019"/>
                </a:lnTo>
                <a:lnTo>
                  <a:pt x="47117" y="146100"/>
                </a:lnTo>
                <a:lnTo>
                  <a:pt x="53035" y="137325"/>
                </a:lnTo>
                <a:lnTo>
                  <a:pt x="55206" y="126580"/>
                </a:lnTo>
                <a:close/>
              </a:path>
              <a:path w="361950" h="461009">
                <a:moveTo>
                  <a:pt x="158991" y="437946"/>
                </a:moveTo>
                <a:lnTo>
                  <a:pt x="156819" y="427202"/>
                </a:lnTo>
                <a:lnTo>
                  <a:pt x="150901" y="418426"/>
                </a:lnTo>
                <a:lnTo>
                  <a:pt x="142125" y="412508"/>
                </a:lnTo>
                <a:lnTo>
                  <a:pt x="131381" y="410337"/>
                </a:lnTo>
                <a:lnTo>
                  <a:pt x="120637" y="412508"/>
                </a:lnTo>
                <a:lnTo>
                  <a:pt x="111874" y="418426"/>
                </a:lnTo>
                <a:lnTo>
                  <a:pt x="105956" y="427202"/>
                </a:lnTo>
                <a:lnTo>
                  <a:pt x="103784" y="437946"/>
                </a:lnTo>
                <a:lnTo>
                  <a:pt x="105613" y="447014"/>
                </a:lnTo>
                <a:lnTo>
                  <a:pt x="134581" y="459232"/>
                </a:lnTo>
                <a:lnTo>
                  <a:pt x="145999" y="460768"/>
                </a:lnTo>
                <a:lnTo>
                  <a:pt x="150901" y="457466"/>
                </a:lnTo>
                <a:lnTo>
                  <a:pt x="156819" y="448691"/>
                </a:lnTo>
                <a:lnTo>
                  <a:pt x="158991" y="437946"/>
                </a:lnTo>
                <a:close/>
              </a:path>
              <a:path w="361950" h="461009">
                <a:moveTo>
                  <a:pt x="158991" y="334162"/>
                </a:moveTo>
                <a:lnTo>
                  <a:pt x="156819" y="323418"/>
                </a:lnTo>
                <a:lnTo>
                  <a:pt x="150901" y="314642"/>
                </a:lnTo>
                <a:lnTo>
                  <a:pt x="142125" y="308724"/>
                </a:lnTo>
                <a:lnTo>
                  <a:pt x="131381" y="306552"/>
                </a:lnTo>
                <a:lnTo>
                  <a:pt x="120637" y="308724"/>
                </a:lnTo>
                <a:lnTo>
                  <a:pt x="111874" y="314642"/>
                </a:lnTo>
                <a:lnTo>
                  <a:pt x="105956" y="323418"/>
                </a:lnTo>
                <a:lnTo>
                  <a:pt x="103784" y="334162"/>
                </a:lnTo>
                <a:lnTo>
                  <a:pt x="105956" y="344906"/>
                </a:lnTo>
                <a:lnTo>
                  <a:pt x="111874" y="353669"/>
                </a:lnTo>
                <a:lnTo>
                  <a:pt x="120637" y="359587"/>
                </a:lnTo>
                <a:lnTo>
                  <a:pt x="131381" y="361759"/>
                </a:lnTo>
                <a:lnTo>
                  <a:pt x="142125" y="359587"/>
                </a:lnTo>
                <a:lnTo>
                  <a:pt x="150901" y="353669"/>
                </a:lnTo>
                <a:lnTo>
                  <a:pt x="156819" y="344906"/>
                </a:lnTo>
                <a:lnTo>
                  <a:pt x="158991" y="334162"/>
                </a:lnTo>
                <a:close/>
              </a:path>
              <a:path w="361950" h="461009">
                <a:moveTo>
                  <a:pt x="158991" y="230365"/>
                </a:moveTo>
                <a:lnTo>
                  <a:pt x="156819" y="219621"/>
                </a:lnTo>
                <a:lnTo>
                  <a:pt x="150901" y="210858"/>
                </a:lnTo>
                <a:lnTo>
                  <a:pt x="142125" y="204939"/>
                </a:lnTo>
                <a:lnTo>
                  <a:pt x="131381" y="202768"/>
                </a:lnTo>
                <a:lnTo>
                  <a:pt x="120637" y="204939"/>
                </a:lnTo>
                <a:lnTo>
                  <a:pt x="111874" y="210858"/>
                </a:lnTo>
                <a:lnTo>
                  <a:pt x="105956" y="219621"/>
                </a:lnTo>
                <a:lnTo>
                  <a:pt x="103784" y="230365"/>
                </a:lnTo>
                <a:lnTo>
                  <a:pt x="105956" y="241109"/>
                </a:lnTo>
                <a:lnTo>
                  <a:pt x="111874" y="249885"/>
                </a:lnTo>
                <a:lnTo>
                  <a:pt x="120637" y="255803"/>
                </a:lnTo>
                <a:lnTo>
                  <a:pt x="131381" y="257975"/>
                </a:lnTo>
                <a:lnTo>
                  <a:pt x="142125" y="255803"/>
                </a:lnTo>
                <a:lnTo>
                  <a:pt x="150901" y="249885"/>
                </a:lnTo>
                <a:lnTo>
                  <a:pt x="156819" y="241109"/>
                </a:lnTo>
                <a:lnTo>
                  <a:pt x="158991" y="230365"/>
                </a:lnTo>
                <a:close/>
              </a:path>
              <a:path w="361950" h="461009">
                <a:moveTo>
                  <a:pt x="158991" y="126580"/>
                </a:moveTo>
                <a:lnTo>
                  <a:pt x="156819" y="115836"/>
                </a:lnTo>
                <a:lnTo>
                  <a:pt x="150901" y="107061"/>
                </a:lnTo>
                <a:lnTo>
                  <a:pt x="142125" y="101155"/>
                </a:lnTo>
                <a:lnTo>
                  <a:pt x="131381" y="98983"/>
                </a:lnTo>
                <a:lnTo>
                  <a:pt x="120637" y="101155"/>
                </a:lnTo>
                <a:lnTo>
                  <a:pt x="111874" y="107061"/>
                </a:lnTo>
                <a:lnTo>
                  <a:pt x="105956" y="115836"/>
                </a:lnTo>
                <a:lnTo>
                  <a:pt x="103784" y="126580"/>
                </a:lnTo>
                <a:lnTo>
                  <a:pt x="105956" y="137325"/>
                </a:lnTo>
                <a:lnTo>
                  <a:pt x="111874" y="146100"/>
                </a:lnTo>
                <a:lnTo>
                  <a:pt x="120637" y="152019"/>
                </a:lnTo>
                <a:lnTo>
                  <a:pt x="131381" y="154190"/>
                </a:lnTo>
                <a:lnTo>
                  <a:pt x="142125" y="152019"/>
                </a:lnTo>
                <a:lnTo>
                  <a:pt x="150901" y="146100"/>
                </a:lnTo>
                <a:lnTo>
                  <a:pt x="156819" y="137325"/>
                </a:lnTo>
                <a:lnTo>
                  <a:pt x="158991" y="126580"/>
                </a:lnTo>
                <a:close/>
              </a:path>
              <a:path w="361950" h="461009">
                <a:moveTo>
                  <a:pt x="158991" y="22796"/>
                </a:moveTo>
                <a:lnTo>
                  <a:pt x="156819" y="12052"/>
                </a:lnTo>
                <a:lnTo>
                  <a:pt x="150901" y="3276"/>
                </a:lnTo>
                <a:lnTo>
                  <a:pt x="146050" y="12"/>
                </a:lnTo>
                <a:lnTo>
                  <a:pt x="134581" y="1549"/>
                </a:lnTo>
                <a:lnTo>
                  <a:pt x="105600" y="13779"/>
                </a:lnTo>
                <a:lnTo>
                  <a:pt x="103784" y="22796"/>
                </a:lnTo>
                <a:lnTo>
                  <a:pt x="105956" y="33540"/>
                </a:lnTo>
                <a:lnTo>
                  <a:pt x="111874" y="42316"/>
                </a:lnTo>
                <a:lnTo>
                  <a:pt x="120637" y="48234"/>
                </a:lnTo>
                <a:lnTo>
                  <a:pt x="131381" y="50406"/>
                </a:lnTo>
                <a:lnTo>
                  <a:pt x="142125" y="48234"/>
                </a:lnTo>
                <a:lnTo>
                  <a:pt x="150901" y="42316"/>
                </a:lnTo>
                <a:lnTo>
                  <a:pt x="156819" y="33540"/>
                </a:lnTo>
                <a:lnTo>
                  <a:pt x="158991" y="22796"/>
                </a:lnTo>
                <a:close/>
              </a:path>
              <a:path w="361950" h="461009">
                <a:moveTo>
                  <a:pt x="262775" y="437946"/>
                </a:moveTo>
                <a:lnTo>
                  <a:pt x="260604" y="427202"/>
                </a:lnTo>
                <a:lnTo>
                  <a:pt x="254685" y="418426"/>
                </a:lnTo>
                <a:lnTo>
                  <a:pt x="245922" y="412508"/>
                </a:lnTo>
                <a:lnTo>
                  <a:pt x="235178" y="410337"/>
                </a:lnTo>
                <a:lnTo>
                  <a:pt x="224434" y="412508"/>
                </a:lnTo>
                <a:lnTo>
                  <a:pt x="215658" y="418426"/>
                </a:lnTo>
                <a:lnTo>
                  <a:pt x="209740" y="427202"/>
                </a:lnTo>
                <a:lnTo>
                  <a:pt x="207568" y="437946"/>
                </a:lnTo>
                <a:lnTo>
                  <a:pt x="209740" y="448691"/>
                </a:lnTo>
                <a:lnTo>
                  <a:pt x="215658" y="457466"/>
                </a:lnTo>
                <a:lnTo>
                  <a:pt x="220573" y="460781"/>
                </a:lnTo>
                <a:lnTo>
                  <a:pt x="232041" y="459232"/>
                </a:lnTo>
                <a:lnTo>
                  <a:pt x="260934" y="447040"/>
                </a:lnTo>
                <a:lnTo>
                  <a:pt x="262775" y="437946"/>
                </a:lnTo>
                <a:close/>
              </a:path>
              <a:path w="361950" h="461009">
                <a:moveTo>
                  <a:pt x="262775" y="334162"/>
                </a:moveTo>
                <a:lnTo>
                  <a:pt x="260604" y="323418"/>
                </a:lnTo>
                <a:lnTo>
                  <a:pt x="254685" y="314642"/>
                </a:lnTo>
                <a:lnTo>
                  <a:pt x="245922" y="308724"/>
                </a:lnTo>
                <a:lnTo>
                  <a:pt x="235178" y="306552"/>
                </a:lnTo>
                <a:lnTo>
                  <a:pt x="224434" y="308724"/>
                </a:lnTo>
                <a:lnTo>
                  <a:pt x="215658" y="314642"/>
                </a:lnTo>
                <a:lnTo>
                  <a:pt x="209740" y="323418"/>
                </a:lnTo>
                <a:lnTo>
                  <a:pt x="207568" y="334162"/>
                </a:lnTo>
                <a:lnTo>
                  <a:pt x="209740" y="344906"/>
                </a:lnTo>
                <a:lnTo>
                  <a:pt x="215658" y="353669"/>
                </a:lnTo>
                <a:lnTo>
                  <a:pt x="224434" y="359587"/>
                </a:lnTo>
                <a:lnTo>
                  <a:pt x="235178" y="361759"/>
                </a:lnTo>
                <a:lnTo>
                  <a:pt x="245922" y="359587"/>
                </a:lnTo>
                <a:lnTo>
                  <a:pt x="254685" y="353669"/>
                </a:lnTo>
                <a:lnTo>
                  <a:pt x="260604" y="344906"/>
                </a:lnTo>
                <a:lnTo>
                  <a:pt x="262775" y="334162"/>
                </a:lnTo>
                <a:close/>
              </a:path>
              <a:path w="361950" h="461009">
                <a:moveTo>
                  <a:pt x="262775" y="230365"/>
                </a:moveTo>
                <a:lnTo>
                  <a:pt x="260604" y="219621"/>
                </a:lnTo>
                <a:lnTo>
                  <a:pt x="254685" y="210858"/>
                </a:lnTo>
                <a:lnTo>
                  <a:pt x="245922" y="204939"/>
                </a:lnTo>
                <a:lnTo>
                  <a:pt x="235178" y="202768"/>
                </a:lnTo>
                <a:lnTo>
                  <a:pt x="224434" y="204939"/>
                </a:lnTo>
                <a:lnTo>
                  <a:pt x="215658" y="210858"/>
                </a:lnTo>
                <a:lnTo>
                  <a:pt x="209740" y="219621"/>
                </a:lnTo>
                <a:lnTo>
                  <a:pt x="207568" y="230365"/>
                </a:lnTo>
                <a:lnTo>
                  <a:pt x="209740" y="241109"/>
                </a:lnTo>
                <a:lnTo>
                  <a:pt x="215658" y="249885"/>
                </a:lnTo>
                <a:lnTo>
                  <a:pt x="224434" y="255803"/>
                </a:lnTo>
                <a:lnTo>
                  <a:pt x="235178" y="257975"/>
                </a:lnTo>
                <a:lnTo>
                  <a:pt x="245922" y="255803"/>
                </a:lnTo>
                <a:lnTo>
                  <a:pt x="254685" y="249885"/>
                </a:lnTo>
                <a:lnTo>
                  <a:pt x="260604" y="241109"/>
                </a:lnTo>
                <a:lnTo>
                  <a:pt x="262775" y="230365"/>
                </a:lnTo>
                <a:close/>
              </a:path>
              <a:path w="361950" h="461009">
                <a:moveTo>
                  <a:pt x="262775" y="126580"/>
                </a:moveTo>
                <a:lnTo>
                  <a:pt x="260604" y="115836"/>
                </a:lnTo>
                <a:lnTo>
                  <a:pt x="254685" y="107061"/>
                </a:lnTo>
                <a:lnTo>
                  <a:pt x="245922" y="101155"/>
                </a:lnTo>
                <a:lnTo>
                  <a:pt x="235178" y="98983"/>
                </a:lnTo>
                <a:lnTo>
                  <a:pt x="224434" y="101155"/>
                </a:lnTo>
                <a:lnTo>
                  <a:pt x="215658" y="107061"/>
                </a:lnTo>
                <a:lnTo>
                  <a:pt x="209740" y="115836"/>
                </a:lnTo>
                <a:lnTo>
                  <a:pt x="207568" y="126580"/>
                </a:lnTo>
                <a:lnTo>
                  <a:pt x="209740" y="137325"/>
                </a:lnTo>
                <a:lnTo>
                  <a:pt x="215658" y="146100"/>
                </a:lnTo>
                <a:lnTo>
                  <a:pt x="224434" y="152019"/>
                </a:lnTo>
                <a:lnTo>
                  <a:pt x="235178" y="154190"/>
                </a:lnTo>
                <a:lnTo>
                  <a:pt x="245922" y="152019"/>
                </a:lnTo>
                <a:lnTo>
                  <a:pt x="254685" y="146100"/>
                </a:lnTo>
                <a:lnTo>
                  <a:pt x="260604" y="137325"/>
                </a:lnTo>
                <a:lnTo>
                  <a:pt x="262775" y="126580"/>
                </a:lnTo>
                <a:close/>
              </a:path>
              <a:path w="361950" h="461009">
                <a:moveTo>
                  <a:pt x="262775" y="22796"/>
                </a:moveTo>
                <a:lnTo>
                  <a:pt x="260946" y="13741"/>
                </a:lnTo>
                <a:lnTo>
                  <a:pt x="232041" y="1549"/>
                </a:lnTo>
                <a:lnTo>
                  <a:pt x="220522" y="0"/>
                </a:lnTo>
                <a:lnTo>
                  <a:pt x="215658" y="3276"/>
                </a:lnTo>
                <a:lnTo>
                  <a:pt x="209740" y="12052"/>
                </a:lnTo>
                <a:lnTo>
                  <a:pt x="207568" y="22796"/>
                </a:lnTo>
                <a:lnTo>
                  <a:pt x="209740" y="33540"/>
                </a:lnTo>
                <a:lnTo>
                  <a:pt x="215658" y="42316"/>
                </a:lnTo>
                <a:lnTo>
                  <a:pt x="224434" y="48234"/>
                </a:lnTo>
                <a:lnTo>
                  <a:pt x="235178" y="50406"/>
                </a:lnTo>
                <a:lnTo>
                  <a:pt x="245922" y="48234"/>
                </a:lnTo>
                <a:lnTo>
                  <a:pt x="254685" y="42316"/>
                </a:lnTo>
                <a:lnTo>
                  <a:pt x="260604" y="33540"/>
                </a:lnTo>
                <a:lnTo>
                  <a:pt x="262775" y="22796"/>
                </a:lnTo>
                <a:close/>
              </a:path>
              <a:path w="361950" h="461009">
                <a:moveTo>
                  <a:pt x="361657" y="141376"/>
                </a:moveTo>
                <a:lnTo>
                  <a:pt x="360070" y="129578"/>
                </a:lnTo>
                <a:lnTo>
                  <a:pt x="347929" y="100787"/>
                </a:lnTo>
                <a:lnTo>
                  <a:pt x="338963" y="98983"/>
                </a:lnTo>
                <a:lnTo>
                  <a:pt x="328218" y="101155"/>
                </a:lnTo>
                <a:lnTo>
                  <a:pt x="319443" y="107061"/>
                </a:lnTo>
                <a:lnTo>
                  <a:pt x="313524" y="115836"/>
                </a:lnTo>
                <a:lnTo>
                  <a:pt x="311353" y="126580"/>
                </a:lnTo>
                <a:lnTo>
                  <a:pt x="313524" y="137325"/>
                </a:lnTo>
                <a:lnTo>
                  <a:pt x="319443" y="146100"/>
                </a:lnTo>
                <a:lnTo>
                  <a:pt x="328218" y="152019"/>
                </a:lnTo>
                <a:lnTo>
                  <a:pt x="338963" y="154190"/>
                </a:lnTo>
                <a:lnTo>
                  <a:pt x="349707" y="152019"/>
                </a:lnTo>
                <a:lnTo>
                  <a:pt x="358482" y="146100"/>
                </a:lnTo>
                <a:lnTo>
                  <a:pt x="361657" y="141376"/>
                </a:lnTo>
                <a:close/>
              </a:path>
              <a:path w="361950" h="461009">
                <a:moveTo>
                  <a:pt x="361670" y="319366"/>
                </a:moveTo>
                <a:lnTo>
                  <a:pt x="358482" y="314642"/>
                </a:lnTo>
                <a:lnTo>
                  <a:pt x="349707" y="308724"/>
                </a:lnTo>
                <a:lnTo>
                  <a:pt x="338963" y="306552"/>
                </a:lnTo>
                <a:lnTo>
                  <a:pt x="328218" y="308724"/>
                </a:lnTo>
                <a:lnTo>
                  <a:pt x="319443" y="314642"/>
                </a:lnTo>
                <a:lnTo>
                  <a:pt x="313524" y="323418"/>
                </a:lnTo>
                <a:lnTo>
                  <a:pt x="311353" y="334162"/>
                </a:lnTo>
                <a:lnTo>
                  <a:pt x="313524" y="344906"/>
                </a:lnTo>
                <a:lnTo>
                  <a:pt x="319443" y="353669"/>
                </a:lnTo>
                <a:lnTo>
                  <a:pt x="328218" y="359587"/>
                </a:lnTo>
                <a:lnTo>
                  <a:pt x="338963" y="361759"/>
                </a:lnTo>
                <a:lnTo>
                  <a:pt x="347941" y="359943"/>
                </a:lnTo>
                <a:lnTo>
                  <a:pt x="360070" y="331203"/>
                </a:lnTo>
                <a:lnTo>
                  <a:pt x="361670" y="319366"/>
                </a:lnTo>
                <a:close/>
              </a:path>
              <a:path w="361950" h="461009">
                <a:moveTo>
                  <a:pt x="361950" y="216001"/>
                </a:moveTo>
                <a:lnTo>
                  <a:pt x="358482" y="210858"/>
                </a:lnTo>
                <a:lnTo>
                  <a:pt x="349707" y="204939"/>
                </a:lnTo>
                <a:lnTo>
                  <a:pt x="338963" y="202768"/>
                </a:lnTo>
                <a:lnTo>
                  <a:pt x="328218" y="204939"/>
                </a:lnTo>
                <a:lnTo>
                  <a:pt x="319443" y="210858"/>
                </a:lnTo>
                <a:lnTo>
                  <a:pt x="313524" y="219621"/>
                </a:lnTo>
                <a:lnTo>
                  <a:pt x="311353" y="230365"/>
                </a:lnTo>
                <a:lnTo>
                  <a:pt x="313524" y="241109"/>
                </a:lnTo>
                <a:lnTo>
                  <a:pt x="319443" y="249885"/>
                </a:lnTo>
                <a:lnTo>
                  <a:pt x="328218" y="255803"/>
                </a:lnTo>
                <a:lnTo>
                  <a:pt x="338963" y="257975"/>
                </a:lnTo>
                <a:lnTo>
                  <a:pt x="349707" y="255803"/>
                </a:lnTo>
                <a:lnTo>
                  <a:pt x="358482" y="249885"/>
                </a:lnTo>
                <a:lnTo>
                  <a:pt x="361950" y="244741"/>
                </a:lnTo>
                <a:lnTo>
                  <a:pt x="361950" y="216001"/>
                </a:lnTo>
                <a:close/>
              </a:path>
            </a:pathLst>
          </a:custGeom>
          <a:solidFill>
            <a:srgbClr val="60B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0" y="8263648"/>
            <a:ext cx="18288635" cy="2023745"/>
          </a:xfrm>
          <a:custGeom>
            <a:avLst/>
            <a:gdLst/>
            <a:ahLst/>
            <a:cxnLst/>
            <a:rect l="l" t="t" r="r" b="b"/>
            <a:pathLst>
              <a:path w="18288635" h="2023745">
                <a:moveTo>
                  <a:pt x="4003103" y="2023364"/>
                </a:moveTo>
                <a:lnTo>
                  <a:pt x="3960622" y="2016112"/>
                </a:lnTo>
                <a:lnTo>
                  <a:pt x="3713962" y="1971268"/>
                </a:lnTo>
                <a:lnTo>
                  <a:pt x="3468255" y="1922018"/>
                </a:lnTo>
                <a:lnTo>
                  <a:pt x="3223603" y="1868373"/>
                </a:lnTo>
                <a:lnTo>
                  <a:pt x="2980118" y="1810385"/>
                </a:lnTo>
                <a:lnTo>
                  <a:pt x="2737916" y="1748104"/>
                </a:lnTo>
                <a:lnTo>
                  <a:pt x="2497137" y="1681543"/>
                </a:lnTo>
                <a:lnTo>
                  <a:pt x="2257869" y="1610766"/>
                </a:lnTo>
                <a:lnTo>
                  <a:pt x="2020227" y="1535798"/>
                </a:lnTo>
                <a:lnTo>
                  <a:pt x="1784350" y="1456677"/>
                </a:lnTo>
                <a:lnTo>
                  <a:pt x="1550339" y="1373441"/>
                </a:lnTo>
                <a:lnTo>
                  <a:pt x="1318298" y="1286154"/>
                </a:lnTo>
                <a:lnTo>
                  <a:pt x="1088364" y="1194828"/>
                </a:lnTo>
                <a:lnTo>
                  <a:pt x="906018" y="1118882"/>
                </a:lnTo>
                <a:lnTo>
                  <a:pt x="725131" y="1040409"/>
                </a:lnTo>
                <a:lnTo>
                  <a:pt x="545782" y="959421"/>
                </a:lnTo>
                <a:lnTo>
                  <a:pt x="368033" y="875944"/>
                </a:lnTo>
                <a:lnTo>
                  <a:pt x="191935" y="789990"/>
                </a:lnTo>
                <a:lnTo>
                  <a:pt x="0" y="692467"/>
                </a:lnTo>
                <a:lnTo>
                  <a:pt x="0" y="1922538"/>
                </a:lnTo>
                <a:lnTo>
                  <a:pt x="192697" y="2016277"/>
                </a:lnTo>
                <a:lnTo>
                  <a:pt x="207632" y="2023364"/>
                </a:lnTo>
                <a:lnTo>
                  <a:pt x="4003103" y="2023364"/>
                </a:lnTo>
                <a:close/>
              </a:path>
              <a:path w="18288635" h="2023745">
                <a:moveTo>
                  <a:pt x="8432305" y="2020049"/>
                </a:moveTo>
                <a:lnTo>
                  <a:pt x="8424316" y="2020062"/>
                </a:lnTo>
                <a:lnTo>
                  <a:pt x="8429752" y="2020506"/>
                </a:lnTo>
                <a:lnTo>
                  <a:pt x="8432305" y="2020049"/>
                </a:lnTo>
                <a:close/>
              </a:path>
              <a:path w="18288635" h="2023745">
                <a:moveTo>
                  <a:pt x="17093781" y="758126"/>
                </a:moveTo>
                <a:lnTo>
                  <a:pt x="17044543" y="741337"/>
                </a:lnTo>
                <a:lnTo>
                  <a:pt x="16943883" y="733056"/>
                </a:lnTo>
                <a:lnTo>
                  <a:pt x="16894569" y="716254"/>
                </a:lnTo>
                <a:lnTo>
                  <a:pt x="16793756" y="707961"/>
                </a:lnTo>
                <a:lnTo>
                  <a:pt x="16744366" y="691159"/>
                </a:lnTo>
                <a:lnTo>
                  <a:pt x="15701125" y="605332"/>
                </a:lnTo>
                <a:lnTo>
                  <a:pt x="16592957" y="678700"/>
                </a:lnTo>
                <a:lnTo>
                  <a:pt x="16543503" y="661885"/>
                </a:lnTo>
                <a:lnTo>
                  <a:pt x="15583611" y="582917"/>
                </a:lnTo>
                <a:lnTo>
                  <a:pt x="15532151" y="591426"/>
                </a:lnTo>
                <a:lnTo>
                  <a:pt x="15381034" y="578993"/>
                </a:lnTo>
                <a:lnTo>
                  <a:pt x="15329662" y="587514"/>
                </a:lnTo>
                <a:lnTo>
                  <a:pt x="15178875" y="575106"/>
                </a:lnTo>
                <a:lnTo>
                  <a:pt x="15127631" y="583628"/>
                </a:lnTo>
                <a:lnTo>
                  <a:pt x="15077466" y="579501"/>
                </a:lnTo>
                <a:lnTo>
                  <a:pt x="15026297" y="588035"/>
                </a:lnTo>
                <a:lnTo>
                  <a:pt x="17093781" y="758126"/>
                </a:lnTo>
                <a:close/>
              </a:path>
              <a:path w="18288635" h="2023745">
                <a:moveTo>
                  <a:pt x="18288597" y="1047572"/>
                </a:moveTo>
                <a:lnTo>
                  <a:pt x="18271706" y="1046175"/>
                </a:lnTo>
                <a:lnTo>
                  <a:pt x="18127422" y="996073"/>
                </a:lnTo>
                <a:lnTo>
                  <a:pt x="18092052" y="993178"/>
                </a:lnTo>
                <a:lnTo>
                  <a:pt x="18092052" y="914400"/>
                </a:lnTo>
                <a:lnTo>
                  <a:pt x="18285778" y="914400"/>
                </a:lnTo>
                <a:lnTo>
                  <a:pt x="18285778" y="901700"/>
                </a:lnTo>
                <a:lnTo>
                  <a:pt x="18092052" y="901700"/>
                </a:lnTo>
                <a:lnTo>
                  <a:pt x="18092052" y="711200"/>
                </a:lnTo>
                <a:lnTo>
                  <a:pt x="18285778" y="711200"/>
                </a:lnTo>
                <a:lnTo>
                  <a:pt x="18285778" y="698500"/>
                </a:lnTo>
                <a:lnTo>
                  <a:pt x="18092052" y="698500"/>
                </a:lnTo>
                <a:lnTo>
                  <a:pt x="18092052" y="520700"/>
                </a:lnTo>
                <a:lnTo>
                  <a:pt x="18285778" y="520700"/>
                </a:lnTo>
                <a:lnTo>
                  <a:pt x="18285778" y="508000"/>
                </a:lnTo>
                <a:lnTo>
                  <a:pt x="18092052" y="508000"/>
                </a:lnTo>
                <a:lnTo>
                  <a:pt x="18092052" y="127000"/>
                </a:lnTo>
                <a:lnTo>
                  <a:pt x="18285778" y="127000"/>
                </a:lnTo>
                <a:lnTo>
                  <a:pt x="18285778" y="114300"/>
                </a:lnTo>
                <a:lnTo>
                  <a:pt x="18092052" y="114300"/>
                </a:lnTo>
                <a:lnTo>
                  <a:pt x="18092052" y="0"/>
                </a:lnTo>
                <a:lnTo>
                  <a:pt x="18083353" y="0"/>
                </a:lnTo>
                <a:lnTo>
                  <a:pt x="18083353" y="992454"/>
                </a:lnTo>
                <a:lnTo>
                  <a:pt x="18078146" y="992022"/>
                </a:lnTo>
                <a:lnTo>
                  <a:pt x="17933073" y="941857"/>
                </a:lnTo>
                <a:lnTo>
                  <a:pt x="17925669" y="941260"/>
                </a:lnTo>
                <a:lnTo>
                  <a:pt x="17925669" y="914400"/>
                </a:lnTo>
                <a:lnTo>
                  <a:pt x="18083353" y="914400"/>
                </a:lnTo>
                <a:lnTo>
                  <a:pt x="18083353" y="901700"/>
                </a:lnTo>
                <a:lnTo>
                  <a:pt x="17925669" y="901700"/>
                </a:lnTo>
                <a:lnTo>
                  <a:pt x="17925669" y="711200"/>
                </a:lnTo>
                <a:lnTo>
                  <a:pt x="18083353" y="711200"/>
                </a:lnTo>
                <a:lnTo>
                  <a:pt x="18083353" y="698500"/>
                </a:lnTo>
                <a:lnTo>
                  <a:pt x="17925669" y="698500"/>
                </a:lnTo>
                <a:lnTo>
                  <a:pt x="17925669" y="520700"/>
                </a:lnTo>
                <a:lnTo>
                  <a:pt x="18083353" y="520700"/>
                </a:lnTo>
                <a:lnTo>
                  <a:pt x="18083353" y="508000"/>
                </a:lnTo>
                <a:lnTo>
                  <a:pt x="17925669" y="508000"/>
                </a:lnTo>
                <a:lnTo>
                  <a:pt x="17925669" y="127000"/>
                </a:lnTo>
                <a:lnTo>
                  <a:pt x="18083353" y="127000"/>
                </a:lnTo>
                <a:lnTo>
                  <a:pt x="18083353" y="114300"/>
                </a:lnTo>
                <a:lnTo>
                  <a:pt x="17925669" y="114300"/>
                </a:lnTo>
                <a:lnTo>
                  <a:pt x="17925669" y="0"/>
                </a:lnTo>
                <a:lnTo>
                  <a:pt x="17916983" y="0"/>
                </a:lnTo>
                <a:lnTo>
                  <a:pt x="17916983" y="114300"/>
                </a:lnTo>
                <a:lnTo>
                  <a:pt x="17916983" y="127000"/>
                </a:lnTo>
                <a:lnTo>
                  <a:pt x="17916983" y="940536"/>
                </a:lnTo>
                <a:lnTo>
                  <a:pt x="17759299" y="927569"/>
                </a:lnTo>
                <a:lnTo>
                  <a:pt x="17883556" y="937780"/>
                </a:lnTo>
                <a:lnTo>
                  <a:pt x="17815700" y="914400"/>
                </a:lnTo>
                <a:lnTo>
                  <a:pt x="17916983" y="914400"/>
                </a:lnTo>
                <a:lnTo>
                  <a:pt x="17916983" y="901700"/>
                </a:lnTo>
                <a:lnTo>
                  <a:pt x="17759299" y="901700"/>
                </a:lnTo>
                <a:lnTo>
                  <a:pt x="17759299" y="711200"/>
                </a:lnTo>
                <a:lnTo>
                  <a:pt x="17916983" y="711200"/>
                </a:lnTo>
                <a:lnTo>
                  <a:pt x="17916983" y="698500"/>
                </a:lnTo>
                <a:lnTo>
                  <a:pt x="17759299" y="698500"/>
                </a:lnTo>
                <a:lnTo>
                  <a:pt x="17759299" y="520700"/>
                </a:lnTo>
                <a:lnTo>
                  <a:pt x="17916983" y="520700"/>
                </a:lnTo>
                <a:lnTo>
                  <a:pt x="17916983" y="508000"/>
                </a:lnTo>
                <a:lnTo>
                  <a:pt x="17759299" y="508000"/>
                </a:lnTo>
                <a:lnTo>
                  <a:pt x="17759299" y="127000"/>
                </a:lnTo>
                <a:lnTo>
                  <a:pt x="17916983" y="127000"/>
                </a:lnTo>
                <a:lnTo>
                  <a:pt x="17916983" y="114300"/>
                </a:lnTo>
                <a:lnTo>
                  <a:pt x="17759299" y="114300"/>
                </a:lnTo>
                <a:lnTo>
                  <a:pt x="17759299" y="0"/>
                </a:lnTo>
                <a:lnTo>
                  <a:pt x="17750613" y="0"/>
                </a:lnTo>
                <a:lnTo>
                  <a:pt x="17750613" y="114300"/>
                </a:lnTo>
                <a:lnTo>
                  <a:pt x="17750613" y="127000"/>
                </a:lnTo>
                <a:lnTo>
                  <a:pt x="17750613" y="926858"/>
                </a:lnTo>
                <a:lnTo>
                  <a:pt x="17599305" y="914400"/>
                </a:lnTo>
                <a:lnTo>
                  <a:pt x="17750613" y="926846"/>
                </a:lnTo>
                <a:lnTo>
                  <a:pt x="17750613" y="901369"/>
                </a:lnTo>
                <a:lnTo>
                  <a:pt x="17736719" y="900226"/>
                </a:lnTo>
                <a:lnTo>
                  <a:pt x="17639259" y="866711"/>
                </a:lnTo>
                <a:lnTo>
                  <a:pt x="17592929" y="862901"/>
                </a:lnTo>
                <a:lnTo>
                  <a:pt x="17592929" y="711200"/>
                </a:lnTo>
                <a:lnTo>
                  <a:pt x="17750613" y="711200"/>
                </a:lnTo>
                <a:lnTo>
                  <a:pt x="17750613" y="698500"/>
                </a:lnTo>
                <a:lnTo>
                  <a:pt x="17592929" y="698500"/>
                </a:lnTo>
                <a:lnTo>
                  <a:pt x="17592929" y="520700"/>
                </a:lnTo>
                <a:lnTo>
                  <a:pt x="17750613" y="520700"/>
                </a:lnTo>
                <a:lnTo>
                  <a:pt x="17750613" y="508000"/>
                </a:lnTo>
                <a:lnTo>
                  <a:pt x="17592929" y="508000"/>
                </a:lnTo>
                <a:lnTo>
                  <a:pt x="17592929" y="127000"/>
                </a:lnTo>
                <a:lnTo>
                  <a:pt x="17750613" y="127000"/>
                </a:lnTo>
                <a:lnTo>
                  <a:pt x="17750613" y="114300"/>
                </a:lnTo>
                <a:lnTo>
                  <a:pt x="17592929" y="114300"/>
                </a:lnTo>
                <a:lnTo>
                  <a:pt x="17592929" y="0"/>
                </a:lnTo>
                <a:lnTo>
                  <a:pt x="17584230" y="0"/>
                </a:lnTo>
                <a:lnTo>
                  <a:pt x="17584230" y="860844"/>
                </a:lnTo>
                <a:lnTo>
                  <a:pt x="17540567" y="845858"/>
                </a:lnTo>
                <a:lnTo>
                  <a:pt x="17490618" y="841743"/>
                </a:lnTo>
                <a:lnTo>
                  <a:pt x="17426559" y="819810"/>
                </a:lnTo>
                <a:lnTo>
                  <a:pt x="17426559" y="711200"/>
                </a:lnTo>
                <a:lnTo>
                  <a:pt x="17584230" y="711200"/>
                </a:lnTo>
                <a:lnTo>
                  <a:pt x="17584230" y="698500"/>
                </a:lnTo>
                <a:lnTo>
                  <a:pt x="17426559" y="698500"/>
                </a:lnTo>
                <a:lnTo>
                  <a:pt x="17426559" y="520700"/>
                </a:lnTo>
                <a:lnTo>
                  <a:pt x="17584230" y="520700"/>
                </a:lnTo>
                <a:lnTo>
                  <a:pt x="17584230" y="508000"/>
                </a:lnTo>
                <a:lnTo>
                  <a:pt x="17426559" y="508000"/>
                </a:lnTo>
                <a:lnTo>
                  <a:pt x="17426559" y="127000"/>
                </a:lnTo>
                <a:lnTo>
                  <a:pt x="17584230" y="127000"/>
                </a:lnTo>
                <a:lnTo>
                  <a:pt x="17584230" y="114300"/>
                </a:lnTo>
                <a:lnTo>
                  <a:pt x="17426559" y="114300"/>
                </a:lnTo>
                <a:lnTo>
                  <a:pt x="17426559" y="0"/>
                </a:lnTo>
                <a:lnTo>
                  <a:pt x="17417860" y="0"/>
                </a:lnTo>
                <a:lnTo>
                  <a:pt x="17417860" y="114300"/>
                </a:lnTo>
                <a:lnTo>
                  <a:pt x="17304703" y="114300"/>
                </a:lnTo>
                <a:lnTo>
                  <a:pt x="17304703" y="127000"/>
                </a:lnTo>
                <a:lnTo>
                  <a:pt x="17417860" y="127000"/>
                </a:lnTo>
                <a:lnTo>
                  <a:pt x="17417860" y="508000"/>
                </a:lnTo>
                <a:lnTo>
                  <a:pt x="17304703" y="508000"/>
                </a:lnTo>
                <a:lnTo>
                  <a:pt x="17304703" y="520700"/>
                </a:lnTo>
                <a:lnTo>
                  <a:pt x="17417860" y="520700"/>
                </a:lnTo>
                <a:lnTo>
                  <a:pt x="17417860" y="698500"/>
                </a:lnTo>
                <a:lnTo>
                  <a:pt x="17304703" y="698500"/>
                </a:lnTo>
                <a:lnTo>
                  <a:pt x="17304703" y="711200"/>
                </a:lnTo>
                <a:lnTo>
                  <a:pt x="17417860" y="711200"/>
                </a:lnTo>
                <a:lnTo>
                  <a:pt x="17417860" y="816825"/>
                </a:lnTo>
                <a:lnTo>
                  <a:pt x="17392688" y="808202"/>
                </a:lnTo>
                <a:lnTo>
                  <a:pt x="17342612" y="804087"/>
                </a:lnTo>
                <a:lnTo>
                  <a:pt x="17293540" y="787298"/>
                </a:lnTo>
                <a:lnTo>
                  <a:pt x="17193210" y="779056"/>
                </a:lnTo>
                <a:lnTo>
                  <a:pt x="17144035" y="762266"/>
                </a:lnTo>
                <a:lnTo>
                  <a:pt x="14926171" y="579805"/>
                </a:lnTo>
                <a:lnTo>
                  <a:pt x="14875117" y="588340"/>
                </a:lnTo>
                <a:lnTo>
                  <a:pt x="15834957" y="667321"/>
                </a:lnTo>
                <a:lnTo>
                  <a:pt x="14825155" y="584238"/>
                </a:lnTo>
                <a:lnTo>
                  <a:pt x="14774202" y="592785"/>
                </a:lnTo>
                <a:lnTo>
                  <a:pt x="14724342" y="588683"/>
                </a:lnTo>
                <a:lnTo>
                  <a:pt x="14673479" y="597242"/>
                </a:lnTo>
                <a:lnTo>
                  <a:pt x="14623707" y="593153"/>
                </a:lnTo>
                <a:lnTo>
                  <a:pt x="14522247" y="610285"/>
                </a:lnTo>
                <a:lnTo>
                  <a:pt x="15186914" y="664972"/>
                </a:lnTo>
                <a:lnTo>
                  <a:pt x="14472653" y="606209"/>
                </a:lnTo>
                <a:lnTo>
                  <a:pt x="14371574" y="623379"/>
                </a:lnTo>
                <a:lnTo>
                  <a:pt x="14322108" y="619302"/>
                </a:lnTo>
                <a:lnTo>
                  <a:pt x="14221359" y="636511"/>
                </a:lnTo>
                <a:lnTo>
                  <a:pt x="14172133" y="632460"/>
                </a:lnTo>
                <a:lnTo>
                  <a:pt x="13968895" y="666711"/>
                </a:lnTo>
                <a:lnTo>
                  <a:pt x="13919124" y="662609"/>
                </a:lnTo>
                <a:lnTo>
                  <a:pt x="13068643" y="809269"/>
                </a:lnTo>
                <a:lnTo>
                  <a:pt x="13018262" y="830618"/>
                </a:lnTo>
                <a:lnTo>
                  <a:pt x="12772568" y="874115"/>
                </a:lnTo>
                <a:lnTo>
                  <a:pt x="12722568" y="895489"/>
                </a:lnTo>
                <a:lnTo>
                  <a:pt x="12576048" y="921664"/>
                </a:lnTo>
                <a:lnTo>
                  <a:pt x="12526264" y="943051"/>
                </a:lnTo>
                <a:lnTo>
                  <a:pt x="12380354" y="969276"/>
                </a:lnTo>
                <a:lnTo>
                  <a:pt x="12330773" y="990688"/>
                </a:lnTo>
                <a:lnTo>
                  <a:pt x="12233821" y="1008202"/>
                </a:lnTo>
                <a:lnTo>
                  <a:pt x="12184367" y="1029614"/>
                </a:lnTo>
                <a:lnTo>
                  <a:pt x="12087657" y="1047140"/>
                </a:lnTo>
                <a:lnTo>
                  <a:pt x="12038317" y="1068565"/>
                </a:lnTo>
                <a:lnTo>
                  <a:pt x="11941823" y="1086116"/>
                </a:lnTo>
                <a:lnTo>
                  <a:pt x="11892585" y="1107554"/>
                </a:lnTo>
                <a:lnTo>
                  <a:pt x="11796281" y="1125118"/>
                </a:lnTo>
                <a:lnTo>
                  <a:pt x="11747119" y="1146556"/>
                </a:lnTo>
                <a:lnTo>
                  <a:pt x="11699037" y="1155344"/>
                </a:lnTo>
                <a:lnTo>
                  <a:pt x="11649926" y="1176794"/>
                </a:lnTo>
                <a:lnTo>
                  <a:pt x="11553876" y="1194371"/>
                </a:lnTo>
                <a:lnTo>
                  <a:pt x="11504828" y="1215821"/>
                </a:lnTo>
                <a:lnTo>
                  <a:pt x="11456848" y="1224622"/>
                </a:lnTo>
                <a:lnTo>
                  <a:pt x="11407839" y="1246073"/>
                </a:lnTo>
                <a:lnTo>
                  <a:pt x="11311941" y="1263675"/>
                </a:lnTo>
                <a:lnTo>
                  <a:pt x="11262970" y="1285125"/>
                </a:lnTo>
                <a:lnTo>
                  <a:pt x="11166094" y="1315389"/>
                </a:lnTo>
                <a:lnTo>
                  <a:pt x="11070285" y="1332992"/>
                </a:lnTo>
                <a:lnTo>
                  <a:pt x="11038002" y="1343075"/>
                </a:lnTo>
                <a:lnTo>
                  <a:pt x="10585945" y="1484287"/>
                </a:lnTo>
                <a:lnTo>
                  <a:pt x="10490022" y="1501889"/>
                </a:lnTo>
                <a:lnTo>
                  <a:pt x="10440987" y="1523339"/>
                </a:lnTo>
                <a:lnTo>
                  <a:pt x="10392981" y="1532128"/>
                </a:lnTo>
                <a:lnTo>
                  <a:pt x="10343921" y="1553578"/>
                </a:lnTo>
                <a:lnTo>
                  <a:pt x="10247808" y="1571155"/>
                </a:lnTo>
                <a:lnTo>
                  <a:pt x="10198671" y="1592605"/>
                </a:lnTo>
                <a:lnTo>
                  <a:pt x="10150551" y="1601381"/>
                </a:lnTo>
                <a:lnTo>
                  <a:pt x="10101364" y="1622818"/>
                </a:lnTo>
                <a:lnTo>
                  <a:pt x="10004984" y="1640382"/>
                </a:lnTo>
                <a:lnTo>
                  <a:pt x="9955695" y="1661807"/>
                </a:lnTo>
                <a:lnTo>
                  <a:pt x="9859124" y="1679359"/>
                </a:lnTo>
                <a:lnTo>
                  <a:pt x="9809734" y="1700771"/>
                </a:lnTo>
                <a:lnTo>
                  <a:pt x="9712935" y="1718297"/>
                </a:lnTo>
                <a:lnTo>
                  <a:pt x="9663417" y="1739709"/>
                </a:lnTo>
                <a:lnTo>
                  <a:pt x="9566364" y="1757210"/>
                </a:lnTo>
                <a:lnTo>
                  <a:pt x="9516720" y="1778609"/>
                </a:lnTo>
                <a:lnTo>
                  <a:pt x="9419374" y="1796084"/>
                </a:lnTo>
                <a:lnTo>
                  <a:pt x="9369577" y="1817484"/>
                </a:lnTo>
                <a:lnTo>
                  <a:pt x="9223007" y="1843646"/>
                </a:lnTo>
                <a:lnTo>
                  <a:pt x="9172994" y="1865020"/>
                </a:lnTo>
                <a:lnTo>
                  <a:pt x="8976500" y="1899831"/>
                </a:lnTo>
                <a:lnTo>
                  <a:pt x="8926182" y="1921179"/>
                </a:lnTo>
                <a:lnTo>
                  <a:pt x="8629002" y="1973186"/>
                </a:lnTo>
                <a:lnTo>
                  <a:pt x="8578177" y="1994484"/>
                </a:lnTo>
                <a:lnTo>
                  <a:pt x="8432305" y="2020049"/>
                </a:lnTo>
                <a:lnTo>
                  <a:pt x="12532398" y="2013966"/>
                </a:lnTo>
                <a:lnTo>
                  <a:pt x="12571882" y="2004466"/>
                </a:lnTo>
                <a:lnTo>
                  <a:pt x="12768313" y="1969655"/>
                </a:lnTo>
                <a:lnTo>
                  <a:pt x="12818618" y="1948307"/>
                </a:lnTo>
                <a:lnTo>
                  <a:pt x="13769213" y="1784400"/>
                </a:lnTo>
                <a:lnTo>
                  <a:pt x="13819086" y="1788502"/>
                </a:lnTo>
                <a:lnTo>
                  <a:pt x="14020851" y="1754124"/>
                </a:lnTo>
                <a:lnTo>
                  <a:pt x="14069746" y="1758149"/>
                </a:lnTo>
                <a:lnTo>
                  <a:pt x="14169797" y="1740890"/>
                </a:lnTo>
                <a:lnTo>
                  <a:pt x="14218869" y="1744929"/>
                </a:lnTo>
                <a:lnTo>
                  <a:pt x="14319263" y="1727708"/>
                </a:lnTo>
                <a:lnTo>
                  <a:pt x="14368513" y="1731759"/>
                </a:lnTo>
                <a:lnTo>
                  <a:pt x="14418844" y="1723161"/>
                </a:lnTo>
                <a:lnTo>
                  <a:pt x="14468196" y="1727212"/>
                </a:lnTo>
                <a:lnTo>
                  <a:pt x="14518640" y="1718627"/>
                </a:lnTo>
                <a:lnTo>
                  <a:pt x="14568081" y="1722691"/>
                </a:lnTo>
                <a:lnTo>
                  <a:pt x="14618615" y="1714106"/>
                </a:lnTo>
                <a:lnTo>
                  <a:pt x="14668157" y="1718183"/>
                </a:lnTo>
                <a:lnTo>
                  <a:pt x="14718779" y="1709597"/>
                </a:lnTo>
                <a:lnTo>
                  <a:pt x="14768411" y="1713687"/>
                </a:lnTo>
                <a:lnTo>
                  <a:pt x="14819110" y="1705114"/>
                </a:lnTo>
                <a:lnTo>
                  <a:pt x="14918551" y="1713293"/>
                </a:lnTo>
                <a:lnTo>
                  <a:pt x="14969376" y="1704733"/>
                </a:lnTo>
                <a:lnTo>
                  <a:pt x="15069020" y="1712925"/>
                </a:lnTo>
                <a:lnTo>
                  <a:pt x="15119934" y="1704378"/>
                </a:lnTo>
                <a:lnTo>
                  <a:pt x="15269706" y="1716697"/>
                </a:lnTo>
                <a:lnTo>
                  <a:pt x="15320721" y="1708150"/>
                </a:lnTo>
                <a:lnTo>
                  <a:pt x="15620962" y="1732851"/>
                </a:lnTo>
                <a:lnTo>
                  <a:pt x="15672092" y="1724317"/>
                </a:lnTo>
                <a:lnTo>
                  <a:pt x="16022930" y="1753171"/>
                </a:lnTo>
                <a:lnTo>
                  <a:pt x="16072015" y="1769960"/>
                </a:lnTo>
                <a:lnTo>
                  <a:pt x="16372650" y="1794687"/>
                </a:lnTo>
                <a:lnTo>
                  <a:pt x="16421684" y="1811464"/>
                </a:lnTo>
                <a:lnTo>
                  <a:pt x="16571798" y="1823821"/>
                </a:lnTo>
                <a:lnTo>
                  <a:pt x="16620757" y="1840585"/>
                </a:lnTo>
                <a:lnTo>
                  <a:pt x="16720693" y="1848815"/>
                </a:lnTo>
                <a:lnTo>
                  <a:pt x="16769576" y="1865579"/>
                </a:lnTo>
                <a:lnTo>
                  <a:pt x="16869360" y="1873783"/>
                </a:lnTo>
                <a:lnTo>
                  <a:pt x="16918166" y="1890547"/>
                </a:lnTo>
                <a:lnTo>
                  <a:pt x="16967988" y="1894636"/>
                </a:lnTo>
                <a:lnTo>
                  <a:pt x="17016730" y="1911388"/>
                </a:lnTo>
                <a:lnTo>
                  <a:pt x="17066476" y="1915490"/>
                </a:lnTo>
                <a:lnTo>
                  <a:pt x="17115143" y="1932228"/>
                </a:lnTo>
                <a:lnTo>
                  <a:pt x="17164812" y="1936318"/>
                </a:lnTo>
                <a:lnTo>
                  <a:pt x="17213415" y="1953056"/>
                </a:lnTo>
                <a:lnTo>
                  <a:pt x="17263009" y="1957133"/>
                </a:lnTo>
                <a:lnTo>
                  <a:pt x="17311510" y="1973872"/>
                </a:lnTo>
                <a:lnTo>
                  <a:pt x="17361015" y="1977948"/>
                </a:lnTo>
                <a:lnTo>
                  <a:pt x="17409427" y="1994674"/>
                </a:lnTo>
                <a:lnTo>
                  <a:pt x="17458843" y="1998738"/>
                </a:lnTo>
                <a:lnTo>
                  <a:pt x="17507166" y="2015451"/>
                </a:lnTo>
                <a:lnTo>
                  <a:pt x="17514799" y="2016086"/>
                </a:lnTo>
                <a:lnTo>
                  <a:pt x="18288597" y="2016023"/>
                </a:lnTo>
                <a:lnTo>
                  <a:pt x="18288597" y="1047572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0" y="9577676"/>
            <a:ext cx="18288000" cy="709930"/>
          </a:xfrm>
          <a:custGeom>
            <a:avLst/>
            <a:gdLst/>
            <a:ahLst/>
            <a:cxnLst/>
            <a:rect l="l" t="t" r="r" b="b"/>
            <a:pathLst>
              <a:path w="18288000" h="709929">
                <a:moveTo>
                  <a:pt x="10558317" y="709324"/>
                </a:moveTo>
                <a:lnTo>
                  <a:pt x="18288000" y="709324"/>
                </a:lnTo>
                <a:lnTo>
                  <a:pt x="18288000" y="597424"/>
                </a:lnTo>
                <a:lnTo>
                  <a:pt x="18169447" y="557442"/>
                </a:lnTo>
                <a:lnTo>
                  <a:pt x="18027800" y="511781"/>
                </a:lnTo>
                <a:lnTo>
                  <a:pt x="17837212" y="453803"/>
                </a:lnTo>
                <a:lnTo>
                  <a:pt x="17644779" y="399167"/>
                </a:lnTo>
                <a:lnTo>
                  <a:pt x="17450640" y="347902"/>
                </a:lnTo>
                <a:lnTo>
                  <a:pt x="17254935" y="300037"/>
                </a:lnTo>
                <a:lnTo>
                  <a:pt x="17057804" y="255599"/>
                </a:lnTo>
                <a:lnTo>
                  <a:pt x="16859385" y="214616"/>
                </a:lnTo>
                <a:lnTo>
                  <a:pt x="16659817" y="177117"/>
                </a:lnTo>
                <a:lnTo>
                  <a:pt x="16459241" y="143130"/>
                </a:lnTo>
                <a:lnTo>
                  <a:pt x="16257796" y="112682"/>
                </a:lnTo>
                <a:lnTo>
                  <a:pt x="16055621" y="85803"/>
                </a:lnTo>
                <a:lnTo>
                  <a:pt x="15852855" y="62519"/>
                </a:lnTo>
                <a:lnTo>
                  <a:pt x="15637655" y="41782"/>
                </a:lnTo>
                <a:lnTo>
                  <a:pt x="15547904" y="34399"/>
                </a:lnTo>
                <a:lnTo>
                  <a:pt x="15344272" y="20229"/>
                </a:lnTo>
                <a:lnTo>
                  <a:pt x="15140537" y="9754"/>
                </a:lnTo>
                <a:lnTo>
                  <a:pt x="14936839" y="3001"/>
                </a:lnTo>
                <a:lnTo>
                  <a:pt x="14733316" y="0"/>
                </a:lnTo>
                <a:lnTo>
                  <a:pt x="14530109" y="777"/>
                </a:lnTo>
                <a:lnTo>
                  <a:pt x="14327357" y="5361"/>
                </a:lnTo>
                <a:lnTo>
                  <a:pt x="14125199" y="13781"/>
                </a:lnTo>
                <a:lnTo>
                  <a:pt x="13924273" y="26030"/>
                </a:lnTo>
                <a:lnTo>
                  <a:pt x="13773271" y="37829"/>
                </a:lnTo>
                <a:lnTo>
                  <a:pt x="13623317" y="51795"/>
                </a:lnTo>
                <a:lnTo>
                  <a:pt x="13473972" y="67973"/>
                </a:lnTo>
                <a:lnTo>
                  <a:pt x="13321270" y="86862"/>
                </a:lnTo>
                <a:lnTo>
                  <a:pt x="13116489" y="115678"/>
                </a:lnTo>
                <a:lnTo>
                  <a:pt x="12913395" y="148010"/>
                </a:lnTo>
                <a:lnTo>
                  <a:pt x="12711854" y="183580"/>
                </a:lnTo>
                <a:lnTo>
                  <a:pt x="12461901" y="232174"/>
                </a:lnTo>
                <a:lnTo>
                  <a:pt x="12213894" y="284854"/>
                </a:lnTo>
                <a:lnTo>
                  <a:pt x="11918478" y="352698"/>
                </a:lnTo>
                <a:lnTo>
                  <a:pt x="11478880" y="461983"/>
                </a:lnTo>
                <a:lnTo>
                  <a:pt x="10558317" y="709324"/>
                </a:lnTo>
                <a:close/>
              </a:path>
              <a:path w="18288000" h="709929">
                <a:moveTo>
                  <a:pt x="0" y="709324"/>
                </a:moveTo>
                <a:lnTo>
                  <a:pt x="1665095" y="709324"/>
                </a:lnTo>
                <a:lnTo>
                  <a:pt x="1565859" y="677267"/>
                </a:lnTo>
                <a:lnTo>
                  <a:pt x="1331350" y="598222"/>
                </a:lnTo>
                <a:lnTo>
                  <a:pt x="1099415" y="515393"/>
                </a:lnTo>
                <a:lnTo>
                  <a:pt x="870208" y="428818"/>
                </a:lnTo>
                <a:lnTo>
                  <a:pt x="688912" y="356886"/>
                </a:lnTo>
                <a:lnTo>
                  <a:pt x="509542" y="282602"/>
                </a:lnTo>
                <a:lnTo>
                  <a:pt x="332178" y="205984"/>
                </a:lnTo>
                <a:lnTo>
                  <a:pt x="156899" y="127054"/>
                </a:lnTo>
                <a:lnTo>
                  <a:pt x="0" y="53554"/>
                </a:lnTo>
                <a:lnTo>
                  <a:pt x="0" y="709324"/>
                </a:lnTo>
                <a:close/>
              </a:path>
            </a:pathLst>
          </a:custGeom>
          <a:solidFill>
            <a:srgbClr val="FFD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110553" y="0"/>
            <a:ext cx="1790699" cy="227597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687700" y="97024"/>
            <a:ext cx="1457324" cy="145732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403453" y="4335657"/>
            <a:ext cx="151416" cy="175805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59517" y="2279260"/>
            <a:ext cx="6846879" cy="3437538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451902" y="2804014"/>
            <a:ext cx="71920" cy="126527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627706" y="4083934"/>
            <a:ext cx="150500" cy="87902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14627706" y="3295471"/>
            <a:ext cx="322580" cy="633095"/>
          </a:xfrm>
          <a:custGeom>
            <a:avLst/>
            <a:gdLst/>
            <a:ahLst/>
            <a:cxnLst/>
            <a:rect l="l" t="t" r="r" b="b"/>
            <a:pathLst>
              <a:path w="322580" h="633095">
                <a:moveTo>
                  <a:pt x="227748" y="311655"/>
                </a:moveTo>
                <a:lnTo>
                  <a:pt x="45283" y="311655"/>
                </a:lnTo>
                <a:lnTo>
                  <a:pt x="43618" y="297588"/>
                </a:lnTo>
                <a:lnTo>
                  <a:pt x="36376" y="264832"/>
                </a:lnTo>
                <a:lnTo>
                  <a:pt x="36293" y="264458"/>
                </a:lnTo>
                <a:lnTo>
                  <a:pt x="34707" y="251056"/>
                </a:lnTo>
                <a:lnTo>
                  <a:pt x="34628" y="250390"/>
                </a:lnTo>
                <a:lnTo>
                  <a:pt x="29384" y="249557"/>
                </a:lnTo>
                <a:lnTo>
                  <a:pt x="27885" y="245895"/>
                </a:lnTo>
                <a:lnTo>
                  <a:pt x="22641" y="245062"/>
                </a:lnTo>
                <a:lnTo>
                  <a:pt x="22641" y="227748"/>
                </a:lnTo>
                <a:lnTo>
                  <a:pt x="11986" y="227748"/>
                </a:lnTo>
                <a:lnTo>
                  <a:pt x="11986" y="222421"/>
                </a:lnTo>
                <a:lnTo>
                  <a:pt x="5327" y="217093"/>
                </a:lnTo>
                <a:lnTo>
                  <a:pt x="0" y="217093"/>
                </a:lnTo>
                <a:lnTo>
                  <a:pt x="0" y="201111"/>
                </a:lnTo>
                <a:lnTo>
                  <a:pt x="14796" y="186544"/>
                </a:lnTo>
                <a:lnTo>
                  <a:pt x="14717" y="178469"/>
                </a:lnTo>
                <a:lnTo>
                  <a:pt x="14606" y="167023"/>
                </a:lnTo>
                <a:lnTo>
                  <a:pt x="14484" y="154496"/>
                </a:lnTo>
                <a:lnTo>
                  <a:pt x="9926" y="122448"/>
                </a:lnTo>
                <a:lnTo>
                  <a:pt x="11986" y="107880"/>
                </a:lnTo>
                <a:lnTo>
                  <a:pt x="12153" y="96580"/>
                </a:lnTo>
                <a:lnTo>
                  <a:pt x="13318" y="83407"/>
                </a:lnTo>
                <a:lnTo>
                  <a:pt x="16481" y="72482"/>
                </a:lnTo>
                <a:lnTo>
                  <a:pt x="22641" y="67925"/>
                </a:lnTo>
                <a:lnTo>
                  <a:pt x="23848" y="61577"/>
                </a:lnTo>
                <a:lnTo>
                  <a:pt x="27303" y="54106"/>
                </a:lnTo>
                <a:lnTo>
                  <a:pt x="32755" y="47884"/>
                </a:lnTo>
                <a:lnTo>
                  <a:pt x="39955" y="45283"/>
                </a:lnTo>
                <a:lnTo>
                  <a:pt x="50610" y="34628"/>
                </a:lnTo>
                <a:lnTo>
                  <a:pt x="50610" y="23973"/>
                </a:lnTo>
                <a:lnTo>
                  <a:pt x="67925" y="23973"/>
                </a:lnTo>
                <a:lnTo>
                  <a:pt x="78579" y="11986"/>
                </a:lnTo>
                <a:lnTo>
                  <a:pt x="84261" y="11154"/>
                </a:lnTo>
                <a:lnTo>
                  <a:pt x="100118" y="7491"/>
                </a:lnTo>
                <a:lnTo>
                  <a:pt x="106549" y="6659"/>
                </a:lnTo>
                <a:lnTo>
                  <a:pt x="114290" y="1331"/>
                </a:lnTo>
                <a:lnTo>
                  <a:pt x="116538" y="0"/>
                </a:lnTo>
                <a:lnTo>
                  <a:pt x="117786" y="665"/>
                </a:lnTo>
                <a:lnTo>
                  <a:pt x="122531" y="1331"/>
                </a:lnTo>
                <a:lnTo>
                  <a:pt x="122420" y="9323"/>
                </a:lnTo>
                <a:lnTo>
                  <a:pt x="121865" y="19977"/>
                </a:lnTo>
                <a:lnTo>
                  <a:pt x="120283" y="30175"/>
                </a:lnTo>
                <a:lnTo>
                  <a:pt x="117203" y="34628"/>
                </a:lnTo>
                <a:lnTo>
                  <a:pt x="117287" y="49174"/>
                </a:lnTo>
                <a:lnTo>
                  <a:pt x="117869" y="66093"/>
                </a:lnTo>
                <a:lnTo>
                  <a:pt x="119451" y="81264"/>
                </a:lnTo>
                <a:lnTo>
                  <a:pt x="122531" y="90566"/>
                </a:lnTo>
                <a:lnTo>
                  <a:pt x="122531" y="107880"/>
                </a:lnTo>
                <a:lnTo>
                  <a:pt x="128691" y="116579"/>
                </a:lnTo>
                <a:lnTo>
                  <a:pt x="131854" y="136515"/>
                </a:lnTo>
                <a:lnTo>
                  <a:pt x="133019" y="158450"/>
                </a:lnTo>
                <a:lnTo>
                  <a:pt x="133116" y="167023"/>
                </a:lnTo>
                <a:lnTo>
                  <a:pt x="133186" y="173142"/>
                </a:lnTo>
                <a:lnTo>
                  <a:pt x="127858" y="173142"/>
                </a:lnTo>
                <a:lnTo>
                  <a:pt x="122531" y="190456"/>
                </a:lnTo>
                <a:lnTo>
                  <a:pt x="117203" y="190456"/>
                </a:lnTo>
                <a:lnTo>
                  <a:pt x="117203" y="201111"/>
                </a:lnTo>
                <a:lnTo>
                  <a:pt x="111876" y="201111"/>
                </a:lnTo>
                <a:lnTo>
                  <a:pt x="111876" y="211766"/>
                </a:lnTo>
                <a:lnTo>
                  <a:pt x="106549" y="211766"/>
                </a:lnTo>
                <a:lnTo>
                  <a:pt x="106549" y="222421"/>
                </a:lnTo>
                <a:lnTo>
                  <a:pt x="101304" y="223253"/>
                </a:lnTo>
                <a:lnTo>
                  <a:pt x="99806" y="226916"/>
                </a:lnTo>
                <a:lnTo>
                  <a:pt x="94562" y="227748"/>
                </a:lnTo>
                <a:lnTo>
                  <a:pt x="93729" y="238278"/>
                </a:lnTo>
                <a:lnTo>
                  <a:pt x="92113" y="249557"/>
                </a:lnTo>
                <a:lnTo>
                  <a:pt x="90117" y="264458"/>
                </a:lnTo>
                <a:lnTo>
                  <a:pt x="90067" y="264832"/>
                </a:lnTo>
                <a:lnTo>
                  <a:pt x="89234" y="278359"/>
                </a:lnTo>
                <a:lnTo>
                  <a:pt x="94562" y="283686"/>
                </a:lnTo>
                <a:lnTo>
                  <a:pt x="217093" y="283686"/>
                </a:lnTo>
                <a:lnTo>
                  <a:pt x="217093" y="289014"/>
                </a:lnTo>
                <a:lnTo>
                  <a:pt x="222421" y="295673"/>
                </a:lnTo>
                <a:lnTo>
                  <a:pt x="227748" y="295673"/>
                </a:lnTo>
                <a:lnTo>
                  <a:pt x="227748" y="311655"/>
                </a:lnTo>
                <a:close/>
              </a:path>
              <a:path w="322580" h="633095">
                <a:moveTo>
                  <a:pt x="245062" y="134518"/>
                </a:moveTo>
                <a:lnTo>
                  <a:pt x="222421" y="134518"/>
                </a:lnTo>
                <a:lnTo>
                  <a:pt x="222421" y="129190"/>
                </a:lnTo>
                <a:lnTo>
                  <a:pt x="245062" y="129190"/>
                </a:lnTo>
                <a:lnTo>
                  <a:pt x="245062" y="134518"/>
                </a:lnTo>
                <a:close/>
              </a:path>
              <a:path w="322580" h="633095">
                <a:moveTo>
                  <a:pt x="266372" y="206438"/>
                </a:moveTo>
                <a:lnTo>
                  <a:pt x="255717" y="201111"/>
                </a:lnTo>
                <a:lnTo>
                  <a:pt x="171810" y="201111"/>
                </a:lnTo>
                <a:lnTo>
                  <a:pt x="172860" y="190456"/>
                </a:lnTo>
                <a:lnTo>
                  <a:pt x="175972" y="177803"/>
                </a:lnTo>
                <a:lnTo>
                  <a:pt x="181362" y="167023"/>
                </a:lnTo>
                <a:lnTo>
                  <a:pt x="189124" y="162487"/>
                </a:lnTo>
                <a:lnTo>
                  <a:pt x="189124" y="145173"/>
                </a:lnTo>
                <a:lnTo>
                  <a:pt x="199779" y="134518"/>
                </a:lnTo>
                <a:lnTo>
                  <a:pt x="261045" y="134518"/>
                </a:lnTo>
                <a:lnTo>
                  <a:pt x="266372" y="139845"/>
                </a:lnTo>
                <a:lnTo>
                  <a:pt x="266372" y="151832"/>
                </a:lnTo>
                <a:lnTo>
                  <a:pt x="273031" y="151832"/>
                </a:lnTo>
                <a:lnTo>
                  <a:pt x="273031" y="178469"/>
                </a:lnTo>
                <a:lnTo>
                  <a:pt x="266372" y="183797"/>
                </a:lnTo>
                <a:lnTo>
                  <a:pt x="266372" y="206438"/>
                </a:lnTo>
                <a:close/>
              </a:path>
              <a:path w="322580" h="633095">
                <a:moveTo>
                  <a:pt x="217093" y="283686"/>
                </a:moveTo>
                <a:lnTo>
                  <a:pt x="117203" y="283686"/>
                </a:lnTo>
                <a:lnTo>
                  <a:pt x="127858" y="273031"/>
                </a:lnTo>
                <a:lnTo>
                  <a:pt x="127858" y="250390"/>
                </a:lnTo>
                <a:lnTo>
                  <a:pt x="133061" y="246852"/>
                </a:lnTo>
                <a:lnTo>
                  <a:pt x="140511" y="239069"/>
                </a:lnTo>
                <a:lnTo>
                  <a:pt x="149959" y="231286"/>
                </a:lnTo>
                <a:lnTo>
                  <a:pt x="161155" y="227748"/>
                </a:lnTo>
                <a:lnTo>
                  <a:pt x="161155" y="217093"/>
                </a:lnTo>
                <a:lnTo>
                  <a:pt x="166482" y="217093"/>
                </a:lnTo>
                <a:lnTo>
                  <a:pt x="166482" y="201111"/>
                </a:lnTo>
                <a:lnTo>
                  <a:pt x="255717" y="201111"/>
                </a:lnTo>
                <a:lnTo>
                  <a:pt x="255717" y="211766"/>
                </a:lnTo>
                <a:lnTo>
                  <a:pt x="250390" y="211766"/>
                </a:lnTo>
                <a:lnTo>
                  <a:pt x="245062" y="217093"/>
                </a:lnTo>
                <a:lnTo>
                  <a:pt x="245062" y="222421"/>
                </a:lnTo>
                <a:lnTo>
                  <a:pt x="239735" y="227748"/>
                </a:lnTo>
                <a:lnTo>
                  <a:pt x="227748" y="227748"/>
                </a:lnTo>
                <a:lnTo>
                  <a:pt x="227748" y="234407"/>
                </a:lnTo>
                <a:lnTo>
                  <a:pt x="217093" y="234407"/>
                </a:lnTo>
                <a:lnTo>
                  <a:pt x="217093" y="239735"/>
                </a:lnTo>
                <a:lnTo>
                  <a:pt x="203421" y="244084"/>
                </a:lnTo>
                <a:lnTo>
                  <a:pt x="200611" y="254552"/>
                </a:lnTo>
                <a:lnTo>
                  <a:pt x="203046" y="267267"/>
                </a:lnTo>
                <a:lnTo>
                  <a:pt x="205106" y="278359"/>
                </a:lnTo>
                <a:lnTo>
                  <a:pt x="210351" y="279191"/>
                </a:lnTo>
                <a:lnTo>
                  <a:pt x="211849" y="282854"/>
                </a:lnTo>
                <a:lnTo>
                  <a:pt x="217093" y="283686"/>
                </a:lnTo>
                <a:close/>
              </a:path>
              <a:path w="322580" h="633095">
                <a:moveTo>
                  <a:pt x="266372" y="350280"/>
                </a:moveTo>
                <a:lnTo>
                  <a:pt x="17314" y="350280"/>
                </a:lnTo>
                <a:lnTo>
                  <a:pt x="11986" y="344952"/>
                </a:lnTo>
                <a:lnTo>
                  <a:pt x="11986" y="328970"/>
                </a:lnTo>
                <a:lnTo>
                  <a:pt x="17314" y="323642"/>
                </a:lnTo>
                <a:lnTo>
                  <a:pt x="39955" y="323642"/>
                </a:lnTo>
                <a:lnTo>
                  <a:pt x="39955" y="311655"/>
                </a:lnTo>
                <a:lnTo>
                  <a:pt x="239735" y="311655"/>
                </a:lnTo>
                <a:lnTo>
                  <a:pt x="239735" y="323642"/>
                </a:lnTo>
                <a:lnTo>
                  <a:pt x="244396" y="324475"/>
                </a:lnTo>
                <a:lnTo>
                  <a:pt x="245728" y="328137"/>
                </a:lnTo>
                <a:lnTo>
                  <a:pt x="250390" y="328970"/>
                </a:lnTo>
                <a:lnTo>
                  <a:pt x="252887" y="336045"/>
                </a:lnTo>
                <a:lnTo>
                  <a:pt x="258381" y="341622"/>
                </a:lnTo>
                <a:lnTo>
                  <a:pt x="263875" y="346201"/>
                </a:lnTo>
                <a:lnTo>
                  <a:pt x="266372" y="350280"/>
                </a:lnTo>
                <a:close/>
              </a:path>
              <a:path w="322580" h="633095">
                <a:moveTo>
                  <a:pt x="294341" y="362266"/>
                </a:moveTo>
                <a:lnTo>
                  <a:pt x="38920" y="362266"/>
                </a:lnTo>
                <a:lnTo>
                  <a:pt x="35460" y="360851"/>
                </a:lnTo>
                <a:lnTo>
                  <a:pt x="34628" y="355607"/>
                </a:lnTo>
                <a:lnTo>
                  <a:pt x="29300" y="350280"/>
                </a:lnTo>
                <a:lnTo>
                  <a:pt x="283686" y="350280"/>
                </a:lnTo>
                <a:lnTo>
                  <a:pt x="294341" y="362266"/>
                </a:lnTo>
                <a:close/>
              </a:path>
              <a:path w="322580" h="633095">
                <a:moveTo>
                  <a:pt x="316983" y="378249"/>
                </a:moveTo>
                <a:lnTo>
                  <a:pt x="50610" y="378249"/>
                </a:lnTo>
                <a:lnTo>
                  <a:pt x="50610" y="367594"/>
                </a:lnTo>
                <a:lnTo>
                  <a:pt x="39955" y="367594"/>
                </a:lnTo>
                <a:lnTo>
                  <a:pt x="39110" y="362266"/>
                </a:lnTo>
                <a:lnTo>
                  <a:pt x="310324" y="362266"/>
                </a:lnTo>
                <a:lnTo>
                  <a:pt x="310324" y="367594"/>
                </a:lnTo>
                <a:lnTo>
                  <a:pt x="316983" y="378249"/>
                </a:lnTo>
                <a:close/>
              </a:path>
              <a:path w="322580" h="633095">
                <a:moveTo>
                  <a:pt x="177137" y="632635"/>
                </a:moveTo>
                <a:lnTo>
                  <a:pt x="161155" y="632635"/>
                </a:lnTo>
                <a:lnTo>
                  <a:pt x="160323" y="627973"/>
                </a:lnTo>
                <a:lnTo>
                  <a:pt x="156660" y="626641"/>
                </a:lnTo>
                <a:lnTo>
                  <a:pt x="155827" y="621980"/>
                </a:lnTo>
                <a:lnTo>
                  <a:pt x="145173" y="621980"/>
                </a:lnTo>
                <a:lnTo>
                  <a:pt x="142384" y="618442"/>
                </a:lnTo>
                <a:lnTo>
                  <a:pt x="135850" y="610659"/>
                </a:lnTo>
                <a:lnTo>
                  <a:pt x="128316" y="602876"/>
                </a:lnTo>
                <a:lnTo>
                  <a:pt x="122531" y="599338"/>
                </a:lnTo>
                <a:lnTo>
                  <a:pt x="106549" y="583356"/>
                </a:lnTo>
                <a:lnTo>
                  <a:pt x="106549" y="578028"/>
                </a:lnTo>
                <a:lnTo>
                  <a:pt x="99889" y="572701"/>
                </a:lnTo>
                <a:lnTo>
                  <a:pt x="94562" y="572701"/>
                </a:lnTo>
                <a:lnTo>
                  <a:pt x="93646" y="565521"/>
                </a:lnTo>
                <a:lnTo>
                  <a:pt x="91232" y="556219"/>
                </a:lnTo>
                <a:lnTo>
                  <a:pt x="87819" y="548165"/>
                </a:lnTo>
                <a:lnTo>
                  <a:pt x="83907" y="544732"/>
                </a:lnTo>
                <a:lnTo>
                  <a:pt x="83990" y="528791"/>
                </a:lnTo>
                <a:lnTo>
                  <a:pt x="84573" y="504110"/>
                </a:lnTo>
                <a:lnTo>
                  <a:pt x="86154" y="481426"/>
                </a:lnTo>
                <a:lnTo>
                  <a:pt x="89234" y="471479"/>
                </a:lnTo>
                <a:lnTo>
                  <a:pt x="89075" y="459034"/>
                </a:lnTo>
                <a:lnTo>
                  <a:pt x="89068" y="458452"/>
                </a:lnTo>
                <a:lnTo>
                  <a:pt x="87902" y="440180"/>
                </a:lnTo>
                <a:lnTo>
                  <a:pt x="84739" y="423907"/>
                </a:lnTo>
                <a:lnTo>
                  <a:pt x="78579" y="416873"/>
                </a:lnTo>
                <a:lnTo>
                  <a:pt x="78579" y="411545"/>
                </a:lnTo>
                <a:lnTo>
                  <a:pt x="73252" y="394231"/>
                </a:lnTo>
                <a:lnTo>
                  <a:pt x="67925" y="394231"/>
                </a:lnTo>
                <a:lnTo>
                  <a:pt x="67925" y="388904"/>
                </a:lnTo>
                <a:lnTo>
                  <a:pt x="55938" y="378249"/>
                </a:lnTo>
                <a:lnTo>
                  <a:pt x="145173" y="378249"/>
                </a:lnTo>
                <a:lnTo>
                  <a:pt x="145173" y="388904"/>
                </a:lnTo>
                <a:lnTo>
                  <a:pt x="150500" y="388904"/>
                </a:lnTo>
                <a:lnTo>
                  <a:pt x="150500" y="406218"/>
                </a:lnTo>
                <a:lnTo>
                  <a:pt x="155827" y="406218"/>
                </a:lnTo>
                <a:lnTo>
                  <a:pt x="156660" y="415062"/>
                </a:lnTo>
                <a:lnTo>
                  <a:pt x="158491" y="425030"/>
                </a:lnTo>
                <a:lnTo>
                  <a:pt x="160323" y="435248"/>
                </a:lnTo>
                <a:lnTo>
                  <a:pt x="161155" y="444842"/>
                </a:lnTo>
                <a:lnTo>
                  <a:pt x="163310" y="458452"/>
                </a:lnTo>
                <a:lnTo>
                  <a:pt x="163230" y="481426"/>
                </a:lnTo>
                <a:lnTo>
                  <a:pt x="163153" y="491457"/>
                </a:lnTo>
                <a:lnTo>
                  <a:pt x="161904" y="526876"/>
                </a:lnTo>
                <a:lnTo>
                  <a:pt x="161327" y="544732"/>
                </a:lnTo>
                <a:lnTo>
                  <a:pt x="161216" y="548165"/>
                </a:lnTo>
                <a:lnTo>
                  <a:pt x="161155" y="550059"/>
                </a:lnTo>
                <a:lnTo>
                  <a:pt x="165816" y="550891"/>
                </a:lnTo>
                <a:lnTo>
                  <a:pt x="167148" y="554554"/>
                </a:lnTo>
                <a:lnTo>
                  <a:pt x="171810" y="555386"/>
                </a:lnTo>
                <a:lnTo>
                  <a:pt x="171810" y="572701"/>
                </a:lnTo>
                <a:lnTo>
                  <a:pt x="176471" y="573533"/>
                </a:lnTo>
                <a:lnTo>
                  <a:pt x="177803" y="577196"/>
                </a:lnTo>
                <a:lnTo>
                  <a:pt x="182465" y="578028"/>
                </a:lnTo>
                <a:lnTo>
                  <a:pt x="181632" y="589203"/>
                </a:lnTo>
                <a:lnTo>
                  <a:pt x="179831" y="599338"/>
                </a:lnTo>
                <a:lnTo>
                  <a:pt x="177970" y="610055"/>
                </a:lnTo>
                <a:lnTo>
                  <a:pt x="177137" y="621980"/>
                </a:lnTo>
                <a:lnTo>
                  <a:pt x="182465" y="627307"/>
                </a:lnTo>
                <a:lnTo>
                  <a:pt x="177137" y="632635"/>
                </a:lnTo>
                <a:close/>
              </a:path>
              <a:path w="322580" h="633095">
                <a:moveTo>
                  <a:pt x="316983" y="432855"/>
                </a:moveTo>
                <a:lnTo>
                  <a:pt x="302624" y="432023"/>
                </a:lnTo>
                <a:lnTo>
                  <a:pt x="272407" y="428360"/>
                </a:lnTo>
                <a:lnTo>
                  <a:pt x="261045" y="427528"/>
                </a:lnTo>
                <a:lnTo>
                  <a:pt x="260212" y="422866"/>
                </a:lnTo>
                <a:lnTo>
                  <a:pt x="256550" y="421534"/>
                </a:lnTo>
                <a:lnTo>
                  <a:pt x="255717" y="416873"/>
                </a:lnTo>
                <a:lnTo>
                  <a:pt x="239735" y="416873"/>
                </a:lnTo>
                <a:lnTo>
                  <a:pt x="239735" y="406218"/>
                </a:lnTo>
                <a:lnTo>
                  <a:pt x="227748" y="406218"/>
                </a:lnTo>
                <a:lnTo>
                  <a:pt x="227748" y="394231"/>
                </a:lnTo>
                <a:lnTo>
                  <a:pt x="217093" y="388904"/>
                </a:lnTo>
                <a:lnTo>
                  <a:pt x="199779" y="388904"/>
                </a:lnTo>
                <a:lnTo>
                  <a:pt x="198947" y="384242"/>
                </a:lnTo>
                <a:lnTo>
                  <a:pt x="195284" y="382910"/>
                </a:lnTo>
                <a:lnTo>
                  <a:pt x="194452" y="378249"/>
                </a:lnTo>
                <a:lnTo>
                  <a:pt x="322310" y="378249"/>
                </a:lnTo>
                <a:lnTo>
                  <a:pt x="322310" y="427528"/>
                </a:lnTo>
                <a:lnTo>
                  <a:pt x="316983" y="432855"/>
                </a:lnTo>
                <a:close/>
              </a:path>
            </a:pathLst>
          </a:custGeom>
          <a:solidFill>
            <a:srgbClr val="000000">
              <a:alpha val="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bg 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633035" y="3845531"/>
            <a:ext cx="111876" cy="12119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794189" y="3198245"/>
            <a:ext cx="83907" cy="165151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14700959" y="4343648"/>
            <a:ext cx="675640" cy="215900"/>
          </a:xfrm>
          <a:custGeom>
            <a:avLst/>
            <a:gdLst/>
            <a:ahLst/>
            <a:cxnLst/>
            <a:rect l="l" t="t" r="r" b="b"/>
            <a:pathLst>
              <a:path w="675640" h="215900">
                <a:moveTo>
                  <a:pt x="420868" y="54606"/>
                </a:moveTo>
                <a:lnTo>
                  <a:pt x="293009" y="54606"/>
                </a:lnTo>
                <a:lnTo>
                  <a:pt x="303623" y="53773"/>
                </a:lnTo>
                <a:lnTo>
                  <a:pt x="316983" y="51942"/>
                </a:lnTo>
                <a:lnTo>
                  <a:pt x="329344" y="50111"/>
                </a:lnTo>
                <a:lnTo>
                  <a:pt x="336961" y="49278"/>
                </a:lnTo>
                <a:lnTo>
                  <a:pt x="336961" y="38624"/>
                </a:lnTo>
                <a:lnTo>
                  <a:pt x="347616" y="38624"/>
                </a:lnTo>
                <a:lnTo>
                  <a:pt x="347616" y="26637"/>
                </a:lnTo>
                <a:lnTo>
                  <a:pt x="354275" y="26637"/>
                </a:lnTo>
                <a:lnTo>
                  <a:pt x="355940" y="19478"/>
                </a:lnTo>
                <a:lnTo>
                  <a:pt x="363265" y="7158"/>
                </a:lnTo>
                <a:lnTo>
                  <a:pt x="364930" y="0"/>
                </a:lnTo>
                <a:lnTo>
                  <a:pt x="382244" y="0"/>
                </a:lnTo>
                <a:lnTo>
                  <a:pt x="382244" y="5327"/>
                </a:lnTo>
                <a:lnTo>
                  <a:pt x="392899" y="5327"/>
                </a:lnTo>
                <a:lnTo>
                  <a:pt x="392899" y="10654"/>
                </a:lnTo>
                <a:lnTo>
                  <a:pt x="398227" y="15982"/>
                </a:lnTo>
                <a:lnTo>
                  <a:pt x="403554" y="15982"/>
                </a:lnTo>
                <a:lnTo>
                  <a:pt x="403783" y="26637"/>
                </a:lnTo>
                <a:lnTo>
                  <a:pt x="403825" y="28572"/>
                </a:lnTo>
                <a:lnTo>
                  <a:pt x="405522" y="38624"/>
                </a:lnTo>
                <a:lnTo>
                  <a:pt x="405634" y="39289"/>
                </a:lnTo>
                <a:lnTo>
                  <a:pt x="405718" y="39789"/>
                </a:lnTo>
                <a:lnTo>
                  <a:pt x="410858" y="48758"/>
                </a:lnTo>
                <a:lnTo>
                  <a:pt x="420868" y="54606"/>
                </a:lnTo>
                <a:close/>
              </a:path>
              <a:path w="675640" h="215900">
                <a:moveTo>
                  <a:pt x="464820" y="66593"/>
                </a:moveTo>
                <a:lnTo>
                  <a:pt x="93230" y="66593"/>
                </a:lnTo>
                <a:lnTo>
                  <a:pt x="98557" y="61265"/>
                </a:lnTo>
                <a:lnTo>
                  <a:pt x="98557" y="54606"/>
                </a:lnTo>
                <a:lnTo>
                  <a:pt x="103885" y="49278"/>
                </a:lnTo>
                <a:lnTo>
                  <a:pt x="115872" y="49278"/>
                </a:lnTo>
                <a:lnTo>
                  <a:pt x="121990" y="42286"/>
                </a:lnTo>
                <a:lnTo>
                  <a:pt x="135850" y="37292"/>
                </a:lnTo>
                <a:lnTo>
                  <a:pt x="150708" y="34295"/>
                </a:lnTo>
                <a:lnTo>
                  <a:pt x="159823" y="33296"/>
                </a:lnTo>
                <a:lnTo>
                  <a:pt x="166482" y="38624"/>
                </a:lnTo>
                <a:lnTo>
                  <a:pt x="179896" y="38624"/>
                </a:lnTo>
                <a:lnTo>
                  <a:pt x="211766" y="39289"/>
                </a:lnTo>
                <a:lnTo>
                  <a:pt x="237654" y="40871"/>
                </a:lnTo>
                <a:lnTo>
                  <a:pt x="249058" y="43951"/>
                </a:lnTo>
                <a:lnTo>
                  <a:pt x="260233" y="45616"/>
                </a:lnTo>
                <a:lnTo>
                  <a:pt x="281085" y="52941"/>
                </a:lnTo>
                <a:lnTo>
                  <a:pt x="293009" y="54606"/>
                </a:lnTo>
                <a:lnTo>
                  <a:pt x="420868" y="54606"/>
                </a:lnTo>
                <a:lnTo>
                  <a:pt x="429796" y="59288"/>
                </a:lnTo>
                <a:lnTo>
                  <a:pt x="440347" y="63097"/>
                </a:lnTo>
                <a:lnTo>
                  <a:pt x="452146" y="65656"/>
                </a:lnTo>
                <a:lnTo>
                  <a:pt x="464820" y="66593"/>
                </a:lnTo>
                <a:close/>
              </a:path>
              <a:path w="675640" h="215900">
                <a:moveTo>
                  <a:pt x="38624" y="166482"/>
                </a:moveTo>
                <a:lnTo>
                  <a:pt x="5327" y="166482"/>
                </a:lnTo>
                <a:lnTo>
                  <a:pt x="0" y="161155"/>
                </a:lnTo>
                <a:lnTo>
                  <a:pt x="0" y="110544"/>
                </a:lnTo>
                <a:lnTo>
                  <a:pt x="4661" y="109712"/>
                </a:lnTo>
                <a:lnTo>
                  <a:pt x="5993" y="106049"/>
                </a:lnTo>
                <a:lnTo>
                  <a:pt x="10654" y="105217"/>
                </a:lnTo>
                <a:lnTo>
                  <a:pt x="15982" y="94562"/>
                </a:lnTo>
                <a:lnTo>
                  <a:pt x="31923" y="92897"/>
                </a:lnTo>
                <a:lnTo>
                  <a:pt x="61307" y="85572"/>
                </a:lnTo>
                <a:lnTo>
                  <a:pt x="77248" y="83907"/>
                </a:lnTo>
                <a:lnTo>
                  <a:pt x="78024" y="79016"/>
                </a:lnTo>
                <a:lnTo>
                  <a:pt x="78080" y="78663"/>
                </a:lnTo>
                <a:lnTo>
                  <a:pt x="81743" y="77164"/>
                </a:lnTo>
                <a:lnTo>
                  <a:pt x="82575" y="71920"/>
                </a:lnTo>
                <a:lnTo>
                  <a:pt x="87902" y="66593"/>
                </a:lnTo>
                <a:lnTo>
                  <a:pt x="478804" y="66593"/>
                </a:lnTo>
                <a:lnTo>
                  <a:pt x="512767" y="67259"/>
                </a:lnTo>
                <a:lnTo>
                  <a:pt x="540486" y="68840"/>
                </a:lnTo>
                <a:lnTo>
                  <a:pt x="552723" y="71920"/>
                </a:lnTo>
                <a:lnTo>
                  <a:pt x="570037" y="71920"/>
                </a:lnTo>
                <a:lnTo>
                  <a:pt x="574407" y="79016"/>
                </a:lnTo>
                <a:lnTo>
                  <a:pt x="584022" y="83740"/>
                </a:lnTo>
                <a:lnTo>
                  <a:pt x="593636" y="88215"/>
                </a:lnTo>
                <a:lnTo>
                  <a:pt x="598006" y="94562"/>
                </a:lnTo>
                <a:lnTo>
                  <a:pt x="608661" y="94562"/>
                </a:lnTo>
                <a:lnTo>
                  <a:pt x="615528" y="103677"/>
                </a:lnTo>
                <a:lnTo>
                  <a:pt x="625080" y="110544"/>
                </a:lnTo>
                <a:lnTo>
                  <a:pt x="231744" y="110544"/>
                </a:lnTo>
                <a:lnTo>
                  <a:pt x="226416" y="122531"/>
                </a:lnTo>
                <a:lnTo>
                  <a:pt x="215761" y="122531"/>
                </a:lnTo>
                <a:lnTo>
                  <a:pt x="210434" y="133186"/>
                </a:lnTo>
                <a:lnTo>
                  <a:pt x="65261" y="133186"/>
                </a:lnTo>
                <a:lnTo>
                  <a:pt x="65261" y="143841"/>
                </a:lnTo>
                <a:lnTo>
                  <a:pt x="59933" y="143841"/>
                </a:lnTo>
                <a:lnTo>
                  <a:pt x="54606" y="149168"/>
                </a:lnTo>
                <a:lnTo>
                  <a:pt x="49278" y="149168"/>
                </a:lnTo>
                <a:lnTo>
                  <a:pt x="49278" y="161155"/>
                </a:lnTo>
                <a:lnTo>
                  <a:pt x="38624" y="161155"/>
                </a:lnTo>
                <a:lnTo>
                  <a:pt x="38624" y="166482"/>
                </a:lnTo>
                <a:close/>
              </a:path>
              <a:path w="675640" h="215900">
                <a:moveTo>
                  <a:pt x="337627" y="147836"/>
                </a:moveTo>
                <a:lnTo>
                  <a:pt x="306952" y="143008"/>
                </a:lnTo>
                <a:lnTo>
                  <a:pt x="293009" y="133186"/>
                </a:lnTo>
                <a:lnTo>
                  <a:pt x="287224" y="130689"/>
                </a:lnTo>
                <a:lnTo>
                  <a:pt x="279691" y="125195"/>
                </a:lnTo>
                <a:lnTo>
                  <a:pt x="273156" y="119701"/>
                </a:lnTo>
                <a:lnTo>
                  <a:pt x="270368" y="117203"/>
                </a:lnTo>
                <a:lnTo>
                  <a:pt x="263771" y="116163"/>
                </a:lnTo>
                <a:lnTo>
                  <a:pt x="253553" y="113874"/>
                </a:lnTo>
                <a:lnTo>
                  <a:pt x="242086" y="111585"/>
                </a:lnTo>
                <a:lnTo>
                  <a:pt x="231744" y="110544"/>
                </a:lnTo>
                <a:lnTo>
                  <a:pt x="625080" y="110544"/>
                </a:lnTo>
                <a:lnTo>
                  <a:pt x="630637" y="114540"/>
                </a:lnTo>
                <a:lnTo>
                  <a:pt x="645745" y="126402"/>
                </a:lnTo>
                <a:lnTo>
                  <a:pt x="646571" y="127858"/>
                </a:lnTo>
                <a:lnTo>
                  <a:pt x="431523" y="127858"/>
                </a:lnTo>
                <a:lnTo>
                  <a:pt x="419328" y="129523"/>
                </a:lnTo>
                <a:lnTo>
                  <a:pt x="394439" y="136848"/>
                </a:lnTo>
                <a:lnTo>
                  <a:pt x="382244" y="138513"/>
                </a:lnTo>
                <a:lnTo>
                  <a:pt x="368372" y="146629"/>
                </a:lnTo>
                <a:lnTo>
                  <a:pt x="369397" y="146629"/>
                </a:lnTo>
                <a:lnTo>
                  <a:pt x="337627" y="147836"/>
                </a:lnTo>
                <a:close/>
              </a:path>
              <a:path w="675640" h="215900">
                <a:moveTo>
                  <a:pt x="664599" y="215761"/>
                </a:moveTo>
                <a:lnTo>
                  <a:pt x="646640" y="215512"/>
                </a:lnTo>
                <a:lnTo>
                  <a:pt x="618816" y="213764"/>
                </a:lnTo>
                <a:lnTo>
                  <a:pt x="593241" y="209019"/>
                </a:lnTo>
                <a:lnTo>
                  <a:pt x="582024" y="199779"/>
                </a:lnTo>
                <a:lnTo>
                  <a:pt x="570037" y="199779"/>
                </a:lnTo>
                <a:lnTo>
                  <a:pt x="570037" y="193120"/>
                </a:lnTo>
                <a:lnTo>
                  <a:pt x="554492" y="192287"/>
                </a:lnTo>
                <a:lnTo>
                  <a:pt x="515909" y="188625"/>
                </a:lnTo>
                <a:lnTo>
                  <a:pt x="498116" y="187792"/>
                </a:lnTo>
                <a:lnTo>
                  <a:pt x="491457" y="182465"/>
                </a:lnTo>
                <a:lnTo>
                  <a:pt x="491457" y="138513"/>
                </a:lnTo>
                <a:lnTo>
                  <a:pt x="486130" y="133186"/>
                </a:lnTo>
                <a:lnTo>
                  <a:pt x="475350" y="132353"/>
                </a:lnTo>
                <a:lnTo>
                  <a:pt x="445300" y="128691"/>
                </a:lnTo>
                <a:lnTo>
                  <a:pt x="431523" y="127858"/>
                </a:lnTo>
                <a:lnTo>
                  <a:pt x="646571" y="127858"/>
                </a:lnTo>
                <a:lnTo>
                  <a:pt x="652612" y="138513"/>
                </a:lnTo>
                <a:lnTo>
                  <a:pt x="664599" y="138513"/>
                </a:lnTo>
                <a:lnTo>
                  <a:pt x="664709" y="143841"/>
                </a:lnTo>
                <a:lnTo>
                  <a:pt x="664766" y="146629"/>
                </a:lnTo>
                <a:lnTo>
                  <a:pt x="665931" y="154496"/>
                </a:lnTo>
                <a:lnTo>
                  <a:pt x="668998" y="161155"/>
                </a:lnTo>
                <a:lnTo>
                  <a:pt x="669094" y="161363"/>
                </a:lnTo>
                <a:lnTo>
                  <a:pt x="675254" y="166482"/>
                </a:lnTo>
                <a:lnTo>
                  <a:pt x="673589" y="178677"/>
                </a:lnTo>
                <a:lnTo>
                  <a:pt x="666264" y="203566"/>
                </a:lnTo>
                <a:lnTo>
                  <a:pt x="664633" y="215512"/>
                </a:lnTo>
                <a:lnTo>
                  <a:pt x="664599" y="215761"/>
                </a:lnTo>
                <a:close/>
              </a:path>
              <a:path w="675640" h="215900">
                <a:moveTo>
                  <a:pt x="159823" y="149168"/>
                </a:moveTo>
                <a:lnTo>
                  <a:pt x="148461" y="147420"/>
                </a:lnTo>
                <a:lnTo>
                  <a:pt x="133852" y="143175"/>
                </a:lnTo>
                <a:lnTo>
                  <a:pt x="121241" y="137931"/>
                </a:lnTo>
                <a:lnTo>
                  <a:pt x="115872" y="133186"/>
                </a:lnTo>
                <a:lnTo>
                  <a:pt x="210434" y="133186"/>
                </a:lnTo>
                <a:lnTo>
                  <a:pt x="198405" y="135683"/>
                </a:lnTo>
                <a:lnTo>
                  <a:pt x="187126" y="141177"/>
                </a:lnTo>
                <a:lnTo>
                  <a:pt x="174941" y="146629"/>
                </a:lnTo>
                <a:lnTo>
                  <a:pt x="175099" y="146629"/>
                </a:lnTo>
                <a:lnTo>
                  <a:pt x="159823" y="149168"/>
                </a:lnTo>
                <a:close/>
              </a:path>
            </a:pathLst>
          </a:custGeom>
          <a:solidFill>
            <a:srgbClr val="000000">
              <a:alpha val="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bg object 3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4734257" y="4526113"/>
            <a:ext cx="93230" cy="83907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5121828" y="4094589"/>
            <a:ext cx="149168" cy="110544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15199069" y="3745648"/>
            <a:ext cx="2309495" cy="1875155"/>
          </a:xfrm>
          <a:custGeom>
            <a:avLst/>
            <a:gdLst/>
            <a:ahLst/>
            <a:cxnLst/>
            <a:rect l="l" t="t" r="r" b="b"/>
            <a:pathLst>
              <a:path w="2309494" h="1875154">
                <a:moveTo>
                  <a:pt x="287680" y="61264"/>
                </a:moveTo>
                <a:lnTo>
                  <a:pt x="277025" y="55943"/>
                </a:lnTo>
                <a:lnTo>
                  <a:pt x="231749" y="55943"/>
                </a:lnTo>
                <a:lnTo>
                  <a:pt x="231749" y="49276"/>
                </a:lnTo>
                <a:lnTo>
                  <a:pt x="221094" y="49276"/>
                </a:lnTo>
                <a:lnTo>
                  <a:pt x="203784" y="43954"/>
                </a:lnTo>
                <a:lnTo>
                  <a:pt x="203784" y="33299"/>
                </a:lnTo>
                <a:lnTo>
                  <a:pt x="199110" y="32258"/>
                </a:lnTo>
                <a:lnTo>
                  <a:pt x="197789" y="27673"/>
                </a:lnTo>
                <a:lnTo>
                  <a:pt x="193128" y="26631"/>
                </a:lnTo>
                <a:lnTo>
                  <a:pt x="193128" y="15976"/>
                </a:lnTo>
                <a:lnTo>
                  <a:pt x="188455" y="15151"/>
                </a:lnTo>
                <a:lnTo>
                  <a:pt x="187134" y="11480"/>
                </a:lnTo>
                <a:lnTo>
                  <a:pt x="182473" y="10655"/>
                </a:lnTo>
                <a:lnTo>
                  <a:pt x="177139" y="0"/>
                </a:lnTo>
                <a:lnTo>
                  <a:pt x="110553" y="0"/>
                </a:lnTo>
                <a:lnTo>
                  <a:pt x="110553" y="5321"/>
                </a:lnTo>
                <a:lnTo>
                  <a:pt x="106387" y="8763"/>
                </a:lnTo>
                <a:lnTo>
                  <a:pt x="97231" y="16814"/>
                </a:lnTo>
                <a:lnTo>
                  <a:pt x="88074" y="26111"/>
                </a:lnTo>
                <a:lnTo>
                  <a:pt x="83908" y="33299"/>
                </a:lnTo>
                <a:lnTo>
                  <a:pt x="77254" y="33299"/>
                </a:lnTo>
                <a:lnTo>
                  <a:pt x="71920" y="38620"/>
                </a:lnTo>
                <a:lnTo>
                  <a:pt x="26644" y="38620"/>
                </a:lnTo>
                <a:lnTo>
                  <a:pt x="21310" y="49276"/>
                </a:lnTo>
                <a:lnTo>
                  <a:pt x="15989" y="49276"/>
                </a:lnTo>
                <a:lnTo>
                  <a:pt x="15989" y="55943"/>
                </a:lnTo>
                <a:lnTo>
                  <a:pt x="10655" y="61264"/>
                </a:lnTo>
                <a:lnTo>
                  <a:pt x="0" y="66586"/>
                </a:lnTo>
                <a:lnTo>
                  <a:pt x="0" y="83908"/>
                </a:lnTo>
                <a:lnTo>
                  <a:pt x="26644" y="83908"/>
                </a:lnTo>
                <a:lnTo>
                  <a:pt x="26644" y="89230"/>
                </a:lnTo>
                <a:lnTo>
                  <a:pt x="43954" y="89230"/>
                </a:lnTo>
                <a:lnTo>
                  <a:pt x="49276" y="94564"/>
                </a:lnTo>
                <a:lnTo>
                  <a:pt x="49276" y="110540"/>
                </a:lnTo>
                <a:lnTo>
                  <a:pt x="54610" y="115874"/>
                </a:lnTo>
                <a:lnTo>
                  <a:pt x="56476" y="118656"/>
                </a:lnTo>
                <a:lnTo>
                  <a:pt x="60604" y="125196"/>
                </a:lnTo>
                <a:lnTo>
                  <a:pt x="64719" y="132727"/>
                </a:lnTo>
                <a:lnTo>
                  <a:pt x="66598" y="138518"/>
                </a:lnTo>
                <a:lnTo>
                  <a:pt x="99898" y="138518"/>
                </a:lnTo>
                <a:lnTo>
                  <a:pt x="105219" y="127863"/>
                </a:lnTo>
                <a:lnTo>
                  <a:pt x="110553" y="127863"/>
                </a:lnTo>
                <a:lnTo>
                  <a:pt x="110553" y="122529"/>
                </a:lnTo>
                <a:lnTo>
                  <a:pt x="122529" y="115874"/>
                </a:lnTo>
                <a:lnTo>
                  <a:pt x="122529" y="99885"/>
                </a:lnTo>
                <a:lnTo>
                  <a:pt x="127863" y="94564"/>
                </a:lnTo>
                <a:lnTo>
                  <a:pt x="149174" y="94564"/>
                </a:lnTo>
                <a:lnTo>
                  <a:pt x="154495" y="83908"/>
                </a:lnTo>
                <a:lnTo>
                  <a:pt x="198450" y="83908"/>
                </a:lnTo>
                <a:lnTo>
                  <a:pt x="198450" y="89230"/>
                </a:lnTo>
                <a:lnTo>
                  <a:pt x="203784" y="89230"/>
                </a:lnTo>
                <a:lnTo>
                  <a:pt x="210439" y="94564"/>
                </a:lnTo>
                <a:lnTo>
                  <a:pt x="231749" y="94564"/>
                </a:lnTo>
                <a:lnTo>
                  <a:pt x="237070" y="99885"/>
                </a:lnTo>
                <a:lnTo>
                  <a:pt x="259715" y="99885"/>
                </a:lnTo>
                <a:lnTo>
                  <a:pt x="265049" y="94564"/>
                </a:lnTo>
                <a:lnTo>
                  <a:pt x="277025" y="94564"/>
                </a:lnTo>
                <a:lnTo>
                  <a:pt x="277025" y="89230"/>
                </a:lnTo>
                <a:lnTo>
                  <a:pt x="282359" y="83908"/>
                </a:lnTo>
                <a:lnTo>
                  <a:pt x="287680" y="83908"/>
                </a:lnTo>
                <a:lnTo>
                  <a:pt x="287680" y="61264"/>
                </a:lnTo>
                <a:close/>
              </a:path>
              <a:path w="2309494" h="1875154">
                <a:moveTo>
                  <a:pt x="1006894" y="1157389"/>
                </a:moveTo>
                <a:lnTo>
                  <a:pt x="1001560" y="1146733"/>
                </a:lnTo>
                <a:lnTo>
                  <a:pt x="1001560" y="1141399"/>
                </a:lnTo>
                <a:lnTo>
                  <a:pt x="996238" y="1136078"/>
                </a:lnTo>
                <a:lnTo>
                  <a:pt x="990904" y="1129423"/>
                </a:lnTo>
                <a:lnTo>
                  <a:pt x="962939" y="1129423"/>
                </a:lnTo>
                <a:lnTo>
                  <a:pt x="962939" y="1136078"/>
                </a:lnTo>
                <a:lnTo>
                  <a:pt x="952284" y="1136078"/>
                </a:lnTo>
                <a:lnTo>
                  <a:pt x="952284" y="1141399"/>
                </a:lnTo>
                <a:lnTo>
                  <a:pt x="944372" y="1157554"/>
                </a:lnTo>
                <a:lnTo>
                  <a:pt x="940968" y="1162710"/>
                </a:lnTo>
                <a:lnTo>
                  <a:pt x="936548" y="1163878"/>
                </a:lnTo>
                <a:lnTo>
                  <a:pt x="925652" y="1168044"/>
                </a:lnTo>
                <a:lnTo>
                  <a:pt x="913663" y="1173365"/>
                </a:lnTo>
                <a:lnTo>
                  <a:pt x="863053" y="1173365"/>
                </a:lnTo>
                <a:lnTo>
                  <a:pt x="857719" y="1185354"/>
                </a:lnTo>
                <a:lnTo>
                  <a:pt x="857719" y="1217320"/>
                </a:lnTo>
                <a:lnTo>
                  <a:pt x="868375" y="1217320"/>
                </a:lnTo>
                <a:lnTo>
                  <a:pt x="868375" y="1223975"/>
                </a:lnTo>
                <a:lnTo>
                  <a:pt x="875042" y="1229309"/>
                </a:lnTo>
                <a:lnTo>
                  <a:pt x="880364" y="1229309"/>
                </a:lnTo>
                <a:lnTo>
                  <a:pt x="880364" y="1234630"/>
                </a:lnTo>
                <a:lnTo>
                  <a:pt x="885698" y="1239964"/>
                </a:lnTo>
                <a:lnTo>
                  <a:pt x="885698" y="1267929"/>
                </a:lnTo>
                <a:lnTo>
                  <a:pt x="880364" y="1267929"/>
                </a:lnTo>
                <a:lnTo>
                  <a:pt x="868375" y="1285252"/>
                </a:lnTo>
                <a:lnTo>
                  <a:pt x="863053" y="1285252"/>
                </a:lnTo>
                <a:lnTo>
                  <a:pt x="857719" y="1290574"/>
                </a:lnTo>
                <a:lnTo>
                  <a:pt x="857719" y="1295908"/>
                </a:lnTo>
                <a:lnTo>
                  <a:pt x="847064" y="1295908"/>
                </a:lnTo>
                <a:lnTo>
                  <a:pt x="841743" y="1301229"/>
                </a:lnTo>
                <a:lnTo>
                  <a:pt x="841743" y="1323873"/>
                </a:lnTo>
                <a:lnTo>
                  <a:pt x="835075" y="1323873"/>
                </a:lnTo>
                <a:lnTo>
                  <a:pt x="835075" y="1346517"/>
                </a:lnTo>
                <a:lnTo>
                  <a:pt x="829754" y="1351838"/>
                </a:lnTo>
                <a:lnTo>
                  <a:pt x="829754" y="1478368"/>
                </a:lnTo>
                <a:lnTo>
                  <a:pt x="835075" y="1478368"/>
                </a:lnTo>
                <a:lnTo>
                  <a:pt x="841743" y="1483690"/>
                </a:lnTo>
                <a:lnTo>
                  <a:pt x="847064" y="1483690"/>
                </a:lnTo>
                <a:lnTo>
                  <a:pt x="847064" y="1490357"/>
                </a:lnTo>
                <a:lnTo>
                  <a:pt x="868375" y="1490357"/>
                </a:lnTo>
                <a:lnTo>
                  <a:pt x="875042" y="1473034"/>
                </a:lnTo>
                <a:lnTo>
                  <a:pt x="885698" y="1473034"/>
                </a:lnTo>
                <a:lnTo>
                  <a:pt x="885698" y="1445069"/>
                </a:lnTo>
                <a:lnTo>
                  <a:pt x="897674" y="1434414"/>
                </a:lnTo>
                <a:lnTo>
                  <a:pt x="925652" y="1434414"/>
                </a:lnTo>
                <a:lnTo>
                  <a:pt x="933551" y="1433372"/>
                </a:lnTo>
                <a:lnTo>
                  <a:pt x="940968" y="1431086"/>
                </a:lnTo>
                <a:lnTo>
                  <a:pt x="947369" y="1428800"/>
                </a:lnTo>
                <a:lnTo>
                  <a:pt x="952284" y="1427759"/>
                </a:lnTo>
                <a:lnTo>
                  <a:pt x="952284" y="1417104"/>
                </a:lnTo>
                <a:lnTo>
                  <a:pt x="969594" y="1411770"/>
                </a:lnTo>
                <a:lnTo>
                  <a:pt x="969594" y="1357172"/>
                </a:lnTo>
                <a:lnTo>
                  <a:pt x="980249" y="1351838"/>
                </a:lnTo>
                <a:lnTo>
                  <a:pt x="980249" y="1339850"/>
                </a:lnTo>
                <a:lnTo>
                  <a:pt x="985583" y="1334528"/>
                </a:lnTo>
                <a:lnTo>
                  <a:pt x="990904" y="1323873"/>
                </a:lnTo>
                <a:lnTo>
                  <a:pt x="996238" y="1323873"/>
                </a:lnTo>
                <a:lnTo>
                  <a:pt x="996238" y="1313218"/>
                </a:lnTo>
                <a:lnTo>
                  <a:pt x="1001560" y="1313218"/>
                </a:lnTo>
                <a:lnTo>
                  <a:pt x="1001560" y="1295908"/>
                </a:lnTo>
                <a:lnTo>
                  <a:pt x="1006894" y="1290574"/>
                </a:lnTo>
                <a:lnTo>
                  <a:pt x="1006894" y="1157389"/>
                </a:lnTo>
                <a:close/>
              </a:path>
              <a:path w="2309494" h="1875154">
                <a:moveTo>
                  <a:pt x="1855292" y="1562277"/>
                </a:moveTo>
                <a:lnTo>
                  <a:pt x="1843303" y="1555610"/>
                </a:lnTo>
                <a:lnTo>
                  <a:pt x="1843303" y="1544955"/>
                </a:lnTo>
                <a:lnTo>
                  <a:pt x="1832648" y="1534299"/>
                </a:lnTo>
                <a:lnTo>
                  <a:pt x="1827314" y="1534299"/>
                </a:lnTo>
                <a:lnTo>
                  <a:pt x="1827314" y="1523644"/>
                </a:lnTo>
                <a:lnTo>
                  <a:pt x="1821992" y="1518323"/>
                </a:lnTo>
                <a:lnTo>
                  <a:pt x="1794027" y="1518323"/>
                </a:lnTo>
                <a:lnTo>
                  <a:pt x="1772716" y="1528978"/>
                </a:lnTo>
                <a:lnTo>
                  <a:pt x="1766049" y="1528978"/>
                </a:lnTo>
                <a:lnTo>
                  <a:pt x="1760728" y="1534299"/>
                </a:lnTo>
                <a:lnTo>
                  <a:pt x="1750072" y="1534299"/>
                </a:lnTo>
                <a:lnTo>
                  <a:pt x="1747570" y="1539989"/>
                </a:lnTo>
                <a:lnTo>
                  <a:pt x="1742084" y="1547787"/>
                </a:lnTo>
                <a:lnTo>
                  <a:pt x="1736585" y="1555838"/>
                </a:lnTo>
                <a:lnTo>
                  <a:pt x="1734083" y="1562277"/>
                </a:lnTo>
                <a:lnTo>
                  <a:pt x="1728762" y="1562277"/>
                </a:lnTo>
                <a:lnTo>
                  <a:pt x="1726057" y="1564855"/>
                </a:lnTo>
                <a:lnTo>
                  <a:pt x="1720100" y="1570926"/>
                </a:lnTo>
                <a:lnTo>
                  <a:pt x="1714157" y="1578013"/>
                </a:lnTo>
                <a:lnTo>
                  <a:pt x="1711452" y="1583588"/>
                </a:lnTo>
                <a:lnTo>
                  <a:pt x="1704784" y="1583588"/>
                </a:lnTo>
                <a:lnTo>
                  <a:pt x="1699463" y="1588909"/>
                </a:lnTo>
                <a:lnTo>
                  <a:pt x="1692757" y="1597761"/>
                </a:lnTo>
                <a:lnTo>
                  <a:pt x="1682813" y="1606727"/>
                </a:lnTo>
                <a:lnTo>
                  <a:pt x="1672869" y="1616443"/>
                </a:lnTo>
                <a:lnTo>
                  <a:pt x="1666163" y="1627530"/>
                </a:lnTo>
                <a:lnTo>
                  <a:pt x="1655508" y="1627530"/>
                </a:lnTo>
                <a:lnTo>
                  <a:pt x="1655508" y="1632864"/>
                </a:lnTo>
                <a:lnTo>
                  <a:pt x="1653743" y="1638642"/>
                </a:lnTo>
                <a:lnTo>
                  <a:pt x="1649349" y="1646186"/>
                </a:lnTo>
                <a:lnTo>
                  <a:pt x="1643710" y="1652714"/>
                </a:lnTo>
                <a:lnTo>
                  <a:pt x="1638198" y="1655508"/>
                </a:lnTo>
                <a:lnTo>
                  <a:pt x="1638198" y="1660829"/>
                </a:lnTo>
                <a:lnTo>
                  <a:pt x="1636445" y="1666621"/>
                </a:lnTo>
                <a:lnTo>
                  <a:pt x="1632204" y="1674152"/>
                </a:lnTo>
                <a:lnTo>
                  <a:pt x="1626958" y="1680679"/>
                </a:lnTo>
                <a:lnTo>
                  <a:pt x="1622209" y="1683473"/>
                </a:lnTo>
                <a:lnTo>
                  <a:pt x="1622209" y="1700784"/>
                </a:lnTo>
                <a:lnTo>
                  <a:pt x="1611553" y="1706118"/>
                </a:lnTo>
                <a:lnTo>
                  <a:pt x="1611553" y="1716773"/>
                </a:lnTo>
                <a:lnTo>
                  <a:pt x="1606232" y="1722094"/>
                </a:lnTo>
                <a:lnTo>
                  <a:pt x="1606232" y="1734083"/>
                </a:lnTo>
                <a:lnTo>
                  <a:pt x="1600898" y="1739417"/>
                </a:lnTo>
                <a:lnTo>
                  <a:pt x="1600898" y="1750072"/>
                </a:lnTo>
                <a:lnTo>
                  <a:pt x="1611553" y="1755394"/>
                </a:lnTo>
                <a:lnTo>
                  <a:pt x="1611553" y="1760728"/>
                </a:lnTo>
                <a:lnTo>
                  <a:pt x="1622209" y="1760728"/>
                </a:lnTo>
                <a:lnTo>
                  <a:pt x="1632864" y="1766049"/>
                </a:lnTo>
                <a:lnTo>
                  <a:pt x="1655508" y="1766049"/>
                </a:lnTo>
                <a:lnTo>
                  <a:pt x="1657261" y="1761223"/>
                </a:lnTo>
                <a:lnTo>
                  <a:pt x="1661502" y="1755394"/>
                </a:lnTo>
                <a:lnTo>
                  <a:pt x="1666748" y="1749564"/>
                </a:lnTo>
                <a:lnTo>
                  <a:pt x="1671485" y="1744738"/>
                </a:lnTo>
                <a:lnTo>
                  <a:pt x="1704784" y="1744738"/>
                </a:lnTo>
                <a:lnTo>
                  <a:pt x="1716773" y="1750072"/>
                </a:lnTo>
                <a:lnTo>
                  <a:pt x="1750072" y="1750072"/>
                </a:lnTo>
                <a:lnTo>
                  <a:pt x="1750072" y="1744738"/>
                </a:lnTo>
                <a:lnTo>
                  <a:pt x="1750072" y="1739417"/>
                </a:lnTo>
                <a:lnTo>
                  <a:pt x="1760728" y="1734083"/>
                </a:lnTo>
                <a:lnTo>
                  <a:pt x="1760728" y="1722094"/>
                </a:lnTo>
                <a:lnTo>
                  <a:pt x="1765757" y="1717268"/>
                </a:lnTo>
                <a:lnTo>
                  <a:pt x="1778330" y="1705622"/>
                </a:lnTo>
                <a:lnTo>
                  <a:pt x="1783372" y="1700784"/>
                </a:lnTo>
                <a:lnTo>
                  <a:pt x="1799348" y="1700784"/>
                </a:lnTo>
                <a:lnTo>
                  <a:pt x="1804682" y="1706118"/>
                </a:lnTo>
                <a:lnTo>
                  <a:pt x="1816658" y="1706118"/>
                </a:lnTo>
                <a:lnTo>
                  <a:pt x="1821395" y="1700784"/>
                </a:lnTo>
                <a:lnTo>
                  <a:pt x="1827314" y="1694129"/>
                </a:lnTo>
                <a:lnTo>
                  <a:pt x="1827314" y="1688807"/>
                </a:lnTo>
                <a:lnTo>
                  <a:pt x="1832648" y="1683473"/>
                </a:lnTo>
                <a:lnTo>
                  <a:pt x="1837969" y="1683473"/>
                </a:lnTo>
                <a:lnTo>
                  <a:pt x="1843303" y="1671485"/>
                </a:lnTo>
                <a:lnTo>
                  <a:pt x="1843303" y="1650174"/>
                </a:lnTo>
                <a:lnTo>
                  <a:pt x="1848624" y="1638185"/>
                </a:lnTo>
                <a:lnTo>
                  <a:pt x="1855292" y="1638185"/>
                </a:lnTo>
                <a:lnTo>
                  <a:pt x="1855292" y="1562277"/>
                </a:lnTo>
                <a:close/>
              </a:path>
              <a:path w="2309494" h="1875154">
                <a:moveTo>
                  <a:pt x="2308910" y="1776793"/>
                </a:moveTo>
                <a:lnTo>
                  <a:pt x="2306332" y="1728114"/>
                </a:lnTo>
                <a:lnTo>
                  <a:pt x="2301443" y="1675523"/>
                </a:lnTo>
                <a:lnTo>
                  <a:pt x="2295080" y="1621917"/>
                </a:lnTo>
                <a:lnTo>
                  <a:pt x="2288044" y="1570177"/>
                </a:lnTo>
                <a:lnTo>
                  <a:pt x="2281148" y="1523212"/>
                </a:lnTo>
                <a:lnTo>
                  <a:pt x="2275217" y="1483893"/>
                </a:lnTo>
                <a:lnTo>
                  <a:pt x="2271064" y="1455102"/>
                </a:lnTo>
                <a:lnTo>
                  <a:pt x="2269502" y="1439748"/>
                </a:lnTo>
                <a:lnTo>
                  <a:pt x="2269769" y="1392847"/>
                </a:lnTo>
                <a:lnTo>
                  <a:pt x="2270531" y="1344764"/>
                </a:lnTo>
                <a:lnTo>
                  <a:pt x="2271725" y="1295628"/>
                </a:lnTo>
                <a:lnTo>
                  <a:pt x="2273300" y="1245539"/>
                </a:lnTo>
                <a:lnTo>
                  <a:pt x="2275205" y="1194638"/>
                </a:lnTo>
                <a:lnTo>
                  <a:pt x="2277364" y="1143050"/>
                </a:lnTo>
                <a:lnTo>
                  <a:pt x="2279726" y="1090891"/>
                </a:lnTo>
                <a:lnTo>
                  <a:pt x="2282240" y="1038275"/>
                </a:lnTo>
                <a:lnTo>
                  <a:pt x="2287460" y="932180"/>
                </a:lnTo>
                <a:lnTo>
                  <a:pt x="2290051" y="878954"/>
                </a:lnTo>
                <a:lnTo>
                  <a:pt x="2292566" y="825766"/>
                </a:lnTo>
                <a:lnTo>
                  <a:pt x="2294928" y="772731"/>
                </a:lnTo>
                <a:lnTo>
                  <a:pt x="2297087" y="719988"/>
                </a:lnTo>
                <a:lnTo>
                  <a:pt x="2298992" y="667651"/>
                </a:lnTo>
                <a:lnTo>
                  <a:pt x="2300567" y="615848"/>
                </a:lnTo>
                <a:lnTo>
                  <a:pt x="2301760" y="564692"/>
                </a:lnTo>
                <a:lnTo>
                  <a:pt x="2302522" y="514311"/>
                </a:lnTo>
                <a:lnTo>
                  <a:pt x="2302789" y="464820"/>
                </a:lnTo>
                <a:lnTo>
                  <a:pt x="2296452" y="428840"/>
                </a:lnTo>
                <a:lnTo>
                  <a:pt x="2279040" y="410400"/>
                </a:lnTo>
                <a:lnTo>
                  <a:pt x="2253018" y="405231"/>
                </a:lnTo>
                <a:lnTo>
                  <a:pt x="2220861" y="409079"/>
                </a:lnTo>
                <a:lnTo>
                  <a:pt x="2184997" y="417664"/>
                </a:lnTo>
                <a:lnTo>
                  <a:pt x="2147900" y="426732"/>
                </a:lnTo>
                <a:lnTo>
                  <a:pt x="2112022" y="432028"/>
                </a:lnTo>
                <a:lnTo>
                  <a:pt x="2079815" y="429272"/>
                </a:lnTo>
                <a:lnTo>
                  <a:pt x="2053742" y="414210"/>
                </a:lnTo>
                <a:lnTo>
                  <a:pt x="2025916" y="396481"/>
                </a:lnTo>
                <a:lnTo>
                  <a:pt x="1980780" y="376224"/>
                </a:lnTo>
                <a:lnTo>
                  <a:pt x="1925878" y="354939"/>
                </a:lnTo>
                <a:lnTo>
                  <a:pt x="1816963" y="315188"/>
                </a:lnTo>
                <a:lnTo>
                  <a:pt x="1778038" y="299669"/>
                </a:lnTo>
                <a:lnTo>
                  <a:pt x="1735162" y="285064"/>
                </a:lnTo>
                <a:lnTo>
                  <a:pt x="1694256" y="282740"/>
                </a:lnTo>
                <a:lnTo>
                  <a:pt x="1655025" y="290652"/>
                </a:lnTo>
                <a:lnTo>
                  <a:pt x="1617192" y="306755"/>
                </a:lnTo>
                <a:lnTo>
                  <a:pt x="1580476" y="329006"/>
                </a:lnTo>
                <a:lnTo>
                  <a:pt x="1544586" y="355346"/>
                </a:lnTo>
                <a:lnTo>
                  <a:pt x="1509268" y="383730"/>
                </a:lnTo>
                <a:lnTo>
                  <a:pt x="1474203" y="412115"/>
                </a:lnTo>
                <a:lnTo>
                  <a:pt x="1439138" y="438454"/>
                </a:lnTo>
                <a:lnTo>
                  <a:pt x="1403769" y="460705"/>
                </a:lnTo>
                <a:lnTo>
                  <a:pt x="1367828" y="476808"/>
                </a:lnTo>
                <a:lnTo>
                  <a:pt x="1330744" y="500214"/>
                </a:lnTo>
                <a:lnTo>
                  <a:pt x="1293914" y="538238"/>
                </a:lnTo>
                <a:lnTo>
                  <a:pt x="1258074" y="578510"/>
                </a:lnTo>
                <a:lnTo>
                  <a:pt x="1223987" y="608660"/>
                </a:lnTo>
                <a:lnTo>
                  <a:pt x="1189710" y="631901"/>
                </a:lnTo>
                <a:lnTo>
                  <a:pt x="1152563" y="655777"/>
                </a:lnTo>
                <a:lnTo>
                  <a:pt x="1112177" y="674395"/>
                </a:lnTo>
                <a:lnTo>
                  <a:pt x="1068158" y="681913"/>
                </a:lnTo>
                <a:lnTo>
                  <a:pt x="1048524" y="672744"/>
                </a:lnTo>
                <a:lnTo>
                  <a:pt x="1034237" y="649224"/>
                </a:lnTo>
                <a:lnTo>
                  <a:pt x="1023251" y="617372"/>
                </a:lnTo>
                <a:lnTo>
                  <a:pt x="1013548" y="583184"/>
                </a:lnTo>
                <a:lnTo>
                  <a:pt x="1003096" y="552691"/>
                </a:lnTo>
                <a:lnTo>
                  <a:pt x="989863" y="531888"/>
                </a:lnTo>
                <a:lnTo>
                  <a:pt x="971829" y="526796"/>
                </a:lnTo>
                <a:lnTo>
                  <a:pt x="946962" y="543394"/>
                </a:lnTo>
                <a:lnTo>
                  <a:pt x="921804" y="560349"/>
                </a:lnTo>
                <a:lnTo>
                  <a:pt x="903135" y="557110"/>
                </a:lnTo>
                <a:lnTo>
                  <a:pt x="881557" y="505460"/>
                </a:lnTo>
                <a:lnTo>
                  <a:pt x="876808" y="464743"/>
                </a:lnTo>
                <a:lnTo>
                  <a:pt x="874852" y="419227"/>
                </a:lnTo>
                <a:lnTo>
                  <a:pt x="874801" y="372757"/>
                </a:lnTo>
                <a:lnTo>
                  <a:pt x="875703" y="329196"/>
                </a:lnTo>
                <a:lnTo>
                  <a:pt x="876655" y="292379"/>
                </a:lnTo>
                <a:lnTo>
                  <a:pt x="876744" y="266153"/>
                </a:lnTo>
                <a:lnTo>
                  <a:pt x="875042" y="254381"/>
                </a:lnTo>
                <a:lnTo>
                  <a:pt x="870000" y="236372"/>
                </a:lnTo>
                <a:lnTo>
                  <a:pt x="864920" y="201256"/>
                </a:lnTo>
                <a:lnTo>
                  <a:pt x="856894" y="161493"/>
                </a:lnTo>
                <a:lnTo>
                  <a:pt x="842975" y="129489"/>
                </a:lnTo>
                <a:lnTo>
                  <a:pt x="820254" y="117678"/>
                </a:lnTo>
                <a:lnTo>
                  <a:pt x="785799" y="138518"/>
                </a:lnTo>
                <a:lnTo>
                  <a:pt x="754049" y="155981"/>
                </a:lnTo>
                <a:lnTo>
                  <a:pt x="719607" y="153111"/>
                </a:lnTo>
                <a:lnTo>
                  <a:pt x="683742" y="136842"/>
                </a:lnTo>
                <a:lnTo>
                  <a:pt x="647776" y="114147"/>
                </a:lnTo>
                <a:lnTo>
                  <a:pt x="613003" y="91960"/>
                </a:lnTo>
                <a:lnTo>
                  <a:pt x="580694" y="77241"/>
                </a:lnTo>
                <a:lnTo>
                  <a:pt x="546481" y="82867"/>
                </a:lnTo>
                <a:lnTo>
                  <a:pt x="519760" y="93230"/>
                </a:lnTo>
                <a:lnTo>
                  <a:pt x="491540" y="98602"/>
                </a:lnTo>
                <a:lnTo>
                  <a:pt x="452831" y="89230"/>
                </a:lnTo>
                <a:lnTo>
                  <a:pt x="438975" y="98120"/>
                </a:lnTo>
                <a:lnTo>
                  <a:pt x="422871" y="123367"/>
                </a:lnTo>
                <a:lnTo>
                  <a:pt x="406768" y="150850"/>
                </a:lnTo>
                <a:lnTo>
                  <a:pt x="392899" y="166484"/>
                </a:lnTo>
                <a:lnTo>
                  <a:pt x="364312" y="173558"/>
                </a:lnTo>
                <a:lnTo>
                  <a:pt x="322973" y="179133"/>
                </a:lnTo>
                <a:lnTo>
                  <a:pt x="284645" y="183718"/>
                </a:lnTo>
                <a:lnTo>
                  <a:pt x="265049" y="187794"/>
                </a:lnTo>
                <a:lnTo>
                  <a:pt x="255320" y="210616"/>
                </a:lnTo>
                <a:lnTo>
                  <a:pt x="258216" y="236575"/>
                </a:lnTo>
                <a:lnTo>
                  <a:pt x="258864" y="264769"/>
                </a:lnTo>
                <a:lnTo>
                  <a:pt x="242404" y="294335"/>
                </a:lnTo>
                <a:lnTo>
                  <a:pt x="218694" y="321970"/>
                </a:lnTo>
                <a:lnTo>
                  <a:pt x="213956" y="337566"/>
                </a:lnTo>
                <a:lnTo>
                  <a:pt x="223850" y="344119"/>
                </a:lnTo>
                <a:lnTo>
                  <a:pt x="244081" y="344576"/>
                </a:lnTo>
                <a:lnTo>
                  <a:pt x="270319" y="341922"/>
                </a:lnTo>
                <a:lnTo>
                  <a:pt x="298246" y="339128"/>
                </a:lnTo>
                <a:lnTo>
                  <a:pt x="323532" y="339166"/>
                </a:lnTo>
                <a:lnTo>
                  <a:pt x="341871" y="344995"/>
                </a:lnTo>
                <a:lnTo>
                  <a:pt x="348945" y="359600"/>
                </a:lnTo>
                <a:lnTo>
                  <a:pt x="357225" y="382308"/>
                </a:lnTo>
                <a:lnTo>
                  <a:pt x="379818" y="408063"/>
                </a:lnTo>
                <a:lnTo>
                  <a:pt x="413372" y="434581"/>
                </a:lnTo>
                <a:lnTo>
                  <a:pt x="454571" y="459587"/>
                </a:lnTo>
                <a:lnTo>
                  <a:pt x="500037" y="480809"/>
                </a:lnTo>
                <a:lnTo>
                  <a:pt x="546455" y="495947"/>
                </a:lnTo>
                <a:lnTo>
                  <a:pt x="590486" y="502729"/>
                </a:lnTo>
                <a:lnTo>
                  <a:pt x="628751" y="498894"/>
                </a:lnTo>
                <a:lnTo>
                  <a:pt x="657948" y="482130"/>
                </a:lnTo>
                <a:lnTo>
                  <a:pt x="683717" y="469061"/>
                </a:lnTo>
                <a:lnTo>
                  <a:pt x="717105" y="464807"/>
                </a:lnTo>
                <a:lnTo>
                  <a:pt x="744918" y="471487"/>
                </a:lnTo>
                <a:lnTo>
                  <a:pt x="754011" y="491210"/>
                </a:lnTo>
                <a:lnTo>
                  <a:pt x="731189" y="526084"/>
                </a:lnTo>
                <a:lnTo>
                  <a:pt x="709637" y="536867"/>
                </a:lnTo>
                <a:lnTo>
                  <a:pt x="666597" y="555383"/>
                </a:lnTo>
                <a:lnTo>
                  <a:pt x="622566" y="572909"/>
                </a:lnTo>
                <a:lnTo>
                  <a:pt x="598004" y="580694"/>
                </a:lnTo>
                <a:lnTo>
                  <a:pt x="559714" y="579031"/>
                </a:lnTo>
                <a:lnTo>
                  <a:pt x="515429" y="575360"/>
                </a:lnTo>
                <a:lnTo>
                  <a:pt x="472147" y="571703"/>
                </a:lnTo>
                <a:lnTo>
                  <a:pt x="436854" y="570039"/>
                </a:lnTo>
                <a:lnTo>
                  <a:pt x="408508" y="581279"/>
                </a:lnTo>
                <a:lnTo>
                  <a:pt x="383908" y="605993"/>
                </a:lnTo>
                <a:lnTo>
                  <a:pt x="378790" y="630720"/>
                </a:lnTo>
                <a:lnTo>
                  <a:pt x="408889" y="641959"/>
                </a:lnTo>
                <a:lnTo>
                  <a:pt x="460057" y="645401"/>
                </a:lnTo>
                <a:lnTo>
                  <a:pt x="501764" y="656158"/>
                </a:lnTo>
                <a:lnTo>
                  <a:pt x="534085" y="674916"/>
                </a:lnTo>
                <a:lnTo>
                  <a:pt x="557072" y="702335"/>
                </a:lnTo>
                <a:lnTo>
                  <a:pt x="570801" y="739076"/>
                </a:lnTo>
                <a:lnTo>
                  <a:pt x="575373" y="785799"/>
                </a:lnTo>
                <a:lnTo>
                  <a:pt x="584047" y="838720"/>
                </a:lnTo>
                <a:lnTo>
                  <a:pt x="605751" y="866851"/>
                </a:lnTo>
                <a:lnTo>
                  <a:pt x="633971" y="874039"/>
                </a:lnTo>
                <a:lnTo>
                  <a:pt x="662190" y="864133"/>
                </a:lnTo>
                <a:lnTo>
                  <a:pt x="683895" y="840981"/>
                </a:lnTo>
                <a:lnTo>
                  <a:pt x="692569" y="808443"/>
                </a:lnTo>
                <a:lnTo>
                  <a:pt x="702805" y="783475"/>
                </a:lnTo>
                <a:lnTo>
                  <a:pt x="730275" y="773150"/>
                </a:lnTo>
                <a:lnTo>
                  <a:pt x="770115" y="774458"/>
                </a:lnTo>
                <a:lnTo>
                  <a:pt x="817448" y="784377"/>
                </a:lnTo>
                <a:lnTo>
                  <a:pt x="867410" y="799896"/>
                </a:lnTo>
                <a:lnTo>
                  <a:pt x="915136" y="818007"/>
                </a:lnTo>
                <a:lnTo>
                  <a:pt x="955763" y="835698"/>
                </a:lnTo>
                <a:lnTo>
                  <a:pt x="996238" y="857719"/>
                </a:lnTo>
                <a:lnTo>
                  <a:pt x="1019454" y="888288"/>
                </a:lnTo>
                <a:lnTo>
                  <a:pt x="1053973" y="909675"/>
                </a:lnTo>
                <a:lnTo>
                  <a:pt x="1096746" y="924293"/>
                </a:lnTo>
                <a:lnTo>
                  <a:pt x="1144701" y="934529"/>
                </a:lnTo>
                <a:lnTo>
                  <a:pt x="1194816" y="942771"/>
                </a:lnTo>
                <a:lnTo>
                  <a:pt x="1244015" y="951445"/>
                </a:lnTo>
                <a:lnTo>
                  <a:pt x="1289240" y="962939"/>
                </a:lnTo>
                <a:lnTo>
                  <a:pt x="1338719" y="983602"/>
                </a:lnTo>
                <a:lnTo>
                  <a:pt x="1386141" y="1008989"/>
                </a:lnTo>
                <a:lnTo>
                  <a:pt x="1431074" y="1034567"/>
                </a:lnTo>
                <a:lnTo>
                  <a:pt x="1473060" y="1055801"/>
                </a:lnTo>
                <a:lnTo>
                  <a:pt x="1511668" y="1068158"/>
                </a:lnTo>
                <a:lnTo>
                  <a:pt x="1605724" y="1088758"/>
                </a:lnTo>
                <a:lnTo>
                  <a:pt x="1659153" y="1102106"/>
                </a:lnTo>
                <a:lnTo>
                  <a:pt x="1700301" y="1116012"/>
                </a:lnTo>
                <a:lnTo>
                  <a:pt x="1716773" y="1129423"/>
                </a:lnTo>
                <a:lnTo>
                  <a:pt x="1721218" y="1162189"/>
                </a:lnTo>
                <a:lnTo>
                  <a:pt x="1733689" y="1205090"/>
                </a:lnTo>
                <a:lnTo>
                  <a:pt x="1752904" y="1250950"/>
                </a:lnTo>
                <a:lnTo>
                  <a:pt x="1777542" y="1292593"/>
                </a:lnTo>
                <a:lnTo>
                  <a:pt x="1806333" y="1322844"/>
                </a:lnTo>
                <a:lnTo>
                  <a:pt x="1858162" y="1340231"/>
                </a:lnTo>
                <a:lnTo>
                  <a:pt x="1868728" y="1355534"/>
                </a:lnTo>
                <a:lnTo>
                  <a:pt x="1873288" y="1377683"/>
                </a:lnTo>
                <a:lnTo>
                  <a:pt x="1875459" y="1403946"/>
                </a:lnTo>
                <a:lnTo>
                  <a:pt x="1878825" y="1431582"/>
                </a:lnTo>
                <a:lnTo>
                  <a:pt x="1887004" y="1457845"/>
                </a:lnTo>
                <a:lnTo>
                  <a:pt x="1903603" y="1479994"/>
                </a:lnTo>
                <a:lnTo>
                  <a:pt x="1932228" y="1495298"/>
                </a:lnTo>
                <a:lnTo>
                  <a:pt x="1976488" y="1501013"/>
                </a:lnTo>
                <a:lnTo>
                  <a:pt x="1939429" y="1512316"/>
                </a:lnTo>
                <a:lnTo>
                  <a:pt x="1916163" y="1541754"/>
                </a:lnTo>
                <a:lnTo>
                  <a:pt x="1904733" y="1582585"/>
                </a:lnTo>
                <a:lnTo>
                  <a:pt x="1903183" y="1628076"/>
                </a:lnTo>
                <a:lnTo>
                  <a:pt x="1909559" y="1671497"/>
                </a:lnTo>
                <a:lnTo>
                  <a:pt x="1921878" y="1706118"/>
                </a:lnTo>
                <a:lnTo>
                  <a:pt x="1946503" y="1720164"/>
                </a:lnTo>
                <a:lnTo>
                  <a:pt x="1987981" y="1718602"/>
                </a:lnTo>
                <a:lnTo>
                  <a:pt x="2033701" y="1710804"/>
                </a:lnTo>
                <a:lnTo>
                  <a:pt x="2071052" y="1706118"/>
                </a:lnTo>
                <a:lnTo>
                  <a:pt x="2138299" y="1752447"/>
                </a:lnTo>
                <a:lnTo>
                  <a:pt x="2186800" y="1794141"/>
                </a:lnTo>
                <a:lnTo>
                  <a:pt x="2230615" y="1833803"/>
                </a:lnTo>
                <a:lnTo>
                  <a:pt x="2258847" y="1860613"/>
                </a:lnTo>
                <a:lnTo>
                  <a:pt x="2279967" y="1874761"/>
                </a:lnTo>
                <a:lnTo>
                  <a:pt x="2294737" y="1870557"/>
                </a:lnTo>
                <a:lnTo>
                  <a:pt x="2303932" y="1850910"/>
                </a:lnTo>
                <a:lnTo>
                  <a:pt x="2308390" y="1818690"/>
                </a:lnTo>
                <a:lnTo>
                  <a:pt x="2308910" y="1776793"/>
                </a:lnTo>
                <a:close/>
              </a:path>
            </a:pathLst>
          </a:custGeom>
          <a:solidFill>
            <a:srgbClr val="000000">
              <a:alpha val="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bg object 3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7026393" y="5485055"/>
            <a:ext cx="94562" cy="87902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797083" y="4853751"/>
            <a:ext cx="82575" cy="170478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5420165" y="5307917"/>
            <a:ext cx="117203" cy="17181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6416399" y="3850858"/>
            <a:ext cx="101221" cy="143841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6449696" y="4039983"/>
            <a:ext cx="215761" cy="87902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13824760" y="5539661"/>
            <a:ext cx="803275" cy="468630"/>
          </a:xfrm>
          <a:custGeom>
            <a:avLst/>
            <a:gdLst/>
            <a:ahLst/>
            <a:cxnLst/>
            <a:rect l="l" t="t" r="r" b="b"/>
            <a:pathLst>
              <a:path w="803275" h="468629">
                <a:moveTo>
                  <a:pt x="780636" y="72503"/>
                </a:moveTo>
                <a:lnTo>
                  <a:pt x="659349" y="72503"/>
                </a:lnTo>
                <a:lnTo>
                  <a:pt x="690279" y="69673"/>
                </a:lnTo>
                <a:lnTo>
                  <a:pt x="704389" y="61265"/>
                </a:lnTo>
                <a:lnTo>
                  <a:pt x="712213" y="57644"/>
                </a:lnTo>
                <a:lnTo>
                  <a:pt x="719039" y="49278"/>
                </a:lnTo>
                <a:lnTo>
                  <a:pt x="723867" y="39914"/>
                </a:lnTo>
                <a:lnTo>
                  <a:pt x="725698" y="33296"/>
                </a:lnTo>
                <a:lnTo>
                  <a:pt x="733149" y="28926"/>
                </a:lnTo>
                <a:lnTo>
                  <a:pt x="744345" y="19312"/>
                </a:lnTo>
                <a:lnTo>
                  <a:pt x="754542" y="9697"/>
                </a:lnTo>
                <a:lnTo>
                  <a:pt x="758995" y="5327"/>
                </a:lnTo>
                <a:lnTo>
                  <a:pt x="764323" y="0"/>
                </a:lnTo>
                <a:lnTo>
                  <a:pt x="773354" y="832"/>
                </a:lnTo>
                <a:lnTo>
                  <a:pt x="793915" y="4495"/>
                </a:lnTo>
                <a:lnTo>
                  <a:pt x="802947" y="5327"/>
                </a:lnTo>
                <a:lnTo>
                  <a:pt x="801282" y="18084"/>
                </a:lnTo>
                <a:lnTo>
                  <a:pt x="797619" y="30466"/>
                </a:lnTo>
                <a:lnTo>
                  <a:pt x="793956" y="42598"/>
                </a:lnTo>
                <a:lnTo>
                  <a:pt x="792292" y="54606"/>
                </a:lnTo>
                <a:lnTo>
                  <a:pt x="781637" y="54606"/>
                </a:lnTo>
                <a:lnTo>
                  <a:pt x="781637" y="71920"/>
                </a:lnTo>
                <a:lnTo>
                  <a:pt x="780636" y="72503"/>
                </a:lnTo>
                <a:close/>
              </a:path>
              <a:path w="803275" h="468629">
                <a:moveTo>
                  <a:pt x="22433" y="468482"/>
                </a:moveTo>
                <a:lnTo>
                  <a:pt x="17147" y="464820"/>
                </a:lnTo>
                <a:lnTo>
                  <a:pt x="1165" y="464820"/>
                </a:lnTo>
                <a:lnTo>
                  <a:pt x="395" y="438307"/>
                </a:lnTo>
                <a:lnTo>
                  <a:pt x="80" y="404220"/>
                </a:lnTo>
                <a:lnTo>
                  <a:pt x="0" y="395563"/>
                </a:lnTo>
                <a:lnTo>
                  <a:pt x="2851" y="355815"/>
                </a:lnTo>
                <a:lnTo>
                  <a:pt x="11820" y="338293"/>
                </a:lnTo>
                <a:lnTo>
                  <a:pt x="11820" y="327638"/>
                </a:lnTo>
                <a:lnTo>
                  <a:pt x="17147" y="322310"/>
                </a:lnTo>
                <a:lnTo>
                  <a:pt x="28343" y="316067"/>
                </a:lnTo>
                <a:lnTo>
                  <a:pt x="41787" y="302332"/>
                </a:lnTo>
                <a:lnTo>
                  <a:pt x="54231" y="288598"/>
                </a:lnTo>
                <a:lnTo>
                  <a:pt x="62431" y="282355"/>
                </a:lnTo>
                <a:lnTo>
                  <a:pt x="62431" y="271700"/>
                </a:lnTo>
                <a:lnTo>
                  <a:pt x="67758" y="271700"/>
                </a:lnTo>
                <a:lnTo>
                  <a:pt x="78413" y="259713"/>
                </a:lnTo>
                <a:lnTo>
                  <a:pt x="78413" y="254385"/>
                </a:lnTo>
                <a:lnTo>
                  <a:pt x="92377" y="251805"/>
                </a:lnTo>
                <a:lnTo>
                  <a:pt x="113208" y="245728"/>
                </a:lnTo>
                <a:lnTo>
                  <a:pt x="133290" y="238653"/>
                </a:lnTo>
                <a:lnTo>
                  <a:pt x="145006" y="233076"/>
                </a:lnTo>
                <a:lnTo>
                  <a:pt x="161217" y="229538"/>
                </a:lnTo>
                <a:lnTo>
                  <a:pt x="194639" y="213972"/>
                </a:lnTo>
                <a:lnTo>
                  <a:pt x="211599" y="210434"/>
                </a:lnTo>
                <a:lnTo>
                  <a:pt x="212432" y="205772"/>
                </a:lnTo>
                <a:lnTo>
                  <a:pt x="216094" y="204441"/>
                </a:lnTo>
                <a:lnTo>
                  <a:pt x="216927" y="199779"/>
                </a:lnTo>
                <a:lnTo>
                  <a:pt x="222254" y="194452"/>
                </a:lnTo>
                <a:lnTo>
                  <a:pt x="228913" y="194452"/>
                </a:lnTo>
                <a:lnTo>
                  <a:pt x="234241" y="189124"/>
                </a:lnTo>
                <a:lnTo>
                  <a:pt x="234241" y="182465"/>
                </a:lnTo>
                <a:lnTo>
                  <a:pt x="244896" y="182465"/>
                </a:lnTo>
                <a:lnTo>
                  <a:pt x="250223" y="171810"/>
                </a:lnTo>
                <a:lnTo>
                  <a:pt x="260878" y="171810"/>
                </a:lnTo>
                <a:lnTo>
                  <a:pt x="260878" y="161155"/>
                </a:lnTo>
                <a:lnTo>
                  <a:pt x="272865" y="161155"/>
                </a:lnTo>
                <a:lnTo>
                  <a:pt x="272865" y="155827"/>
                </a:lnTo>
                <a:lnTo>
                  <a:pt x="280024" y="154163"/>
                </a:lnTo>
                <a:lnTo>
                  <a:pt x="292343" y="146837"/>
                </a:lnTo>
                <a:lnTo>
                  <a:pt x="299502" y="145173"/>
                </a:lnTo>
                <a:lnTo>
                  <a:pt x="300352" y="138513"/>
                </a:lnTo>
                <a:lnTo>
                  <a:pt x="300418" y="137993"/>
                </a:lnTo>
                <a:lnTo>
                  <a:pt x="302832" y="128691"/>
                </a:lnTo>
                <a:lnTo>
                  <a:pt x="306245" y="120637"/>
                </a:lnTo>
                <a:lnTo>
                  <a:pt x="310157" y="117203"/>
                </a:lnTo>
                <a:lnTo>
                  <a:pt x="310157" y="111876"/>
                </a:lnTo>
                <a:lnTo>
                  <a:pt x="316816" y="105217"/>
                </a:lnTo>
                <a:lnTo>
                  <a:pt x="316816" y="99889"/>
                </a:lnTo>
                <a:lnTo>
                  <a:pt x="329844" y="96268"/>
                </a:lnTo>
                <a:lnTo>
                  <a:pt x="348115" y="87902"/>
                </a:lnTo>
                <a:lnTo>
                  <a:pt x="364389" y="78538"/>
                </a:lnTo>
                <a:lnTo>
                  <a:pt x="371423" y="71920"/>
                </a:lnTo>
                <a:lnTo>
                  <a:pt x="392733" y="71920"/>
                </a:lnTo>
                <a:lnTo>
                  <a:pt x="392733" y="66593"/>
                </a:lnTo>
                <a:lnTo>
                  <a:pt x="416228" y="65760"/>
                </a:lnTo>
                <a:lnTo>
                  <a:pt x="468212" y="62098"/>
                </a:lnTo>
                <a:lnTo>
                  <a:pt x="493954" y="61265"/>
                </a:lnTo>
                <a:lnTo>
                  <a:pt x="508792" y="67425"/>
                </a:lnTo>
                <a:lnTo>
                  <a:pt x="542734" y="70588"/>
                </a:lnTo>
                <a:lnTo>
                  <a:pt x="579922" y="71754"/>
                </a:lnTo>
                <a:lnTo>
                  <a:pt x="604499" y="71920"/>
                </a:lnTo>
                <a:lnTo>
                  <a:pt x="624602" y="72503"/>
                </a:lnTo>
                <a:lnTo>
                  <a:pt x="780636" y="72503"/>
                </a:lnTo>
                <a:lnTo>
                  <a:pt x="770919" y="78163"/>
                </a:lnTo>
                <a:lnTo>
                  <a:pt x="753834" y="91898"/>
                </a:lnTo>
                <a:lnTo>
                  <a:pt x="737997" y="105633"/>
                </a:lnTo>
                <a:lnTo>
                  <a:pt x="731026" y="111876"/>
                </a:lnTo>
                <a:lnTo>
                  <a:pt x="722286" y="112792"/>
                </a:lnTo>
                <a:lnTo>
                  <a:pt x="713046" y="115206"/>
                </a:lnTo>
                <a:lnTo>
                  <a:pt x="704805" y="118619"/>
                </a:lnTo>
                <a:lnTo>
                  <a:pt x="699061" y="122531"/>
                </a:lnTo>
                <a:lnTo>
                  <a:pt x="693734" y="122531"/>
                </a:lnTo>
                <a:lnTo>
                  <a:pt x="681747" y="127858"/>
                </a:lnTo>
                <a:lnTo>
                  <a:pt x="666472" y="129523"/>
                </a:lnTo>
                <a:lnTo>
                  <a:pt x="652446" y="133186"/>
                </a:lnTo>
                <a:lnTo>
                  <a:pt x="639419" y="136848"/>
                </a:lnTo>
                <a:lnTo>
                  <a:pt x="627141" y="138513"/>
                </a:lnTo>
                <a:lnTo>
                  <a:pt x="615154" y="150500"/>
                </a:lnTo>
                <a:lnTo>
                  <a:pt x="615154" y="155827"/>
                </a:lnTo>
                <a:lnTo>
                  <a:pt x="597840" y="161155"/>
                </a:lnTo>
                <a:lnTo>
                  <a:pt x="597840" y="171810"/>
                </a:lnTo>
                <a:lnTo>
                  <a:pt x="590389" y="172726"/>
                </a:lnTo>
                <a:lnTo>
                  <a:pt x="579194" y="175140"/>
                </a:lnTo>
                <a:lnTo>
                  <a:pt x="568996" y="178552"/>
                </a:lnTo>
                <a:lnTo>
                  <a:pt x="564543" y="182465"/>
                </a:lnTo>
                <a:lnTo>
                  <a:pt x="539508" y="185170"/>
                </a:lnTo>
                <a:lnTo>
                  <a:pt x="486442" y="197074"/>
                </a:lnTo>
                <a:lnTo>
                  <a:pt x="460658" y="199779"/>
                </a:lnTo>
                <a:lnTo>
                  <a:pt x="460658" y="205106"/>
                </a:lnTo>
                <a:lnTo>
                  <a:pt x="450003" y="205106"/>
                </a:lnTo>
                <a:lnTo>
                  <a:pt x="438807" y="212806"/>
                </a:lnTo>
                <a:lnTo>
                  <a:pt x="419370" y="225750"/>
                </a:lnTo>
                <a:lnTo>
                  <a:pt x="400932" y="240692"/>
                </a:lnTo>
                <a:lnTo>
                  <a:pt x="392733" y="254385"/>
                </a:lnTo>
                <a:lnTo>
                  <a:pt x="376750" y="254385"/>
                </a:lnTo>
                <a:lnTo>
                  <a:pt x="376750" y="265040"/>
                </a:lnTo>
                <a:lnTo>
                  <a:pt x="360768" y="271700"/>
                </a:lnTo>
                <a:lnTo>
                  <a:pt x="352485" y="278484"/>
                </a:lnTo>
                <a:lnTo>
                  <a:pt x="339458" y="289014"/>
                </a:lnTo>
                <a:lnTo>
                  <a:pt x="327430" y="300543"/>
                </a:lnTo>
                <a:lnTo>
                  <a:pt x="322144" y="310324"/>
                </a:lnTo>
                <a:lnTo>
                  <a:pt x="310157" y="310324"/>
                </a:lnTo>
                <a:lnTo>
                  <a:pt x="304830" y="322310"/>
                </a:lnTo>
                <a:lnTo>
                  <a:pt x="294175" y="322310"/>
                </a:lnTo>
                <a:lnTo>
                  <a:pt x="280315" y="336087"/>
                </a:lnTo>
                <a:lnTo>
                  <a:pt x="264208" y="351611"/>
                </a:lnTo>
                <a:lnTo>
                  <a:pt x="248101" y="366137"/>
                </a:lnTo>
                <a:lnTo>
                  <a:pt x="219507" y="388446"/>
                </a:lnTo>
                <a:lnTo>
                  <a:pt x="202276" y="404220"/>
                </a:lnTo>
                <a:lnTo>
                  <a:pt x="184046" y="419994"/>
                </a:lnTo>
                <a:lnTo>
                  <a:pt x="166316" y="431523"/>
                </a:lnTo>
                <a:lnTo>
                  <a:pt x="166316" y="443510"/>
                </a:lnTo>
                <a:lnTo>
                  <a:pt x="155536" y="450502"/>
                </a:lnTo>
                <a:lnTo>
                  <a:pt x="146276" y="454997"/>
                </a:lnTo>
                <a:lnTo>
                  <a:pt x="63762" y="454997"/>
                </a:lnTo>
                <a:lnTo>
                  <a:pt x="55771" y="459492"/>
                </a:lnTo>
                <a:lnTo>
                  <a:pt x="47489" y="461823"/>
                </a:lnTo>
                <a:lnTo>
                  <a:pt x="34461" y="466152"/>
                </a:lnTo>
                <a:lnTo>
                  <a:pt x="22433" y="468482"/>
                </a:lnTo>
                <a:close/>
              </a:path>
              <a:path w="803275" h="468629">
                <a:moveTo>
                  <a:pt x="119493" y="464487"/>
                </a:moveTo>
                <a:lnTo>
                  <a:pt x="111710" y="459492"/>
                </a:lnTo>
                <a:lnTo>
                  <a:pt x="81743" y="455497"/>
                </a:lnTo>
                <a:lnTo>
                  <a:pt x="63762" y="454997"/>
                </a:lnTo>
                <a:lnTo>
                  <a:pt x="146276" y="454997"/>
                </a:lnTo>
                <a:lnTo>
                  <a:pt x="137015" y="459492"/>
                </a:lnTo>
                <a:lnTo>
                  <a:pt x="119493" y="464487"/>
                </a:lnTo>
                <a:close/>
              </a:path>
            </a:pathLst>
          </a:custGeom>
          <a:solidFill>
            <a:srgbClr val="000000">
              <a:alpha val="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bg object 4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4318714" y="5390492"/>
            <a:ext cx="187792" cy="110544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3996404" y="5523679"/>
            <a:ext cx="183797" cy="65261"/>
          </a:xfrm>
          <a:prstGeom prst="rect">
            <a:avLst/>
          </a:prstGeom>
        </p:spPr>
      </p:pic>
      <p:sp>
        <p:nvSpPr>
          <p:cNvPr id="46" name="bg object 46"/>
          <p:cNvSpPr/>
          <p:nvPr/>
        </p:nvSpPr>
        <p:spPr>
          <a:xfrm>
            <a:off x="12840335" y="5506376"/>
            <a:ext cx="885825" cy="487680"/>
          </a:xfrm>
          <a:custGeom>
            <a:avLst/>
            <a:gdLst/>
            <a:ahLst/>
            <a:cxnLst/>
            <a:rect l="l" t="t" r="r" b="b"/>
            <a:pathLst>
              <a:path w="885825" h="487679">
                <a:moveTo>
                  <a:pt x="431533" y="426186"/>
                </a:moveTo>
                <a:lnTo>
                  <a:pt x="415544" y="426186"/>
                </a:lnTo>
                <a:lnTo>
                  <a:pt x="415544" y="415531"/>
                </a:lnTo>
                <a:lnTo>
                  <a:pt x="404164" y="414705"/>
                </a:lnTo>
                <a:lnTo>
                  <a:pt x="390410" y="412877"/>
                </a:lnTo>
                <a:lnTo>
                  <a:pt x="377901" y="411035"/>
                </a:lnTo>
                <a:lnTo>
                  <a:pt x="370268" y="410210"/>
                </a:lnTo>
                <a:lnTo>
                  <a:pt x="359613" y="399554"/>
                </a:lnTo>
                <a:lnTo>
                  <a:pt x="347624" y="394220"/>
                </a:lnTo>
                <a:lnTo>
                  <a:pt x="342290" y="388899"/>
                </a:lnTo>
                <a:lnTo>
                  <a:pt x="342290" y="366255"/>
                </a:lnTo>
                <a:lnTo>
                  <a:pt x="336969" y="360934"/>
                </a:lnTo>
                <a:lnTo>
                  <a:pt x="336969" y="355600"/>
                </a:lnTo>
                <a:lnTo>
                  <a:pt x="331635" y="355600"/>
                </a:lnTo>
                <a:lnTo>
                  <a:pt x="331635" y="343611"/>
                </a:lnTo>
                <a:lnTo>
                  <a:pt x="314325" y="343611"/>
                </a:lnTo>
                <a:lnTo>
                  <a:pt x="309003" y="332955"/>
                </a:lnTo>
                <a:lnTo>
                  <a:pt x="293014" y="332955"/>
                </a:lnTo>
                <a:lnTo>
                  <a:pt x="287693" y="326301"/>
                </a:lnTo>
                <a:lnTo>
                  <a:pt x="275704" y="326301"/>
                </a:lnTo>
                <a:lnTo>
                  <a:pt x="265049" y="315645"/>
                </a:lnTo>
                <a:lnTo>
                  <a:pt x="243738" y="315645"/>
                </a:lnTo>
                <a:lnTo>
                  <a:pt x="231749" y="298335"/>
                </a:lnTo>
                <a:lnTo>
                  <a:pt x="226428" y="298335"/>
                </a:lnTo>
                <a:lnTo>
                  <a:pt x="215773" y="287680"/>
                </a:lnTo>
                <a:lnTo>
                  <a:pt x="198729" y="275691"/>
                </a:lnTo>
                <a:lnTo>
                  <a:pt x="193128" y="271691"/>
                </a:lnTo>
                <a:lnTo>
                  <a:pt x="187794" y="271691"/>
                </a:lnTo>
                <a:lnTo>
                  <a:pt x="182473" y="266369"/>
                </a:lnTo>
                <a:lnTo>
                  <a:pt x="177139" y="266369"/>
                </a:lnTo>
                <a:lnTo>
                  <a:pt x="159829" y="259702"/>
                </a:lnTo>
                <a:lnTo>
                  <a:pt x="121208" y="259702"/>
                </a:lnTo>
                <a:lnTo>
                  <a:pt x="121208" y="266369"/>
                </a:lnTo>
                <a:lnTo>
                  <a:pt x="109220" y="266369"/>
                </a:lnTo>
                <a:lnTo>
                  <a:pt x="109220" y="271691"/>
                </a:lnTo>
                <a:lnTo>
                  <a:pt x="98298" y="282968"/>
                </a:lnTo>
                <a:lnTo>
                  <a:pt x="96735" y="282016"/>
                </a:lnTo>
                <a:lnTo>
                  <a:pt x="91427" y="276567"/>
                </a:lnTo>
                <a:lnTo>
                  <a:pt x="69265" y="274358"/>
                </a:lnTo>
                <a:lnTo>
                  <a:pt x="62306" y="282346"/>
                </a:lnTo>
                <a:lnTo>
                  <a:pt x="77254" y="282346"/>
                </a:lnTo>
                <a:lnTo>
                  <a:pt x="82765" y="283679"/>
                </a:lnTo>
                <a:lnTo>
                  <a:pt x="83223" y="283679"/>
                </a:lnTo>
                <a:lnTo>
                  <a:pt x="71755" y="285343"/>
                </a:lnTo>
                <a:lnTo>
                  <a:pt x="61328" y="283476"/>
                </a:lnTo>
                <a:lnTo>
                  <a:pt x="62306" y="282346"/>
                </a:lnTo>
                <a:lnTo>
                  <a:pt x="54610" y="282346"/>
                </a:lnTo>
                <a:lnTo>
                  <a:pt x="43954" y="287680"/>
                </a:lnTo>
                <a:lnTo>
                  <a:pt x="38633" y="293001"/>
                </a:lnTo>
                <a:lnTo>
                  <a:pt x="33299" y="293001"/>
                </a:lnTo>
                <a:lnTo>
                  <a:pt x="26644" y="298335"/>
                </a:lnTo>
                <a:lnTo>
                  <a:pt x="10655" y="298335"/>
                </a:lnTo>
                <a:lnTo>
                  <a:pt x="10655" y="310324"/>
                </a:lnTo>
                <a:lnTo>
                  <a:pt x="0" y="310324"/>
                </a:lnTo>
                <a:lnTo>
                  <a:pt x="0" y="332955"/>
                </a:lnTo>
                <a:lnTo>
                  <a:pt x="5334" y="343611"/>
                </a:lnTo>
                <a:lnTo>
                  <a:pt x="5334" y="348945"/>
                </a:lnTo>
                <a:lnTo>
                  <a:pt x="10655" y="348945"/>
                </a:lnTo>
                <a:lnTo>
                  <a:pt x="10655" y="355600"/>
                </a:lnTo>
                <a:lnTo>
                  <a:pt x="21310" y="366255"/>
                </a:lnTo>
                <a:lnTo>
                  <a:pt x="38633" y="366255"/>
                </a:lnTo>
                <a:lnTo>
                  <a:pt x="38633" y="371589"/>
                </a:lnTo>
                <a:lnTo>
                  <a:pt x="82575" y="371589"/>
                </a:lnTo>
                <a:lnTo>
                  <a:pt x="103886" y="360934"/>
                </a:lnTo>
                <a:lnTo>
                  <a:pt x="115874" y="355600"/>
                </a:lnTo>
                <a:lnTo>
                  <a:pt x="126530" y="348945"/>
                </a:lnTo>
                <a:lnTo>
                  <a:pt x="154508" y="348945"/>
                </a:lnTo>
                <a:lnTo>
                  <a:pt x="154508" y="355600"/>
                </a:lnTo>
                <a:lnTo>
                  <a:pt x="165150" y="360934"/>
                </a:lnTo>
                <a:lnTo>
                  <a:pt x="171818" y="360934"/>
                </a:lnTo>
                <a:lnTo>
                  <a:pt x="177139" y="366255"/>
                </a:lnTo>
                <a:lnTo>
                  <a:pt x="187794" y="371589"/>
                </a:lnTo>
                <a:lnTo>
                  <a:pt x="187794" y="376910"/>
                </a:lnTo>
                <a:lnTo>
                  <a:pt x="196557" y="381863"/>
                </a:lnTo>
                <a:lnTo>
                  <a:pt x="204952" y="387565"/>
                </a:lnTo>
                <a:lnTo>
                  <a:pt x="213080" y="392264"/>
                </a:lnTo>
                <a:lnTo>
                  <a:pt x="221094" y="394220"/>
                </a:lnTo>
                <a:lnTo>
                  <a:pt x="226428" y="399554"/>
                </a:lnTo>
                <a:lnTo>
                  <a:pt x="227253" y="404215"/>
                </a:lnTo>
                <a:lnTo>
                  <a:pt x="230911" y="405549"/>
                </a:lnTo>
                <a:lnTo>
                  <a:pt x="231749" y="410210"/>
                </a:lnTo>
                <a:lnTo>
                  <a:pt x="249059" y="410210"/>
                </a:lnTo>
                <a:lnTo>
                  <a:pt x="249059" y="420865"/>
                </a:lnTo>
                <a:lnTo>
                  <a:pt x="259715" y="420865"/>
                </a:lnTo>
                <a:lnTo>
                  <a:pt x="259715" y="438175"/>
                </a:lnTo>
                <a:lnTo>
                  <a:pt x="264375" y="439013"/>
                </a:lnTo>
                <a:lnTo>
                  <a:pt x="265709" y="442671"/>
                </a:lnTo>
                <a:lnTo>
                  <a:pt x="270370" y="443509"/>
                </a:lnTo>
                <a:lnTo>
                  <a:pt x="270370" y="454164"/>
                </a:lnTo>
                <a:lnTo>
                  <a:pt x="275704" y="464820"/>
                </a:lnTo>
                <a:lnTo>
                  <a:pt x="275704" y="470141"/>
                </a:lnTo>
                <a:lnTo>
                  <a:pt x="287693" y="476796"/>
                </a:lnTo>
                <a:lnTo>
                  <a:pt x="298348" y="487451"/>
                </a:lnTo>
                <a:lnTo>
                  <a:pt x="326313" y="487451"/>
                </a:lnTo>
                <a:lnTo>
                  <a:pt x="326313" y="482130"/>
                </a:lnTo>
                <a:lnTo>
                  <a:pt x="336969" y="476796"/>
                </a:lnTo>
                <a:lnTo>
                  <a:pt x="347624" y="464820"/>
                </a:lnTo>
                <a:lnTo>
                  <a:pt x="364934" y="459486"/>
                </a:lnTo>
                <a:lnTo>
                  <a:pt x="370268" y="459486"/>
                </a:lnTo>
                <a:lnTo>
                  <a:pt x="370268" y="464820"/>
                </a:lnTo>
                <a:lnTo>
                  <a:pt x="382244" y="464820"/>
                </a:lnTo>
                <a:lnTo>
                  <a:pt x="390182" y="465747"/>
                </a:lnTo>
                <a:lnTo>
                  <a:pt x="397738" y="468312"/>
                </a:lnTo>
                <a:lnTo>
                  <a:pt x="404533" y="472122"/>
                </a:lnTo>
                <a:lnTo>
                  <a:pt x="410222" y="476796"/>
                </a:lnTo>
                <a:lnTo>
                  <a:pt x="410222" y="470141"/>
                </a:lnTo>
                <a:lnTo>
                  <a:pt x="420878" y="464820"/>
                </a:lnTo>
                <a:lnTo>
                  <a:pt x="426199" y="464820"/>
                </a:lnTo>
                <a:lnTo>
                  <a:pt x="426199" y="459486"/>
                </a:lnTo>
                <a:lnTo>
                  <a:pt x="427037" y="451472"/>
                </a:lnTo>
                <a:lnTo>
                  <a:pt x="428866" y="443344"/>
                </a:lnTo>
                <a:lnTo>
                  <a:pt x="430695" y="434949"/>
                </a:lnTo>
                <a:lnTo>
                  <a:pt x="431533" y="426186"/>
                </a:lnTo>
                <a:close/>
              </a:path>
              <a:path w="885825" h="487679">
                <a:moveTo>
                  <a:pt x="885698" y="5321"/>
                </a:moveTo>
                <a:lnTo>
                  <a:pt x="875042" y="0"/>
                </a:lnTo>
                <a:lnTo>
                  <a:pt x="856627" y="825"/>
                </a:lnTo>
                <a:lnTo>
                  <a:pt x="852563" y="2654"/>
                </a:lnTo>
                <a:lnTo>
                  <a:pt x="852754" y="4483"/>
                </a:lnTo>
                <a:lnTo>
                  <a:pt x="847064" y="5321"/>
                </a:lnTo>
                <a:lnTo>
                  <a:pt x="847064" y="22631"/>
                </a:lnTo>
                <a:lnTo>
                  <a:pt x="839876" y="25323"/>
                </a:lnTo>
                <a:lnTo>
                  <a:pt x="834415" y="32131"/>
                </a:lnTo>
                <a:lnTo>
                  <a:pt x="830961" y="41173"/>
                </a:lnTo>
                <a:lnTo>
                  <a:pt x="829754" y="50609"/>
                </a:lnTo>
                <a:lnTo>
                  <a:pt x="819099" y="50609"/>
                </a:lnTo>
                <a:lnTo>
                  <a:pt x="813066" y="60921"/>
                </a:lnTo>
                <a:lnTo>
                  <a:pt x="786511" y="77571"/>
                </a:lnTo>
                <a:lnTo>
                  <a:pt x="780478" y="87896"/>
                </a:lnTo>
                <a:lnTo>
                  <a:pt x="768489" y="87896"/>
                </a:lnTo>
                <a:lnTo>
                  <a:pt x="763168" y="94551"/>
                </a:lnTo>
                <a:lnTo>
                  <a:pt x="752513" y="99885"/>
                </a:lnTo>
                <a:lnTo>
                  <a:pt x="752513" y="105206"/>
                </a:lnTo>
                <a:lnTo>
                  <a:pt x="740587" y="106045"/>
                </a:lnTo>
                <a:lnTo>
                  <a:pt x="719734" y="109702"/>
                </a:lnTo>
                <a:lnTo>
                  <a:pt x="708558" y="110540"/>
                </a:lnTo>
                <a:lnTo>
                  <a:pt x="708558" y="109867"/>
                </a:lnTo>
                <a:lnTo>
                  <a:pt x="708558" y="105206"/>
                </a:lnTo>
                <a:lnTo>
                  <a:pt x="701903" y="99885"/>
                </a:lnTo>
                <a:lnTo>
                  <a:pt x="701903" y="94551"/>
                </a:lnTo>
                <a:lnTo>
                  <a:pt x="696569" y="94551"/>
                </a:lnTo>
                <a:lnTo>
                  <a:pt x="691248" y="82575"/>
                </a:lnTo>
                <a:lnTo>
                  <a:pt x="691248" y="77241"/>
                </a:lnTo>
                <a:lnTo>
                  <a:pt x="680593" y="77241"/>
                </a:lnTo>
                <a:lnTo>
                  <a:pt x="680593" y="75247"/>
                </a:lnTo>
                <a:lnTo>
                  <a:pt x="680593" y="66586"/>
                </a:lnTo>
                <a:lnTo>
                  <a:pt x="641959" y="66586"/>
                </a:lnTo>
                <a:lnTo>
                  <a:pt x="635850" y="74168"/>
                </a:lnTo>
                <a:lnTo>
                  <a:pt x="621982" y="75247"/>
                </a:lnTo>
                <a:lnTo>
                  <a:pt x="607123" y="73329"/>
                </a:lnTo>
                <a:lnTo>
                  <a:pt x="598017" y="71920"/>
                </a:lnTo>
                <a:lnTo>
                  <a:pt x="595223" y="75450"/>
                </a:lnTo>
                <a:lnTo>
                  <a:pt x="588695" y="83235"/>
                </a:lnTo>
                <a:lnTo>
                  <a:pt x="581152" y="91020"/>
                </a:lnTo>
                <a:lnTo>
                  <a:pt x="575373" y="94551"/>
                </a:lnTo>
                <a:lnTo>
                  <a:pt x="575373" y="105206"/>
                </a:lnTo>
                <a:lnTo>
                  <a:pt x="558241" y="107289"/>
                </a:lnTo>
                <a:lnTo>
                  <a:pt x="532257" y="109867"/>
                </a:lnTo>
                <a:lnTo>
                  <a:pt x="508508" y="107454"/>
                </a:lnTo>
                <a:lnTo>
                  <a:pt x="498119" y="94551"/>
                </a:lnTo>
                <a:lnTo>
                  <a:pt x="486130" y="94551"/>
                </a:lnTo>
                <a:lnTo>
                  <a:pt x="454177" y="71920"/>
                </a:lnTo>
                <a:lnTo>
                  <a:pt x="408889" y="67259"/>
                </a:lnTo>
                <a:lnTo>
                  <a:pt x="377583" y="66586"/>
                </a:lnTo>
                <a:lnTo>
                  <a:pt x="359613" y="66586"/>
                </a:lnTo>
                <a:lnTo>
                  <a:pt x="352945" y="61264"/>
                </a:lnTo>
                <a:lnTo>
                  <a:pt x="352945" y="55930"/>
                </a:lnTo>
                <a:lnTo>
                  <a:pt x="347624" y="50609"/>
                </a:lnTo>
                <a:lnTo>
                  <a:pt x="342290" y="50609"/>
                </a:lnTo>
                <a:lnTo>
                  <a:pt x="342290" y="38620"/>
                </a:lnTo>
                <a:lnTo>
                  <a:pt x="281025" y="38620"/>
                </a:lnTo>
                <a:lnTo>
                  <a:pt x="281025" y="43942"/>
                </a:lnTo>
                <a:lnTo>
                  <a:pt x="270370" y="50609"/>
                </a:lnTo>
                <a:lnTo>
                  <a:pt x="265049" y="50609"/>
                </a:lnTo>
                <a:lnTo>
                  <a:pt x="265049" y="55930"/>
                </a:lnTo>
                <a:lnTo>
                  <a:pt x="259715" y="66586"/>
                </a:lnTo>
                <a:lnTo>
                  <a:pt x="259715" y="71920"/>
                </a:lnTo>
                <a:lnTo>
                  <a:pt x="249059" y="77241"/>
                </a:lnTo>
                <a:lnTo>
                  <a:pt x="243738" y="87896"/>
                </a:lnTo>
                <a:lnTo>
                  <a:pt x="243738" y="105206"/>
                </a:lnTo>
                <a:lnTo>
                  <a:pt x="238493" y="106045"/>
                </a:lnTo>
                <a:lnTo>
                  <a:pt x="236994" y="109702"/>
                </a:lnTo>
                <a:lnTo>
                  <a:pt x="231749" y="110540"/>
                </a:lnTo>
                <a:lnTo>
                  <a:pt x="231749" y="121196"/>
                </a:lnTo>
                <a:lnTo>
                  <a:pt x="221094" y="121196"/>
                </a:lnTo>
                <a:lnTo>
                  <a:pt x="221094" y="133184"/>
                </a:lnTo>
                <a:lnTo>
                  <a:pt x="215773" y="133184"/>
                </a:lnTo>
                <a:lnTo>
                  <a:pt x="215773" y="145173"/>
                </a:lnTo>
                <a:lnTo>
                  <a:pt x="208191" y="149428"/>
                </a:lnTo>
                <a:lnTo>
                  <a:pt x="207403" y="156654"/>
                </a:lnTo>
                <a:lnTo>
                  <a:pt x="207276" y="160312"/>
                </a:lnTo>
                <a:lnTo>
                  <a:pt x="210439" y="178460"/>
                </a:lnTo>
                <a:lnTo>
                  <a:pt x="215646" y="179959"/>
                </a:lnTo>
                <a:lnTo>
                  <a:pt x="227088" y="182460"/>
                </a:lnTo>
                <a:lnTo>
                  <a:pt x="238531" y="182956"/>
                </a:lnTo>
                <a:lnTo>
                  <a:pt x="243738" y="178460"/>
                </a:lnTo>
                <a:lnTo>
                  <a:pt x="259715" y="178460"/>
                </a:lnTo>
                <a:lnTo>
                  <a:pt x="265049" y="171805"/>
                </a:lnTo>
                <a:lnTo>
                  <a:pt x="270370" y="161150"/>
                </a:lnTo>
                <a:lnTo>
                  <a:pt x="293103" y="160312"/>
                </a:lnTo>
                <a:lnTo>
                  <a:pt x="344538" y="156654"/>
                </a:lnTo>
                <a:lnTo>
                  <a:pt x="370268" y="155816"/>
                </a:lnTo>
                <a:lnTo>
                  <a:pt x="433197" y="164807"/>
                </a:lnTo>
                <a:lnTo>
                  <a:pt x="447509" y="166471"/>
                </a:lnTo>
                <a:lnTo>
                  <a:pt x="463804" y="167055"/>
                </a:lnTo>
                <a:lnTo>
                  <a:pt x="488594" y="167055"/>
                </a:lnTo>
                <a:lnTo>
                  <a:pt x="509879" y="164223"/>
                </a:lnTo>
                <a:lnTo>
                  <a:pt x="519430" y="155816"/>
                </a:lnTo>
                <a:lnTo>
                  <a:pt x="529844" y="152641"/>
                </a:lnTo>
                <a:lnTo>
                  <a:pt x="552729" y="147332"/>
                </a:lnTo>
                <a:lnTo>
                  <a:pt x="575614" y="146265"/>
                </a:lnTo>
                <a:lnTo>
                  <a:pt x="586028" y="155816"/>
                </a:lnTo>
                <a:lnTo>
                  <a:pt x="598017" y="155816"/>
                </a:lnTo>
                <a:lnTo>
                  <a:pt x="602462" y="161696"/>
                </a:lnTo>
                <a:lnTo>
                  <a:pt x="612660" y="169811"/>
                </a:lnTo>
                <a:lnTo>
                  <a:pt x="623862" y="177927"/>
                </a:lnTo>
                <a:lnTo>
                  <a:pt x="631304" y="183794"/>
                </a:lnTo>
                <a:lnTo>
                  <a:pt x="648246" y="184264"/>
                </a:lnTo>
                <a:lnTo>
                  <a:pt x="669937" y="183629"/>
                </a:lnTo>
                <a:lnTo>
                  <a:pt x="688619" y="178739"/>
                </a:lnTo>
                <a:lnTo>
                  <a:pt x="696569" y="166471"/>
                </a:lnTo>
                <a:lnTo>
                  <a:pt x="708558" y="166471"/>
                </a:lnTo>
                <a:lnTo>
                  <a:pt x="713879" y="161150"/>
                </a:lnTo>
                <a:lnTo>
                  <a:pt x="713879" y="155816"/>
                </a:lnTo>
                <a:lnTo>
                  <a:pt x="726909" y="154152"/>
                </a:lnTo>
                <a:lnTo>
                  <a:pt x="755459" y="146837"/>
                </a:lnTo>
                <a:lnTo>
                  <a:pt x="759866" y="146265"/>
                </a:lnTo>
                <a:lnTo>
                  <a:pt x="768489" y="145173"/>
                </a:lnTo>
                <a:lnTo>
                  <a:pt x="782294" y="142455"/>
                </a:lnTo>
                <a:lnTo>
                  <a:pt x="811377" y="130556"/>
                </a:lnTo>
                <a:lnTo>
                  <a:pt x="824433" y="127850"/>
                </a:lnTo>
                <a:lnTo>
                  <a:pt x="824433" y="121196"/>
                </a:lnTo>
                <a:lnTo>
                  <a:pt x="829754" y="115862"/>
                </a:lnTo>
                <a:lnTo>
                  <a:pt x="829754" y="110540"/>
                </a:lnTo>
                <a:lnTo>
                  <a:pt x="835355" y="108038"/>
                </a:lnTo>
                <a:lnTo>
                  <a:pt x="841578" y="102552"/>
                </a:lnTo>
                <a:lnTo>
                  <a:pt x="847547" y="97053"/>
                </a:lnTo>
                <a:lnTo>
                  <a:pt x="852398" y="94551"/>
                </a:lnTo>
                <a:lnTo>
                  <a:pt x="852398" y="82575"/>
                </a:lnTo>
                <a:lnTo>
                  <a:pt x="863053" y="82575"/>
                </a:lnTo>
                <a:lnTo>
                  <a:pt x="865009" y="76911"/>
                </a:lnTo>
                <a:lnTo>
                  <a:pt x="869708" y="69253"/>
                </a:lnTo>
                <a:lnTo>
                  <a:pt x="875411" y="61595"/>
                </a:lnTo>
                <a:lnTo>
                  <a:pt x="880364" y="55930"/>
                </a:lnTo>
                <a:lnTo>
                  <a:pt x="880364" y="43942"/>
                </a:lnTo>
                <a:lnTo>
                  <a:pt x="883450" y="38849"/>
                </a:lnTo>
                <a:lnTo>
                  <a:pt x="883475" y="38620"/>
                </a:lnTo>
                <a:lnTo>
                  <a:pt x="885024" y="27127"/>
                </a:lnTo>
                <a:lnTo>
                  <a:pt x="885113" y="25323"/>
                </a:lnTo>
                <a:lnTo>
                  <a:pt x="885228" y="22631"/>
                </a:lnTo>
                <a:lnTo>
                  <a:pt x="885609" y="14160"/>
                </a:lnTo>
                <a:lnTo>
                  <a:pt x="885698" y="5321"/>
                </a:lnTo>
                <a:close/>
              </a:path>
            </a:pathLst>
          </a:custGeom>
          <a:solidFill>
            <a:srgbClr val="000000">
              <a:alpha val="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6975" y="291593"/>
            <a:ext cx="4909820" cy="4307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1" i="0">
                <a:solidFill>
                  <a:srgbClr val="00003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7022" y="3262789"/>
            <a:ext cx="11713844" cy="2447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00003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85.png"/><Relationship Id="rId3" Type="http://schemas.openxmlformats.org/officeDocument/2006/relationships/image" Target="../media/image64.png"/><Relationship Id="rId7" Type="http://schemas.openxmlformats.org/officeDocument/2006/relationships/image" Target="../media/image80.png"/><Relationship Id="rId12" Type="http://schemas.openxmlformats.org/officeDocument/2006/relationships/image" Target="../media/image84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4.png"/><Relationship Id="rId7" Type="http://schemas.openxmlformats.org/officeDocument/2006/relationships/image" Target="../media/image3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86.png"/><Relationship Id="rId9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4.png"/><Relationship Id="rId7" Type="http://schemas.openxmlformats.org/officeDocument/2006/relationships/image" Target="../media/image3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hyperlink" Target="https://jdih.kemenkum.go.id/dokumen/peraturan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dih.kemenkum.go.id/dokumen/view?id=328700310" TargetMode="External"/><Relationship Id="rId5" Type="http://schemas.openxmlformats.org/officeDocument/2006/relationships/hyperlink" Target="https://jdih.kemenkum.go.id/dokumen/na" TargetMode="External"/><Relationship Id="rId4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lay.google.com/store/search?q=jdihn&amp;c=apps&amp;hl=id&amp;pli=1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98.png"/><Relationship Id="rId9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4.png"/><Relationship Id="rId7" Type="http://schemas.openxmlformats.org/officeDocument/2006/relationships/image" Target="../media/image36.png"/><Relationship Id="rId12" Type="http://schemas.openxmlformats.org/officeDocument/2006/relationships/image" Target="../media/image10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08.jpg"/><Relationship Id="rId5" Type="http://schemas.openxmlformats.org/officeDocument/2006/relationships/image" Target="../media/image104.png"/><Relationship Id="rId10" Type="http://schemas.openxmlformats.org/officeDocument/2006/relationships/image" Target="../media/image107.png"/><Relationship Id="rId4" Type="http://schemas.openxmlformats.org/officeDocument/2006/relationships/image" Target="../media/image103.png"/><Relationship Id="rId9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37.png"/><Relationship Id="rId7" Type="http://schemas.openxmlformats.org/officeDocument/2006/relationships/image" Target="../media/image1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36.png"/><Relationship Id="rId7" Type="http://schemas.openxmlformats.org/officeDocument/2006/relationships/image" Target="../media/image11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g"/><Relationship Id="rId5" Type="http://schemas.openxmlformats.org/officeDocument/2006/relationships/image" Target="../media/image106.png"/><Relationship Id="rId4" Type="http://schemas.openxmlformats.org/officeDocument/2006/relationships/image" Target="../media/image37.png"/><Relationship Id="rId9" Type="http://schemas.openxmlformats.org/officeDocument/2006/relationships/image" Target="../media/image1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g"/><Relationship Id="rId3" Type="http://schemas.openxmlformats.org/officeDocument/2006/relationships/image" Target="../media/image36.png"/><Relationship Id="rId7" Type="http://schemas.openxmlformats.org/officeDocument/2006/relationships/image" Target="../media/image119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g"/><Relationship Id="rId5" Type="http://schemas.openxmlformats.org/officeDocument/2006/relationships/image" Target="../media/image106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g"/><Relationship Id="rId3" Type="http://schemas.openxmlformats.org/officeDocument/2006/relationships/image" Target="../media/image37.png"/><Relationship Id="rId7" Type="http://schemas.openxmlformats.org/officeDocument/2006/relationships/image" Target="../media/image123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g"/><Relationship Id="rId3" Type="http://schemas.openxmlformats.org/officeDocument/2006/relationships/image" Target="../media/image64.png"/><Relationship Id="rId7" Type="http://schemas.openxmlformats.org/officeDocument/2006/relationships/image" Target="../media/image10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26.png"/><Relationship Id="rId9" Type="http://schemas.openxmlformats.org/officeDocument/2006/relationships/image" Target="../media/image1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130.svg"/><Relationship Id="rId4" Type="http://schemas.openxmlformats.org/officeDocument/2006/relationships/image" Target="../media/image12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3" Type="http://schemas.openxmlformats.org/officeDocument/2006/relationships/image" Target="../media/image44.png"/><Relationship Id="rId7" Type="http://schemas.openxmlformats.org/officeDocument/2006/relationships/image" Target="../media/image13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svg"/><Relationship Id="rId5" Type="http://schemas.openxmlformats.org/officeDocument/2006/relationships/image" Target="../media/image132.svg"/><Relationship Id="rId10" Type="http://schemas.openxmlformats.org/officeDocument/2006/relationships/image" Target="../media/image55.svg"/><Relationship Id="rId4" Type="http://schemas.openxmlformats.org/officeDocument/2006/relationships/image" Target="../media/image131.svg"/><Relationship Id="rId9" Type="http://schemas.openxmlformats.org/officeDocument/2006/relationships/image" Target="../media/image13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7" Type="http://schemas.openxmlformats.org/officeDocument/2006/relationships/image" Target="../media/image13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svg"/><Relationship Id="rId5" Type="http://schemas.openxmlformats.org/officeDocument/2006/relationships/image" Target="../media/image135.sv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3" Type="http://schemas.openxmlformats.org/officeDocument/2006/relationships/image" Target="../media/image138.svg"/><Relationship Id="rId7" Type="http://schemas.openxmlformats.org/officeDocument/2006/relationships/image" Target="../media/image140.svg"/><Relationship Id="rId2" Type="http://schemas.openxmlformats.org/officeDocument/2006/relationships/image" Target="../media/image137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png"/><Relationship Id="rId5" Type="http://schemas.openxmlformats.org/officeDocument/2006/relationships/image" Target="../media/image133.svg"/><Relationship Id="rId4" Type="http://schemas.openxmlformats.org/officeDocument/2006/relationships/image" Target="../media/image44.png"/><Relationship Id="rId9" Type="http://schemas.openxmlformats.org/officeDocument/2006/relationships/image" Target="../media/image13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3" Type="http://schemas.openxmlformats.org/officeDocument/2006/relationships/image" Target="../media/image142.svg"/><Relationship Id="rId7" Type="http://schemas.openxmlformats.org/officeDocument/2006/relationships/image" Target="../media/image14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135.svg"/><Relationship Id="rId5" Type="http://schemas.openxmlformats.org/officeDocument/2006/relationships/image" Target="../media/image144.svg"/><Relationship Id="rId10" Type="http://schemas.openxmlformats.org/officeDocument/2006/relationships/image" Target="../media/image134.svg"/><Relationship Id="rId4" Type="http://schemas.openxmlformats.org/officeDocument/2006/relationships/image" Target="../media/image143.svg"/><Relationship Id="rId9" Type="http://schemas.openxmlformats.org/officeDocument/2006/relationships/image" Target="../media/image14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svg"/><Relationship Id="rId3" Type="http://schemas.openxmlformats.org/officeDocument/2006/relationships/image" Target="../media/image45.jpeg"/><Relationship Id="rId7" Type="http://schemas.openxmlformats.org/officeDocument/2006/relationships/image" Target="../media/image49.svg"/><Relationship Id="rId12" Type="http://schemas.openxmlformats.org/officeDocument/2006/relationships/image" Target="../media/image54.svg"/><Relationship Id="rId2" Type="http://schemas.openxmlformats.org/officeDocument/2006/relationships/image" Target="../media/image38.jpe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sv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svg"/><Relationship Id="rId14" Type="http://schemas.openxmlformats.org/officeDocument/2006/relationships/image" Target="../media/image5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svg"/><Relationship Id="rId7" Type="http://schemas.openxmlformats.org/officeDocument/2006/relationships/image" Target="../media/image15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150.jpeg"/><Relationship Id="rId4" Type="http://schemas.openxmlformats.org/officeDocument/2006/relationships/image" Target="../media/image14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svg"/><Relationship Id="rId5" Type="http://schemas.openxmlformats.org/officeDocument/2006/relationships/image" Target="../media/image41.svg"/><Relationship Id="rId4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svg"/><Relationship Id="rId3" Type="http://schemas.openxmlformats.org/officeDocument/2006/relationships/image" Target="../media/image45.jpeg"/><Relationship Id="rId7" Type="http://schemas.openxmlformats.org/officeDocument/2006/relationships/image" Target="../media/image49.svg"/><Relationship Id="rId12" Type="http://schemas.openxmlformats.org/officeDocument/2006/relationships/image" Target="../media/image54.svg"/><Relationship Id="rId2" Type="http://schemas.openxmlformats.org/officeDocument/2006/relationships/image" Target="../media/image38.jpe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sv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svg"/><Relationship Id="rId14" Type="http://schemas.openxmlformats.org/officeDocument/2006/relationships/image" Target="../media/image5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7.png"/><Relationship Id="rId7" Type="http://schemas.openxmlformats.org/officeDocument/2006/relationships/image" Target="../media/image7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4.png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11854" y="1497212"/>
            <a:ext cx="10442746" cy="3752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5900" spc="310" dirty="0">
                <a:latin typeface="Lucida Sans Unicode"/>
                <a:cs typeface="Lucida Sans Unicode"/>
              </a:rPr>
              <a:t>SOSIALISASI</a:t>
            </a:r>
            <a:r>
              <a:rPr sz="5900" spc="270" dirty="0">
                <a:latin typeface="Lucida Sans Unicode"/>
                <a:cs typeface="Lucida Sans Unicode"/>
              </a:rPr>
              <a:t> </a:t>
            </a:r>
            <a:r>
              <a:rPr sz="5900" spc="210" dirty="0">
                <a:latin typeface="Lucida Sans Unicode"/>
                <a:cs typeface="Lucida Sans Unicode"/>
              </a:rPr>
              <a:t>PEDOMAN</a:t>
            </a:r>
            <a:endParaRPr sz="5900" dirty="0">
              <a:latin typeface="Lucida Sans Unicode"/>
              <a:cs typeface="Lucida Sans Unicode"/>
            </a:endParaRPr>
          </a:p>
          <a:p>
            <a:pPr marL="12700" algn="ctr"/>
            <a:r>
              <a:rPr sz="6000" spc="-130" dirty="0">
                <a:solidFill>
                  <a:srgbClr val="FF3131"/>
                </a:solidFill>
                <a:latin typeface="Lucida Sans Unicode"/>
                <a:cs typeface="Lucida Sans Unicode"/>
              </a:rPr>
              <a:t>PELAPORAN</a:t>
            </a:r>
            <a:r>
              <a:rPr sz="6000" spc="-310" dirty="0">
                <a:solidFill>
                  <a:srgbClr val="FF3131"/>
                </a:solidFill>
                <a:latin typeface="Lucida Sans Unicode"/>
                <a:cs typeface="Lucida Sans Unicode"/>
              </a:rPr>
              <a:t> </a:t>
            </a:r>
            <a:r>
              <a:rPr sz="6000" spc="254" dirty="0">
                <a:solidFill>
                  <a:srgbClr val="FF3131"/>
                </a:solidFill>
                <a:latin typeface="Lucida Sans Unicode"/>
                <a:cs typeface="Lucida Sans Unicode"/>
              </a:rPr>
              <a:t>&amp;</a:t>
            </a:r>
            <a:r>
              <a:rPr sz="6000" spc="-305" dirty="0">
                <a:solidFill>
                  <a:srgbClr val="FF3131"/>
                </a:solidFill>
                <a:latin typeface="Lucida Sans Unicode"/>
                <a:cs typeface="Lucida Sans Unicode"/>
              </a:rPr>
              <a:t> </a:t>
            </a:r>
            <a:r>
              <a:rPr lang="en-US" sz="6000" spc="-305" dirty="0">
                <a:solidFill>
                  <a:srgbClr val="FF3131"/>
                </a:solidFill>
                <a:latin typeface="Lucida Sans Unicode"/>
                <a:cs typeface="Lucida Sans Unicode"/>
              </a:rPr>
              <a:t>EVALUASI HASIL </a:t>
            </a:r>
            <a:r>
              <a:rPr sz="6000" spc="-180" dirty="0">
                <a:solidFill>
                  <a:srgbClr val="FF3131"/>
                </a:solidFill>
                <a:latin typeface="Lucida Sans Unicode"/>
                <a:cs typeface="Lucida Sans Unicode"/>
              </a:rPr>
              <a:t>PENILAIAN</a:t>
            </a:r>
            <a:r>
              <a:rPr lang="en-US" sz="6000" dirty="0">
                <a:solidFill>
                  <a:srgbClr val="FF3131"/>
                </a:solidFill>
                <a:latin typeface="Lucida Sans Unicode"/>
                <a:cs typeface="Lucida Sans Unicode"/>
              </a:rPr>
              <a:t> </a:t>
            </a:r>
          </a:p>
          <a:p>
            <a:pPr marL="12700" algn="ctr"/>
            <a:r>
              <a:rPr sz="3200" b="1" spc="665" dirty="0">
                <a:latin typeface="Trebuchet MS"/>
                <a:cs typeface="Trebuchet MS"/>
              </a:rPr>
              <a:t>ANGGOTA</a:t>
            </a:r>
            <a:r>
              <a:rPr sz="3200" b="1" spc="-819" dirty="0">
                <a:latin typeface="Trebuchet MS"/>
                <a:cs typeface="Trebuchet MS"/>
              </a:rPr>
              <a:t> </a:t>
            </a:r>
            <a:r>
              <a:rPr sz="3200" b="1" spc="390" dirty="0">
                <a:latin typeface="Trebuchet MS"/>
                <a:cs typeface="Trebuchet MS"/>
              </a:rPr>
              <a:t>JDI</a:t>
            </a:r>
            <a:r>
              <a:rPr lang="en-US" sz="3200" b="1" spc="390" dirty="0">
                <a:latin typeface="Trebuchet MS"/>
                <a:cs typeface="Trebuchet MS"/>
              </a:rPr>
              <a:t>H DI WILAYAH </a:t>
            </a:r>
          </a:p>
          <a:p>
            <a:pPr marL="12700" algn="ctr"/>
            <a:r>
              <a:rPr lang="en-US" sz="3200" b="1" spc="390" dirty="0">
                <a:latin typeface="Trebuchet MS"/>
                <a:cs typeface="Trebuchet MS"/>
              </a:rPr>
              <a:t>KALIMANTAN TIMUR &amp; KALIMANTA UTARA </a:t>
            </a:r>
            <a:endParaRPr sz="3200" dirty="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00200" y="6485490"/>
            <a:ext cx="14120554" cy="2214245"/>
            <a:chOff x="2033846" y="6489220"/>
            <a:chExt cx="13035915" cy="2214245"/>
          </a:xfrm>
        </p:grpSpPr>
        <p:sp>
          <p:nvSpPr>
            <p:cNvPr id="4" name="object 4"/>
            <p:cNvSpPr/>
            <p:nvPr/>
          </p:nvSpPr>
          <p:spPr>
            <a:xfrm>
              <a:off x="8266087" y="6489229"/>
              <a:ext cx="3733800" cy="723900"/>
            </a:xfrm>
            <a:custGeom>
              <a:avLst/>
              <a:gdLst/>
              <a:ahLst/>
              <a:cxnLst/>
              <a:rect l="l" t="t" r="r" b="b"/>
              <a:pathLst>
                <a:path w="3733800" h="723900">
                  <a:moveTo>
                    <a:pt x="3733800" y="244208"/>
                  </a:moveTo>
                  <a:lnTo>
                    <a:pt x="3718877" y="167436"/>
                  </a:lnTo>
                  <a:lnTo>
                    <a:pt x="3699853" y="127368"/>
                  </a:lnTo>
                  <a:lnTo>
                    <a:pt x="3674478" y="91478"/>
                  </a:lnTo>
                  <a:lnTo>
                    <a:pt x="3643490" y="60477"/>
                  </a:lnTo>
                  <a:lnTo>
                    <a:pt x="3607600" y="35102"/>
                  </a:lnTo>
                  <a:lnTo>
                    <a:pt x="3567531" y="16090"/>
                  </a:lnTo>
                  <a:lnTo>
                    <a:pt x="3524021" y="4140"/>
                  </a:lnTo>
                  <a:lnTo>
                    <a:pt x="3477793" y="0"/>
                  </a:lnTo>
                  <a:lnTo>
                    <a:pt x="336321" y="0"/>
                  </a:lnTo>
                  <a:lnTo>
                    <a:pt x="257175" y="0"/>
                  </a:lnTo>
                  <a:lnTo>
                    <a:pt x="210959" y="4140"/>
                  </a:lnTo>
                  <a:lnTo>
                    <a:pt x="167449" y="16090"/>
                  </a:lnTo>
                  <a:lnTo>
                    <a:pt x="127381" y="35102"/>
                  </a:lnTo>
                  <a:lnTo>
                    <a:pt x="91490" y="60477"/>
                  </a:lnTo>
                  <a:lnTo>
                    <a:pt x="60490" y="91478"/>
                  </a:lnTo>
                  <a:lnTo>
                    <a:pt x="35115" y="127368"/>
                  </a:lnTo>
                  <a:lnTo>
                    <a:pt x="16090" y="167436"/>
                  </a:lnTo>
                  <a:lnTo>
                    <a:pt x="4152" y="210947"/>
                  </a:lnTo>
                  <a:lnTo>
                    <a:pt x="0" y="257175"/>
                  </a:lnTo>
                  <a:lnTo>
                    <a:pt x="0" y="468718"/>
                  </a:lnTo>
                  <a:lnTo>
                    <a:pt x="4152" y="514946"/>
                  </a:lnTo>
                  <a:lnTo>
                    <a:pt x="16090" y="558457"/>
                  </a:lnTo>
                  <a:lnTo>
                    <a:pt x="35115" y="598525"/>
                  </a:lnTo>
                  <a:lnTo>
                    <a:pt x="60490" y="634415"/>
                  </a:lnTo>
                  <a:lnTo>
                    <a:pt x="91490" y="665416"/>
                  </a:lnTo>
                  <a:lnTo>
                    <a:pt x="127381" y="690791"/>
                  </a:lnTo>
                  <a:lnTo>
                    <a:pt x="167449" y="709815"/>
                  </a:lnTo>
                  <a:lnTo>
                    <a:pt x="210959" y="721753"/>
                  </a:lnTo>
                  <a:lnTo>
                    <a:pt x="234835" y="723900"/>
                  </a:lnTo>
                  <a:lnTo>
                    <a:pt x="336321" y="723900"/>
                  </a:lnTo>
                  <a:lnTo>
                    <a:pt x="3500145" y="723900"/>
                  </a:lnTo>
                  <a:lnTo>
                    <a:pt x="3567531" y="709815"/>
                  </a:lnTo>
                  <a:lnTo>
                    <a:pt x="3607600" y="690791"/>
                  </a:lnTo>
                  <a:lnTo>
                    <a:pt x="3643490" y="665416"/>
                  </a:lnTo>
                  <a:lnTo>
                    <a:pt x="3674478" y="634415"/>
                  </a:lnTo>
                  <a:lnTo>
                    <a:pt x="3699853" y="598525"/>
                  </a:lnTo>
                  <a:lnTo>
                    <a:pt x="3718877" y="558457"/>
                  </a:lnTo>
                  <a:lnTo>
                    <a:pt x="3730828" y="514946"/>
                  </a:lnTo>
                  <a:lnTo>
                    <a:pt x="3733800" y="481685"/>
                  </a:lnTo>
                  <a:lnTo>
                    <a:pt x="3733800" y="244208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33846" y="6947422"/>
              <a:ext cx="1525905" cy="1525905"/>
            </a:xfrm>
            <a:custGeom>
              <a:avLst/>
              <a:gdLst/>
              <a:ahLst/>
              <a:cxnLst/>
              <a:rect l="l" t="t" r="r" b="b"/>
              <a:pathLst>
                <a:path w="1525904" h="1525904">
                  <a:moveTo>
                    <a:pt x="762748" y="1525496"/>
                  </a:moveTo>
                  <a:lnTo>
                    <a:pt x="714510" y="1523995"/>
                  </a:lnTo>
                  <a:lnTo>
                    <a:pt x="667070" y="1519553"/>
                  </a:lnTo>
                  <a:lnTo>
                    <a:pt x="620517" y="1512259"/>
                  </a:lnTo>
                  <a:lnTo>
                    <a:pt x="574939" y="1502201"/>
                  </a:lnTo>
                  <a:lnTo>
                    <a:pt x="530427" y="1489470"/>
                  </a:lnTo>
                  <a:lnTo>
                    <a:pt x="487070" y="1474154"/>
                  </a:lnTo>
                  <a:lnTo>
                    <a:pt x="444956" y="1456344"/>
                  </a:lnTo>
                  <a:lnTo>
                    <a:pt x="404176" y="1436128"/>
                  </a:lnTo>
                  <a:lnTo>
                    <a:pt x="364819" y="1413596"/>
                  </a:lnTo>
                  <a:lnTo>
                    <a:pt x="326973" y="1388837"/>
                  </a:lnTo>
                  <a:lnTo>
                    <a:pt x="290729" y="1361941"/>
                  </a:lnTo>
                  <a:lnTo>
                    <a:pt x="256176" y="1332996"/>
                  </a:lnTo>
                  <a:lnTo>
                    <a:pt x="223403" y="1302092"/>
                  </a:lnTo>
                  <a:lnTo>
                    <a:pt x="192500" y="1269319"/>
                  </a:lnTo>
                  <a:lnTo>
                    <a:pt x="163555" y="1234766"/>
                  </a:lnTo>
                  <a:lnTo>
                    <a:pt x="136659" y="1198522"/>
                  </a:lnTo>
                  <a:lnTo>
                    <a:pt x="111900" y="1160677"/>
                  </a:lnTo>
                  <a:lnTo>
                    <a:pt x="89367" y="1121320"/>
                  </a:lnTo>
                  <a:lnTo>
                    <a:pt x="69151" y="1080540"/>
                  </a:lnTo>
                  <a:lnTo>
                    <a:pt x="51341" y="1038426"/>
                  </a:lnTo>
                  <a:lnTo>
                    <a:pt x="36026" y="995069"/>
                  </a:lnTo>
                  <a:lnTo>
                    <a:pt x="23295" y="950556"/>
                  </a:lnTo>
                  <a:lnTo>
                    <a:pt x="13237" y="904979"/>
                  </a:lnTo>
                  <a:lnTo>
                    <a:pt x="5942" y="858425"/>
                  </a:lnTo>
                  <a:lnTo>
                    <a:pt x="1500" y="810985"/>
                  </a:lnTo>
                  <a:lnTo>
                    <a:pt x="0" y="762748"/>
                  </a:lnTo>
                  <a:lnTo>
                    <a:pt x="1500" y="714510"/>
                  </a:lnTo>
                  <a:lnTo>
                    <a:pt x="5942" y="667070"/>
                  </a:lnTo>
                  <a:lnTo>
                    <a:pt x="13237" y="620517"/>
                  </a:lnTo>
                  <a:lnTo>
                    <a:pt x="23295" y="574939"/>
                  </a:lnTo>
                  <a:lnTo>
                    <a:pt x="36026" y="530427"/>
                  </a:lnTo>
                  <a:lnTo>
                    <a:pt x="51341" y="487070"/>
                  </a:lnTo>
                  <a:lnTo>
                    <a:pt x="69151" y="444956"/>
                  </a:lnTo>
                  <a:lnTo>
                    <a:pt x="89367" y="404176"/>
                  </a:lnTo>
                  <a:lnTo>
                    <a:pt x="111900" y="364819"/>
                  </a:lnTo>
                  <a:lnTo>
                    <a:pt x="136659" y="326973"/>
                  </a:lnTo>
                  <a:lnTo>
                    <a:pt x="163555" y="290729"/>
                  </a:lnTo>
                  <a:lnTo>
                    <a:pt x="192500" y="256176"/>
                  </a:lnTo>
                  <a:lnTo>
                    <a:pt x="223403" y="223403"/>
                  </a:lnTo>
                  <a:lnTo>
                    <a:pt x="256176" y="192500"/>
                  </a:lnTo>
                  <a:lnTo>
                    <a:pt x="290729" y="163555"/>
                  </a:lnTo>
                  <a:lnTo>
                    <a:pt x="326973" y="136659"/>
                  </a:lnTo>
                  <a:lnTo>
                    <a:pt x="364819" y="111900"/>
                  </a:lnTo>
                  <a:lnTo>
                    <a:pt x="404176" y="89367"/>
                  </a:lnTo>
                  <a:lnTo>
                    <a:pt x="444956" y="69151"/>
                  </a:lnTo>
                  <a:lnTo>
                    <a:pt x="487070" y="51341"/>
                  </a:lnTo>
                  <a:lnTo>
                    <a:pt x="530427" y="36026"/>
                  </a:lnTo>
                  <a:lnTo>
                    <a:pt x="574939" y="23295"/>
                  </a:lnTo>
                  <a:lnTo>
                    <a:pt x="620517" y="13237"/>
                  </a:lnTo>
                  <a:lnTo>
                    <a:pt x="667070" y="5942"/>
                  </a:lnTo>
                  <a:lnTo>
                    <a:pt x="714510" y="1500"/>
                  </a:lnTo>
                  <a:lnTo>
                    <a:pt x="762748" y="0"/>
                  </a:lnTo>
                  <a:lnTo>
                    <a:pt x="810985" y="1500"/>
                  </a:lnTo>
                  <a:lnTo>
                    <a:pt x="858425" y="5942"/>
                  </a:lnTo>
                  <a:lnTo>
                    <a:pt x="904979" y="13237"/>
                  </a:lnTo>
                  <a:lnTo>
                    <a:pt x="950556" y="23295"/>
                  </a:lnTo>
                  <a:lnTo>
                    <a:pt x="995069" y="36026"/>
                  </a:lnTo>
                  <a:lnTo>
                    <a:pt x="1038426" y="51341"/>
                  </a:lnTo>
                  <a:lnTo>
                    <a:pt x="1080540" y="69151"/>
                  </a:lnTo>
                  <a:lnTo>
                    <a:pt x="1121320" y="89367"/>
                  </a:lnTo>
                  <a:lnTo>
                    <a:pt x="1160677" y="111900"/>
                  </a:lnTo>
                  <a:lnTo>
                    <a:pt x="1198522" y="136659"/>
                  </a:lnTo>
                  <a:lnTo>
                    <a:pt x="1234766" y="163555"/>
                  </a:lnTo>
                  <a:lnTo>
                    <a:pt x="1269319" y="192500"/>
                  </a:lnTo>
                  <a:lnTo>
                    <a:pt x="1302092" y="223403"/>
                  </a:lnTo>
                  <a:lnTo>
                    <a:pt x="1332996" y="256176"/>
                  </a:lnTo>
                  <a:lnTo>
                    <a:pt x="1361941" y="290729"/>
                  </a:lnTo>
                  <a:lnTo>
                    <a:pt x="1388837" y="326973"/>
                  </a:lnTo>
                  <a:lnTo>
                    <a:pt x="1413596" y="364819"/>
                  </a:lnTo>
                  <a:lnTo>
                    <a:pt x="1436128" y="404176"/>
                  </a:lnTo>
                  <a:lnTo>
                    <a:pt x="1456344" y="444956"/>
                  </a:lnTo>
                  <a:lnTo>
                    <a:pt x="1474154" y="487070"/>
                  </a:lnTo>
                  <a:lnTo>
                    <a:pt x="1489470" y="530427"/>
                  </a:lnTo>
                  <a:lnTo>
                    <a:pt x="1502201" y="574939"/>
                  </a:lnTo>
                  <a:lnTo>
                    <a:pt x="1512259" y="620517"/>
                  </a:lnTo>
                  <a:lnTo>
                    <a:pt x="1519553" y="667070"/>
                  </a:lnTo>
                  <a:lnTo>
                    <a:pt x="1523995" y="714510"/>
                  </a:lnTo>
                  <a:lnTo>
                    <a:pt x="1525496" y="762748"/>
                  </a:lnTo>
                  <a:lnTo>
                    <a:pt x="1523995" y="810985"/>
                  </a:lnTo>
                  <a:lnTo>
                    <a:pt x="1519553" y="858425"/>
                  </a:lnTo>
                  <a:lnTo>
                    <a:pt x="1512259" y="904979"/>
                  </a:lnTo>
                  <a:lnTo>
                    <a:pt x="1502201" y="950556"/>
                  </a:lnTo>
                  <a:lnTo>
                    <a:pt x="1489470" y="995069"/>
                  </a:lnTo>
                  <a:lnTo>
                    <a:pt x="1474154" y="1038426"/>
                  </a:lnTo>
                  <a:lnTo>
                    <a:pt x="1456344" y="1080540"/>
                  </a:lnTo>
                  <a:lnTo>
                    <a:pt x="1436128" y="1121320"/>
                  </a:lnTo>
                  <a:lnTo>
                    <a:pt x="1413596" y="1160677"/>
                  </a:lnTo>
                  <a:lnTo>
                    <a:pt x="1388837" y="1198522"/>
                  </a:lnTo>
                  <a:lnTo>
                    <a:pt x="1361941" y="1234766"/>
                  </a:lnTo>
                  <a:lnTo>
                    <a:pt x="1332996" y="1269319"/>
                  </a:lnTo>
                  <a:lnTo>
                    <a:pt x="1302092" y="1302092"/>
                  </a:lnTo>
                  <a:lnTo>
                    <a:pt x="1269319" y="1332996"/>
                  </a:lnTo>
                  <a:lnTo>
                    <a:pt x="1234766" y="1361941"/>
                  </a:lnTo>
                  <a:lnTo>
                    <a:pt x="1198522" y="1388837"/>
                  </a:lnTo>
                  <a:lnTo>
                    <a:pt x="1160677" y="1413596"/>
                  </a:lnTo>
                  <a:lnTo>
                    <a:pt x="1121320" y="1436128"/>
                  </a:lnTo>
                  <a:lnTo>
                    <a:pt x="1080540" y="1456344"/>
                  </a:lnTo>
                  <a:lnTo>
                    <a:pt x="1038426" y="1474154"/>
                  </a:lnTo>
                  <a:lnTo>
                    <a:pt x="995069" y="1489470"/>
                  </a:lnTo>
                  <a:lnTo>
                    <a:pt x="950556" y="1502201"/>
                  </a:lnTo>
                  <a:lnTo>
                    <a:pt x="904979" y="1512259"/>
                  </a:lnTo>
                  <a:lnTo>
                    <a:pt x="858425" y="1519553"/>
                  </a:lnTo>
                  <a:lnTo>
                    <a:pt x="810985" y="1523995"/>
                  </a:lnTo>
                  <a:lnTo>
                    <a:pt x="762748" y="1525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8180" y="7019784"/>
              <a:ext cx="1403523" cy="138861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662081" y="7466684"/>
              <a:ext cx="7407909" cy="910590"/>
            </a:xfrm>
            <a:custGeom>
              <a:avLst/>
              <a:gdLst/>
              <a:ahLst/>
              <a:cxnLst/>
              <a:rect l="l" t="t" r="r" b="b"/>
              <a:pathLst>
                <a:path w="7407909" h="910590">
                  <a:moveTo>
                    <a:pt x="7104188" y="910010"/>
                  </a:moveTo>
                  <a:lnTo>
                    <a:pt x="0" y="910010"/>
                  </a:lnTo>
                  <a:lnTo>
                    <a:pt x="303337" y="0"/>
                  </a:lnTo>
                  <a:lnTo>
                    <a:pt x="7407527" y="0"/>
                  </a:lnTo>
                  <a:lnTo>
                    <a:pt x="7104188" y="910010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950834" y="7348643"/>
              <a:ext cx="1184910" cy="1354455"/>
            </a:xfrm>
            <a:custGeom>
              <a:avLst/>
              <a:gdLst/>
              <a:ahLst/>
              <a:cxnLst/>
              <a:rect l="l" t="t" r="r" b="b"/>
              <a:pathLst>
                <a:path w="1184909" h="1354454">
                  <a:moveTo>
                    <a:pt x="1014902" y="1354221"/>
                  </a:moveTo>
                  <a:lnTo>
                    <a:pt x="0" y="1354221"/>
                  </a:lnTo>
                  <a:lnTo>
                    <a:pt x="338118" y="0"/>
                  </a:lnTo>
                  <a:lnTo>
                    <a:pt x="845842" y="0"/>
                  </a:lnTo>
                  <a:lnTo>
                    <a:pt x="1184336" y="676766"/>
                  </a:lnTo>
                  <a:lnTo>
                    <a:pt x="1014902" y="1354221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26943" y="7085051"/>
              <a:ext cx="1184910" cy="1354455"/>
            </a:xfrm>
            <a:custGeom>
              <a:avLst/>
              <a:gdLst/>
              <a:ahLst/>
              <a:cxnLst/>
              <a:rect l="l" t="t" r="r" b="b"/>
              <a:pathLst>
                <a:path w="1184909" h="1354454">
                  <a:moveTo>
                    <a:pt x="1014917" y="1354221"/>
                  </a:moveTo>
                  <a:lnTo>
                    <a:pt x="0" y="1354221"/>
                  </a:lnTo>
                  <a:lnTo>
                    <a:pt x="338650" y="0"/>
                  </a:lnTo>
                  <a:lnTo>
                    <a:pt x="845827" y="0"/>
                  </a:lnTo>
                  <a:lnTo>
                    <a:pt x="1184326" y="676776"/>
                  </a:lnTo>
                  <a:lnTo>
                    <a:pt x="1014917" y="1354221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730173" y="6787410"/>
              <a:ext cx="1353820" cy="1354455"/>
            </a:xfrm>
            <a:custGeom>
              <a:avLst/>
              <a:gdLst/>
              <a:ahLst/>
              <a:cxnLst/>
              <a:rect l="l" t="t" r="r" b="b"/>
              <a:pathLst>
                <a:path w="1353820" h="1354454">
                  <a:moveTo>
                    <a:pt x="169062" y="677091"/>
                  </a:moveTo>
                  <a:lnTo>
                    <a:pt x="338118" y="0"/>
                  </a:lnTo>
                  <a:lnTo>
                    <a:pt x="845850" y="0"/>
                  </a:lnTo>
                  <a:lnTo>
                    <a:pt x="169062" y="677091"/>
                  </a:lnTo>
                  <a:close/>
                </a:path>
                <a:path w="1353820" h="1354454">
                  <a:moveTo>
                    <a:pt x="507717" y="1354213"/>
                  </a:moveTo>
                  <a:lnTo>
                    <a:pt x="169062" y="677091"/>
                  </a:lnTo>
                  <a:lnTo>
                    <a:pt x="845850" y="0"/>
                  </a:lnTo>
                  <a:lnTo>
                    <a:pt x="1183974" y="677091"/>
                  </a:lnTo>
                  <a:lnTo>
                    <a:pt x="507717" y="1354213"/>
                  </a:lnTo>
                  <a:close/>
                </a:path>
                <a:path w="1353820" h="1354454">
                  <a:moveTo>
                    <a:pt x="1014909" y="1354213"/>
                  </a:moveTo>
                  <a:lnTo>
                    <a:pt x="507717" y="1354213"/>
                  </a:lnTo>
                  <a:lnTo>
                    <a:pt x="1183974" y="677091"/>
                  </a:lnTo>
                  <a:lnTo>
                    <a:pt x="845850" y="0"/>
                  </a:lnTo>
                  <a:lnTo>
                    <a:pt x="1353575" y="0"/>
                  </a:lnTo>
                  <a:lnTo>
                    <a:pt x="1014909" y="1354213"/>
                  </a:lnTo>
                  <a:close/>
                </a:path>
                <a:path w="1353820" h="1354454">
                  <a:moveTo>
                    <a:pt x="507717" y="1354213"/>
                  </a:moveTo>
                  <a:lnTo>
                    <a:pt x="0" y="1354213"/>
                  </a:lnTo>
                  <a:lnTo>
                    <a:pt x="169062" y="677091"/>
                  </a:lnTo>
                  <a:lnTo>
                    <a:pt x="507717" y="1354213"/>
                  </a:lnTo>
                  <a:close/>
                </a:path>
              </a:pathLst>
            </a:custGeom>
            <a:solidFill>
              <a:srgbClr val="F5A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82680" y="8447074"/>
              <a:ext cx="181525" cy="18152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163560" y="8518791"/>
              <a:ext cx="2614930" cy="38100"/>
            </a:xfrm>
            <a:custGeom>
              <a:avLst/>
              <a:gdLst/>
              <a:ahLst/>
              <a:cxnLst/>
              <a:rect l="l" t="t" r="r" b="b"/>
              <a:pathLst>
                <a:path w="2614929" h="38100">
                  <a:moveTo>
                    <a:pt x="2286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228600" y="38100"/>
                  </a:lnTo>
                  <a:lnTo>
                    <a:pt x="228600" y="0"/>
                  </a:lnTo>
                  <a:close/>
                </a:path>
                <a:path w="2614929" h="38100">
                  <a:moveTo>
                    <a:pt x="495300" y="0"/>
                  </a:moveTo>
                  <a:lnTo>
                    <a:pt x="266700" y="0"/>
                  </a:lnTo>
                  <a:lnTo>
                    <a:pt x="266700" y="38100"/>
                  </a:lnTo>
                  <a:lnTo>
                    <a:pt x="495300" y="38100"/>
                  </a:lnTo>
                  <a:lnTo>
                    <a:pt x="495300" y="0"/>
                  </a:lnTo>
                  <a:close/>
                </a:path>
                <a:path w="2614929" h="38100">
                  <a:moveTo>
                    <a:pt x="762000" y="0"/>
                  </a:moveTo>
                  <a:lnTo>
                    <a:pt x="533400" y="0"/>
                  </a:lnTo>
                  <a:lnTo>
                    <a:pt x="533400" y="38100"/>
                  </a:lnTo>
                  <a:lnTo>
                    <a:pt x="762000" y="38100"/>
                  </a:lnTo>
                  <a:lnTo>
                    <a:pt x="762000" y="0"/>
                  </a:lnTo>
                  <a:close/>
                </a:path>
                <a:path w="2614929" h="38100">
                  <a:moveTo>
                    <a:pt x="1028700" y="0"/>
                  </a:moveTo>
                  <a:lnTo>
                    <a:pt x="800100" y="0"/>
                  </a:lnTo>
                  <a:lnTo>
                    <a:pt x="800100" y="38100"/>
                  </a:lnTo>
                  <a:lnTo>
                    <a:pt x="1028700" y="38100"/>
                  </a:lnTo>
                  <a:lnTo>
                    <a:pt x="1028700" y="0"/>
                  </a:lnTo>
                  <a:close/>
                </a:path>
                <a:path w="2614929" h="38100">
                  <a:moveTo>
                    <a:pt x="1295400" y="0"/>
                  </a:moveTo>
                  <a:lnTo>
                    <a:pt x="1066800" y="0"/>
                  </a:lnTo>
                  <a:lnTo>
                    <a:pt x="1066800" y="38100"/>
                  </a:lnTo>
                  <a:lnTo>
                    <a:pt x="1295400" y="38100"/>
                  </a:lnTo>
                  <a:lnTo>
                    <a:pt x="1295400" y="0"/>
                  </a:lnTo>
                  <a:close/>
                </a:path>
                <a:path w="2614929" h="38100">
                  <a:moveTo>
                    <a:pt x="1562100" y="0"/>
                  </a:moveTo>
                  <a:lnTo>
                    <a:pt x="1333500" y="0"/>
                  </a:lnTo>
                  <a:lnTo>
                    <a:pt x="1333500" y="38100"/>
                  </a:lnTo>
                  <a:lnTo>
                    <a:pt x="1562100" y="38100"/>
                  </a:lnTo>
                  <a:lnTo>
                    <a:pt x="1562100" y="0"/>
                  </a:lnTo>
                  <a:close/>
                </a:path>
                <a:path w="2614929" h="38100">
                  <a:moveTo>
                    <a:pt x="1828800" y="0"/>
                  </a:moveTo>
                  <a:lnTo>
                    <a:pt x="1600200" y="0"/>
                  </a:lnTo>
                  <a:lnTo>
                    <a:pt x="1600200" y="38100"/>
                  </a:lnTo>
                  <a:lnTo>
                    <a:pt x="1828800" y="38100"/>
                  </a:lnTo>
                  <a:lnTo>
                    <a:pt x="1828800" y="0"/>
                  </a:lnTo>
                  <a:close/>
                </a:path>
                <a:path w="2614929" h="38100">
                  <a:moveTo>
                    <a:pt x="2095500" y="0"/>
                  </a:moveTo>
                  <a:lnTo>
                    <a:pt x="1866900" y="0"/>
                  </a:lnTo>
                  <a:lnTo>
                    <a:pt x="1866900" y="38100"/>
                  </a:lnTo>
                  <a:lnTo>
                    <a:pt x="2095500" y="38100"/>
                  </a:lnTo>
                  <a:lnTo>
                    <a:pt x="2095500" y="0"/>
                  </a:lnTo>
                  <a:close/>
                </a:path>
                <a:path w="2614929" h="38100">
                  <a:moveTo>
                    <a:pt x="2362200" y="0"/>
                  </a:moveTo>
                  <a:lnTo>
                    <a:pt x="2133600" y="0"/>
                  </a:lnTo>
                  <a:lnTo>
                    <a:pt x="2133600" y="38100"/>
                  </a:lnTo>
                  <a:lnTo>
                    <a:pt x="2362200" y="38100"/>
                  </a:lnTo>
                  <a:lnTo>
                    <a:pt x="2362200" y="0"/>
                  </a:lnTo>
                  <a:close/>
                </a:path>
                <a:path w="2614929" h="38100">
                  <a:moveTo>
                    <a:pt x="2614511" y="0"/>
                  </a:moveTo>
                  <a:lnTo>
                    <a:pt x="2400300" y="0"/>
                  </a:lnTo>
                  <a:lnTo>
                    <a:pt x="2400300" y="38100"/>
                  </a:lnTo>
                  <a:lnTo>
                    <a:pt x="2614511" y="38100"/>
                  </a:lnTo>
                  <a:lnTo>
                    <a:pt x="26145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78951" y="7568183"/>
              <a:ext cx="6361175" cy="62788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8708940" y="6480220"/>
            <a:ext cx="3328562" cy="582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3055">
              <a:lnSpc>
                <a:spcPct val="100000"/>
              </a:lnSpc>
              <a:spcBef>
                <a:spcPts val="100"/>
              </a:spcBef>
            </a:pPr>
            <a:r>
              <a:rPr sz="3700" b="1" i="1" dirty="0">
                <a:solidFill>
                  <a:srgbClr val="FFFFFF"/>
                </a:solidFill>
                <a:latin typeface="Arial"/>
                <a:cs typeface="Arial"/>
              </a:rPr>
              <a:t>TAHUN</a:t>
            </a:r>
            <a:r>
              <a:rPr sz="3700" b="1" i="1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00" b="1" i="1" spc="-20" dirty="0">
                <a:solidFill>
                  <a:srgbClr val="FFFFFF"/>
                </a:solidFill>
                <a:latin typeface="Arial"/>
                <a:cs typeface="Arial"/>
              </a:rPr>
              <a:t>2026</a:t>
            </a:r>
            <a:endParaRPr sz="3700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8775C1-3684-8F63-5E52-9708FB300E34}"/>
              </a:ext>
            </a:extLst>
          </p:cNvPr>
          <p:cNvSpPr txBox="1"/>
          <p:nvPr/>
        </p:nvSpPr>
        <p:spPr>
          <a:xfrm>
            <a:off x="8460542" y="7713679"/>
            <a:ext cx="73497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390" dirty="0">
                <a:solidFill>
                  <a:schemeClr val="bg1"/>
                </a:solidFill>
                <a:latin typeface="Arial Black" panose="020B0A04020102020204" pitchFamily="34" charset="0"/>
                <a:ea typeface="STHupo" panose="02010800040101010101" pitchFamily="2" charset="-122"/>
              </a:rPr>
              <a:t>DISAMPAIKAN OLEH PUSAT LLHPJDIHN </a:t>
            </a:r>
            <a:endParaRPr lang="en-ID" dirty="0">
              <a:solidFill>
                <a:schemeClr val="bg1"/>
              </a:solidFill>
              <a:latin typeface="Arial Black" panose="020B0A04020102020204" pitchFamily="34" charset="0"/>
              <a:ea typeface="STHupo" panose="02010800040101010101" pitchFamily="2" charset="-122"/>
            </a:endParaRP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D8E919D9-7681-5F08-212D-CA9F7FA8DB82}"/>
              </a:ext>
            </a:extLst>
          </p:cNvPr>
          <p:cNvSpPr txBox="1"/>
          <p:nvPr/>
        </p:nvSpPr>
        <p:spPr>
          <a:xfrm>
            <a:off x="7696726" y="5294533"/>
            <a:ext cx="10057874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 b="1" dirty="0" err="1">
                <a:solidFill>
                  <a:srgbClr val="182F79"/>
                </a:solidFill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Dalam</a:t>
            </a:r>
            <a:r>
              <a:rPr lang="en-US" sz="1999" b="1" dirty="0">
                <a:solidFill>
                  <a:srgbClr val="182F79"/>
                </a:solidFill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 </a:t>
            </a:r>
            <a:r>
              <a:rPr lang="en-US" sz="1999" b="1" dirty="0" err="1">
                <a:solidFill>
                  <a:srgbClr val="182F79"/>
                </a:solidFill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Kegiatan</a:t>
            </a:r>
            <a:r>
              <a:rPr lang="en-US" sz="1999" b="1" dirty="0">
                <a:solidFill>
                  <a:srgbClr val="182F79"/>
                </a:solidFill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:</a:t>
            </a:r>
          </a:p>
          <a:p>
            <a:r>
              <a:rPr lang="en-ID" sz="2000" b="1" dirty="0">
                <a:solidFill>
                  <a:srgbClr val="182F79"/>
                </a:solidFill>
                <a:effectLst/>
                <a:latin typeface="Poppins" pitchFamily="2" charset="77"/>
                <a:cs typeface="Poppins" pitchFamily="2" charset="77"/>
              </a:rPr>
              <a:t>“</a:t>
            </a:r>
            <a:r>
              <a:rPr lang="en-ID" sz="2000" b="1" dirty="0" err="1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Sosialisasi</a:t>
            </a:r>
            <a:r>
              <a:rPr lang="en-ID" sz="2000" b="1" dirty="0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1" dirty="0" err="1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Pengelolaan</a:t>
            </a:r>
            <a:r>
              <a:rPr lang="en-ID" sz="2000" b="1" dirty="0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1" dirty="0" err="1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Dokumen</a:t>
            </a:r>
            <a:r>
              <a:rPr lang="en-ID" sz="2000" b="1" dirty="0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 dan </a:t>
            </a:r>
            <a:r>
              <a:rPr lang="en-ID" sz="2000" b="1" dirty="0" err="1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Informasi</a:t>
            </a:r>
            <a:r>
              <a:rPr lang="en-ID" sz="2000" b="1" dirty="0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 Hukum </a:t>
            </a:r>
            <a:r>
              <a:rPr lang="en-ID" sz="2000" b="1" dirty="0" err="1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Kepada</a:t>
            </a:r>
            <a:r>
              <a:rPr lang="en-ID" sz="2000" b="1" dirty="0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1" dirty="0" err="1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Anggota</a:t>
            </a:r>
            <a:r>
              <a:rPr lang="en-ID" sz="2000" b="1" dirty="0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 JDIHN di Wilayah Kalimantan Timur dan Kalimantan Utara </a:t>
            </a:r>
            <a:r>
              <a:rPr lang="en-ID" sz="2000" b="1" dirty="0" err="1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Tahun</a:t>
            </a:r>
            <a:r>
              <a:rPr lang="en-ID" sz="2000" b="1" dirty="0">
                <a:solidFill>
                  <a:srgbClr val="182F79"/>
                </a:solidFill>
                <a:latin typeface="Poppins" pitchFamily="2" charset="77"/>
                <a:cs typeface="Poppins" pitchFamily="2" charset="77"/>
              </a:rPr>
              <a:t> 2026</a:t>
            </a:r>
            <a:r>
              <a:rPr lang="en-ID" sz="2000" b="1" dirty="0">
                <a:solidFill>
                  <a:srgbClr val="182F79"/>
                </a:solidFill>
                <a:effectLst/>
                <a:latin typeface="Poppins" pitchFamily="2" charset="77"/>
                <a:cs typeface="Poppins" pitchFamily="2" charset="77"/>
              </a:rPr>
              <a:t>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95214" y="1409848"/>
            <a:ext cx="705485" cy="716280"/>
          </a:xfrm>
          <a:custGeom>
            <a:avLst/>
            <a:gdLst/>
            <a:ahLst/>
            <a:cxnLst/>
            <a:rect l="l" t="t" r="r" b="b"/>
            <a:pathLst>
              <a:path w="705485" h="716280">
                <a:moveTo>
                  <a:pt x="352649" y="716151"/>
                </a:moveTo>
                <a:lnTo>
                  <a:pt x="304797" y="712882"/>
                </a:lnTo>
                <a:lnTo>
                  <a:pt x="258901" y="703360"/>
                </a:lnTo>
                <a:lnTo>
                  <a:pt x="215382" y="688011"/>
                </a:lnTo>
                <a:lnTo>
                  <a:pt x="174660" y="667263"/>
                </a:lnTo>
                <a:lnTo>
                  <a:pt x="137155" y="641541"/>
                </a:lnTo>
                <a:lnTo>
                  <a:pt x="103288" y="611273"/>
                </a:lnTo>
                <a:lnTo>
                  <a:pt x="73478" y="576885"/>
                </a:lnTo>
                <a:lnTo>
                  <a:pt x="48146" y="538803"/>
                </a:lnTo>
                <a:lnTo>
                  <a:pt x="27712" y="497454"/>
                </a:lnTo>
                <a:lnTo>
                  <a:pt x="12596" y="453266"/>
                </a:lnTo>
                <a:lnTo>
                  <a:pt x="3219" y="406664"/>
                </a:lnTo>
                <a:lnTo>
                  <a:pt x="0" y="358075"/>
                </a:lnTo>
                <a:lnTo>
                  <a:pt x="3219" y="309486"/>
                </a:lnTo>
                <a:lnTo>
                  <a:pt x="12596" y="262884"/>
                </a:lnTo>
                <a:lnTo>
                  <a:pt x="27712" y="218696"/>
                </a:lnTo>
                <a:lnTo>
                  <a:pt x="48146" y="177348"/>
                </a:lnTo>
                <a:lnTo>
                  <a:pt x="73478" y="139266"/>
                </a:lnTo>
                <a:lnTo>
                  <a:pt x="103288" y="104877"/>
                </a:lnTo>
                <a:lnTo>
                  <a:pt x="137155" y="74609"/>
                </a:lnTo>
                <a:lnTo>
                  <a:pt x="174660" y="48887"/>
                </a:lnTo>
                <a:lnTo>
                  <a:pt x="215382" y="28139"/>
                </a:lnTo>
                <a:lnTo>
                  <a:pt x="258901" y="12790"/>
                </a:lnTo>
                <a:lnTo>
                  <a:pt x="304797" y="3268"/>
                </a:lnTo>
                <a:lnTo>
                  <a:pt x="352649" y="0"/>
                </a:lnTo>
                <a:lnTo>
                  <a:pt x="400502" y="3268"/>
                </a:lnTo>
                <a:lnTo>
                  <a:pt x="446398" y="12790"/>
                </a:lnTo>
                <a:lnTo>
                  <a:pt x="489916" y="28139"/>
                </a:lnTo>
                <a:lnTo>
                  <a:pt x="530638" y="48887"/>
                </a:lnTo>
                <a:lnTo>
                  <a:pt x="568143" y="74609"/>
                </a:lnTo>
                <a:lnTo>
                  <a:pt x="602010" y="104877"/>
                </a:lnTo>
                <a:lnTo>
                  <a:pt x="631820" y="139266"/>
                </a:lnTo>
                <a:lnTo>
                  <a:pt x="657152" y="177348"/>
                </a:lnTo>
                <a:lnTo>
                  <a:pt x="677586" y="218696"/>
                </a:lnTo>
                <a:lnTo>
                  <a:pt x="692702" y="262884"/>
                </a:lnTo>
                <a:lnTo>
                  <a:pt x="702080" y="309486"/>
                </a:lnTo>
                <a:lnTo>
                  <a:pt x="705299" y="358075"/>
                </a:lnTo>
                <a:lnTo>
                  <a:pt x="702080" y="406664"/>
                </a:lnTo>
                <a:lnTo>
                  <a:pt x="692702" y="453266"/>
                </a:lnTo>
                <a:lnTo>
                  <a:pt x="677586" y="497454"/>
                </a:lnTo>
                <a:lnTo>
                  <a:pt x="657152" y="538803"/>
                </a:lnTo>
                <a:lnTo>
                  <a:pt x="631820" y="576885"/>
                </a:lnTo>
                <a:lnTo>
                  <a:pt x="602010" y="611273"/>
                </a:lnTo>
                <a:lnTo>
                  <a:pt x="568143" y="641541"/>
                </a:lnTo>
                <a:lnTo>
                  <a:pt x="530638" y="667263"/>
                </a:lnTo>
                <a:lnTo>
                  <a:pt x="489916" y="688011"/>
                </a:lnTo>
                <a:lnTo>
                  <a:pt x="446398" y="703360"/>
                </a:lnTo>
                <a:lnTo>
                  <a:pt x="400502" y="712882"/>
                </a:lnTo>
                <a:lnTo>
                  <a:pt x="352649" y="716151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28700" y="5662502"/>
            <a:ext cx="5140960" cy="4567555"/>
            <a:chOff x="1028700" y="5662502"/>
            <a:chExt cx="5140960" cy="4567555"/>
          </a:xfrm>
        </p:grpSpPr>
        <p:sp>
          <p:nvSpPr>
            <p:cNvPr id="4" name="object 4"/>
            <p:cNvSpPr/>
            <p:nvPr/>
          </p:nvSpPr>
          <p:spPr>
            <a:xfrm>
              <a:off x="2404123" y="5662502"/>
              <a:ext cx="3765550" cy="4567555"/>
            </a:xfrm>
            <a:custGeom>
              <a:avLst/>
              <a:gdLst/>
              <a:ahLst/>
              <a:cxnLst/>
              <a:rect l="l" t="t" r="r" b="b"/>
              <a:pathLst>
                <a:path w="3765550" h="4567555">
                  <a:moveTo>
                    <a:pt x="3384370" y="4567348"/>
                  </a:moveTo>
                  <a:lnTo>
                    <a:pt x="380999" y="4567348"/>
                  </a:lnTo>
                  <a:lnTo>
                    <a:pt x="330919" y="4564043"/>
                  </a:lnTo>
                  <a:lnTo>
                    <a:pt x="282121" y="4554294"/>
                  </a:lnTo>
                  <a:lnTo>
                    <a:pt x="235197" y="4538346"/>
                  </a:lnTo>
                  <a:lnTo>
                    <a:pt x="190739" y="4516443"/>
                  </a:lnTo>
                  <a:lnTo>
                    <a:pt x="149340" y="4488831"/>
                  </a:lnTo>
                  <a:lnTo>
                    <a:pt x="111592" y="4455755"/>
                  </a:lnTo>
                  <a:lnTo>
                    <a:pt x="78516" y="4418007"/>
                  </a:lnTo>
                  <a:lnTo>
                    <a:pt x="50904" y="4376608"/>
                  </a:lnTo>
                  <a:lnTo>
                    <a:pt x="29001" y="4332150"/>
                  </a:lnTo>
                  <a:lnTo>
                    <a:pt x="13053" y="4285226"/>
                  </a:lnTo>
                  <a:lnTo>
                    <a:pt x="3304" y="4236428"/>
                  </a:lnTo>
                  <a:lnTo>
                    <a:pt x="0" y="4186348"/>
                  </a:lnTo>
                  <a:lnTo>
                    <a:pt x="0" y="380999"/>
                  </a:lnTo>
                  <a:lnTo>
                    <a:pt x="3304" y="330919"/>
                  </a:lnTo>
                  <a:lnTo>
                    <a:pt x="13053" y="282121"/>
                  </a:lnTo>
                  <a:lnTo>
                    <a:pt x="29001" y="235197"/>
                  </a:lnTo>
                  <a:lnTo>
                    <a:pt x="50904" y="190739"/>
                  </a:lnTo>
                  <a:lnTo>
                    <a:pt x="78516" y="149340"/>
                  </a:lnTo>
                  <a:lnTo>
                    <a:pt x="111592" y="111592"/>
                  </a:lnTo>
                  <a:lnTo>
                    <a:pt x="149340" y="78516"/>
                  </a:lnTo>
                  <a:lnTo>
                    <a:pt x="190739" y="50904"/>
                  </a:lnTo>
                  <a:lnTo>
                    <a:pt x="235197" y="29001"/>
                  </a:lnTo>
                  <a:lnTo>
                    <a:pt x="282121" y="13053"/>
                  </a:lnTo>
                  <a:lnTo>
                    <a:pt x="330919" y="3304"/>
                  </a:lnTo>
                  <a:lnTo>
                    <a:pt x="380999" y="0"/>
                  </a:lnTo>
                  <a:lnTo>
                    <a:pt x="3384370" y="0"/>
                  </a:lnTo>
                  <a:lnTo>
                    <a:pt x="3434450" y="3304"/>
                  </a:lnTo>
                  <a:lnTo>
                    <a:pt x="3483248" y="13053"/>
                  </a:lnTo>
                  <a:lnTo>
                    <a:pt x="3530172" y="29001"/>
                  </a:lnTo>
                  <a:lnTo>
                    <a:pt x="3574630" y="50904"/>
                  </a:lnTo>
                  <a:lnTo>
                    <a:pt x="3616029" y="78516"/>
                  </a:lnTo>
                  <a:lnTo>
                    <a:pt x="3653778" y="111592"/>
                  </a:lnTo>
                  <a:lnTo>
                    <a:pt x="3686853" y="149340"/>
                  </a:lnTo>
                  <a:lnTo>
                    <a:pt x="3714465" y="190739"/>
                  </a:lnTo>
                  <a:lnTo>
                    <a:pt x="3736368" y="235197"/>
                  </a:lnTo>
                  <a:lnTo>
                    <a:pt x="3752317" y="282121"/>
                  </a:lnTo>
                  <a:lnTo>
                    <a:pt x="3762066" y="330919"/>
                  </a:lnTo>
                  <a:lnTo>
                    <a:pt x="3765370" y="380999"/>
                  </a:lnTo>
                  <a:lnTo>
                    <a:pt x="3765370" y="4186348"/>
                  </a:lnTo>
                  <a:lnTo>
                    <a:pt x="3762066" y="4236428"/>
                  </a:lnTo>
                  <a:lnTo>
                    <a:pt x="3752317" y="4285226"/>
                  </a:lnTo>
                  <a:lnTo>
                    <a:pt x="3736368" y="4332150"/>
                  </a:lnTo>
                  <a:lnTo>
                    <a:pt x="3714465" y="4376608"/>
                  </a:lnTo>
                  <a:lnTo>
                    <a:pt x="3686853" y="4418007"/>
                  </a:lnTo>
                  <a:lnTo>
                    <a:pt x="3653778" y="4455755"/>
                  </a:lnTo>
                  <a:lnTo>
                    <a:pt x="3616029" y="4488831"/>
                  </a:lnTo>
                  <a:lnTo>
                    <a:pt x="3574630" y="4516443"/>
                  </a:lnTo>
                  <a:lnTo>
                    <a:pt x="3530172" y="4538346"/>
                  </a:lnTo>
                  <a:lnTo>
                    <a:pt x="3483248" y="4554294"/>
                  </a:lnTo>
                  <a:lnTo>
                    <a:pt x="3434450" y="4564043"/>
                  </a:lnTo>
                  <a:lnTo>
                    <a:pt x="3384370" y="4567348"/>
                  </a:lnTo>
                  <a:close/>
                </a:path>
              </a:pathLst>
            </a:custGeom>
            <a:solidFill>
              <a:srgbClr val="030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" y="9406904"/>
              <a:ext cx="4702320" cy="755958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028700" y="4227886"/>
            <a:ext cx="4835525" cy="5485130"/>
            <a:chOff x="1028700" y="4227886"/>
            <a:chExt cx="4835525" cy="54851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9071" y="4227886"/>
              <a:ext cx="775059" cy="74123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07313" y="4245902"/>
              <a:ext cx="742950" cy="707390"/>
            </a:xfrm>
            <a:custGeom>
              <a:avLst/>
              <a:gdLst/>
              <a:ahLst/>
              <a:cxnLst/>
              <a:rect l="l" t="t" r="r" b="b"/>
              <a:pathLst>
                <a:path w="742950" h="707389">
                  <a:moveTo>
                    <a:pt x="657210" y="707337"/>
                  </a:moveTo>
                  <a:lnTo>
                    <a:pt x="85579" y="707337"/>
                  </a:lnTo>
                  <a:lnTo>
                    <a:pt x="79623" y="706750"/>
                  </a:lnTo>
                  <a:lnTo>
                    <a:pt x="35706" y="688559"/>
                  </a:lnTo>
                  <a:lnTo>
                    <a:pt x="9273" y="656351"/>
                  </a:lnTo>
                  <a:lnTo>
                    <a:pt x="0" y="621757"/>
                  </a:lnTo>
                  <a:lnTo>
                    <a:pt x="0" y="85579"/>
                  </a:lnTo>
                  <a:lnTo>
                    <a:pt x="12095" y="45707"/>
                  </a:lnTo>
                  <a:lnTo>
                    <a:pt x="45707" y="12095"/>
                  </a:lnTo>
                  <a:lnTo>
                    <a:pt x="85579" y="0"/>
                  </a:lnTo>
                  <a:lnTo>
                    <a:pt x="91593" y="0"/>
                  </a:lnTo>
                  <a:lnTo>
                    <a:pt x="657210" y="0"/>
                  </a:lnTo>
                  <a:lnTo>
                    <a:pt x="697082" y="12095"/>
                  </a:lnTo>
                  <a:lnTo>
                    <a:pt x="730695" y="45707"/>
                  </a:lnTo>
                  <a:lnTo>
                    <a:pt x="742790" y="85579"/>
                  </a:lnTo>
                  <a:lnTo>
                    <a:pt x="742790" y="621757"/>
                  </a:lnTo>
                  <a:lnTo>
                    <a:pt x="730695" y="661629"/>
                  </a:lnTo>
                  <a:lnTo>
                    <a:pt x="697082" y="695242"/>
                  </a:lnTo>
                  <a:lnTo>
                    <a:pt x="663167" y="706750"/>
                  </a:lnTo>
                  <a:lnTo>
                    <a:pt x="657210" y="707337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700" y="4624150"/>
              <a:ext cx="4703245" cy="50885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441912" y="9327806"/>
              <a:ext cx="398145" cy="33655"/>
            </a:xfrm>
            <a:custGeom>
              <a:avLst/>
              <a:gdLst/>
              <a:ahLst/>
              <a:cxnLst/>
              <a:rect l="l" t="t" r="r" b="b"/>
              <a:pathLst>
                <a:path w="398145" h="33654">
                  <a:moveTo>
                    <a:pt x="33464" y="7493"/>
                  </a:moveTo>
                  <a:lnTo>
                    <a:pt x="25984" y="0"/>
                  </a:lnTo>
                  <a:lnTo>
                    <a:pt x="7493" y="0"/>
                  </a:lnTo>
                  <a:lnTo>
                    <a:pt x="0" y="7493"/>
                  </a:lnTo>
                  <a:lnTo>
                    <a:pt x="0" y="25971"/>
                  </a:lnTo>
                  <a:lnTo>
                    <a:pt x="7493" y="33464"/>
                  </a:lnTo>
                  <a:lnTo>
                    <a:pt x="16738" y="33464"/>
                  </a:lnTo>
                  <a:lnTo>
                    <a:pt x="25984" y="33464"/>
                  </a:lnTo>
                  <a:lnTo>
                    <a:pt x="33464" y="25971"/>
                  </a:lnTo>
                  <a:lnTo>
                    <a:pt x="33464" y="7493"/>
                  </a:lnTo>
                  <a:close/>
                </a:path>
                <a:path w="398145" h="33654">
                  <a:moveTo>
                    <a:pt x="215671" y="7493"/>
                  </a:moveTo>
                  <a:lnTo>
                    <a:pt x="208178" y="0"/>
                  </a:lnTo>
                  <a:lnTo>
                    <a:pt x="189687" y="0"/>
                  </a:lnTo>
                  <a:lnTo>
                    <a:pt x="182206" y="7493"/>
                  </a:lnTo>
                  <a:lnTo>
                    <a:pt x="182206" y="25971"/>
                  </a:lnTo>
                  <a:lnTo>
                    <a:pt x="189687" y="33464"/>
                  </a:lnTo>
                  <a:lnTo>
                    <a:pt x="198932" y="33464"/>
                  </a:lnTo>
                  <a:lnTo>
                    <a:pt x="208178" y="33464"/>
                  </a:lnTo>
                  <a:lnTo>
                    <a:pt x="215671" y="25971"/>
                  </a:lnTo>
                  <a:lnTo>
                    <a:pt x="215671" y="7493"/>
                  </a:lnTo>
                  <a:close/>
                </a:path>
                <a:path w="398145" h="33654">
                  <a:moveTo>
                    <a:pt x="397852" y="7493"/>
                  </a:moveTo>
                  <a:lnTo>
                    <a:pt x="390359" y="0"/>
                  </a:lnTo>
                  <a:lnTo>
                    <a:pt x="371881" y="0"/>
                  </a:lnTo>
                  <a:lnTo>
                    <a:pt x="364388" y="7493"/>
                  </a:lnTo>
                  <a:lnTo>
                    <a:pt x="364388" y="25971"/>
                  </a:lnTo>
                  <a:lnTo>
                    <a:pt x="371881" y="33464"/>
                  </a:lnTo>
                  <a:lnTo>
                    <a:pt x="390359" y="33464"/>
                  </a:lnTo>
                  <a:lnTo>
                    <a:pt x="397852" y="25971"/>
                  </a:lnTo>
                  <a:lnTo>
                    <a:pt x="397852" y="16725"/>
                  </a:lnTo>
                  <a:lnTo>
                    <a:pt x="397852" y="74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5988505" y="932779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1" y="33463"/>
                </a:lnTo>
                <a:lnTo>
                  <a:pt x="0" y="25972"/>
                </a:lnTo>
                <a:lnTo>
                  <a:pt x="0" y="7491"/>
                </a:lnTo>
                <a:lnTo>
                  <a:pt x="7491" y="0"/>
                </a:lnTo>
                <a:lnTo>
                  <a:pt x="25973" y="0"/>
                </a:lnTo>
                <a:lnTo>
                  <a:pt x="33463" y="7491"/>
                </a:lnTo>
                <a:lnTo>
                  <a:pt x="33463" y="25972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41923" y="951184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2" y="33465"/>
                </a:moveTo>
                <a:lnTo>
                  <a:pt x="7491" y="33465"/>
                </a:lnTo>
                <a:lnTo>
                  <a:pt x="0" y="25973"/>
                </a:lnTo>
                <a:lnTo>
                  <a:pt x="0" y="7492"/>
                </a:lnTo>
                <a:lnTo>
                  <a:pt x="7491" y="0"/>
                </a:lnTo>
                <a:lnTo>
                  <a:pt x="25972" y="0"/>
                </a:lnTo>
                <a:lnTo>
                  <a:pt x="33463" y="7492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2" y="334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24118" y="951184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5"/>
                </a:moveTo>
                <a:lnTo>
                  <a:pt x="16732" y="33465"/>
                </a:lnTo>
                <a:lnTo>
                  <a:pt x="7492" y="33465"/>
                </a:lnTo>
                <a:lnTo>
                  <a:pt x="0" y="25973"/>
                </a:lnTo>
                <a:lnTo>
                  <a:pt x="0" y="7492"/>
                </a:lnTo>
                <a:lnTo>
                  <a:pt x="7492" y="0"/>
                </a:lnTo>
                <a:lnTo>
                  <a:pt x="25973" y="0"/>
                </a:lnTo>
                <a:lnTo>
                  <a:pt x="33465" y="7492"/>
                </a:lnTo>
                <a:lnTo>
                  <a:pt x="33465" y="25973"/>
                </a:lnTo>
                <a:lnTo>
                  <a:pt x="25973" y="334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806309" y="951184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1" y="33465"/>
                </a:moveTo>
                <a:lnTo>
                  <a:pt x="7490" y="33465"/>
                </a:lnTo>
                <a:lnTo>
                  <a:pt x="0" y="25973"/>
                </a:lnTo>
                <a:lnTo>
                  <a:pt x="0" y="7492"/>
                </a:lnTo>
                <a:lnTo>
                  <a:pt x="7490" y="0"/>
                </a:lnTo>
                <a:lnTo>
                  <a:pt x="25971" y="0"/>
                </a:lnTo>
                <a:lnTo>
                  <a:pt x="33463" y="7492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1" y="334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88505" y="951184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5"/>
                </a:moveTo>
                <a:lnTo>
                  <a:pt x="16732" y="33465"/>
                </a:lnTo>
                <a:lnTo>
                  <a:pt x="7491" y="33465"/>
                </a:lnTo>
                <a:lnTo>
                  <a:pt x="0" y="25973"/>
                </a:lnTo>
                <a:lnTo>
                  <a:pt x="0" y="7492"/>
                </a:lnTo>
                <a:lnTo>
                  <a:pt x="7491" y="0"/>
                </a:lnTo>
                <a:lnTo>
                  <a:pt x="25973" y="0"/>
                </a:lnTo>
                <a:lnTo>
                  <a:pt x="33463" y="7492"/>
                </a:lnTo>
                <a:lnTo>
                  <a:pt x="33463" y="25973"/>
                </a:lnTo>
                <a:lnTo>
                  <a:pt x="25973" y="334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41923" y="969589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2" y="33463"/>
                </a:moveTo>
                <a:lnTo>
                  <a:pt x="7491" y="33463"/>
                </a:lnTo>
                <a:lnTo>
                  <a:pt x="0" y="25973"/>
                </a:lnTo>
                <a:lnTo>
                  <a:pt x="0" y="7490"/>
                </a:lnTo>
                <a:lnTo>
                  <a:pt x="7491" y="0"/>
                </a:lnTo>
                <a:lnTo>
                  <a:pt x="25972" y="0"/>
                </a:lnTo>
                <a:lnTo>
                  <a:pt x="33463" y="7490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2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24118" y="969589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2" y="33463"/>
                </a:lnTo>
                <a:lnTo>
                  <a:pt x="0" y="25973"/>
                </a:lnTo>
                <a:lnTo>
                  <a:pt x="0" y="7490"/>
                </a:lnTo>
                <a:lnTo>
                  <a:pt x="7492" y="0"/>
                </a:lnTo>
                <a:lnTo>
                  <a:pt x="25973" y="0"/>
                </a:lnTo>
                <a:lnTo>
                  <a:pt x="33465" y="7490"/>
                </a:lnTo>
                <a:lnTo>
                  <a:pt x="33465" y="25973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06309" y="969589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1" y="33463"/>
                </a:moveTo>
                <a:lnTo>
                  <a:pt x="7490" y="33463"/>
                </a:lnTo>
                <a:lnTo>
                  <a:pt x="0" y="25973"/>
                </a:lnTo>
                <a:lnTo>
                  <a:pt x="0" y="7490"/>
                </a:lnTo>
                <a:lnTo>
                  <a:pt x="7490" y="0"/>
                </a:lnTo>
                <a:lnTo>
                  <a:pt x="25971" y="0"/>
                </a:lnTo>
                <a:lnTo>
                  <a:pt x="33463" y="7490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1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88505" y="969589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1" y="33463"/>
                </a:lnTo>
                <a:lnTo>
                  <a:pt x="0" y="25973"/>
                </a:lnTo>
                <a:lnTo>
                  <a:pt x="0" y="7490"/>
                </a:lnTo>
                <a:lnTo>
                  <a:pt x="7491" y="0"/>
                </a:lnTo>
                <a:lnTo>
                  <a:pt x="25973" y="0"/>
                </a:lnTo>
                <a:lnTo>
                  <a:pt x="33463" y="7490"/>
                </a:lnTo>
                <a:lnTo>
                  <a:pt x="33463" y="25973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41923" y="987996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2" y="33463"/>
                </a:moveTo>
                <a:lnTo>
                  <a:pt x="7491" y="33463"/>
                </a:lnTo>
                <a:lnTo>
                  <a:pt x="0" y="25973"/>
                </a:lnTo>
                <a:lnTo>
                  <a:pt x="0" y="7492"/>
                </a:lnTo>
                <a:lnTo>
                  <a:pt x="7491" y="0"/>
                </a:lnTo>
                <a:lnTo>
                  <a:pt x="25972" y="0"/>
                </a:lnTo>
                <a:lnTo>
                  <a:pt x="33463" y="7492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2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24118" y="987996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2" y="33463"/>
                </a:lnTo>
                <a:lnTo>
                  <a:pt x="0" y="25973"/>
                </a:lnTo>
                <a:lnTo>
                  <a:pt x="0" y="7492"/>
                </a:lnTo>
                <a:lnTo>
                  <a:pt x="7492" y="0"/>
                </a:lnTo>
                <a:lnTo>
                  <a:pt x="25973" y="0"/>
                </a:lnTo>
                <a:lnTo>
                  <a:pt x="33465" y="7492"/>
                </a:lnTo>
                <a:lnTo>
                  <a:pt x="33465" y="25973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806309" y="987996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1" y="33463"/>
                </a:moveTo>
                <a:lnTo>
                  <a:pt x="7490" y="33463"/>
                </a:lnTo>
                <a:lnTo>
                  <a:pt x="0" y="25973"/>
                </a:lnTo>
                <a:lnTo>
                  <a:pt x="0" y="7492"/>
                </a:lnTo>
                <a:lnTo>
                  <a:pt x="7490" y="0"/>
                </a:lnTo>
                <a:lnTo>
                  <a:pt x="25971" y="0"/>
                </a:lnTo>
                <a:lnTo>
                  <a:pt x="33463" y="7492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1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988505" y="987996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1" y="33463"/>
                </a:lnTo>
                <a:lnTo>
                  <a:pt x="0" y="25973"/>
                </a:lnTo>
                <a:lnTo>
                  <a:pt x="0" y="7492"/>
                </a:lnTo>
                <a:lnTo>
                  <a:pt x="7491" y="0"/>
                </a:lnTo>
                <a:lnTo>
                  <a:pt x="25973" y="0"/>
                </a:lnTo>
                <a:lnTo>
                  <a:pt x="33463" y="7492"/>
                </a:lnTo>
                <a:lnTo>
                  <a:pt x="33463" y="25973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41923" y="1006401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2" y="33463"/>
                </a:moveTo>
                <a:lnTo>
                  <a:pt x="7491" y="33463"/>
                </a:lnTo>
                <a:lnTo>
                  <a:pt x="0" y="25971"/>
                </a:lnTo>
                <a:lnTo>
                  <a:pt x="0" y="7490"/>
                </a:lnTo>
                <a:lnTo>
                  <a:pt x="7491" y="0"/>
                </a:lnTo>
                <a:lnTo>
                  <a:pt x="25972" y="0"/>
                </a:lnTo>
                <a:lnTo>
                  <a:pt x="33463" y="7490"/>
                </a:lnTo>
                <a:lnTo>
                  <a:pt x="33463" y="16731"/>
                </a:lnTo>
                <a:lnTo>
                  <a:pt x="33463" y="25971"/>
                </a:lnTo>
                <a:lnTo>
                  <a:pt x="25972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24118" y="1006401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2" y="33463"/>
                </a:lnTo>
                <a:lnTo>
                  <a:pt x="0" y="25971"/>
                </a:lnTo>
                <a:lnTo>
                  <a:pt x="0" y="7490"/>
                </a:lnTo>
                <a:lnTo>
                  <a:pt x="7492" y="0"/>
                </a:lnTo>
                <a:lnTo>
                  <a:pt x="25973" y="0"/>
                </a:lnTo>
                <a:lnTo>
                  <a:pt x="33465" y="7490"/>
                </a:lnTo>
                <a:lnTo>
                  <a:pt x="33465" y="25971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06309" y="1006401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1" y="33463"/>
                </a:moveTo>
                <a:lnTo>
                  <a:pt x="7490" y="33463"/>
                </a:lnTo>
                <a:lnTo>
                  <a:pt x="0" y="25971"/>
                </a:lnTo>
                <a:lnTo>
                  <a:pt x="0" y="7490"/>
                </a:lnTo>
                <a:lnTo>
                  <a:pt x="7490" y="0"/>
                </a:lnTo>
                <a:lnTo>
                  <a:pt x="25971" y="0"/>
                </a:lnTo>
                <a:lnTo>
                  <a:pt x="33463" y="7490"/>
                </a:lnTo>
                <a:lnTo>
                  <a:pt x="33463" y="16731"/>
                </a:lnTo>
                <a:lnTo>
                  <a:pt x="33463" y="25971"/>
                </a:lnTo>
                <a:lnTo>
                  <a:pt x="25971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988505" y="1006401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1" y="33463"/>
                </a:lnTo>
                <a:lnTo>
                  <a:pt x="0" y="25971"/>
                </a:lnTo>
                <a:lnTo>
                  <a:pt x="0" y="7490"/>
                </a:lnTo>
                <a:lnTo>
                  <a:pt x="7491" y="0"/>
                </a:lnTo>
                <a:lnTo>
                  <a:pt x="25973" y="0"/>
                </a:lnTo>
                <a:lnTo>
                  <a:pt x="33463" y="7490"/>
                </a:lnTo>
                <a:lnTo>
                  <a:pt x="33463" y="25971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552772" y="9493076"/>
            <a:ext cx="1735226" cy="793923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0" y="3441579"/>
            <a:ext cx="575310" cy="1102360"/>
            <a:chOff x="0" y="3441579"/>
            <a:chExt cx="575310" cy="1102360"/>
          </a:xfrm>
        </p:grpSpPr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441579"/>
              <a:ext cx="574690" cy="110206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0" y="3468365"/>
              <a:ext cx="554355" cy="1052195"/>
            </a:xfrm>
            <a:custGeom>
              <a:avLst/>
              <a:gdLst/>
              <a:ahLst/>
              <a:cxnLst/>
              <a:rect l="l" t="t" r="r" b="b"/>
              <a:pathLst>
                <a:path w="554355" h="1052195">
                  <a:moveTo>
                    <a:pt x="417657" y="1051660"/>
                  </a:moveTo>
                  <a:lnTo>
                    <a:pt x="0" y="1051660"/>
                  </a:lnTo>
                  <a:lnTo>
                    <a:pt x="0" y="0"/>
                  </a:lnTo>
                  <a:lnTo>
                    <a:pt x="417657" y="0"/>
                  </a:lnTo>
                  <a:lnTo>
                    <a:pt x="424347" y="163"/>
                  </a:lnTo>
                  <a:lnTo>
                    <a:pt x="463527" y="7956"/>
                  </a:lnTo>
                  <a:lnTo>
                    <a:pt x="498786" y="26803"/>
                  </a:lnTo>
                  <a:lnTo>
                    <a:pt x="527034" y="55050"/>
                  </a:lnTo>
                  <a:lnTo>
                    <a:pt x="545880" y="90309"/>
                  </a:lnTo>
                  <a:lnTo>
                    <a:pt x="553674" y="129490"/>
                  </a:lnTo>
                  <a:lnTo>
                    <a:pt x="553837" y="136180"/>
                  </a:lnTo>
                  <a:lnTo>
                    <a:pt x="553837" y="915479"/>
                  </a:lnTo>
                  <a:lnTo>
                    <a:pt x="547975" y="955011"/>
                  </a:lnTo>
                  <a:lnTo>
                    <a:pt x="530886" y="991137"/>
                  </a:lnTo>
                  <a:lnTo>
                    <a:pt x="504050" y="1020749"/>
                  </a:lnTo>
                  <a:lnTo>
                    <a:pt x="469771" y="1041293"/>
                  </a:lnTo>
                  <a:lnTo>
                    <a:pt x="431005" y="1051005"/>
                  </a:lnTo>
                  <a:lnTo>
                    <a:pt x="417657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15699029" y="0"/>
            <a:ext cx="2442210" cy="1739264"/>
            <a:chOff x="15699029" y="0"/>
            <a:chExt cx="2442210" cy="1739264"/>
          </a:xfrm>
        </p:grpSpPr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699029" y="0"/>
              <a:ext cx="1419224" cy="173880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sp>
        <p:nvSpPr>
          <p:cNvPr id="35" name="object 35"/>
          <p:cNvSpPr/>
          <p:nvPr/>
        </p:nvSpPr>
        <p:spPr>
          <a:xfrm>
            <a:off x="0" y="410388"/>
            <a:ext cx="5248910" cy="741045"/>
          </a:xfrm>
          <a:custGeom>
            <a:avLst/>
            <a:gdLst/>
            <a:ahLst/>
            <a:cxnLst/>
            <a:rect l="l" t="t" r="r" b="b"/>
            <a:pathLst>
              <a:path w="5248910" h="741044">
                <a:moveTo>
                  <a:pt x="0" y="0"/>
                </a:moveTo>
                <a:lnTo>
                  <a:pt x="5138949" y="0"/>
                </a:lnTo>
                <a:lnTo>
                  <a:pt x="5164914" y="3099"/>
                </a:lnTo>
                <a:lnTo>
                  <a:pt x="5210548" y="26409"/>
                </a:lnTo>
                <a:lnTo>
                  <a:pt x="5240986" y="68482"/>
                </a:lnTo>
                <a:lnTo>
                  <a:pt x="5248849" y="119118"/>
                </a:lnTo>
                <a:lnTo>
                  <a:pt x="5243670" y="144749"/>
                </a:lnTo>
                <a:lnTo>
                  <a:pt x="5095093" y="595809"/>
                </a:lnTo>
                <a:lnTo>
                  <a:pt x="5076708" y="636525"/>
                </a:lnTo>
                <a:lnTo>
                  <a:pt x="5050785" y="671728"/>
                </a:lnTo>
                <a:lnTo>
                  <a:pt x="5018488" y="700577"/>
                </a:lnTo>
                <a:lnTo>
                  <a:pt x="4980984" y="722227"/>
                </a:lnTo>
                <a:lnTo>
                  <a:pt x="4939437" y="735835"/>
                </a:lnTo>
                <a:lnTo>
                  <a:pt x="4895013" y="740558"/>
                </a:lnTo>
                <a:lnTo>
                  <a:pt x="0" y="740558"/>
                </a:lnTo>
                <a:lnTo>
                  <a:pt x="0" y="0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605395" y="6976600"/>
            <a:ext cx="6229349" cy="3162299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13117745" y="2871657"/>
            <a:ext cx="5170805" cy="2981325"/>
            <a:chOff x="13117745" y="2871657"/>
            <a:chExt cx="5170805" cy="2981325"/>
          </a:xfrm>
        </p:grpSpPr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117745" y="2871657"/>
              <a:ext cx="5170254" cy="298132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460210" y="3633656"/>
              <a:ext cx="66675" cy="6667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460210" y="4519480"/>
              <a:ext cx="66675" cy="66674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13121338" y="7304107"/>
            <a:ext cx="4857750" cy="1952625"/>
            <a:chOff x="13121338" y="7304107"/>
            <a:chExt cx="4857750" cy="1952625"/>
          </a:xfrm>
        </p:grpSpPr>
        <p:sp>
          <p:nvSpPr>
            <p:cNvPr id="42" name="object 42"/>
            <p:cNvSpPr/>
            <p:nvPr/>
          </p:nvSpPr>
          <p:spPr>
            <a:xfrm>
              <a:off x="13121335" y="7304112"/>
              <a:ext cx="4857750" cy="1952625"/>
            </a:xfrm>
            <a:custGeom>
              <a:avLst/>
              <a:gdLst/>
              <a:ahLst/>
              <a:cxnLst/>
              <a:rect l="l" t="t" r="r" b="b"/>
              <a:pathLst>
                <a:path w="4857750" h="1952625">
                  <a:moveTo>
                    <a:pt x="2453970" y="0"/>
                  </a:moveTo>
                  <a:lnTo>
                    <a:pt x="778637" y="0"/>
                  </a:lnTo>
                  <a:lnTo>
                    <a:pt x="731266" y="1422"/>
                  </a:lnTo>
                  <a:lnTo>
                    <a:pt x="684644" y="5638"/>
                  </a:lnTo>
                  <a:lnTo>
                    <a:pt x="638848" y="12573"/>
                  </a:lnTo>
                  <a:lnTo>
                    <a:pt x="593953" y="22123"/>
                  </a:lnTo>
                  <a:lnTo>
                    <a:pt x="550049" y="34226"/>
                  </a:lnTo>
                  <a:lnTo>
                    <a:pt x="507212" y="48793"/>
                  </a:lnTo>
                  <a:lnTo>
                    <a:pt x="465531" y="65747"/>
                  </a:lnTo>
                  <a:lnTo>
                    <a:pt x="425081" y="84988"/>
                  </a:lnTo>
                  <a:lnTo>
                    <a:pt x="385940" y="106464"/>
                  </a:lnTo>
                  <a:lnTo>
                    <a:pt x="348208" y="130060"/>
                  </a:lnTo>
                  <a:lnTo>
                    <a:pt x="311950" y="155727"/>
                  </a:lnTo>
                  <a:lnTo>
                    <a:pt x="277253" y="183349"/>
                  </a:lnTo>
                  <a:lnTo>
                    <a:pt x="244195" y="212877"/>
                  </a:lnTo>
                  <a:lnTo>
                    <a:pt x="212864" y="244195"/>
                  </a:lnTo>
                  <a:lnTo>
                    <a:pt x="183349" y="277253"/>
                  </a:lnTo>
                  <a:lnTo>
                    <a:pt x="155714" y="311950"/>
                  </a:lnTo>
                  <a:lnTo>
                    <a:pt x="130060" y="348208"/>
                  </a:lnTo>
                  <a:lnTo>
                    <a:pt x="106451" y="385953"/>
                  </a:lnTo>
                  <a:lnTo>
                    <a:pt x="84988" y="425081"/>
                  </a:lnTo>
                  <a:lnTo>
                    <a:pt x="65735" y="465531"/>
                  </a:lnTo>
                  <a:lnTo>
                    <a:pt x="48793" y="507225"/>
                  </a:lnTo>
                  <a:lnTo>
                    <a:pt x="34226" y="550062"/>
                  </a:lnTo>
                  <a:lnTo>
                    <a:pt x="22123" y="593966"/>
                  </a:lnTo>
                  <a:lnTo>
                    <a:pt x="12560" y="638860"/>
                  </a:lnTo>
                  <a:lnTo>
                    <a:pt x="5638" y="684657"/>
                  </a:lnTo>
                  <a:lnTo>
                    <a:pt x="1422" y="731278"/>
                  </a:lnTo>
                  <a:lnTo>
                    <a:pt x="0" y="778637"/>
                  </a:lnTo>
                  <a:lnTo>
                    <a:pt x="0" y="847598"/>
                  </a:lnTo>
                  <a:lnTo>
                    <a:pt x="46482" y="847598"/>
                  </a:lnTo>
                  <a:lnTo>
                    <a:pt x="46482" y="801116"/>
                  </a:lnTo>
                  <a:lnTo>
                    <a:pt x="46710" y="782574"/>
                  </a:lnTo>
                  <a:lnTo>
                    <a:pt x="50114" y="727075"/>
                  </a:lnTo>
                  <a:lnTo>
                    <a:pt x="57607" y="671969"/>
                  </a:lnTo>
                  <a:lnTo>
                    <a:pt x="69126" y="617562"/>
                  </a:lnTo>
                  <a:lnTo>
                    <a:pt x="84607" y="564159"/>
                  </a:lnTo>
                  <a:lnTo>
                    <a:pt x="103987" y="512038"/>
                  </a:lnTo>
                  <a:lnTo>
                    <a:pt x="127139" y="461479"/>
                  </a:lnTo>
                  <a:lnTo>
                    <a:pt x="153949" y="412762"/>
                  </a:lnTo>
                  <a:lnTo>
                    <a:pt x="184277" y="366141"/>
                  </a:lnTo>
                  <a:lnTo>
                    <a:pt x="217944" y="321894"/>
                  </a:lnTo>
                  <a:lnTo>
                    <a:pt x="254774" y="280238"/>
                  </a:lnTo>
                  <a:lnTo>
                    <a:pt x="294589" y="241401"/>
                  </a:lnTo>
                  <a:lnTo>
                    <a:pt x="337134" y="205600"/>
                  </a:lnTo>
                  <a:lnTo>
                    <a:pt x="382206" y="173024"/>
                  </a:lnTo>
                  <a:lnTo>
                    <a:pt x="429539" y="143852"/>
                  </a:lnTo>
                  <a:lnTo>
                    <a:pt x="478904" y="118249"/>
                  </a:lnTo>
                  <a:lnTo>
                    <a:pt x="530021" y="96329"/>
                  </a:lnTo>
                  <a:lnTo>
                    <a:pt x="582599" y="78244"/>
                  </a:lnTo>
                  <a:lnTo>
                    <a:pt x="636358" y="64071"/>
                  </a:lnTo>
                  <a:lnTo>
                    <a:pt x="691032" y="53898"/>
                  </a:lnTo>
                  <a:lnTo>
                    <a:pt x="746315" y="47764"/>
                  </a:lnTo>
                  <a:lnTo>
                    <a:pt x="801878" y="45720"/>
                  </a:lnTo>
                  <a:lnTo>
                    <a:pt x="2453970" y="45720"/>
                  </a:lnTo>
                  <a:lnTo>
                    <a:pt x="2453970" y="0"/>
                  </a:lnTo>
                  <a:close/>
                </a:path>
                <a:path w="4857750" h="1952625">
                  <a:moveTo>
                    <a:pt x="4857750" y="1104773"/>
                  </a:moveTo>
                  <a:lnTo>
                    <a:pt x="4811255" y="1104785"/>
                  </a:lnTo>
                  <a:lnTo>
                    <a:pt x="4811255" y="1149756"/>
                  </a:lnTo>
                  <a:lnTo>
                    <a:pt x="4811039" y="1168298"/>
                  </a:lnTo>
                  <a:lnTo>
                    <a:pt x="4807623" y="1223797"/>
                  </a:lnTo>
                  <a:lnTo>
                    <a:pt x="4800143" y="1278890"/>
                  </a:lnTo>
                  <a:lnTo>
                    <a:pt x="4788624" y="1333296"/>
                  </a:lnTo>
                  <a:lnTo>
                    <a:pt x="4773130" y="1386713"/>
                  </a:lnTo>
                  <a:lnTo>
                    <a:pt x="4753762" y="1438833"/>
                  </a:lnTo>
                  <a:lnTo>
                    <a:pt x="4730610" y="1489379"/>
                  </a:lnTo>
                  <a:lnTo>
                    <a:pt x="4703788" y="1538097"/>
                  </a:lnTo>
                  <a:lnTo>
                    <a:pt x="4673460" y="1584718"/>
                  </a:lnTo>
                  <a:lnTo>
                    <a:pt x="4639792" y="1628965"/>
                  </a:lnTo>
                  <a:lnTo>
                    <a:pt x="4602962" y="1670621"/>
                  </a:lnTo>
                  <a:lnTo>
                    <a:pt x="4563161" y="1709458"/>
                  </a:lnTo>
                  <a:lnTo>
                    <a:pt x="4520603" y="1745272"/>
                  </a:lnTo>
                  <a:lnTo>
                    <a:pt x="4475543" y="1777834"/>
                  </a:lnTo>
                  <a:lnTo>
                    <a:pt x="4428210" y="1807006"/>
                  </a:lnTo>
                  <a:lnTo>
                    <a:pt x="4378845" y="1832622"/>
                  </a:lnTo>
                  <a:lnTo>
                    <a:pt x="4327728" y="1854530"/>
                  </a:lnTo>
                  <a:lnTo>
                    <a:pt x="4275150" y="1872615"/>
                  </a:lnTo>
                  <a:lnTo>
                    <a:pt x="4221378" y="1886788"/>
                  </a:lnTo>
                  <a:lnTo>
                    <a:pt x="4166705" y="1896973"/>
                  </a:lnTo>
                  <a:lnTo>
                    <a:pt x="4111434" y="1903095"/>
                  </a:lnTo>
                  <a:lnTo>
                    <a:pt x="4055872" y="1905139"/>
                  </a:lnTo>
                  <a:lnTo>
                    <a:pt x="2403767" y="1905139"/>
                  </a:lnTo>
                  <a:lnTo>
                    <a:pt x="2403767" y="1952396"/>
                  </a:lnTo>
                  <a:lnTo>
                    <a:pt x="4079113" y="1952396"/>
                  </a:lnTo>
                  <a:lnTo>
                    <a:pt x="4126471" y="1950974"/>
                  </a:lnTo>
                  <a:lnTo>
                    <a:pt x="4173093" y="1946757"/>
                  </a:lnTo>
                  <a:lnTo>
                    <a:pt x="4218889" y="1939836"/>
                  </a:lnTo>
                  <a:lnTo>
                    <a:pt x="4263783" y="1930273"/>
                  </a:lnTo>
                  <a:lnTo>
                    <a:pt x="4307687" y="1918169"/>
                  </a:lnTo>
                  <a:lnTo>
                    <a:pt x="4350524" y="1903603"/>
                  </a:lnTo>
                  <a:lnTo>
                    <a:pt x="4392206" y="1886661"/>
                  </a:lnTo>
                  <a:lnTo>
                    <a:pt x="4432668" y="1867408"/>
                  </a:lnTo>
                  <a:lnTo>
                    <a:pt x="4471797" y="1845945"/>
                  </a:lnTo>
                  <a:lnTo>
                    <a:pt x="4509541" y="1822335"/>
                  </a:lnTo>
                  <a:lnTo>
                    <a:pt x="4545800" y="1796681"/>
                  </a:lnTo>
                  <a:lnTo>
                    <a:pt x="4580496" y="1769046"/>
                  </a:lnTo>
                  <a:lnTo>
                    <a:pt x="4613554" y="1739531"/>
                  </a:lnTo>
                  <a:lnTo>
                    <a:pt x="4644872" y="1708200"/>
                  </a:lnTo>
                  <a:lnTo>
                    <a:pt x="4674400" y="1675142"/>
                  </a:lnTo>
                  <a:lnTo>
                    <a:pt x="4702022" y="1640446"/>
                  </a:lnTo>
                  <a:lnTo>
                    <a:pt x="4727689" y="1604187"/>
                  </a:lnTo>
                  <a:lnTo>
                    <a:pt x="4751286" y="1566456"/>
                  </a:lnTo>
                  <a:lnTo>
                    <a:pt x="4772761" y="1527314"/>
                  </a:lnTo>
                  <a:lnTo>
                    <a:pt x="4792002" y="1486865"/>
                  </a:lnTo>
                  <a:lnTo>
                    <a:pt x="4808956" y="1445183"/>
                  </a:lnTo>
                  <a:lnTo>
                    <a:pt x="4823523" y="1402346"/>
                  </a:lnTo>
                  <a:lnTo>
                    <a:pt x="4835626" y="1358430"/>
                  </a:lnTo>
                  <a:lnTo>
                    <a:pt x="4845177" y="1313548"/>
                  </a:lnTo>
                  <a:lnTo>
                    <a:pt x="4852111" y="1267752"/>
                  </a:lnTo>
                  <a:lnTo>
                    <a:pt x="4856327" y="1221130"/>
                  </a:lnTo>
                  <a:lnTo>
                    <a:pt x="4857750" y="1173759"/>
                  </a:lnTo>
                  <a:lnTo>
                    <a:pt x="4857750" y="1104773"/>
                  </a:lnTo>
                  <a:close/>
                </a:path>
              </a:pathLst>
            </a:custGeom>
            <a:solidFill>
              <a:srgbClr val="FE33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3284038" y="7466040"/>
              <a:ext cx="4532630" cy="1627505"/>
            </a:xfrm>
            <a:custGeom>
              <a:avLst/>
              <a:gdLst/>
              <a:ahLst/>
              <a:cxnLst/>
              <a:rect l="l" t="t" r="r" b="b"/>
              <a:pathLst>
                <a:path w="4532630" h="1627504">
                  <a:moveTo>
                    <a:pt x="3893172" y="1626997"/>
                  </a:moveTo>
                  <a:lnTo>
                    <a:pt x="0" y="1626997"/>
                  </a:lnTo>
                  <a:lnTo>
                    <a:pt x="0" y="639177"/>
                  </a:lnTo>
                  <a:lnTo>
                    <a:pt x="1756" y="591546"/>
                  </a:lnTo>
                  <a:lnTo>
                    <a:pt x="6942" y="544854"/>
                  </a:lnTo>
                  <a:lnTo>
                    <a:pt x="15434" y="499226"/>
                  </a:lnTo>
                  <a:lnTo>
                    <a:pt x="27107" y="454785"/>
                  </a:lnTo>
                  <a:lnTo>
                    <a:pt x="41835" y="411657"/>
                  </a:lnTo>
                  <a:lnTo>
                    <a:pt x="59496" y="369966"/>
                  </a:lnTo>
                  <a:lnTo>
                    <a:pt x="79964" y="329836"/>
                  </a:lnTo>
                  <a:lnTo>
                    <a:pt x="103115" y="291393"/>
                  </a:lnTo>
                  <a:lnTo>
                    <a:pt x="128824" y="254761"/>
                  </a:lnTo>
                  <a:lnTo>
                    <a:pt x="156966" y="220064"/>
                  </a:lnTo>
                  <a:lnTo>
                    <a:pt x="187418" y="187427"/>
                  </a:lnTo>
                  <a:lnTo>
                    <a:pt x="220054" y="156974"/>
                  </a:lnTo>
                  <a:lnTo>
                    <a:pt x="254751" y="128831"/>
                  </a:lnTo>
                  <a:lnTo>
                    <a:pt x="291383" y="103121"/>
                  </a:lnTo>
                  <a:lnTo>
                    <a:pt x="329826" y="79969"/>
                  </a:lnTo>
                  <a:lnTo>
                    <a:pt x="369956" y="59500"/>
                  </a:lnTo>
                  <a:lnTo>
                    <a:pt x="411647" y="41838"/>
                  </a:lnTo>
                  <a:lnTo>
                    <a:pt x="454776" y="27108"/>
                  </a:lnTo>
                  <a:lnTo>
                    <a:pt x="499218" y="15435"/>
                  </a:lnTo>
                  <a:lnTo>
                    <a:pt x="544849" y="6943"/>
                  </a:lnTo>
                  <a:lnTo>
                    <a:pt x="591543" y="1756"/>
                  </a:lnTo>
                  <a:lnTo>
                    <a:pt x="639177" y="0"/>
                  </a:lnTo>
                  <a:lnTo>
                    <a:pt x="4532349" y="0"/>
                  </a:lnTo>
                  <a:lnTo>
                    <a:pt x="4532349" y="987819"/>
                  </a:lnTo>
                  <a:lnTo>
                    <a:pt x="4530593" y="1035453"/>
                  </a:lnTo>
                  <a:lnTo>
                    <a:pt x="4525407" y="1082148"/>
                  </a:lnTo>
                  <a:lnTo>
                    <a:pt x="4516915" y="1127778"/>
                  </a:lnTo>
                  <a:lnTo>
                    <a:pt x="4505242" y="1172220"/>
                  </a:lnTo>
                  <a:lnTo>
                    <a:pt x="4490513" y="1215349"/>
                  </a:lnTo>
                  <a:lnTo>
                    <a:pt x="4472853" y="1257041"/>
                  </a:lnTo>
                  <a:lnTo>
                    <a:pt x="4452385" y="1297170"/>
                  </a:lnTo>
                  <a:lnTo>
                    <a:pt x="4429234" y="1335614"/>
                  </a:lnTo>
                  <a:lnTo>
                    <a:pt x="4403525" y="1372246"/>
                  </a:lnTo>
                  <a:lnTo>
                    <a:pt x="4375383" y="1406942"/>
                  </a:lnTo>
                  <a:lnTo>
                    <a:pt x="4344931" y="1439579"/>
                  </a:lnTo>
                  <a:lnTo>
                    <a:pt x="4312295" y="1470030"/>
                  </a:lnTo>
                  <a:lnTo>
                    <a:pt x="4277598" y="1498173"/>
                  </a:lnTo>
                  <a:lnTo>
                    <a:pt x="4240966" y="1523882"/>
                  </a:lnTo>
                  <a:lnTo>
                    <a:pt x="4202523" y="1547032"/>
                  </a:lnTo>
                  <a:lnTo>
                    <a:pt x="4162393" y="1567500"/>
                  </a:lnTo>
                  <a:lnTo>
                    <a:pt x="4120702" y="1585161"/>
                  </a:lnTo>
                  <a:lnTo>
                    <a:pt x="4077572" y="1599890"/>
                  </a:lnTo>
                  <a:lnTo>
                    <a:pt x="4033130" y="1611562"/>
                  </a:lnTo>
                  <a:lnTo>
                    <a:pt x="3987500" y="1620054"/>
                  </a:lnTo>
                  <a:lnTo>
                    <a:pt x="3940806" y="1625241"/>
                  </a:lnTo>
                  <a:lnTo>
                    <a:pt x="3893172" y="1626997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3284038" y="7466040"/>
              <a:ext cx="4532630" cy="1557655"/>
            </a:xfrm>
            <a:custGeom>
              <a:avLst/>
              <a:gdLst/>
              <a:ahLst/>
              <a:cxnLst/>
              <a:rect l="l" t="t" r="r" b="b"/>
              <a:pathLst>
                <a:path w="4532630" h="1557654">
                  <a:moveTo>
                    <a:pt x="3893172" y="1557269"/>
                  </a:moveTo>
                  <a:lnTo>
                    <a:pt x="0" y="1557269"/>
                  </a:lnTo>
                  <a:lnTo>
                    <a:pt x="0" y="639177"/>
                  </a:lnTo>
                  <a:lnTo>
                    <a:pt x="1756" y="591546"/>
                  </a:lnTo>
                  <a:lnTo>
                    <a:pt x="6942" y="544854"/>
                  </a:lnTo>
                  <a:lnTo>
                    <a:pt x="15434" y="499226"/>
                  </a:lnTo>
                  <a:lnTo>
                    <a:pt x="27107" y="454785"/>
                  </a:lnTo>
                  <a:lnTo>
                    <a:pt x="41835" y="411657"/>
                  </a:lnTo>
                  <a:lnTo>
                    <a:pt x="59496" y="369966"/>
                  </a:lnTo>
                  <a:lnTo>
                    <a:pt x="79964" y="329836"/>
                  </a:lnTo>
                  <a:lnTo>
                    <a:pt x="103115" y="291393"/>
                  </a:lnTo>
                  <a:lnTo>
                    <a:pt x="128824" y="254761"/>
                  </a:lnTo>
                  <a:lnTo>
                    <a:pt x="156966" y="220064"/>
                  </a:lnTo>
                  <a:lnTo>
                    <a:pt x="187418" y="187427"/>
                  </a:lnTo>
                  <a:lnTo>
                    <a:pt x="220054" y="156974"/>
                  </a:lnTo>
                  <a:lnTo>
                    <a:pt x="254751" y="128831"/>
                  </a:lnTo>
                  <a:lnTo>
                    <a:pt x="291383" y="103121"/>
                  </a:lnTo>
                  <a:lnTo>
                    <a:pt x="329826" y="79969"/>
                  </a:lnTo>
                  <a:lnTo>
                    <a:pt x="369956" y="59500"/>
                  </a:lnTo>
                  <a:lnTo>
                    <a:pt x="411647" y="41838"/>
                  </a:lnTo>
                  <a:lnTo>
                    <a:pt x="454776" y="27108"/>
                  </a:lnTo>
                  <a:lnTo>
                    <a:pt x="499218" y="15435"/>
                  </a:lnTo>
                  <a:lnTo>
                    <a:pt x="544849" y="6943"/>
                  </a:lnTo>
                  <a:lnTo>
                    <a:pt x="591543" y="1756"/>
                  </a:lnTo>
                  <a:lnTo>
                    <a:pt x="639177" y="0"/>
                  </a:lnTo>
                  <a:lnTo>
                    <a:pt x="4532349" y="0"/>
                  </a:lnTo>
                  <a:lnTo>
                    <a:pt x="4532349" y="918091"/>
                  </a:lnTo>
                  <a:lnTo>
                    <a:pt x="4530593" y="965725"/>
                  </a:lnTo>
                  <a:lnTo>
                    <a:pt x="4525407" y="1012419"/>
                  </a:lnTo>
                  <a:lnTo>
                    <a:pt x="4516915" y="1058050"/>
                  </a:lnTo>
                  <a:lnTo>
                    <a:pt x="4505242" y="1102492"/>
                  </a:lnTo>
                  <a:lnTo>
                    <a:pt x="4490513" y="1145621"/>
                  </a:lnTo>
                  <a:lnTo>
                    <a:pt x="4472853" y="1187312"/>
                  </a:lnTo>
                  <a:lnTo>
                    <a:pt x="4452385" y="1227442"/>
                  </a:lnTo>
                  <a:lnTo>
                    <a:pt x="4429234" y="1265885"/>
                  </a:lnTo>
                  <a:lnTo>
                    <a:pt x="4403525" y="1302517"/>
                  </a:lnTo>
                  <a:lnTo>
                    <a:pt x="4375383" y="1337214"/>
                  </a:lnTo>
                  <a:lnTo>
                    <a:pt x="4344931" y="1369850"/>
                  </a:lnTo>
                  <a:lnTo>
                    <a:pt x="4312295" y="1400302"/>
                  </a:lnTo>
                  <a:lnTo>
                    <a:pt x="4277598" y="1428444"/>
                  </a:lnTo>
                  <a:lnTo>
                    <a:pt x="4240966" y="1454153"/>
                  </a:lnTo>
                  <a:lnTo>
                    <a:pt x="4202523" y="1477304"/>
                  </a:lnTo>
                  <a:lnTo>
                    <a:pt x="4162393" y="1497772"/>
                  </a:lnTo>
                  <a:lnTo>
                    <a:pt x="4120702" y="1515433"/>
                  </a:lnTo>
                  <a:lnTo>
                    <a:pt x="4077572" y="1530161"/>
                  </a:lnTo>
                  <a:lnTo>
                    <a:pt x="4033130" y="1541834"/>
                  </a:lnTo>
                  <a:lnTo>
                    <a:pt x="3987500" y="1550326"/>
                  </a:lnTo>
                  <a:lnTo>
                    <a:pt x="3940806" y="1555512"/>
                  </a:lnTo>
                  <a:lnTo>
                    <a:pt x="3893172" y="1557269"/>
                  </a:lnTo>
                  <a:close/>
                </a:path>
              </a:pathLst>
            </a:custGeom>
            <a:solidFill>
              <a:srgbClr val="FEA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5" name="object 4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344029" y="2684722"/>
            <a:ext cx="4179638" cy="3282134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7027813" y="5926852"/>
            <a:ext cx="10841990" cy="1045210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100965">
              <a:lnSpc>
                <a:spcPct val="100000"/>
              </a:lnSpc>
              <a:spcBef>
                <a:spcPts val="1275"/>
              </a:spcBef>
            </a:pPr>
            <a:r>
              <a:rPr sz="1950" b="1" spc="160" dirty="0">
                <a:solidFill>
                  <a:srgbClr val="00003B"/>
                </a:solidFill>
                <a:latin typeface="Trebuchet MS"/>
                <a:cs typeface="Trebuchet MS"/>
              </a:rPr>
              <a:t>Abstrak</a:t>
            </a:r>
            <a:r>
              <a:rPr sz="195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195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Peraturan</a:t>
            </a:r>
            <a:r>
              <a:rPr sz="1950" spc="-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Perundang-</a:t>
            </a:r>
            <a:r>
              <a:rPr sz="1950" spc="95" dirty="0">
                <a:solidFill>
                  <a:srgbClr val="00003B"/>
                </a:solidFill>
                <a:latin typeface="Lucida Sans Unicode"/>
                <a:cs typeface="Lucida Sans Unicode"/>
              </a:rPr>
              <a:t>Undangan</a:t>
            </a:r>
            <a:r>
              <a:rPr sz="1950" spc="-14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b="1" spc="140" dirty="0">
                <a:solidFill>
                  <a:srgbClr val="00003B"/>
                </a:solidFill>
                <a:latin typeface="Trebuchet MS"/>
                <a:cs typeface="Trebuchet MS"/>
              </a:rPr>
              <a:t>menjadi</a:t>
            </a:r>
            <a:r>
              <a:rPr sz="195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1950" b="1" spc="215" dirty="0">
                <a:solidFill>
                  <a:srgbClr val="00003B"/>
                </a:solidFill>
                <a:latin typeface="Trebuchet MS"/>
                <a:cs typeface="Trebuchet MS"/>
              </a:rPr>
              <a:t>bagian</a:t>
            </a:r>
            <a:r>
              <a:rPr sz="195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1950" b="1" spc="120" dirty="0">
                <a:solidFill>
                  <a:srgbClr val="00003B"/>
                </a:solidFill>
                <a:latin typeface="Trebuchet MS"/>
                <a:cs typeface="Trebuchet MS"/>
              </a:rPr>
              <a:t>dari</a:t>
            </a:r>
            <a:r>
              <a:rPr sz="195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1950" b="1" spc="190" dirty="0">
                <a:solidFill>
                  <a:srgbClr val="00003B"/>
                </a:solidFill>
                <a:latin typeface="Trebuchet MS"/>
                <a:cs typeface="Trebuchet MS"/>
              </a:rPr>
              <a:t>Metadata</a:t>
            </a:r>
            <a:r>
              <a:rPr sz="195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1950" b="1" spc="85" dirty="0">
                <a:solidFill>
                  <a:srgbClr val="00003B"/>
                </a:solidFill>
                <a:latin typeface="Trebuchet MS"/>
                <a:cs typeface="Trebuchet MS"/>
              </a:rPr>
              <a:t>Peraturan.</a:t>
            </a:r>
            <a:endParaRPr sz="1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10"/>
              </a:spcBef>
            </a:pPr>
            <a:r>
              <a:rPr sz="2500" b="1" spc="225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5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500">
              <a:latin typeface="Trebuchet MS"/>
              <a:cs typeface="Trebuchet MS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6285201" y="5985791"/>
            <a:ext cx="637540" cy="613410"/>
            <a:chOff x="6285201" y="5985791"/>
            <a:chExt cx="637540" cy="613410"/>
          </a:xfrm>
        </p:grpSpPr>
        <p:sp>
          <p:nvSpPr>
            <p:cNvPr id="48" name="object 48"/>
            <p:cNvSpPr/>
            <p:nvPr/>
          </p:nvSpPr>
          <p:spPr>
            <a:xfrm>
              <a:off x="6380494" y="5985791"/>
              <a:ext cx="516255" cy="613410"/>
            </a:xfrm>
            <a:custGeom>
              <a:avLst/>
              <a:gdLst/>
              <a:ahLst/>
              <a:cxnLst/>
              <a:rect l="l" t="t" r="r" b="b"/>
              <a:pathLst>
                <a:path w="516254" h="613409">
                  <a:moveTo>
                    <a:pt x="26040" y="613348"/>
                  </a:moveTo>
                  <a:lnTo>
                    <a:pt x="14604" y="613348"/>
                  </a:lnTo>
                  <a:lnTo>
                    <a:pt x="5683" y="607817"/>
                  </a:lnTo>
                  <a:lnTo>
                    <a:pt x="288" y="598447"/>
                  </a:lnTo>
                  <a:lnTo>
                    <a:pt x="0" y="587281"/>
                  </a:lnTo>
                  <a:lnTo>
                    <a:pt x="31248" y="457650"/>
                  </a:lnTo>
                  <a:lnTo>
                    <a:pt x="64752" y="319334"/>
                  </a:lnTo>
                  <a:lnTo>
                    <a:pt x="75984" y="273224"/>
                  </a:lnTo>
                  <a:lnTo>
                    <a:pt x="94265" y="198478"/>
                  </a:lnTo>
                  <a:lnTo>
                    <a:pt x="101221" y="169822"/>
                  </a:lnTo>
                  <a:lnTo>
                    <a:pt x="115702" y="112721"/>
                  </a:lnTo>
                  <a:lnTo>
                    <a:pt x="134686" y="41636"/>
                  </a:lnTo>
                  <a:lnTo>
                    <a:pt x="140334" y="22403"/>
                  </a:lnTo>
                  <a:lnTo>
                    <a:pt x="141460" y="16485"/>
                  </a:lnTo>
                  <a:lnTo>
                    <a:pt x="144135" y="11976"/>
                  </a:lnTo>
                  <a:lnTo>
                    <a:pt x="146246" y="8313"/>
                  </a:lnTo>
                  <a:lnTo>
                    <a:pt x="150187" y="5495"/>
                  </a:lnTo>
                  <a:lnTo>
                    <a:pt x="153425" y="2677"/>
                  </a:lnTo>
                  <a:lnTo>
                    <a:pt x="155958" y="563"/>
                  </a:lnTo>
                  <a:lnTo>
                    <a:pt x="158773" y="0"/>
                  </a:lnTo>
                  <a:lnTo>
                    <a:pt x="161307" y="845"/>
                  </a:lnTo>
                  <a:lnTo>
                    <a:pt x="170544" y="1008"/>
                  </a:lnTo>
                  <a:lnTo>
                    <a:pt x="207308" y="22060"/>
                  </a:lnTo>
                  <a:lnTo>
                    <a:pt x="213004" y="28462"/>
                  </a:lnTo>
                  <a:lnTo>
                    <a:pt x="169330" y="28462"/>
                  </a:lnTo>
                  <a:lnTo>
                    <a:pt x="168288" y="35507"/>
                  </a:lnTo>
                  <a:lnTo>
                    <a:pt x="168204" y="36071"/>
                  </a:lnTo>
                  <a:lnTo>
                    <a:pt x="165941" y="48140"/>
                  </a:lnTo>
                  <a:lnTo>
                    <a:pt x="164282" y="56220"/>
                  </a:lnTo>
                  <a:lnTo>
                    <a:pt x="160744" y="72987"/>
                  </a:lnTo>
                  <a:lnTo>
                    <a:pt x="157425" y="89175"/>
                  </a:lnTo>
                  <a:lnTo>
                    <a:pt x="147231" y="137661"/>
                  </a:lnTo>
                  <a:lnTo>
                    <a:pt x="136467" y="184812"/>
                  </a:lnTo>
                  <a:lnTo>
                    <a:pt x="125667" y="231954"/>
                  </a:lnTo>
                  <a:lnTo>
                    <a:pt x="103982" y="326224"/>
                  </a:lnTo>
                  <a:lnTo>
                    <a:pt x="49546" y="561918"/>
                  </a:lnTo>
                  <a:lnTo>
                    <a:pt x="184527" y="561918"/>
                  </a:lnTo>
                  <a:lnTo>
                    <a:pt x="120696" y="583470"/>
                  </a:lnTo>
                  <a:lnTo>
                    <a:pt x="73474" y="598745"/>
                  </a:lnTo>
                  <a:lnTo>
                    <a:pt x="26040" y="613348"/>
                  </a:lnTo>
                  <a:close/>
                </a:path>
                <a:path w="516254" h="613409">
                  <a:moveTo>
                    <a:pt x="184527" y="561918"/>
                  </a:moveTo>
                  <a:lnTo>
                    <a:pt x="49546" y="561918"/>
                  </a:lnTo>
                  <a:lnTo>
                    <a:pt x="113872" y="540924"/>
                  </a:lnTo>
                  <a:lnTo>
                    <a:pt x="383932" y="448862"/>
                  </a:lnTo>
                  <a:lnTo>
                    <a:pt x="422356" y="436068"/>
                  </a:lnTo>
                  <a:lnTo>
                    <a:pt x="460979" y="423975"/>
                  </a:lnTo>
                  <a:lnTo>
                    <a:pt x="455852" y="416833"/>
                  </a:lnTo>
                  <a:lnTo>
                    <a:pt x="445757" y="402496"/>
                  </a:lnTo>
                  <a:lnTo>
                    <a:pt x="440710" y="395512"/>
                  </a:lnTo>
                  <a:lnTo>
                    <a:pt x="338291" y="257129"/>
                  </a:lnTo>
                  <a:lnTo>
                    <a:pt x="305695" y="212487"/>
                  </a:lnTo>
                  <a:lnTo>
                    <a:pt x="208038" y="76791"/>
                  </a:lnTo>
                  <a:lnTo>
                    <a:pt x="194491" y="57558"/>
                  </a:lnTo>
                  <a:lnTo>
                    <a:pt x="187453" y="48140"/>
                  </a:lnTo>
                  <a:lnTo>
                    <a:pt x="179887" y="39170"/>
                  </a:lnTo>
                  <a:lnTo>
                    <a:pt x="176509" y="35507"/>
                  </a:lnTo>
                  <a:lnTo>
                    <a:pt x="173131" y="31703"/>
                  </a:lnTo>
                  <a:lnTo>
                    <a:pt x="169330" y="28462"/>
                  </a:lnTo>
                  <a:lnTo>
                    <a:pt x="213004" y="28462"/>
                  </a:lnTo>
                  <a:lnTo>
                    <a:pt x="217047" y="33006"/>
                  </a:lnTo>
                  <a:lnTo>
                    <a:pt x="226047" y="44639"/>
                  </a:lnTo>
                  <a:lnTo>
                    <a:pt x="234782" y="56220"/>
                  </a:lnTo>
                  <a:lnTo>
                    <a:pt x="374413" y="239111"/>
                  </a:lnTo>
                  <a:lnTo>
                    <a:pt x="477729" y="377054"/>
                  </a:lnTo>
                  <a:lnTo>
                    <a:pt x="485675" y="387406"/>
                  </a:lnTo>
                  <a:lnTo>
                    <a:pt x="493793" y="397837"/>
                  </a:lnTo>
                  <a:lnTo>
                    <a:pt x="501620" y="408480"/>
                  </a:lnTo>
                  <a:lnTo>
                    <a:pt x="508695" y="419466"/>
                  </a:lnTo>
                  <a:lnTo>
                    <a:pt x="511933" y="422143"/>
                  </a:lnTo>
                  <a:lnTo>
                    <a:pt x="514326" y="425525"/>
                  </a:lnTo>
                  <a:lnTo>
                    <a:pt x="515593" y="429470"/>
                  </a:lnTo>
                  <a:lnTo>
                    <a:pt x="515995" y="436068"/>
                  </a:lnTo>
                  <a:lnTo>
                    <a:pt x="516083" y="437508"/>
                  </a:lnTo>
                  <a:lnTo>
                    <a:pt x="513499" y="444740"/>
                  </a:lnTo>
                  <a:lnTo>
                    <a:pt x="508407" y="450572"/>
                  </a:lnTo>
                  <a:lnTo>
                    <a:pt x="501376" y="454410"/>
                  </a:lnTo>
                  <a:lnTo>
                    <a:pt x="402424" y="486676"/>
                  </a:lnTo>
                  <a:lnTo>
                    <a:pt x="184527" y="561918"/>
                  </a:lnTo>
                  <a:close/>
                </a:path>
              </a:pathLst>
            </a:custGeom>
            <a:solidFill>
              <a:srgbClr val="FAB0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566433" y="6179400"/>
              <a:ext cx="65405" cy="243204"/>
            </a:xfrm>
            <a:custGeom>
              <a:avLst/>
              <a:gdLst/>
              <a:ahLst/>
              <a:cxnLst/>
              <a:rect l="l" t="t" r="r" b="b"/>
              <a:pathLst>
                <a:path w="65404" h="243204">
                  <a:moveTo>
                    <a:pt x="53340" y="165976"/>
                  </a:moveTo>
                  <a:lnTo>
                    <a:pt x="52895" y="155346"/>
                  </a:lnTo>
                  <a:lnTo>
                    <a:pt x="51435" y="144665"/>
                  </a:lnTo>
                  <a:lnTo>
                    <a:pt x="49466" y="134035"/>
                  </a:lnTo>
                  <a:lnTo>
                    <a:pt x="47434" y="123571"/>
                  </a:lnTo>
                  <a:lnTo>
                    <a:pt x="45631" y="113423"/>
                  </a:lnTo>
                  <a:lnTo>
                    <a:pt x="35356" y="62992"/>
                  </a:lnTo>
                  <a:lnTo>
                    <a:pt x="26454" y="30708"/>
                  </a:lnTo>
                  <a:lnTo>
                    <a:pt x="24485" y="24650"/>
                  </a:lnTo>
                  <a:lnTo>
                    <a:pt x="22377" y="17614"/>
                  </a:lnTo>
                  <a:lnTo>
                    <a:pt x="20967" y="11264"/>
                  </a:lnTo>
                  <a:lnTo>
                    <a:pt x="16319" y="5346"/>
                  </a:lnTo>
                  <a:lnTo>
                    <a:pt x="12242" y="0"/>
                  </a:lnTo>
                  <a:lnTo>
                    <a:pt x="3086" y="3378"/>
                  </a:lnTo>
                  <a:lnTo>
                    <a:pt x="0" y="16484"/>
                  </a:lnTo>
                  <a:lnTo>
                    <a:pt x="1828" y="23241"/>
                  </a:lnTo>
                  <a:lnTo>
                    <a:pt x="2527" y="30429"/>
                  </a:lnTo>
                  <a:lnTo>
                    <a:pt x="3225" y="36766"/>
                  </a:lnTo>
                  <a:lnTo>
                    <a:pt x="3657" y="42976"/>
                  </a:lnTo>
                  <a:lnTo>
                    <a:pt x="4356" y="49314"/>
                  </a:lnTo>
                  <a:lnTo>
                    <a:pt x="5740" y="59461"/>
                  </a:lnTo>
                  <a:lnTo>
                    <a:pt x="7277" y="69608"/>
                  </a:lnTo>
                  <a:lnTo>
                    <a:pt x="8864" y="79743"/>
                  </a:lnTo>
                  <a:lnTo>
                    <a:pt x="10414" y="89890"/>
                  </a:lnTo>
                  <a:lnTo>
                    <a:pt x="11823" y="99809"/>
                  </a:lnTo>
                  <a:lnTo>
                    <a:pt x="14706" y="119570"/>
                  </a:lnTo>
                  <a:lnTo>
                    <a:pt x="16040" y="129489"/>
                  </a:lnTo>
                  <a:lnTo>
                    <a:pt x="17221" y="139738"/>
                  </a:lnTo>
                  <a:lnTo>
                    <a:pt x="18351" y="150063"/>
                  </a:lnTo>
                  <a:lnTo>
                    <a:pt x="19862" y="160274"/>
                  </a:lnTo>
                  <a:lnTo>
                    <a:pt x="22237" y="170205"/>
                  </a:lnTo>
                  <a:lnTo>
                    <a:pt x="29235" y="179273"/>
                  </a:lnTo>
                  <a:lnTo>
                    <a:pt x="39585" y="181254"/>
                  </a:lnTo>
                  <a:lnTo>
                    <a:pt x="49034" y="176644"/>
                  </a:lnTo>
                  <a:lnTo>
                    <a:pt x="53340" y="165976"/>
                  </a:lnTo>
                  <a:close/>
                </a:path>
                <a:path w="65404" h="243204">
                  <a:moveTo>
                    <a:pt x="65024" y="220510"/>
                  </a:moveTo>
                  <a:lnTo>
                    <a:pt x="61506" y="215150"/>
                  </a:lnTo>
                  <a:lnTo>
                    <a:pt x="56299" y="212483"/>
                  </a:lnTo>
                  <a:lnTo>
                    <a:pt x="55308" y="211772"/>
                  </a:lnTo>
                  <a:lnTo>
                    <a:pt x="54190" y="211353"/>
                  </a:lnTo>
                  <a:lnTo>
                    <a:pt x="52501" y="210781"/>
                  </a:lnTo>
                  <a:lnTo>
                    <a:pt x="50952" y="210223"/>
                  </a:lnTo>
                  <a:lnTo>
                    <a:pt x="49263" y="210083"/>
                  </a:lnTo>
                  <a:lnTo>
                    <a:pt x="45745" y="210083"/>
                  </a:lnTo>
                  <a:lnTo>
                    <a:pt x="34201" y="216281"/>
                  </a:lnTo>
                  <a:lnTo>
                    <a:pt x="33350" y="217271"/>
                  </a:lnTo>
                  <a:lnTo>
                    <a:pt x="32512" y="218389"/>
                  </a:lnTo>
                  <a:lnTo>
                    <a:pt x="30822" y="222199"/>
                  </a:lnTo>
                  <a:lnTo>
                    <a:pt x="30683" y="223608"/>
                  </a:lnTo>
                  <a:lnTo>
                    <a:pt x="30403" y="225018"/>
                  </a:lnTo>
                  <a:lnTo>
                    <a:pt x="30251" y="226428"/>
                  </a:lnTo>
                  <a:lnTo>
                    <a:pt x="30403" y="227838"/>
                  </a:lnTo>
                  <a:lnTo>
                    <a:pt x="30683" y="229247"/>
                  </a:lnTo>
                  <a:lnTo>
                    <a:pt x="30822" y="230657"/>
                  </a:lnTo>
                  <a:lnTo>
                    <a:pt x="32512" y="234454"/>
                  </a:lnTo>
                  <a:lnTo>
                    <a:pt x="33350" y="235585"/>
                  </a:lnTo>
                  <a:lnTo>
                    <a:pt x="34201" y="236575"/>
                  </a:lnTo>
                  <a:lnTo>
                    <a:pt x="35039" y="237693"/>
                  </a:lnTo>
                  <a:lnTo>
                    <a:pt x="36169" y="238544"/>
                  </a:lnTo>
                  <a:lnTo>
                    <a:pt x="37160" y="239395"/>
                  </a:lnTo>
                  <a:lnTo>
                    <a:pt x="38277" y="240233"/>
                  </a:lnTo>
                  <a:lnTo>
                    <a:pt x="40106" y="241363"/>
                  </a:lnTo>
                  <a:lnTo>
                    <a:pt x="42075" y="242062"/>
                  </a:lnTo>
                  <a:lnTo>
                    <a:pt x="44196" y="242201"/>
                  </a:lnTo>
                  <a:lnTo>
                    <a:pt x="45605" y="242633"/>
                  </a:lnTo>
                  <a:lnTo>
                    <a:pt x="47002" y="242633"/>
                  </a:lnTo>
                  <a:lnTo>
                    <a:pt x="48412" y="242201"/>
                  </a:lnTo>
                  <a:lnTo>
                    <a:pt x="49822" y="242201"/>
                  </a:lnTo>
                  <a:lnTo>
                    <a:pt x="51231" y="241782"/>
                  </a:lnTo>
                  <a:lnTo>
                    <a:pt x="52501" y="241084"/>
                  </a:lnTo>
                  <a:lnTo>
                    <a:pt x="53340" y="240804"/>
                  </a:lnTo>
                  <a:lnTo>
                    <a:pt x="54051" y="240512"/>
                  </a:lnTo>
                  <a:lnTo>
                    <a:pt x="54749" y="240093"/>
                  </a:lnTo>
                  <a:lnTo>
                    <a:pt x="55587" y="239814"/>
                  </a:lnTo>
                  <a:lnTo>
                    <a:pt x="56578" y="239395"/>
                  </a:lnTo>
                  <a:lnTo>
                    <a:pt x="57277" y="238963"/>
                  </a:lnTo>
                  <a:lnTo>
                    <a:pt x="58407" y="238404"/>
                  </a:lnTo>
                  <a:lnTo>
                    <a:pt x="59677" y="237413"/>
                  </a:lnTo>
                  <a:lnTo>
                    <a:pt x="60515" y="236575"/>
                  </a:lnTo>
                  <a:lnTo>
                    <a:pt x="61506" y="235724"/>
                  </a:lnTo>
                  <a:lnTo>
                    <a:pt x="62344" y="234454"/>
                  </a:lnTo>
                  <a:lnTo>
                    <a:pt x="63754" y="232486"/>
                  </a:lnTo>
                  <a:lnTo>
                    <a:pt x="64185" y="231355"/>
                  </a:lnTo>
                  <a:lnTo>
                    <a:pt x="64744" y="229108"/>
                  </a:lnTo>
                  <a:lnTo>
                    <a:pt x="65024" y="227558"/>
                  </a:lnTo>
                  <a:lnTo>
                    <a:pt x="65024" y="220510"/>
                  </a:lnTo>
                  <a:close/>
                </a:path>
              </a:pathLst>
            </a:custGeom>
            <a:solidFill>
              <a:srgbClr val="EC1B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30556" y="6006644"/>
              <a:ext cx="150790" cy="157247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6285192" y="6137871"/>
              <a:ext cx="637540" cy="224790"/>
            </a:xfrm>
            <a:custGeom>
              <a:avLst/>
              <a:gdLst/>
              <a:ahLst/>
              <a:cxnLst/>
              <a:rect l="l" t="t" r="r" b="b"/>
              <a:pathLst>
                <a:path w="637540" h="224789">
                  <a:moveTo>
                    <a:pt x="99123" y="184632"/>
                  </a:moveTo>
                  <a:lnTo>
                    <a:pt x="98158" y="179412"/>
                  </a:lnTo>
                  <a:lnTo>
                    <a:pt x="94119" y="176022"/>
                  </a:lnTo>
                  <a:lnTo>
                    <a:pt x="88252" y="176657"/>
                  </a:lnTo>
                  <a:lnTo>
                    <a:pt x="71513" y="185420"/>
                  </a:lnTo>
                  <a:lnTo>
                    <a:pt x="54470" y="193649"/>
                  </a:lnTo>
                  <a:lnTo>
                    <a:pt x="37223" y="201472"/>
                  </a:lnTo>
                  <a:lnTo>
                    <a:pt x="19850" y="209054"/>
                  </a:lnTo>
                  <a:lnTo>
                    <a:pt x="15913" y="213537"/>
                  </a:lnTo>
                  <a:lnTo>
                    <a:pt x="16459" y="219468"/>
                  </a:lnTo>
                  <a:lnTo>
                    <a:pt x="20345" y="224091"/>
                  </a:lnTo>
                  <a:lnTo>
                    <a:pt x="26466" y="224701"/>
                  </a:lnTo>
                  <a:lnTo>
                    <a:pt x="44615" y="217512"/>
                  </a:lnTo>
                  <a:lnTo>
                    <a:pt x="62153" y="209143"/>
                  </a:lnTo>
                  <a:lnTo>
                    <a:pt x="79159" y="199758"/>
                  </a:lnTo>
                  <a:lnTo>
                    <a:pt x="95719" y="189471"/>
                  </a:lnTo>
                  <a:lnTo>
                    <a:pt x="99123" y="184632"/>
                  </a:lnTo>
                  <a:close/>
                </a:path>
                <a:path w="637540" h="224789">
                  <a:moveTo>
                    <a:pt x="105435" y="119303"/>
                  </a:moveTo>
                  <a:lnTo>
                    <a:pt x="105295" y="109867"/>
                  </a:lnTo>
                  <a:lnTo>
                    <a:pt x="98958" y="109435"/>
                  </a:lnTo>
                  <a:lnTo>
                    <a:pt x="87807" y="108534"/>
                  </a:lnTo>
                  <a:lnTo>
                    <a:pt x="43332" y="105092"/>
                  </a:lnTo>
                  <a:lnTo>
                    <a:pt x="21145" y="104648"/>
                  </a:lnTo>
                  <a:lnTo>
                    <a:pt x="9994" y="105219"/>
                  </a:lnTo>
                  <a:lnTo>
                    <a:pt x="2959" y="105778"/>
                  </a:lnTo>
                  <a:lnTo>
                    <a:pt x="0" y="117475"/>
                  </a:lnTo>
                  <a:lnTo>
                    <a:pt x="8166" y="118605"/>
                  </a:lnTo>
                  <a:lnTo>
                    <a:pt x="19354" y="119799"/>
                  </a:lnTo>
                  <a:lnTo>
                    <a:pt x="30568" y="120396"/>
                  </a:lnTo>
                  <a:lnTo>
                    <a:pt x="41795" y="120624"/>
                  </a:lnTo>
                  <a:lnTo>
                    <a:pt x="53073" y="120713"/>
                  </a:lnTo>
                  <a:lnTo>
                    <a:pt x="64554" y="120586"/>
                  </a:lnTo>
                  <a:lnTo>
                    <a:pt x="76009" y="120167"/>
                  </a:lnTo>
                  <a:lnTo>
                    <a:pt x="87464" y="119659"/>
                  </a:lnTo>
                  <a:lnTo>
                    <a:pt x="98958" y="119303"/>
                  </a:lnTo>
                  <a:lnTo>
                    <a:pt x="105435" y="119303"/>
                  </a:lnTo>
                  <a:close/>
                </a:path>
                <a:path w="637540" h="224789">
                  <a:moveTo>
                    <a:pt x="134708" y="53073"/>
                  </a:moveTo>
                  <a:lnTo>
                    <a:pt x="96240" y="24422"/>
                  </a:lnTo>
                  <a:lnTo>
                    <a:pt x="58839" y="939"/>
                  </a:lnTo>
                  <a:lnTo>
                    <a:pt x="52273" y="0"/>
                  </a:lnTo>
                  <a:lnTo>
                    <a:pt x="47574" y="3975"/>
                  </a:lnTo>
                  <a:lnTo>
                    <a:pt x="46367" y="10058"/>
                  </a:lnTo>
                  <a:lnTo>
                    <a:pt x="50253" y="15455"/>
                  </a:lnTo>
                  <a:lnTo>
                    <a:pt x="88176" y="37884"/>
                  </a:lnTo>
                  <a:lnTo>
                    <a:pt x="127673" y="57442"/>
                  </a:lnTo>
                  <a:lnTo>
                    <a:pt x="131470" y="58991"/>
                  </a:lnTo>
                  <a:lnTo>
                    <a:pt x="134708" y="53073"/>
                  </a:lnTo>
                  <a:close/>
                </a:path>
                <a:path w="637540" h="224789">
                  <a:moveTo>
                    <a:pt x="636930" y="65900"/>
                  </a:moveTo>
                  <a:lnTo>
                    <a:pt x="629183" y="64770"/>
                  </a:lnTo>
                  <a:lnTo>
                    <a:pt x="618883" y="63677"/>
                  </a:lnTo>
                  <a:lnTo>
                    <a:pt x="608622" y="63360"/>
                  </a:lnTo>
                  <a:lnTo>
                    <a:pt x="598322" y="63588"/>
                  </a:lnTo>
                  <a:lnTo>
                    <a:pt x="557479" y="66306"/>
                  </a:lnTo>
                  <a:lnTo>
                    <a:pt x="542340" y="68580"/>
                  </a:lnTo>
                  <a:lnTo>
                    <a:pt x="542340" y="77038"/>
                  </a:lnTo>
                  <a:lnTo>
                    <a:pt x="587946" y="81407"/>
                  </a:lnTo>
                  <a:lnTo>
                    <a:pt x="608622" y="81978"/>
                  </a:lnTo>
                  <a:lnTo>
                    <a:pt x="618883" y="81661"/>
                  </a:lnTo>
                  <a:lnTo>
                    <a:pt x="629183" y="80556"/>
                  </a:lnTo>
                  <a:lnTo>
                    <a:pt x="636790" y="79146"/>
                  </a:lnTo>
                  <a:lnTo>
                    <a:pt x="636930" y="65900"/>
                  </a:lnTo>
                  <a:close/>
                </a:path>
              </a:pathLst>
            </a:custGeom>
            <a:solidFill>
              <a:srgbClr val="EC1B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5879357" y="1549842"/>
            <a:ext cx="137160" cy="3949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b="1" spc="-59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287812" y="368522"/>
            <a:ext cx="11666855" cy="217868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3221990">
              <a:lnSpc>
                <a:spcPct val="102699"/>
              </a:lnSpc>
              <a:spcBef>
                <a:spcPts val="10"/>
              </a:spcBef>
            </a:pPr>
            <a:r>
              <a:rPr sz="2800" b="1" spc="130" dirty="0">
                <a:solidFill>
                  <a:srgbClr val="FF3131"/>
                </a:solidFill>
                <a:latin typeface="Trebuchet MS"/>
                <a:cs typeface="Trebuchet MS"/>
              </a:rPr>
              <a:t>Indikator</a:t>
            </a:r>
            <a:r>
              <a:rPr sz="2800" b="1" spc="-1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-90" dirty="0">
                <a:solidFill>
                  <a:srgbClr val="FF3131"/>
                </a:solidFill>
                <a:latin typeface="Trebuchet MS"/>
                <a:cs typeface="Trebuchet MS"/>
              </a:rPr>
              <a:t>II.</a:t>
            </a:r>
            <a:r>
              <a:rPr sz="2800" b="1" spc="-1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40" dirty="0">
                <a:solidFill>
                  <a:srgbClr val="FF3131"/>
                </a:solidFill>
                <a:latin typeface="Trebuchet MS"/>
                <a:cs typeface="Trebuchet MS"/>
              </a:rPr>
              <a:t>Pengolahan</a:t>
            </a:r>
            <a:r>
              <a:rPr sz="2800" b="1" spc="-1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35" dirty="0">
                <a:solidFill>
                  <a:srgbClr val="FF3131"/>
                </a:solidFill>
                <a:latin typeface="Trebuchet MS"/>
                <a:cs typeface="Trebuchet MS"/>
              </a:rPr>
              <a:t>Dokumen</a:t>
            </a:r>
            <a:r>
              <a:rPr sz="2800" b="1" spc="-1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75" dirty="0">
                <a:solidFill>
                  <a:srgbClr val="FF3131"/>
                </a:solidFill>
                <a:latin typeface="Trebuchet MS"/>
                <a:cs typeface="Trebuchet MS"/>
              </a:rPr>
              <a:t>dan </a:t>
            </a:r>
            <a:r>
              <a:rPr sz="2800" b="1" spc="175" dirty="0">
                <a:solidFill>
                  <a:srgbClr val="FF3131"/>
                </a:solidFill>
                <a:latin typeface="Trebuchet MS"/>
                <a:cs typeface="Trebuchet MS"/>
              </a:rPr>
              <a:t>Informasi</a:t>
            </a:r>
            <a:r>
              <a:rPr sz="2800" b="1" spc="-10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29" dirty="0">
                <a:solidFill>
                  <a:srgbClr val="FF3131"/>
                </a:solidFill>
                <a:latin typeface="Trebuchet MS"/>
                <a:cs typeface="Trebuchet MS"/>
              </a:rPr>
              <a:t>Hukum</a:t>
            </a:r>
            <a:r>
              <a:rPr sz="2800" b="1" spc="-10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60" dirty="0">
                <a:solidFill>
                  <a:srgbClr val="FF3131"/>
                </a:solidFill>
                <a:latin typeface="Trebuchet MS"/>
                <a:cs typeface="Trebuchet MS"/>
              </a:rPr>
              <a:t>(Jumlah</a:t>
            </a:r>
            <a:r>
              <a:rPr sz="28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95" dirty="0">
                <a:solidFill>
                  <a:srgbClr val="FF3131"/>
                </a:solidFill>
                <a:latin typeface="Trebuchet MS"/>
                <a:cs typeface="Trebuchet MS"/>
              </a:rPr>
              <a:t>Nilai</a:t>
            </a:r>
            <a:r>
              <a:rPr sz="2800" b="1" spc="-10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10" dirty="0">
                <a:solidFill>
                  <a:srgbClr val="FF3131"/>
                </a:solidFill>
                <a:latin typeface="Trebuchet MS"/>
                <a:cs typeface="Trebuchet MS"/>
              </a:rPr>
              <a:t>Maksimal:</a:t>
            </a:r>
            <a:r>
              <a:rPr sz="2800" b="1" spc="-10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100" dirty="0">
                <a:solidFill>
                  <a:srgbClr val="FF3131"/>
                </a:solidFill>
                <a:latin typeface="Trebuchet MS"/>
                <a:cs typeface="Trebuchet MS"/>
              </a:rPr>
              <a:t>23)</a:t>
            </a:r>
            <a:endParaRPr sz="2800">
              <a:latin typeface="Trebuchet MS"/>
              <a:cs typeface="Trebuchet MS"/>
            </a:endParaRPr>
          </a:p>
          <a:p>
            <a:pPr marL="200660">
              <a:lnSpc>
                <a:spcPct val="100000"/>
              </a:lnSpc>
              <a:spcBef>
                <a:spcPts val="2600"/>
              </a:spcBef>
            </a:pPr>
            <a:r>
              <a:rPr sz="2100" b="1" spc="145" dirty="0">
                <a:solidFill>
                  <a:srgbClr val="00003B"/>
                </a:solidFill>
                <a:latin typeface="Trebuchet MS"/>
                <a:cs typeface="Trebuchet MS"/>
              </a:rPr>
              <a:t>Metadata,</a:t>
            </a:r>
            <a:r>
              <a:rPr sz="2100" b="1" spc="-7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spc="150" dirty="0">
                <a:solidFill>
                  <a:srgbClr val="00003B"/>
                </a:solidFill>
                <a:latin typeface="Trebuchet MS"/>
                <a:cs typeface="Trebuchet MS"/>
              </a:rPr>
              <a:t>Pengisian</a:t>
            </a:r>
            <a:r>
              <a:rPr sz="2100" b="1" spc="-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spc="225" dirty="0">
                <a:solidFill>
                  <a:srgbClr val="00003B"/>
                </a:solidFill>
                <a:latin typeface="Trebuchet MS"/>
                <a:cs typeface="Trebuchet MS"/>
              </a:rPr>
              <a:t>dan</a:t>
            </a:r>
            <a:r>
              <a:rPr sz="2100" b="1" spc="-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spc="145" dirty="0">
                <a:solidFill>
                  <a:srgbClr val="00003B"/>
                </a:solidFill>
                <a:latin typeface="Trebuchet MS"/>
                <a:cs typeface="Trebuchet MS"/>
              </a:rPr>
              <a:t>Abstrak</a:t>
            </a:r>
            <a:r>
              <a:rPr sz="2100" b="1" spc="-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dirty="0">
                <a:solidFill>
                  <a:srgbClr val="00003B"/>
                </a:solidFill>
                <a:latin typeface="Trebuchet MS"/>
                <a:cs typeface="Trebuchet MS"/>
              </a:rPr>
              <a:t>PUU</a:t>
            </a:r>
            <a:r>
              <a:rPr sz="2100" b="1" spc="-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spc="250" dirty="0">
                <a:solidFill>
                  <a:srgbClr val="00003B"/>
                </a:solidFill>
                <a:latin typeface="Trebuchet MS"/>
                <a:cs typeface="Trebuchet MS"/>
              </a:rPr>
              <a:t>yang</a:t>
            </a:r>
            <a:r>
              <a:rPr sz="2100" b="1" spc="-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spc="165" dirty="0">
                <a:solidFill>
                  <a:srgbClr val="00003B"/>
                </a:solidFill>
                <a:latin typeface="Trebuchet MS"/>
                <a:cs typeface="Trebuchet MS"/>
              </a:rPr>
              <a:t>Sesuai</a:t>
            </a:r>
            <a:r>
              <a:rPr sz="2100" b="1" spc="-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spc="220" dirty="0">
                <a:solidFill>
                  <a:srgbClr val="00003B"/>
                </a:solidFill>
                <a:latin typeface="Trebuchet MS"/>
                <a:cs typeface="Trebuchet MS"/>
              </a:rPr>
              <a:t>dengan</a:t>
            </a:r>
            <a:r>
              <a:rPr sz="2100" b="1" spc="-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spc="165" dirty="0">
                <a:solidFill>
                  <a:srgbClr val="00003B"/>
                </a:solidFill>
                <a:latin typeface="Trebuchet MS"/>
                <a:cs typeface="Trebuchet MS"/>
              </a:rPr>
              <a:t>Standar</a:t>
            </a:r>
            <a:r>
              <a:rPr sz="2100" b="1" spc="-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spc="105" dirty="0">
                <a:solidFill>
                  <a:srgbClr val="00003B"/>
                </a:solidFill>
                <a:latin typeface="Trebuchet MS"/>
                <a:cs typeface="Trebuchet MS"/>
              </a:rPr>
              <a:t>(Nilai</a:t>
            </a:r>
            <a:r>
              <a:rPr sz="2100" b="1" spc="-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spc="155" dirty="0">
                <a:solidFill>
                  <a:srgbClr val="00003B"/>
                </a:solidFill>
                <a:latin typeface="Trebuchet MS"/>
                <a:cs typeface="Trebuchet MS"/>
              </a:rPr>
              <a:t>Maks:</a:t>
            </a:r>
            <a:r>
              <a:rPr sz="2100" b="1" spc="-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100" b="1" spc="-25" dirty="0">
                <a:solidFill>
                  <a:srgbClr val="00003B"/>
                </a:solidFill>
                <a:latin typeface="Trebuchet MS"/>
                <a:cs typeface="Trebuchet MS"/>
              </a:rPr>
              <a:t>15)</a:t>
            </a:r>
            <a:endParaRPr sz="2100">
              <a:latin typeface="Trebuchet MS"/>
              <a:cs typeface="Trebuchet MS"/>
            </a:endParaRPr>
          </a:p>
          <a:p>
            <a:pPr marL="200660" marR="1023619">
              <a:lnSpc>
                <a:spcPts val="2100"/>
              </a:lnSpc>
              <a:spcBef>
                <a:spcPts val="880"/>
              </a:spcBef>
            </a:pPr>
            <a:r>
              <a:rPr sz="18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Metadata,</a:t>
            </a:r>
            <a:r>
              <a:rPr sz="1800" spc="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pengisian,</a:t>
            </a:r>
            <a:r>
              <a:rPr sz="1800" spc="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dan</a:t>
            </a:r>
            <a:r>
              <a:rPr sz="180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abstrak</a:t>
            </a:r>
            <a:r>
              <a:rPr sz="1800" spc="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PUU</a:t>
            </a:r>
            <a:r>
              <a:rPr sz="180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00003B"/>
                </a:solidFill>
                <a:latin typeface="Lucida Sans Unicode"/>
                <a:cs typeface="Lucida Sans Unicode"/>
              </a:rPr>
              <a:t>sesuai</a:t>
            </a:r>
            <a:r>
              <a:rPr sz="1800" spc="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100" dirty="0">
                <a:solidFill>
                  <a:srgbClr val="00003B"/>
                </a:solidFill>
                <a:latin typeface="Lucida Sans Unicode"/>
                <a:cs typeface="Lucida Sans Unicode"/>
              </a:rPr>
              <a:t>dengan</a:t>
            </a:r>
            <a:r>
              <a:rPr sz="180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85" dirty="0">
                <a:solidFill>
                  <a:srgbClr val="00003B"/>
                </a:solidFill>
                <a:latin typeface="Lucida Sans Unicode"/>
                <a:cs typeface="Lucida Sans Unicode"/>
              </a:rPr>
              <a:t>Standar</a:t>
            </a:r>
            <a:r>
              <a:rPr sz="1800" spc="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00003B"/>
                </a:solidFill>
                <a:latin typeface="Lucida Sans Unicode"/>
                <a:cs typeface="Lucida Sans Unicode"/>
              </a:rPr>
              <a:t>Pengelolaan</a:t>
            </a:r>
            <a:r>
              <a:rPr sz="180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Dokumen</a:t>
            </a:r>
            <a:r>
              <a:rPr sz="1800" spc="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85" dirty="0">
                <a:solidFill>
                  <a:srgbClr val="00003B"/>
                </a:solidFill>
                <a:latin typeface="Lucida Sans Unicode"/>
                <a:cs typeface="Lucida Sans Unicode"/>
              </a:rPr>
              <a:t>dan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Informasi</a:t>
            </a:r>
            <a:r>
              <a:rPr sz="18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Hukum,</a:t>
            </a:r>
            <a:r>
              <a:rPr sz="18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dilakukan</a:t>
            </a:r>
            <a:r>
              <a:rPr sz="18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100" dirty="0">
                <a:solidFill>
                  <a:srgbClr val="00003B"/>
                </a:solidFill>
                <a:latin typeface="Lucida Sans Unicode"/>
                <a:cs typeface="Lucida Sans Unicode"/>
              </a:rPr>
              <a:t>dengan</a:t>
            </a:r>
            <a:r>
              <a:rPr sz="18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melampirkan</a:t>
            </a:r>
            <a:r>
              <a:rPr sz="18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85" dirty="0">
                <a:solidFill>
                  <a:srgbClr val="00003B"/>
                </a:solidFill>
                <a:latin typeface="Lucida Sans Unicode"/>
                <a:cs typeface="Lucida Sans Unicode"/>
              </a:rPr>
              <a:t>tautan</a:t>
            </a:r>
            <a:r>
              <a:rPr sz="18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120" dirty="0">
                <a:solidFill>
                  <a:srgbClr val="00003B"/>
                </a:solidFill>
                <a:latin typeface="Lucida Sans Unicode"/>
                <a:cs typeface="Lucida Sans Unicode"/>
              </a:rPr>
              <a:t>halaman</a:t>
            </a:r>
            <a:r>
              <a:rPr sz="18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80" dirty="0">
                <a:solidFill>
                  <a:srgbClr val="00003B"/>
                </a:solidFill>
                <a:latin typeface="Lucida Sans Unicode"/>
                <a:cs typeface="Lucida Sans Unicode"/>
              </a:rPr>
              <a:t>metadata.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3304634" y="3056552"/>
            <a:ext cx="4588510" cy="250698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700" b="1" spc="120" dirty="0">
                <a:latin typeface="Trebuchet MS"/>
                <a:cs typeface="Trebuchet MS"/>
              </a:rPr>
              <a:t>Kategori</a:t>
            </a:r>
            <a:r>
              <a:rPr sz="1700" b="1" spc="-120" dirty="0">
                <a:latin typeface="Trebuchet MS"/>
                <a:cs typeface="Trebuchet MS"/>
              </a:rPr>
              <a:t> </a:t>
            </a:r>
            <a:r>
              <a:rPr sz="1700" b="1" spc="60" dirty="0">
                <a:latin typeface="Trebuchet MS"/>
                <a:cs typeface="Trebuchet MS"/>
              </a:rPr>
              <a:t>Nilai</a:t>
            </a:r>
            <a:endParaRPr sz="1700">
              <a:latin typeface="Trebuchet MS"/>
              <a:cs typeface="Trebuchet MS"/>
            </a:endParaRPr>
          </a:p>
          <a:p>
            <a:pPr marL="357505" marR="5080">
              <a:lnSpc>
                <a:spcPct val="121100"/>
              </a:lnSpc>
              <a:spcBef>
                <a:spcPts val="380"/>
              </a:spcBef>
            </a:pPr>
            <a:r>
              <a:rPr sz="1600" spc="65" dirty="0">
                <a:solidFill>
                  <a:srgbClr val="12134F"/>
                </a:solidFill>
                <a:latin typeface="Lucida Sans Unicode"/>
                <a:cs typeface="Lucida Sans Unicode"/>
              </a:rPr>
              <a:t>Metadata,</a:t>
            </a:r>
            <a:r>
              <a:rPr sz="160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2134F"/>
                </a:solidFill>
                <a:latin typeface="Lucida Sans Unicode"/>
                <a:cs typeface="Lucida Sans Unicode"/>
              </a:rPr>
              <a:t>pengisian,</a:t>
            </a:r>
            <a:r>
              <a:rPr sz="160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100" dirty="0">
                <a:solidFill>
                  <a:srgbClr val="12134F"/>
                </a:solidFill>
                <a:latin typeface="Lucida Sans Unicode"/>
                <a:cs typeface="Lucida Sans Unicode"/>
              </a:rPr>
              <a:t>dan</a:t>
            </a:r>
            <a:r>
              <a:rPr sz="160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45" dirty="0">
                <a:solidFill>
                  <a:srgbClr val="12134F"/>
                </a:solidFill>
                <a:latin typeface="Lucida Sans Unicode"/>
                <a:cs typeface="Lucida Sans Unicode"/>
              </a:rPr>
              <a:t>abstrak</a:t>
            </a:r>
            <a:r>
              <a:rPr sz="1600" spc="4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-25" dirty="0">
                <a:solidFill>
                  <a:srgbClr val="12134F"/>
                </a:solidFill>
                <a:latin typeface="Lucida Sans Unicode"/>
                <a:cs typeface="Lucida Sans Unicode"/>
              </a:rPr>
              <a:t>PUU </a:t>
            </a:r>
            <a:r>
              <a:rPr sz="1600" spc="55" dirty="0">
                <a:solidFill>
                  <a:srgbClr val="12134F"/>
                </a:solidFill>
                <a:latin typeface="Lucida Sans Unicode"/>
                <a:cs typeface="Lucida Sans Unicode"/>
              </a:rPr>
              <a:t>sesuai</a:t>
            </a:r>
            <a:r>
              <a:rPr sz="1600" spc="-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90" dirty="0">
                <a:solidFill>
                  <a:srgbClr val="12134F"/>
                </a:solidFill>
                <a:latin typeface="Lucida Sans Unicode"/>
                <a:cs typeface="Lucida Sans Unicode"/>
              </a:rPr>
              <a:t>dengan</a:t>
            </a:r>
            <a:r>
              <a:rPr sz="1600" spc="-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75" dirty="0">
                <a:solidFill>
                  <a:srgbClr val="12134F"/>
                </a:solidFill>
                <a:latin typeface="Lucida Sans Unicode"/>
                <a:cs typeface="Lucida Sans Unicode"/>
              </a:rPr>
              <a:t>Standar</a:t>
            </a:r>
            <a:r>
              <a:rPr sz="1600" spc="-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60" dirty="0">
                <a:solidFill>
                  <a:srgbClr val="12134F"/>
                </a:solidFill>
                <a:latin typeface="Lucida Sans Unicode"/>
                <a:cs typeface="Lucida Sans Unicode"/>
              </a:rPr>
              <a:t>Pengelolaan </a:t>
            </a:r>
            <a:r>
              <a:rPr sz="1600" dirty="0">
                <a:solidFill>
                  <a:srgbClr val="12134F"/>
                </a:solidFill>
                <a:latin typeface="Lucida Sans Unicode"/>
                <a:cs typeface="Lucida Sans Unicode"/>
              </a:rPr>
              <a:t>Dokumen</a:t>
            </a:r>
            <a:r>
              <a:rPr sz="1600" spc="5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100" dirty="0">
                <a:solidFill>
                  <a:srgbClr val="12134F"/>
                </a:solidFill>
                <a:latin typeface="Lucida Sans Unicode"/>
                <a:cs typeface="Lucida Sans Unicode"/>
              </a:rPr>
              <a:t>dan</a:t>
            </a:r>
            <a:r>
              <a:rPr sz="1600" spc="5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2134F"/>
                </a:solidFill>
                <a:latin typeface="Lucida Sans Unicode"/>
                <a:cs typeface="Lucida Sans Unicode"/>
              </a:rPr>
              <a:t>Informasi</a:t>
            </a:r>
            <a:r>
              <a:rPr sz="1600" spc="5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2134F"/>
                </a:solidFill>
                <a:latin typeface="Lucida Sans Unicode"/>
                <a:cs typeface="Lucida Sans Unicode"/>
              </a:rPr>
              <a:t>Hukum</a:t>
            </a:r>
            <a:r>
              <a:rPr sz="1600" spc="5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-55" dirty="0">
                <a:solidFill>
                  <a:srgbClr val="12134F"/>
                </a:solidFill>
                <a:latin typeface="Lucida Sans Unicode"/>
                <a:cs typeface="Lucida Sans Unicode"/>
              </a:rPr>
              <a:t>- </a:t>
            </a:r>
            <a:r>
              <a:rPr sz="1600" b="1" spc="80" dirty="0">
                <a:solidFill>
                  <a:srgbClr val="12134F"/>
                </a:solidFill>
                <a:latin typeface="Trebuchet MS"/>
                <a:cs typeface="Trebuchet MS"/>
              </a:rPr>
              <a:t>Nilai</a:t>
            </a:r>
            <a:r>
              <a:rPr sz="1600" b="1" spc="-3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-45" dirty="0">
                <a:solidFill>
                  <a:srgbClr val="12134F"/>
                </a:solidFill>
                <a:latin typeface="Trebuchet MS"/>
                <a:cs typeface="Trebuchet MS"/>
              </a:rPr>
              <a:t>15 </a:t>
            </a:r>
            <a:r>
              <a:rPr sz="1600" spc="65" dirty="0">
                <a:solidFill>
                  <a:srgbClr val="12134F"/>
                </a:solidFill>
                <a:latin typeface="Lucida Sans Unicode"/>
                <a:cs typeface="Lucida Sans Unicode"/>
              </a:rPr>
              <a:t>Metadata,</a:t>
            </a:r>
            <a:r>
              <a:rPr sz="160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2134F"/>
                </a:solidFill>
                <a:latin typeface="Lucida Sans Unicode"/>
                <a:cs typeface="Lucida Sans Unicode"/>
              </a:rPr>
              <a:t>pengisian,</a:t>
            </a:r>
            <a:r>
              <a:rPr sz="160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100" dirty="0">
                <a:solidFill>
                  <a:srgbClr val="12134F"/>
                </a:solidFill>
                <a:latin typeface="Lucida Sans Unicode"/>
                <a:cs typeface="Lucida Sans Unicode"/>
              </a:rPr>
              <a:t>dan</a:t>
            </a:r>
            <a:r>
              <a:rPr sz="160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45" dirty="0">
                <a:solidFill>
                  <a:srgbClr val="12134F"/>
                </a:solidFill>
                <a:latin typeface="Lucida Sans Unicode"/>
                <a:cs typeface="Lucida Sans Unicode"/>
              </a:rPr>
              <a:t>abstrak</a:t>
            </a:r>
            <a:r>
              <a:rPr sz="1600" spc="4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-25" dirty="0">
                <a:solidFill>
                  <a:srgbClr val="12134F"/>
                </a:solidFill>
                <a:latin typeface="Lucida Sans Unicode"/>
                <a:cs typeface="Lucida Sans Unicode"/>
              </a:rPr>
              <a:t>PUU </a:t>
            </a:r>
            <a:r>
              <a:rPr sz="1600" dirty="0">
                <a:solidFill>
                  <a:srgbClr val="12134F"/>
                </a:solidFill>
                <a:latin typeface="Lucida Sans Unicode"/>
                <a:cs typeface="Lucida Sans Unicode"/>
              </a:rPr>
              <a:t>tidak</a:t>
            </a:r>
            <a:r>
              <a:rPr sz="1600" spc="-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55" dirty="0">
                <a:solidFill>
                  <a:srgbClr val="12134F"/>
                </a:solidFill>
                <a:latin typeface="Lucida Sans Unicode"/>
                <a:cs typeface="Lucida Sans Unicode"/>
              </a:rPr>
              <a:t>sesuai</a:t>
            </a:r>
            <a:r>
              <a:rPr sz="1600" spc="-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90" dirty="0">
                <a:solidFill>
                  <a:srgbClr val="12134F"/>
                </a:solidFill>
                <a:latin typeface="Lucida Sans Unicode"/>
                <a:cs typeface="Lucida Sans Unicode"/>
              </a:rPr>
              <a:t>dengan</a:t>
            </a:r>
            <a:r>
              <a:rPr sz="1600" spc="-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65" dirty="0">
                <a:solidFill>
                  <a:srgbClr val="12134F"/>
                </a:solidFill>
                <a:latin typeface="Lucida Sans Unicode"/>
                <a:cs typeface="Lucida Sans Unicode"/>
              </a:rPr>
              <a:t>Standar </a:t>
            </a:r>
            <a:r>
              <a:rPr sz="1600" spc="70" dirty="0">
                <a:solidFill>
                  <a:srgbClr val="12134F"/>
                </a:solidFill>
                <a:latin typeface="Lucida Sans Unicode"/>
                <a:cs typeface="Lucida Sans Unicode"/>
              </a:rPr>
              <a:t>Pengelolaan</a:t>
            </a:r>
            <a:r>
              <a:rPr sz="1600" spc="2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2134F"/>
                </a:solidFill>
                <a:latin typeface="Lucida Sans Unicode"/>
                <a:cs typeface="Lucida Sans Unicode"/>
              </a:rPr>
              <a:t>Dokumen</a:t>
            </a:r>
            <a:r>
              <a:rPr sz="160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100" dirty="0">
                <a:solidFill>
                  <a:srgbClr val="12134F"/>
                </a:solidFill>
                <a:latin typeface="Lucida Sans Unicode"/>
                <a:cs typeface="Lucida Sans Unicode"/>
              </a:rPr>
              <a:t>dan</a:t>
            </a:r>
            <a:r>
              <a:rPr sz="160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12134F"/>
                </a:solidFill>
                <a:latin typeface="Lucida Sans Unicode"/>
                <a:cs typeface="Lucida Sans Unicode"/>
              </a:rPr>
              <a:t>Informasi </a:t>
            </a:r>
            <a:r>
              <a:rPr sz="1600" dirty="0">
                <a:solidFill>
                  <a:srgbClr val="12134F"/>
                </a:solidFill>
                <a:latin typeface="Lucida Sans Unicode"/>
                <a:cs typeface="Lucida Sans Unicode"/>
              </a:rPr>
              <a:t>Hukum</a:t>
            </a:r>
            <a:r>
              <a:rPr sz="1600" spc="-2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spc="-55" dirty="0">
                <a:solidFill>
                  <a:srgbClr val="12134F"/>
                </a:solidFill>
                <a:latin typeface="Lucida Sans Unicode"/>
                <a:cs typeface="Lucida Sans Unicode"/>
              </a:rPr>
              <a:t>-</a:t>
            </a:r>
            <a:r>
              <a:rPr sz="1600" spc="-11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600" b="1" spc="80" dirty="0">
                <a:solidFill>
                  <a:srgbClr val="12134F"/>
                </a:solidFill>
                <a:latin typeface="Trebuchet MS"/>
                <a:cs typeface="Trebuchet MS"/>
              </a:rPr>
              <a:t>Nilai</a:t>
            </a:r>
            <a:r>
              <a:rPr sz="1600" b="1" spc="-9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-50" dirty="0">
                <a:solidFill>
                  <a:srgbClr val="12134F"/>
                </a:solidFill>
                <a:latin typeface="Trebuchet MS"/>
                <a:cs typeface="Trebuchet MS"/>
              </a:rPr>
              <a:t>7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3569833" y="7823231"/>
            <a:ext cx="3994150" cy="87121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 indent="-635" algn="ctr">
              <a:lnSpc>
                <a:spcPct val="104200"/>
              </a:lnSpc>
              <a:spcBef>
                <a:spcPts val="10"/>
              </a:spcBef>
            </a:pPr>
            <a:r>
              <a:rPr sz="1800" dirty="0">
                <a:latin typeface="Lucida Sans Unicode"/>
                <a:cs typeface="Lucida Sans Unicode"/>
              </a:rPr>
              <a:t>pdf</a:t>
            </a:r>
            <a:r>
              <a:rPr sz="1800" spc="165" dirty="0">
                <a:latin typeface="Lucida Sans Unicode"/>
                <a:cs typeface="Lucida Sans Unicode"/>
              </a:rPr>
              <a:t> </a:t>
            </a:r>
            <a:r>
              <a:rPr sz="1800" dirty="0">
                <a:latin typeface="Lucida Sans Unicode"/>
                <a:cs typeface="Lucida Sans Unicode"/>
              </a:rPr>
              <a:t>dokumentasi</a:t>
            </a:r>
            <a:r>
              <a:rPr sz="1800" spc="170" dirty="0">
                <a:latin typeface="Lucida Sans Unicode"/>
                <a:cs typeface="Lucida Sans Unicode"/>
              </a:rPr>
              <a:t> </a:t>
            </a:r>
            <a:r>
              <a:rPr sz="1800" spc="65" dirty="0">
                <a:latin typeface="Lucida Sans Unicode"/>
                <a:cs typeface="Lucida Sans Unicode"/>
              </a:rPr>
              <a:t>metadata, </a:t>
            </a:r>
            <a:r>
              <a:rPr sz="1800" dirty="0">
                <a:latin typeface="Lucida Sans Unicode"/>
                <a:cs typeface="Lucida Sans Unicode"/>
              </a:rPr>
              <a:t>pengisian,</a:t>
            </a:r>
            <a:r>
              <a:rPr sz="1800" spc="-20" dirty="0">
                <a:latin typeface="Lucida Sans Unicode"/>
                <a:cs typeface="Lucida Sans Unicode"/>
              </a:rPr>
              <a:t> </a:t>
            </a:r>
            <a:r>
              <a:rPr sz="1800" spc="100" dirty="0">
                <a:latin typeface="Lucida Sans Unicode"/>
                <a:cs typeface="Lucida Sans Unicode"/>
              </a:rPr>
              <a:t>dan</a:t>
            </a:r>
            <a:r>
              <a:rPr sz="1800" spc="-20" dirty="0">
                <a:latin typeface="Lucida Sans Unicode"/>
                <a:cs typeface="Lucida Sans Unicode"/>
              </a:rPr>
              <a:t> </a:t>
            </a:r>
            <a:r>
              <a:rPr sz="1800" spc="50" dirty="0">
                <a:latin typeface="Lucida Sans Unicode"/>
                <a:cs typeface="Lucida Sans Unicode"/>
              </a:rPr>
              <a:t>daftar</a:t>
            </a:r>
            <a:r>
              <a:rPr sz="1800" spc="-20" dirty="0">
                <a:latin typeface="Lucida Sans Unicode"/>
                <a:cs typeface="Lucida Sans Unicode"/>
              </a:rPr>
              <a:t> </a:t>
            </a:r>
            <a:r>
              <a:rPr sz="1800" spc="-10" dirty="0">
                <a:latin typeface="Lucida Sans Unicode"/>
                <a:cs typeface="Lucida Sans Unicode"/>
              </a:rPr>
              <a:t>inventarisasi </a:t>
            </a:r>
            <a:r>
              <a:rPr sz="1800" dirty="0">
                <a:latin typeface="Lucida Sans Unicode"/>
                <a:cs typeface="Lucida Sans Unicode"/>
              </a:rPr>
              <a:t>abstrak</a:t>
            </a:r>
            <a:r>
              <a:rPr sz="1800" spc="45" dirty="0">
                <a:latin typeface="Lucida Sans Unicode"/>
                <a:cs typeface="Lucida Sans Unicode"/>
              </a:rPr>
              <a:t> </a:t>
            </a:r>
            <a:r>
              <a:rPr sz="1800" dirty="0">
                <a:latin typeface="Lucida Sans Unicode"/>
                <a:cs typeface="Lucida Sans Unicode"/>
              </a:rPr>
              <a:t>PUU</a:t>
            </a:r>
            <a:r>
              <a:rPr sz="1800" spc="45" dirty="0">
                <a:latin typeface="Lucida Sans Unicode"/>
                <a:cs typeface="Lucida Sans Unicode"/>
              </a:rPr>
              <a:t> </a:t>
            </a:r>
            <a:r>
              <a:rPr sz="1800" dirty="0">
                <a:latin typeface="Lucida Sans Unicode"/>
                <a:cs typeface="Lucida Sans Unicode"/>
              </a:rPr>
              <a:t>disertai</a:t>
            </a:r>
            <a:r>
              <a:rPr sz="1800" spc="50" dirty="0">
                <a:latin typeface="Lucida Sans Unicode"/>
                <a:cs typeface="Lucida Sans Unicode"/>
              </a:rPr>
              <a:t> </a:t>
            </a:r>
            <a:r>
              <a:rPr sz="1800" spc="60" dirty="0">
                <a:latin typeface="Lucida Sans Unicode"/>
                <a:cs typeface="Lucida Sans Unicode"/>
              </a:rPr>
              <a:t>tautan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56" name="object 56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509"/>
              </a:lnSpc>
              <a:spcBef>
                <a:spcPts val="100"/>
              </a:spcBef>
            </a:pPr>
            <a:r>
              <a:rPr spc="105" dirty="0"/>
              <a:t>VARIABEL</a:t>
            </a:r>
            <a:r>
              <a:rPr spc="-320" dirty="0"/>
              <a:t> </a:t>
            </a:r>
            <a:r>
              <a:rPr spc="-335" dirty="0"/>
              <a:t>I:</a:t>
            </a:r>
          </a:p>
          <a:p>
            <a:pPr marL="12700" marR="5080">
              <a:lnSpc>
                <a:spcPts val="4500"/>
              </a:lnSpc>
              <a:spcBef>
                <a:spcPts val="290"/>
              </a:spcBef>
            </a:pPr>
            <a:r>
              <a:rPr sz="4100" spc="60" dirty="0"/>
              <a:t>PENGELOLAAN </a:t>
            </a:r>
            <a:r>
              <a:rPr sz="4100" spc="215" dirty="0"/>
              <a:t>DOKUMEN</a:t>
            </a:r>
            <a:r>
              <a:rPr sz="4100" spc="-235" dirty="0"/>
              <a:t> </a:t>
            </a:r>
            <a:r>
              <a:rPr sz="4100" spc="260" dirty="0"/>
              <a:t>DAN </a:t>
            </a:r>
            <a:r>
              <a:rPr sz="4100" spc="195" dirty="0"/>
              <a:t>INFORMASI</a:t>
            </a:r>
            <a:r>
              <a:rPr sz="4100" spc="-254" dirty="0"/>
              <a:t> </a:t>
            </a:r>
            <a:r>
              <a:rPr sz="4100" spc="175" dirty="0"/>
              <a:t>HUKUM </a:t>
            </a:r>
            <a:r>
              <a:rPr sz="4100" spc="254" dirty="0"/>
              <a:t>YANG</a:t>
            </a:r>
            <a:r>
              <a:rPr sz="4100" spc="-250" dirty="0"/>
              <a:t> </a:t>
            </a:r>
            <a:r>
              <a:rPr sz="4100" spc="80" dirty="0"/>
              <a:t>LENGKAP </a:t>
            </a:r>
            <a:r>
              <a:rPr sz="4100" spc="285" dirty="0"/>
              <a:t>DAN</a:t>
            </a:r>
            <a:r>
              <a:rPr sz="4100" spc="-250" dirty="0"/>
              <a:t> </a:t>
            </a:r>
            <a:r>
              <a:rPr sz="4100" spc="120" dirty="0"/>
              <a:t>AKURAT </a:t>
            </a:r>
            <a:r>
              <a:rPr sz="4100" dirty="0"/>
              <a:t>(NILAI:</a:t>
            </a:r>
            <a:r>
              <a:rPr sz="4100" spc="-45" dirty="0"/>
              <a:t> </a:t>
            </a:r>
            <a:r>
              <a:rPr sz="4100" spc="280" dirty="0"/>
              <a:t>58)</a:t>
            </a:r>
            <a:endParaRPr sz="4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5666764"/>
            <a:ext cx="5140960" cy="4567555"/>
            <a:chOff x="1028700" y="5666764"/>
            <a:chExt cx="5140960" cy="4567555"/>
          </a:xfrm>
        </p:grpSpPr>
        <p:sp>
          <p:nvSpPr>
            <p:cNvPr id="3" name="object 3"/>
            <p:cNvSpPr/>
            <p:nvPr/>
          </p:nvSpPr>
          <p:spPr>
            <a:xfrm>
              <a:off x="2404123" y="5666764"/>
              <a:ext cx="3765550" cy="4567555"/>
            </a:xfrm>
            <a:custGeom>
              <a:avLst/>
              <a:gdLst/>
              <a:ahLst/>
              <a:cxnLst/>
              <a:rect l="l" t="t" r="r" b="b"/>
              <a:pathLst>
                <a:path w="3765550" h="4567555">
                  <a:moveTo>
                    <a:pt x="3384370" y="4567348"/>
                  </a:moveTo>
                  <a:lnTo>
                    <a:pt x="380999" y="4567348"/>
                  </a:lnTo>
                  <a:lnTo>
                    <a:pt x="330919" y="4564044"/>
                  </a:lnTo>
                  <a:lnTo>
                    <a:pt x="282121" y="4554295"/>
                  </a:lnTo>
                  <a:lnTo>
                    <a:pt x="235197" y="4538346"/>
                  </a:lnTo>
                  <a:lnTo>
                    <a:pt x="190739" y="4516443"/>
                  </a:lnTo>
                  <a:lnTo>
                    <a:pt x="149340" y="4488831"/>
                  </a:lnTo>
                  <a:lnTo>
                    <a:pt x="111592" y="4455755"/>
                  </a:lnTo>
                  <a:lnTo>
                    <a:pt x="78516" y="4418007"/>
                  </a:lnTo>
                  <a:lnTo>
                    <a:pt x="50904" y="4376608"/>
                  </a:lnTo>
                  <a:lnTo>
                    <a:pt x="29001" y="4332150"/>
                  </a:lnTo>
                  <a:lnTo>
                    <a:pt x="13053" y="4285226"/>
                  </a:lnTo>
                  <a:lnTo>
                    <a:pt x="3304" y="4236428"/>
                  </a:lnTo>
                  <a:lnTo>
                    <a:pt x="0" y="4186348"/>
                  </a:lnTo>
                  <a:lnTo>
                    <a:pt x="0" y="380999"/>
                  </a:lnTo>
                  <a:lnTo>
                    <a:pt x="3304" y="330919"/>
                  </a:lnTo>
                  <a:lnTo>
                    <a:pt x="13053" y="282121"/>
                  </a:lnTo>
                  <a:lnTo>
                    <a:pt x="29001" y="235197"/>
                  </a:lnTo>
                  <a:lnTo>
                    <a:pt x="50904" y="190739"/>
                  </a:lnTo>
                  <a:lnTo>
                    <a:pt x="78516" y="149340"/>
                  </a:lnTo>
                  <a:lnTo>
                    <a:pt x="111592" y="111592"/>
                  </a:lnTo>
                  <a:lnTo>
                    <a:pt x="149340" y="78516"/>
                  </a:lnTo>
                  <a:lnTo>
                    <a:pt x="190739" y="50904"/>
                  </a:lnTo>
                  <a:lnTo>
                    <a:pt x="235197" y="29001"/>
                  </a:lnTo>
                  <a:lnTo>
                    <a:pt x="282121" y="13053"/>
                  </a:lnTo>
                  <a:lnTo>
                    <a:pt x="330919" y="3304"/>
                  </a:lnTo>
                  <a:lnTo>
                    <a:pt x="380999" y="0"/>
                  </a:lnTo>
                  <a:lnTo>
                    <a:pt x="3384370" y="0"/>
                  </a:lnTo>
                  <a:lnTo>
                    <a:pt x="3434450" y="3304"/>
                  </a:lnTo>
                  <a:lnTo>
                    <a:pt x="3483248" y="13053"/>
                  </a:lnTo>
                  <a:lnTo>
                    <a:pt x="3530172" y="29001"/>
                  </a:lnTo>
                  <a:lnTo>
                    <a:pt x="3574630" y="50904"/>
                  </a:lnTo>
                  <a:lnTo>
                    <a:pt x="3616029" y="78516"/>
                  </a:lnTo>
                  <a:lnTo>
                    <a:pt x="3653778" y="111592"/>
                  </a:lnTo>
                  <a:lnTo>
                    <a:pt x="3686853" y="149340"/>
                  </a:lnTo>
                  <a:lnTo>
                    <a:pt x="3714465" y="190739"/>
                  </a:lnTo>
                  <a:lnTo>
                    <a:pt x="3736368" y="235197"/>
                  </a:lnTo>
                  <a:lnTo>
                    <a:pt x="3752317" y="282121"/>
                  </a:lnTo>
                  <a:lnTo>
                    <a:pt x="3762066" y="330919"/>
                  </a:lnTo>
                  <a:lnTo>
                    <a:pt x="3765370" y="380999"/>
                  </a:lnTo>
                  <a:lnTo>
                    <a:pt x="3765370" y="4186348"/>
                  </a:lnTo>
                  <a:lnTo>
                    <a:pt x="3762066" y="4236428"/>
                  </a:lnTo>
                  <a:lnTo>
                    <a:pt x="3752317" y="4285226"/>
                  </a:lnTo>
                  <a:lnTo>
                    <a:pt x="3736368" y="4332150"/>
                  </a:lnTo>
                  <a:lnTo>
                    <a:pt x="3714465" y="4376608"/>
                  </a:lnTo>
                  <a:lnTo>
                    <a:pt x="3686853" y="4418007"/>
                  </a:lnTo>
                  <a:lnTo>
                    <a:pt x="3653778" y="4455755"/>
                  </a:lnTo>
                  <a:lnTo>
                    <a:pt x="3616029" y="4488831"/>
                  </a:lnTo>
                  <a:lnTo>
                    <a:pt x="3574630" y="4516443"/>
                  </a:lnTo>
                  <a:lnTo>
                    <a:pt x="3530172" y="4538346"/>
                  </a:lnTo>
                  <a:lnTo>
                    <a:pt x="3483248" y="4554295"/>
                  </a:lnTo>
                  <a:lnTo>
                    <a:pt x="3434450" y="4564044"/>
                  </a:lnTo>
                  <a:lnTo>
                    <a:pt x="3384370" y="4567348"/>
                  </a:lnTo>
                  <a:close/>
                </a:path>
              </a:pathLst>
            </a:custGeom>
            <a:solidFill>
              <a:srgbClr val="030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" y="9411168"/>
              <a:ext cx="4702320" cy="755958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028700" y="4232149"/>
            <a:ext cx="4835525" cy="5485130"/>
            <a:chOff x="1028700" y="4232149"/>
            <a:chExt cx="4835525" cy="54851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9071" y="4232149"/>
              <a:ext cx="775059" cy="74123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07313" y="4250165"/>
              <a:ext cx="742950" cy="707390"/>
            </a:xfrm>
            <a:custGeom>
              <a:avLst/>
              <a:gdLst/>
              <a:ahLst/>
              <a:cxnLst/>
              <a:rect l="l" t="t" r="r" b="b"/>
              <a:pathLst>
                <a:path w="742950" h="707389">
                  <a:moveTo>
                    <a:pt x="657210" y="707337"/>
                  </a:moveTo>
                  <a:lnTo>
                    <a:pt x="85579" y="707337"/>
                  </a:lnTo>
                  <a:lnTo>
                    <a:pt x="79623" y="706750"/>
                  </a:lnTo>
                  <a:lnTo>
                    <a:pt x="35706" y="688559"/>
                  </a:lnTo>
                  <a:lnTo>
                    <a:pt x="9273" y="656351"/>
                  </a:lnTo>
                  <a:lnTo>
                    <a:pt x="0" y="621757"/>
                  </a:lnTo>
                  <a:lnTo>
                    <a:pt x="0" y="85579"/>
                  </a:lnTo>
                  <a:lnTo>
                    <a:pt x="12095" y="45707"/>
                  </a:lnTo>
                  <a:lnTo>
                    <a:pt x="45707" y="12095"/>
                  </a:lnTo>
                  <a:lnTo>
                    <a:pt x="85579" y="0"/>
                  </a:lnTo>
                  <a:lnTo>
                    <a:pt x="91593" y="0"/>
                  </a:lnTo>
                  <a:lnTo>
                    <a:pt x="657210" y="0"/>
                  </a:lnTo>
                  <a:lnTo>
                    <a:pt x="697082" y="12095"/>
                  </a:lnTo>
                  <a:lnTo>
                    <a:pt x="730695" y="45707"/>
                  </a:lnTo>
                  <a:lnTo>
                    <a:pt x="742790" y="85579"/>
                  </a:lnTo>
                  <a:lnTo>
                    <a:pt x="742790" y="621757"/>
                  </a:lnTo>
                  <a:lnTo>
                    <a:pt x="730695" y="661629"/>
                  </a:lnTo>
                  <a:lnTo>
                    <a:pt x="697082" y="695242"/>
                  </a:lnTo>
                  <a:lnTo>
                    <a:pt x="663167" y="706750"/>
                  </a:lnTo>
                  <a:lnTo>
                    <a:pt x="657210" y="707337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700" y="4628413"/>
              <a:ext cx="4703245" cy="508852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441912" y="9332061"/>
              <a:ext cx="398145" cy="33655"/>
            </a:xfrm>
            <a:custGeom>
              <a:avLst/>
              <a:gdLst/>
              <a:ahLst/>
              <a:cxnLst/>
              <a:rect l="l" t="t" r="r" b="b"/>
              <a:pathLst>
                <a:path w="398145" h="33654">
                  <a:moveTo>
                    <a:pt x="33464" y="7493"/>
                  </a:moveTo>
                  <a:lnTo>
                    <a:pt x="25984" y="0"/>
                  </a:lnTo>
                  <a:lnTo>
                    <a:pt x="7493" y="0"/>
                  </a:lnTo>
                  <a:lnTo>
                    <a:pt x="0" y="7493"/>
                  </a:lnTo>
                  <a:lnTo>
                    <a:pt x="0" y="25984"/>
                  </a:lnTo>
                  <a:lnTo>
                    <a:pt x="7493" y="33464"/>
                  </a:lnTo>
                  <a:lnTo>
                    <a:pt x="16738" y="33464"/>
                  </a:lnTo>
                  <a:lnTo>
                    <a:pt x="25984" y="33464"/>
                  </a:lnTo>
                  <a:lnTo>
                    <a:pt x="33464" y="25984"/>
                  </a:lnTo>
                  <a:lnTo>
                    <a:pt x="33464" y="7493"/>
                  </a:lnTo>
                  <a:close/>
                </a:path>
                <a:path w="398145" h="33654">
                  <a:moveTo>
                    <a:pt x="215671" y="7493"/>
                  </a:moveTo>
                  <a:lnTo>
                    <a:pt x="208178" y="0"/>
                  </a:lnTo>
                  <a:lnTo>
                    <a:pt x="189687" y="0"/>
                  </a:lnTo>
                  <a:lnTo>
                    <a:pt x="182206" y="7493"/>
                  </a:lnTo>
                  <a:lnTo>
                    <a:pt x="182206" y="25984"/>
                  </a:lnTo>
                  <a:lnTo>
                    <a:pt x="189687" y="33464"/>
                  </a:lnTo>
                  <a:lnTo>
                    <a:pt x="198932" y="33464"/>
                  </a:lnTo>
                  <a:lnTo>
                    <a:pt x="208178" y="33464"/>
                  </a:lnTo>
                  <a:lnTo>
                    <a:pt x="215671" y="25984"/>
                  </a:lnTo>
                  <a:lnTo>
                    <a:pt x="215671" y="7493"/>
                  </a:lnTo>
                  <a:close/>
                </a:path>
                <a:path w="398145" h="33654">
                  <a:moveTo>
                    <a:pt x="397852" y="7493"/>
                  </a:moveTo>
                  <a:lnTo>
                    <a:pt x="390359" y="0"/>
                  </a:lnTo>
                  <a:lnTo>
                    <a:pt x="371881" y="0"/>
                  </a:lnTo>
                  <a:lnTo>
                    <a:pt x="364388" y="7493"/>
                  </a:lnTo>
                  <a:lnTo>
                    <a:pt x="364388" y="25984"/>
                  </a:lnTo>
                  <a:lnTo>
                    <a:pt x="371881" y="33464"/>
                  </a:lnTo>
                  <a:lnTo>
                    <a:pt x="390359" y="33464"/>
                  </a:lnTo>
                  <a:lnTo>
                    <a:pt x="397852" y="25984"/>
                  </a:lnTo>
                  <a:lnTo>
                    <a:pt x="397852" y="16738"/>
                  </a:lnTo>
                  <a:lnTo>
                    <a:pt x="397852" y="74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5988505" y="933206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1" y="33463"/>
                </a:lnTo>
                <a:lnTo>
                  <a:pt x="0" y="25972"/>
                </a:lnTo>
                <a:lnTo>
                  <a:pt x="0" y="7491"/>
                </a:lnTo>
                <a:lnTo>
                  <a:pt x="7491" y="0"/>
                </a:lnTo>
                <a:lnTo>
                  <a:pt x="25973" y="0"/>
                </a:lnTo>
                <a:lnTo>
                  <a:pt x="33463" y="7491"/>
                </a:lnTo>
                <a:lnTo>
                  <a:pt x="33463" y="25972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41923" y="951610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2" y="33465"/>
                </a:moveTo>
                <a:lnTo>
                  <a:pt x="7491" y="33465"/>
                </a:lnTo>
                <a:lnTo>
                  <a:pt x="0" y="25973"/>
                </a:lnTo>
                <a:lnTo>
                  <a:pt x="0" y="7492"/>
                </a:lnTo>
                <a:lnTo>
                  <a:pt x="7491" y="0"/>
                </a:lnTo>
                <a:lnTo>
                  <a:pt x="25972" y="0"/>
                </a:lnTo>
                <a:lnTo>
                  <a:pt x="33463" y="7492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2" y="334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24118" y="951610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5"/>
                </a:moveTo>
                <a:lnTo>
                  <a:pt x="16732" y="33465"/>
                </a:lnTo>
                <a:lnTo>
                  <a:pt x="7492" y="33465"/>
                </a:lnTo>
                <a:lnTo>
                  <a:pt x="0" y="25973"/>
                </a:lnTo>
                <a:lnTo>
                  <a:pt x="0" y="7492"/>
                </a:lnTo>
                <a:lnTo>
                  <a:pt x="7492" y="0"/>
                </a:lnTo>
                <a:lnTo>
                  <a:pt x="25973" y="0"/>
                </a:lnTo>
                <a:lnTo>
                  <a:pt x="33465" y="7492"/>
                </a:lnTo>
                <a:lnTo>
                  <a:pt x="33465" y="25973"/>
                </a:lnTo>
                <a:lnTo>
                  <a:pt x="25973" y="334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06309" y="951610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1" y="33465"/>
                </a:moveTo>
                <a:lnTo>
                  <a:pt x="7490" y="33465"/>
                </a:lnTo>
                <a:lnTo>
                  <a:pt x="0" y="25973"/>
                </a:lnTo>
                <a:lnTo>
                  <a:pt x="0" y="7492"/>
                </a:lnTo>
                <a:lnTo>
                  <a:pt x="7490" y="0"/>
                </a:lnTo>
                <a:lnTo>
                  <a:pt x="25971" y="0"/>
                </a:lnTo>
                <a:lnTo>
                  <a:pt x="33463" y="7492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1" y="334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88505" y="951610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5"/>
                </a:moveTo>
                <a:lnTo>
                  <a:pt x="16732" y="33465"/>
                </a:lnTo>
                <a:lnTo>
                  <a:pt x="7491" y="33465"/>
                </a:lnTo>
                <a:lnTo>
                  <a:pt x="0" y="25973"/>
                </a:lnTo>
                <a:lnTo>
                  <a:pt x="0" y="7492"/>
                </a:lnTo>
                <a:lnTo>
                  <a:pt x="7491" y="0"/>
                </a:lnTo>
                <a:lnTo>
                  <a:pt x="25973" y="0"/>
                </a:lnTo>
                <a:lnTo>
                  <a:pt x="33463" y="7492"/>
                </a:lnTo>
                <a:lnTo>
                  <a:pt x="33463" y="25973"/>
                </a:lnTo>
                <a:lnTo>
                  <a:pt x="25973" y="334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41923" y="9700156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2" y="33463"/>
                </a:moveTo>
                <a:lnTo>
                  <a:pt x="7491" y="33463"/>
                </a:lnTo>
                <a:lnTo>
                  <a:pt x="0" y="25973"/>
                </a:lnTo>
                <a:lnTo>
                  <a:pt x="0" y="7490"/>
                </a:lnTo>
                <a:lnTo>
                  <a:pt x="7491" y="0"/>
                </a:lnTo>
                <a:lnTo>
                  <a:pt x="25972" y="0"/>
                </a:lnTo>
                <a:lnTo>
                  <a:pt x="33463" y="7490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2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24118" y="9700156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2" y="33463"/>
                </a:lnTo>
                <a:lnTo>
                  <a:pt x="0" y="25973"/>
                </a:lnTo>
                <a:lnTo>
                  <a:pt x="0" y="7490"/>
                </a:lnTo>
                <a:lnTo>
                  <a:pt x="7492" y="0"/>
                </a:lnTo>
                <a:lnTo>
                  <a:pt x="25973" y="0"/>
                </a:lnTo>
                <a:lnTo>
                  <a:pt x="33465" y="7490"/>
                </a:lnTo>
                <a:lnTo>
                  <a:pt x="33465" y="25973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06309" y="9700156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1" y="33463"/>
                </a:moveTo>
                <a:lnTo>
                  <a:pt x="7490" y="33463"/>
                </a:lnTo>
                <a:lnTo>
                  <a:pt x="0" y="25973"/>
                </a:lnTo>
                <a:lnTo>
                  <a:pt x="0" y="7490"/>
                </a:lnTo>
                <a:lnTo>
                  <a:pt x="7490" y="0"/>
                </a:lnTo>
                <a:lnTo>
                  <a:pt x="25971" y="0"/>
                </a:lnTo>
                <a:lnTo>
                  <a:pt x="33463" y="7490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1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88505" y="9700156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1" y="33463"/>
                </a:lnTo>
                <a:lnTo>
                  <a:pt x="0" y="25973"/>
                </a:lnTo>
                <a:lnTo>
                  <a:pt x="0" y="7490"/>
                </a:lnTo>
                <a:lnTo>
                  <a:pt x="7491" y="0"/>
                </a:lnTo>
                <a:lnTo>
                  <a:pt x="25973" y="0"/>
                </a:lnTo>
                <a:lnTo>
                  <a:pt x="33463" y="7490"/>
                </a:lnTo>
                <a:lnTo>
                  <a:pt x="33463" y="25973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41923" y="988422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2" y="33463"/>
                </a:moveTo>
                <a:lnTo>
                  <a:pt x="7491" y="33463"/>
                </a:lnTo>
                <a:lnTo>
                  <a:pt x="0" y="25973"/>
                </a:lnTo>
                <a:lnTo>
                  <a:pt x="0" y="7492"/>
                </a:lnTo>
                <a:lnTo>
                  <a:pt x="7491" y="0"/>
                </a:lnTo>
                <a:lnTo>
                  <a:pt x="25972" y="0"/>
                </a:lnTo>
                <a:lnTo>
                  <a:pt x="33463" y="7492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2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24118" y="988422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2" y="33463"/>
                </a:lnTo>
                <a:lnTo>
                  <a:pt x="0" y="25973"/>
                </a:lnTo>
                <a:lnTo>
                  <a:pt x="0" y="7492"/>
                </a:lnTo>
                <a:lnTo>
                  <a:pt x="7492" y="0"/>
                </a:lnTo>
                <a:lnTo>
                  <a:pt x="25973" y="0"/>
                </a:lnTo>
                <a:lnTo>
                  <a:pt x="33465" y="7492"/>
                </a:lnTo>
                <a:lnTo>
                  <a:pt x="33465" y="25973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806309" y="988422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1" y="33463"/>
                </a:moveTo>
                <a:lnTo>
                  <a:pt x="7490" y="33463"/>
                </a:lnTo>
                <a:lnTo>
                  <a:pt x="0" y="25973"/>
                </a:lnTo>
                <a:lnTo>
                  <a:pt x="0" y="7492"/>
                </a:lnTo>
                <a:lnTo>
                  <a:pt x="7490" y="0"/>
                </a:lnTo>
                <a:lnTo>
                  <a:pt x="25971" y="0"/>
                </a:lnTo>
                <a:lnTo>
                  <a:pt x="33463" y="7492"/>
                </a:lnTo>
                <a:lnTo>
                  <a:pt x="33463" y="16732"/>
                </a:lnTo>
                <a:lnTo>
                  <a:pt x="33463" y="25973"/>
                </a:lnTo>
                <a:lnTo>
                  <a:pt x="25971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988505" y="988422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1" y="33463"/>
                </a:lnTo>
                <a:lnTo>
                  <a:pt x="0" y="25973"/>
                </a:lnTo>
                <a:lnTo>
                  <a:pt x="0" y="7492"/>
                </a:lnTo>
                <a:lnTo>
                  <a:pt x="7491" y="0"/>
                </a:lnTo>
                <a:lnTo>
                  <a:pt x="25973" y="0"/>
                </a:lnTo>
                <a:lnTo>
                  <a:pt x="33463" y="7492"/>
                </a:lnTo>
                <a:lnTo>
                  <a:pt x="33463" y="25973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41923" y="1006827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2" y="33463"/>
                </a:moveTo>
                <a:lnTo>
                  <a:pt x="7491" y="33463"/>
                </a:lnTo>
                <a:lnTo>
                  <a:pt x="0" y="25971"/>
                </a:lnTo>
                <a:lnTo>
                  <a:pt x="0" y="7490"/>
                </a:lnTo>
                <a:lnTo>
                  <a:pt x="7491" y="0"/>
                </a:lnTo>
                <a:lnTo>
                  <a:pt x="25972" y="0"/>
                </a:lnTo>
                <a:lnTo>
                  <a:pt x="33463" y="7490"/>
                </a:lnTo>
                <a:lnTo>
                  <a:pt x="33463" y="16731"/>
                </a:lnTo>
                <a:lnTo>
                  <a:pt x="33463" y="25971"/>
                </a:lnTo>
                <a:lnTo>
                  <a:pt x="25972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24118" y="1006827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2" y="33463"/>
                </a:lnTo>
                <a:lnTo>
                  <a:pt x="0" y="25971"/>
                </a:lnTo>
                <a:lnTo>
                  <a:pt x="0" y="7490"/>
                </a:lnTo>
                <a:lnTo>
                  <a:pt x="7492" y="0"/>
                </a:lnTo>
                <a:lnTo>
                  <a:pt x="25973" y="0"/>
                </a:lnTo>
                <a:lnTo>
                  <a:pt x="33465" y="7490"/>
                </a:lnTo>
                <a:lnTo>
                  <a:pt x="33465" y="25971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806309" y="1006827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1" y="33463"/>
                </a:moveTo>
                <a:lnTo>
                  <a:pt x="7490" y="33463"/>
                </a:lnTo>
                <a:lnTo>
                  <a:pt x="0" y="25971"/>
                </a:lnTo>
                <a:lnTo>
                  <a:pt x="0" y="7490"/>
                </a:lnTo>
                <a:lnTo>
                  <a:pt x="7490" y="0"/>
                </a:lnTo>
                <a:lnTo>
                  <a:pt x="25971" y="0"/>
                </a:lnTo>
                <a:lnTo>
                  <a:pt x="33463" y="7490"/>
                </a:lnTo>
                <a:lnTo>
                  <a:pt x="33463" y="16731"/>
                </a:lnTo>
                <a:lnTo>
                  <a:pt x="33463" y="25971"/>
                </a:lnTo>
                <a:lnTo>
                  <a:pt x="25971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88505" y="1006827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73" y="33463"/>
                </a:moveTo>
                <a:lnTo>
                  <a:pt x="16732" y="33463"/>
                </a:lnTo>
                <a:lnTo>
                  <a:pt x="7491" y="33463"/>
                </a:lnTo>
                <a:lnTo>
                  <a:pt x="0" y="25971"/>
                </a:lnTo>
                <a:lnTo>
                  <a:pt x="0" y="7490"/>
                </a:lnTo>
                <a:lnTo>
                  <a:pt x="7491" y="0"/>
                </a:lnTo>
                <a:lnTo>
                  <a:pt x="25973" y="0"/>
                </a:lnTo>
                <a:lnTo>
                  <a:pt x="33463" y="7490"/>
                </a:lnTo>
                <a:lnTo>
                  <a:pt x="33463" y="25971"/>
                </a:lnTo>
                <a:lnTo>
                  <a:pt x="25973" y="334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552772" y="9493076"/>
            <a:ext cx="1735226" cy="793923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0" y="3441579"/>
            <a:ext cx="575310" cy="1102360"/>
            <a:chOff x="0" y="3441579"/>
            <a:chExt cx="575310" cy="1102360"/>
          </a:xfrm>
        </p:grpSpPr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441579"/>
              <a:ext cx="574690" cy="110206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0" y="3468365"/>
              <a:ext cx="554355" cy="1052195"/>
            </a:xfrm>
            <a:custGeom>
              <a:avLst/>
              <a:gdLst/>
              <a:ahLst/>
              <a:cxnLst/>
              <a:rect l="l" t="t" r="r" b="b"/>
              <a:pathLst>
                <a:path w="554355" h="1052195">
                  <a:moveTo>
                    <a:pt x="417657" y="1051660"/>
                  </a:moveTo>
                  <a:lnTo>
                    <a:pt x="0" y="1051660"/>
                  </a:lnTo>
                  <a:lnTo>
                    <a:pt x="0" y="0"/>
                  </a:lnTo>
                  <a:lnTo>
                    <a:pt x="417657" y="0"/>
                  </a:lnTo>
                  <a:lnTo>
                    <a:pt x="424347" y="163"/>
                  </a:lnTo>
                  <a:lnTo>
                    <a:pt x="463527" y="7956"/>
                  </a:lnTo>
                  <a:lnTo>
                    <a:pt x="498786" y="26803"/>
                  </a:lnTo>
                  <a:lnTo>
                    <a:pt x="527034" y="55050"/>
                  </a:lnTo>
                  <a:lnTo>
                    <a:pt x="545880" y="90309"/>
                  </a:lnTo>
                  <a:lnTo>
                    <a:pt x="553674" y="129490"/>
                  </a:lnTo>
                  <a:lnTo>
                    <a:pt x="553837" y="136180"/>
                  </a:lnTo>
                  <a:lnTo>
                    <a:pt x="553837" y="915479"/>
                  </a:lnTo>
                  <a:lnTo>
                    <a:pt x="547975" y="955011"/>
                  </a:lnTo>
                  <a:lnTo>
                    <a:pt x="530886" y="991137"/>
                  </a:lnTo>
                  <a:lnTo>
                    <a:pt x="504050" y="1020749"/>
                  </a:lnTo>
                  <a:lnTo>
                    <a:pt x="469771" y="1041293"/>
                  </a:lnTo>
                  <a:lnTo>
                    <a:pt x="431005" y="1051005"/>
                  </a:lnTo>
                  <a:lnTo>
                    <a:pt x="417657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sp>
        <p:nvSpPr>
          <p:cNvPr id="34" name="object 34"/>
          <p:cNvSpPr/>
          <p:nvPr/>
        </p:nvSpPr>
        <p:spPr>
          <a:xfrm>
            <a:off x="6300512" y="1480610"/>
            <a:ext cx="705485" cy="716280"/>
          </a:xfrm>
          <a:custGeom>
            <a:avLst/>
            <a:gdLst/>
            <a:ahLst/>
            <a:cxnLst/>
            <a:rect l="l" t="t" r="r" b="b"/>
            <a:pathLst>
              <a:path w="705484" h="716280">
                <a:moveTo>
                  <a:pt x="352649" y="716151"/>
                </a:moveTo>
                <a:lnTo>
                  <a:pt x="304797" y="712882"/>
                </a:lnTo>
                <a:lnTo>
                  <a:pt x="258901" y="703360"/>
                </a:lnTo>
                <a:lnTo>
                  <a:pt x="215382" y="688011"/>
                </a:lnTo>
                <a:lnTo>
                  <a:pt x="174660" y="667263"/>
                </a:lnTo>
                <a:lnTo>
                  <a:pt x="137155" y="641541"/>
                </a:lnTo>
                <a:lnTo>
                  <a:pt x="103288" y="611273"/>
                </a:lnTo>
                <a:lnTo>
                  <a:pt x="73479" y="576885"/>
                </a:lnTo>
                <a:lnTo>
                  <a:pt x="48147" y="538803"/>
                </a:lnTo>
                <a:lnTo>
                  <a:pt x="27712" y="497454"/>
                </a:lnTo>
                <a:lnTo>
                  <a:pt x="12596" y="453266"/>
                </a:lnTo>
                <a:lnTo>
                  <a:pt x="3219" y="406664"/>
                </a:lnTo>
                <a:lnTo>
                  <a:pt x="0" y="358075"/>
                </a:lnTo>
                <a:lnTo>
                  <a:pt x="3219" y="309486"/>
                </a:lnTo>
                <a:lnTo>
                  <a:pt x="12596" y="262884"/>
                </a:lnTo>
                <a:lnTo>
                  <a:pt x="27712" y="218696"/>
                </a:lnTo>
                <a:lnTo>
                  <a:pt x="48147" y="177348"/>
                </a:lnTo>
                <a:lnTo>
                  <a:pt x="73479" y="139266"/>
                </a:lnTo>
                <a:lnTo>
                  <a:pt x="103288" y="104877"/>
                </a:lnTo>
                <a:lnTo>
                  <a:pt x="137155" y="74609"/>
                </a:lnTo>
                <a:lnTo>
                  <a:pt x="174660" y="48887"/>
                </a:lnTo>
                <a:lnTo>
                  <a:pt x="215382" y="28139"/>
                </a:lnTo>
                <a:lnTo>
                  <a:pt x="258901" y="12790"/>
                </a:lnTo>
                <a:lnTo>
                  <a:pt x="304797" y="3268"/>
                </a:lnTo>
                <a:lnTo>
                  <a:pt x="352649" y="0"/>
                </a:lnTo>
                <a:lnTo>
                  <a:pt x="400502" y="3268"/>
                </a:lnTo>
                <a:lnTo>
                  <a:pt x="446397" y="12790"/>
                </a:lnTo>
                <a:lnTo>
                  <a:pt x="489916" y="28139"/>
                </a:lnTo>
                <a:lnTo>
                  <a:pt x="530638" y="48887"/>
                </a:lnTo>
                <a:lnTo>
                  <a:pt x="568143" y="74609"/>
                </a:lnTo>
                <a:lnTo>
                  <a:pt x="602010" y="104877"/>
                </a:lnTo>
                <a:lnTo>
                  <a:pt x="631820" y="139266"/>
                </a:lnTo>
                <a:lnTo>
                  <a:pt x="657152" y="177348"/>
                </a:lnTo>
                <a:lnTo>
                  <a:pt x="677586" y="218696"/>
                </a:lnTo>
                <a:lnTo>
                  <a:pt x="692702" y="262884"/>
                </a:lnTo>
                <a:lnTo>
                  <a:pt x="702080" y="309486"/>
                </a:lnTo>
                <a:lnTo>
                  <a:pt x="705299" y="358075"/>
                </a:lnTo>
                <a:lnTo>
                  <a:pt x="702080" y="406664"/>
                </a:lnTo>
                <a:lnTo>
                  <a:pt x="692702" y="453266"/>
                </a:lnTo>
                <a:lnTo>
                  <a:pt x="677586" y="497454"/>
                </a:lnTo>
                <a:lnTo>
                  <a:pt x="657152" y="538803"/>
                </a:lnTo>
                <a:lnTo>
                  <a:pt x="631820" y="576885"/>
                </a:lnTo>
                <a:lnTo>
                  <a:pt x="602010" y="611273"/>
                </a:lnTo>
                <a:lnTo>
                  <a:pt x="568143" y="641541"/>
                </a:lnTo>
                <a:lnTo>
                  <a:pt x="530638" y="667263"/>
                </a:lnTo>
                <a:lnTo>
                  <a:pt x="489916" y="688011"/>
                </a:lnTo>
                <a:lnTo>
                  <a:pt x="446397" y="703360"/>
                </a:lnTo>
                <a:lnTo>
                  <a:pt x="400502" y="712882"/>
                </a:lnTo>
                <a:lnTo>
                  <a:pt x="352649" y="716151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410388"/>
            <a:ext cx="5248910" cy="741045"/>
          </a:xfrm>
          <a:custGeom>
            <a:avLst/>
            <a:gdLst/>
            <a:ahLst/>
            <a:cxnLst/>
            <a:rect l="l" t="t" r="r" b="b"/>
            <a:pathLst>
              <a:path w="5248910" h="741044">
                <a:moveTo>
                  <a:pt x="0" y="0"/>
                </a:moveTo>
                <a:lnTo>
                  <a:pt x="5138949" y="0"/>
                </a:lnTo>
                <a:lnTo>
                  <a:pt x="5164914" y="3099"/>
                </a:lnTo>
                <a:lnTo>
                  <a:pt x="5210548" y="26409"/>
                </a:lnTo>
                <a:lnTo>
                  <a:pt x="5240986" y="68482"/>
                </a:lnTo>
                <a:lnTo>
                  <a:pt x="5248849" y="119118"/>
                </a:lnTo>
                <a:lnTo>
                  <a:pt x="5243670" y="144749"/>
                </a:lnTo>
                <a:lnTo>
                  <a:pt x="5095093" y="595809"/>
                </a:lnTo>
                <a:lnTo>
                  <a:pt x="5076708" y="636525"/>
                </a:lnTo>
                <a:lnTo>
                  <a:pt x="5050785" y="671728"/>
                </a:lnTo>
                <a:lnTo>
                  <a:pt x="5018488" y="700577"/>
                </a:lnTo>
                <a:lnTo>
                  <a:pt x="4980984" y="722227"/>
                </a:lnTo>
                <a:lnTo>
                  <a:pt x="4939437" y="735835"/>
                </a:lnTo>
                <a:lnTo>
                  <a:pt x="4895013" y="740558"/>
                </a:lnTo>
                <a:lnTo>
                  <a:pt x="0" y="740558"/>
                </a:lnTo>
                <a:lnTo>
                  <a:pt x="0" y="0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42974" y="4308723"/>
            <a:ext cx="6781799" cy="5162549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13604992" y="4489553"/>
            <a:ext cx="2290445" cy="791210"/>
          </a:xfrm>
          <a:custGeom>
            <a:avLst/>
            <a:gdLst/>
            <a:ahLst/>
            <a:cxnLst/>
            <a:rect l="l" t="t" r="r" b="b"/>
            <a:pathLst>
              <a:path w="2290444" h="791210">
                <a:moveTo>
                  <a:pt x="43386" y="791089"/>
                </a:moveTo>
                <a:lnTo>
                  <a:pt x="0" y="791089"/>
                </a:lnTo>
                <a:lnTo>
                  <a:pt x="0" y="726725"/>
                </a:lnTo>
                <a:lnTo>
                  <a:pt x="1548" y="679014"/>
                </a:lnTo>
                <a:lnTo>
                  <a:pt x="6130" y="632116"/>
                </a:lnTo>
                <a:lnTo>
                  <a:pt x="13649" y="586128"/>
                </a:lnTo>
                <a:lnTo>
                  <a:pt x="24008" y="541147"/>
                </a:lnTo>
                <a:lnTo>
                  <a:pt x="37110" y="497270"/>
                </a:lnTo>
                <a:lnTo>
                  <a:pt x="52860" y="454592"/>
                </a:lnTo>
                <a:lnTo>
                  <a:pt x="71160" y="413210"/>
                </a:lnTo>
                <a:lnTo>
                  <a:pt x="91914" y="373221"/>
                </a:lnTo>
                <a:lnTo>
                  <a:pt x="115027" y="334721"/>
                </a:lnTo>
                <a:lnTo>
                  <a:pt x="140400" y="297807"/>
                </a:lnTo>
                <a:lnTo>
                  <a:pt x="167938" y="262575"/>
                </a:lnTo>
                <a:lnTo>
                  <a:pt x="197544" y="229122"/>
                </a:lnTo>
                <a:lnTo>
                  <a:pt x="229122" y="197544"/>
                </a:lnTo>
                <a:lnTo>
                  <a:pt x="262575" y="167938"/>
                </a:lnTo>
                <a:lnTo>
                  <a:pt x="297807" y="140400"/>
                </a:lnTo>
                <a:lnTo>
                  <a:pt x="334721" y="115027"/>
                </a:lnTo>
                <a:lnTo>
                  <a:pt x="373221" y="91914"/>
                </a:lnTo>
                <a:lnTo>
                  <a:pt x="413210" y="71160"/>
                </a:lnTo>
                <a:lnTo>
                  <a:pt x="454592" y="52860"/>
                </a:lnTo>
                <a:lnTo>
                  <a:pt x="497270" y="37110"/>
                </a:lnTo>
                <a:lnTo>
                  <a:pt x="541147" y="24008"/>
                </a:lnTo>
                <a:lnTo>
                  <a:pt x="586128" y="13649"/>
                </a:lnTo>
                <a:lnTo>
                  <a:pt x="632116" y="6130"/>
                </a:lnTo>
                <a:lnTo>
                  <a:pt x="679014" y="1548"/>
                </a:lnTo>
                <a:lnTo>
                  <a:pt x="726725" y="0"/>
                </a:lnTo>
                <a:lnTo>
                  <a:pt x="2290378" y="0"/>
                </a:lnTo>
                <a:lnTo>
                  <a:pt x="2290378" y="42670"/>
                </a:lnTo>
                <a:lnTo>
                  <a:pt x="748418" y="42670"/>
                </a:lnTo>
                <a:lnTo>
                  <a:pt x="731111" y="42883"/>
                </a:lnTo>
                <a:lnTo>
                  <a:pt x="679313" y="46065"/>
                </a:lnTo>
                <a:lnTo>
                  <a:pt x="627890" y="53049"/>
                </a:lnTo>
                <a:lnTo>
                  <a:pt x="577109" y="63799"/>
                </a:lnTo>
                <a:lnTo>
                  <a:pt x="527258" y="78256"/>
                </a:lnTo>
                <a:lnTo>
                  <a:pt x="478614" y="96338"/>
                </a:lnTo>
                <a:lnTo>
                  <a:pt x="431432" y="117948"/>
                </a:lnTo>
                <a:lnTo>
                  <a:pt x="385959" y="142976"/>
                </a:lnTo>
                <a:lnTo>
                  <a:pt x="342451" y="171282"/>
                </a:lnTo>
                <a:lnTo>
                  <a:pt x="301151" y="202706"/>
                </a:lnTo>
                <a:lnTo>
                  <a:pt x="262274" y="237082"/>
                </a:lnTo>
                <a:lnTo>
                  <a:pt x="226024" y="274232"/>
                </a:lnTo>
                <a:lnTo>
                  <a:pt x="192605" y="313949"/>
                </a:lnTo>
                <a:lnTo>
                  <a:pt x="162206" y="356008"/>
                </a:lnTo>
                <a:lnTo>
                  <a:pt x="134981" y="400189"/>
                </a:lnTo>
                <a:lnTo>
                  <a:pt x="111076" y="446263"/>
                </a:lnTo>
                <a:lnTo>
                  <a:pt x="90626" y="493970"/>
                </a:lnTo>
                <a:lnTo>
                  <a:pt x="73745" y="543043"/>
                </a:lnTo>
                <a:lnTo>
                  <a:pt x="60518" y="593224"/>
                </a:lnTo>
                <a:lnTo>
                  <a:pt x="51017" y="644253"/>
                </a:lnTo>
                <a:lnTo>
                  <a:pt x="45296" y="695843"/>
                </a:lnTo>
                <a:lnTo>
                  <a:pt x="43386" y="747703"/>
                </a:lnTo>
                <a:lnTo>
                  <a:pt x="43386" y="791089"/>
                </a:lnTo>
                <a:close/>
              </a:path>
            </a:pathLst>
          </a:custGeom>
          <a:solidFill>
            <a:srgbClr val="FE330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object 38"/>
          <p:cNvGrpSpPr/>
          <p:nvPr/>
        </p:nvGrpSpPr>
        <p:grpSpPr>
          <a:xfrm>
            <a:off x="13756845" y="4640691"/>
            <a:ext cx="4382135" cy="1671320"/>
            <a:chOff x="13756845" y="4640691"/>
            <a:chExt cx="4382135" cy="1671320"/>
          </a:xfrm>
        </p:grpSpPr>
        <p:sp>
          <p:nvSpPr>
            <p:cNvPr id="39" name="object 39"/>
            <p:cNvSpPr/>
            <p:nvPr/>
          </p:nvSpPr>
          <p:spPr>
            <a:xfrm>
              <a:off x="15848513" y="5520680"/>
              <a:ext cx="2290445" cy="791210"/>
            </a:xfrm>
            <a:custGeom>
              <a:avLst/>
              <a:gdLst/>
              <a:ahLst/>
              <a:cxnLst/>
              <a:rect l="l" t="t" r="r" b="b"/>
              <a:pathLst>
                <a:path w="2290444" h="791210">
                  <a:moveTo>
                    <a:pt x="1563653" y="791111"/>
                  </a:moveTo>
                  <a:lnTo>
                    <a:pt x="0" y="791111"/>
                  </a:lnTo>
                  <a:lnTo>
                    <a:pt x="0" y="747009"/>
                  </a:lnTo>
                  <a:lnTo>
                    <a:pt x="1541959" y="747009"/>
                  </a:lnTo>
                  <a:lnTo>
                    <a:pt x="1559267" y="746796"/>
                  </a:lnTo>
                  <a:lnTo>
                    <a:pt x="1611065" y="743613"/>
                  </a:lnTo>
                  <a:lnTo>
                    <a:pt x="1662488" y="736630"/>
                  </a:lnTo>
                  <a:lnTo>
                    <a:pt x="1713268" y="725880"/>
                  </a:lnTo>
                  <a:lnTo>
                    <a:pt x="1763120" y="711423"/>
                  </a:lnTo>
                  <a:lnTo>
                    <a:pt x="1811764" y="693341"/>
                  </a:lnTo>
                  <a:lnTo>
                    <a:pt x="1858945" y="671731"/>
                  </a:lnTo>
                  <a:lnTo>
                    <a:pt x="1904418" y="646703"/>
                  </a:lnTo>
                  <a:lnTo>
                    <a:pt x="1947926" y="618397"/>
                  </a:lnTo>
                  <a:lnTo>
                    <a:pt x="1989227" y="586973"/>
                  </a:lnTo>
                  <a:lnTo>
                    <a:pt x="2028104" y="552597"/>
                  </a:lnTo>
                  <a:lnTo>
                    <a:pt x="2064354" y="515447"/>
                  </a:lnTo>
                  <a:lnTo>
                    <a:pt x="2097773" y="475730"/>
                  </a:lnTo>
                  <a:lnTo>
                    <a:pt x="2128172" y="433670"/>
                  </a:lnTo>
                  <a:lnTo>
                    <a:pt x="2155396" y="389490"/>
                  </a:lnTo>
                  <a:lnTo>
                    <a:pt x="2179302" y="343416"/>
                  </a:lnTo>
                  <a:lnTo>
                    <a:pt x="2199752" y="295709"/>
                  </a:lnTo>
                  <a:lnTo>
                    <a:pt x="2216633" y="246636"/>
                  </a:lnTo>
                  <a:lnTo>
                    <a:pt x="2229860" y="196455"/>
                  </a:lnTo>
                  <a:lnTo>
                    <a:pt x="2239361" y="145426"/>
                  </a:lnTo>
                  <a:lnTo>
                    <a:pt x="2245082" y="93836"/>
                  </a:lnTo>
                  <a:lnTo>
                    <a:pt x="2246992" y="41976"/>
                  </a:lnTo>
                  <a:lnTo>
                    <a:pt x="2246992" y="0"/>
                  </a:lnTo>
                  <a:lnTo>
                    <a:pt x="2290378" y="0"/>
                  </a:lnTo>
                  <a:lnTo>
                    <a:pt x="2290378" y="64385"/>
                  </a:lnTo>
                  <a:lnTo>
                    <a:pt x="2288830" y="112097"/>
                  </a:lnTo>
                  <a:lnTo>
                    <a:pt x="2284248" y="158995"/>
                  </a:lnTo>
                  <a:lnTo>
                    <a:pt x="2276729" y="204982"/>
                  </a:lnTo>
                  <a:lnTo>
                    <a:pt x="2266370" y="249963"/>
                  </a:lnTo>
                  <a:lnTo>
                    <a:pt x="2253268" y="293841"/>
                  </a:lnTo>
                  <a:lnTo>
                    <a:pt x="2237518" y="336519"/>
                  </a:lnTo>
                  <a:lnTo>
                    <a:pt x="2219218" y="377900"/>
                  </a:lnTo>
                  <a:lnTo>
                    <a:pt x="2198463" y="417889"/>
                  </a:lnTo>
                  <a:lnTo>
                    <a:pt x="2175351" y="456389"/>
                  </a:lnTo>
                  <a:lnTo>
                    <a:pt x="2149978" y="493303"/>
                  </a:lnTo>
                  <a:lnTo>
                    <a:pt x="2122440" y="528535"/>
                  </a:lnTo>
                  <a:lnTo>
                    <a:pt x="2092834" y="561988"/>
                  </a:lnTo>
                  <a:lnTo>
                    <a:pt x="2061256" y="593566"/>
                  </a:lnTo>
                  <a:lnTo>
                    <a:pt x="2027803" y="623172"/>
                  </a:lnTo>
                  <a:lnTo>
                    <a:pt x="1992571" y="650710"/>
                  </a:lnTo>
                  <a:lnTo>
                    <a:pt x="1955657" y="676084"/>
                  </a:lnTo>
                  <a:lnTo>
                    <a:pt x="1917157" y="699196"/>
                  </a:lnTo>
                  <a:lnTo>
                    <a:pt x="1877168" y="719951"/>
                  </a:lnTo>
                  <a:lnTo>
                    <a:pt x="1835786" y="738251"/>
                  </a:lnTo>
                  <a:lnTo>
                    <a:pt x="1793108" y="754000"/>
                  </a:lnTo>
                  <a:lnTo>
                    <a:pt x="1749231" y="767103"/>
                  </a:lnTo>
                  <a:lnTo>
                    <a:pt x="1704250" y="777462"/>
                  </a:lnTo>
                  <a:lnTo>
                    <a:pt x="1658262" y="784980"/>
                  </a:lnTo>
                  <a:lnTo>
                    <a:pt x="1611364" y="789562"/>
                  </a:lnTo>
                  <a:lnTo>
                    <a:pt x="1563653" y="791111"/>
                  </a:lnTo>
                  <a:close/>
                </a:path>
              </a:pathLst>
            </a:custGeom>
            <a:solidFill>
              <a:srgbClr val="FE33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3756845" y="4640691"/>
              <a:ext cx="4230370" cy="1518920"/>
            </a:xfrm>
            <a:custGeom>
              <a:avLst/>
              <a:gdLst/>
              <a:ahLst/>
              <a:cxnLst/>
              <a:rect l="l" t="t" r="r" b="b"/>
              <a:pathLst>
                <a:path w="4230369" h="1518920">
                  <a:moveTo>
                    <a:pt x="3633627" y="1518531"/>
                  </a:moveTo>
                  <a:lnTo>
                    <a:pt x="0" y="1518531"/>
                  </a:lnTo>
                  <a:lnTo>
                    <a:pt x="0" y="596565"/>
                  </a:lnTo>
                  <a:lnTo>
                    <a:pt x="1981" y="547711"/>
                  </a:lnTo>
                  <a:lnTo>
                    <a:pt x="7821" y="499930"/>
                  </a:lnTo>
                  <a:lnTo>
                    <a:pt x="17367" y="453379"/>
                  </a:lnTo>
                  <a:lnTo>
                    <a:pt x="30462" y="408211"/>
                  </a:lnTo>
                  <a:lnTo>
                    <a:pt x="46953" y="364582"/>
                  </a:lnTo>
                  <a:lnTo>
                    <a:pt x="66685" y="322646"/>
                  </a:lnTo>
                  <a:lnTo>
                    <a:pt x="89502" y="282559"/>
                  </a:lnTo>
                  <a:lnTo>
                    <a:pt x="115251" y="244474"/>
                  </a:lnTo>
                  <a:lnTo>
                    <a:pt x="143776" y="208547"/>
                  </a:lnTo>
                  <a:lnTo>
                    <a:pt x="174923" y="174932"/>
                  </a:lnTo>
                  <a:lnTo>
                    <a:pt x="208538" y="143784"/>
                  </a:lnTo>
                  <a:lnTo>
                    <a:pt x="244465" y="115257"/>
                  </a:lnTo>
                  <a:lnTo>
                    <a:pt x="282549" y="89507"/>
                  </a:lnTo>
                  <a:lnTo>
                    <a:pt x="322637" y="66689"/>
                  </a:lnTo>
                  <a:lnTo>
                    <a:pt x="364573" y="46956"/>
                  </a:lnTo>
                  <a:lnTo>
                    <a:pt x="408203" y="30465"/>
                  </a:lnTo>
                  <a:lnTo>
                    <a:pt x="453372" y="17368"/>
                  </a:lnTo>
                  <a:lnTo>
                    <a:pt x="499925" y="7822"/>
                  </a:lnTo>
                  <a:lnTo>
                    <a:pt x="547708" y="1981"/>
                  </a:lnTo>
                  <a:lnTo>
                    <a:pt x="596565" y="0"/>
                  </a:lnTo>
                  <a:lnTo>
                    <a:pt x="4230193" y="0"/>
                  </a:lnTo>
                  <a:lnTo>
                    <a:pt x="4230193" y="921965"/>
                  </a:lnTo>
                  <a:lnTo>
                    <a:pt x="4228212" y="970823"/>
                  </a:lnTo>
                  <a:lnTo>
                    <a:pt x="4222371" y="1018605"/>
                  </a:lnTo>
                  <a:lnTo>
                    <a:pt x="4212826" y="1065158"/>
                  </a:lnTo>
                  <a:lnTo>
                    <a:pt x="4199730" y="1110327"/>
                  </a:lnTo>
                  <a:lnTo>
                    <a:pt x="4183239" y="1153957"/>
                  </a:lnTo>
                  <a:lnTo>
                    <a:pt x="4163508" y="1195893"/>
                  </a:lnTo>
                  <a:lnTo>
                    <a:pt x="4140690" y="1235981"/>
                  </a:lnTo>
                  <a:lnTo>
                    <a:pt x="4114942" y="1274066"/>
                  </a:lnTo>
                  <a:lnTo>
                    <a:pt x="4086416" y="1309992"/>
                  </a:lnTo>
                  <a:lnTo>
                    <a:pt x="4055269" y="1343607"/>
                  </a:lnTo>
                  <a:lnTo>
                    <a:pt x="4021655" y="1374754"/>
                  </a:lnTo>
                  <a:lnTo>
                    <a:pt x="3985728" y="1403279"/>
                  </a:lnTo>
                  <a:lnTo>
                    <a:pt x="3947643" y="1429028"/>
                  </a:lnTo>
                  <a:lnTo>
                    <a:pt x="3907556" y="1451845"/>
                  </a:lnTo>
                  <a:lnTo>
                    <a:pt x="3865620" y="1471577"/>
                  </a:lnTo>
                  <a:lnTo>
                    <a:pt x="3821990" y="1488068"/>
                  </a:lnTo>
                  <a:lnTo>
                    <a:pt x="3776821" y="1501163"/>
                  </a:lnTo>
                  <a:lnTo>
                    <a:pt x="3730268" y="1510709"/>
                  </a:lnTo>
                  <a:lnTo>
                    <a:pt x="3682485" y="1516549"/>
                  </a:lnTo>
                  <a:lnTo>
                    <a:pt x="3633627" y="1518531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3756845" y="4640691"/>
              <a:ext cx="4230370" cy="1453515"/>
            </a:xfrm>
            <a:custGeom>
              <a:avLst/>
              <a:gdLst/>
              <a:ahLst/>
              <a:cxnLst/>
              <a:rect l="l" t="t" r="r" b="b"/>
              <a:pathLst>
                <a:path w="4230369" h="1453514">
                  <a:moveTo>
                    <a:pt x="3633627" y="1453451"/>
                  </a:moveTo>
                  <a:lnTo>
                    <a:pt x="0" y="1453451"/>
                  </a:lnTo>
                  <a:lnTo>
                    <a:pt x="0" y="596565"/>
                  </a:lnTo>
                  <a:lnTo>
                    <a:pt x="1981" y="547711"/>
                  </a:lnTo>
                  <a:lnTo>
                    <a:pt x="7821" y="499930"/>
                  </a:lnTo>
                  <a:lnTo>
                    <a:pt x="17367" y="453379"/>
                  </a:lnTo>
                  <a:lnTo>
                    <a:pt x="30462" y="408211"/>
                  </a:lnTo>
                  <a:lnTo>
                    <a:pt x="46953" y="364582"/>
                  </a:lnTo>
                  <a:lnTo>
                    <a:pt x="66685" y="322646"/>
                  </a:lnTo>
                  <a:lnTo>
                    <a:pt x="89502" y="282559"/>
                  </a:lnTo>
                  <a:lnTo>
                    <a:pt x="115251" y="244474"/>
                  </a:lnTo>
                  <a:lnTo>
                    <a:pt x="143776" y="208547"/>
                  </a:lnTo>
                  <a:lnTo>
                    <a:pt x="174923" y="174932"/>
                  </a:lnTo>
                  <a:lnTo>
                    <a:pt x="208538" y="143784"/>
                  </a:lnTo>
                  <a:lnTo>
                    <a:pt x="244465" y="115257"/>
                  </a:lnTo>
                  <a:lnTo>
                    <a:pt x="282549" y="89507"/>
                  </a:lnTo>
                  <a:lnTo>
                    <a:pt x="322637" y="66689"/>
                  </a:lnTo>
                  <a:lnTo>
                    <a:pt x="364573" y="46956"/>
                  </a:lnTo>
                  <a:lnTo>
                    <a:pt x="408203" y="30465"/>
                  </a:lnTo>
                  <a:lnTo>
                    <a:pt x="453372" y="17368"/>
                  </a:lnTo>
                  <a:lnTo>
                    <a:pt x="499925" y="7822"/>
                  </a:lnTo>
                  <a:lnTo>
                    <a:pt x="547708" y="1981"/>
                  </a:lnTo>
                  <a:lnTo>
                    <a:pt x="596565" y="0"/>
                  </a:lnTo>
                  <a:lnTo>
                    <a:pt x="4230193" y="0"/>
                  </a:lnTo>
                  <a:lnTo>
                    <a:pt x="4230193" y="856885"/>
                  </a:lnTo>
                  <a:lnTo>
                    <a:pt x="4228212" y="905743"/>
                  </a:lnTo>
                  <a:lnTo>
                    <a:pt x="4222371" y="953525"/>
                  </a:lnTo>
                  <a:lnTo>
                    <a:pt x="4212826" y="1000079"/>
                  </a:lnTo>
                  <a:lnTo>
                    <a:pt x="4199730" y="1045247"/>
                  </a:lnTo>
                  <a:lnTo>
                    <a:pt x="4183239" y="1088877"/>
                  </a:lnTo>
                  <a:lnTo>
                    <a:pt x="4163508" y="1130813"/>
                  </a:lnTo>
                  <a:lnTo>
                    <a:pt x="4140690" y="1170901"/>
                  </a:lnTo>
                  <a:lnTo>
                    <a:pt x="4114942" y="1208986"/>
                  </a:lnTo>
                  <a:lnTo>
                    <a:pt x="4086416" y="1244912"/>
                  </a:lnTo>
                  <a:lnTo>
                    <a:pt x="4055269" y="1278527"/>
                  </a:lnTo>
                  <a:lnTo>
                    <a:pt x="4021655" y="1309674"/>
                  </a:lnTo>
                  <a:lnTo>
                    <a:pt x="3985728" y="1338199"/>
                  </a:lnTo>
                  <a:lnTo>
                    <a:pt x="3947643" y="1363948"/>
                  </a:lnTo>
                  <a:lnTo>
                    <a:pt x="3907556" y="1386765"/>
                  </a:lnTo>
                  <a:lnTo>
                    <a:pt x="3865620" y="1406497"/>
                  </a:lnTo>
                  <a:lnTo>
                    <a:pt x="3821990" y="1422988"/>
                  </a:lnTo>
                  <a:lnTo>
                    <a:pt x="3776821" y="1436083"/>
                  </a:lnTo>
                  <a:lnTo>
                    <a:pt x="3730268" y="1445629"/>
                  </a:lnTo>
                  <a:lnTo>
                    <a:pt x="3682485" y="1451469"/>
                  </a:lnTo>
                  <a:lnTo>
                    <a:pt x="3633627" y="1453451"/>
                  </a:lnTo>
                  <a:close/>
                </a:path>
              </a:pathLst>
            </a:custGeom>
            <a:solidFill>
              <a:srgbClr val="FEA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7199593" y="1514997"/>
            <a:ext cx="10325735" cy="191262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2350" b="1" spc="190" dirty="0">
                <a:solidFill>
                  <a:srgbClr val="00003B"/>
                </a:solidFill>
                <a:latin typeface="Trebuchet MS"/>
                <a:cs typeface="Trebuchet MS"/>
              </a:rPr>
              <a:t>Diseminasi</a:t>
            </a:r>
            <a:r>
              <a:rPr sz="2350" b="1" spc="-8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350" b="1" spc="140" dirty="0">
                <a:solidFill>
                  <a:srgbClr val="00003B"/>
                </a:solidFill>
                <a:latin typeface="Trebuchet MS"/>
                <a:cs typeface="Trebuchet MS"/>
              </a:rPr>
              <a:t>Produk</a:t>
            </a:r>
            <a:r>
              <a:rPr sz="2350" b="1" spc="-8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350" b="1" spc="220" dirty="0">
                <a:solidFill>
                  <a:srgbClr val="00003B"/>
                </a:solidFill>
                <a:latin typeface="Trebuchet MS"/>
                <a:cs typeface="Trebuchet MS"/>
              </a:rPr>
              <a:t>Hukum</a:t>
            </a:r>
            <a:r>
              <a:rPr sz="2350" b="1" spc="-8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350" b="1" spc="85" dirty="0">
                <a:solidFill>
                  <a:srgbClr val="00003B"/>
                </a:solidFill>
                <a:latin typeface="Trebuchet MS"/>
                <a:cs typeface="Trebuchet MS"/>
              </a:rPr>
              <a:t>(Nilai:</a:t>
            </a:r>
            <a:r>
              <a:rPr sz="2350" b="1" spc="-8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350" b="1" spc="204" dirty="0">
                <a:solidFill>
                  <a:srgbClr val="00003B"/>
                </a:solidFill>
                <a:latin typeface="Trebuchet MS"/>
                <a:cs typeface="Trebuchet MS"/>
              </a:rPr>
              <a:t>8)</a:t>
            </a:r>
            <a:endParaRPr sz="2350">
              <a:latin typeface="Trebuchet MS"/>
              <a:cs typeface="Trebuchet MS"/>
            </a:endParaRPr>
          </a:p>
          <a:p>
            <a:pPr marL="12700" marR="5080">
              <a:lnSpc>
                <a:spcPts val="2930"/>
              </a:lnSpc>
            </a:pPr>
            <a:r>
              <a:rPr sz="1950" spc="90" dirty="0">
                <a:solidFill>
                  <a:srgbClr val="00003B"/>
                </a:solidFill>
                <a:latin typeface="Lucida Sans Unicode"/>
                <a:cs typeface="Lucida Sans Unicode"/>
              </a:rPr>
              <a:t>Penyebarluasan</a:t>
            </a:r>
            <a:r>
              <a:rPr sz="195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00003B"/>
                </a:solidFill>
                <a:latin typeface="Lucida Sans Unicode"/>
                <a:cs typeface="Lucida Sans Unicode"/>
              </a:rPr>
              <a:t>informasi</a:t>
            </a:r>
            <a:r>
              <a:rPr sz="195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00003B"/>
                </a:solidFill>
                <a:latin typeface="Lucida Sans Unicode"/>
                <a:cs typeface="Lucida Sans Unicode"/>
              </a:rPr>
              <a:t>terkait</a:t>
            </a:r>
            <a:r>
              <a:rPr sz="195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dengan</a:t>
            </a:r>
            <a:r>
              <a:rPr sz="195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peraturan</a:t>
            </a:r>
            <a:r>
              <a:rPr sz="195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perundang-</a:t>
            </a:r>
            <a:r>
              <a:rPr sz="1950" spc="105" dirty="0">
                <a:solidFill>
                  <a:srgbClr val="00003B"/>
                </a:solidFill>
                <a:latin typeface="Lucida Sans Unicode"/>
                <a:cs typeface="Lucida Sans Unicode"/>
              </a:rPr>
              <a:t>undangan</a:t>
            </a:r>
            <a:r>
              <a:rPr sz="195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95" dirty="0">
                <a:solidFill>
                  <a:srgbClr val="00003B"/>
                </a:solidFill>
                <a:latin typeface="Lucida Sans Unicode"/>
                <a:cs typeface="Lucida Sans Unicode"/>
              </a:rPr>
              <a:t>yang </a:t>
            </a:r>
            <a:r>
              <a:rPr sz="1950" dirty="0">
                <a:solidFill>
                  <a:srgbClr val="00003B"/>
                </a:solidFill>
                <a:latin typeface="Lucida Sans Unicode"/>
                <a:cs typeface="Lucida Sans Unicode"/>
              </a:rPr>
              <a:t>diterbitkan</a:t>
            </a:r>
            <a:r>
              <a:rPr sz="195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00003B"/>
                </a:solidFill>
                <a:latin typeface="Lucida Sans Unicode"/>
                <a:cs typeface="Lucida Sans Unicode"/>
              </a:rPr>
              <a:t>oleh</a:t>
            </a:r>
            <a:r>
              <a:rPr sz="195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-114" dirty="0">
                <a:solidFill>
                  <a:srgbClr val="00003B"/>
                </a:solidFill>
                <a:latin typeface="Lucida Sans Unicode"/>
                <a:cs typeface="Lucida Sans Unicode"/>
              </a:rPr>
              <a:t>K/L/D</a:t>
            </a:r>
            <a:r>
              <a:rPr sz="195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90" dirty="0">
                <a:solidFill>
                  <a:srgbClr val="00003B"/>
                </a:solidFill>
                <a:latin typeface="Lucida Sans Unicode"/>
                <a:cs typeface="Lucida Sans Unicode"/>
              </a:rPr>
              <a:t>berupa</a:t>
            </a:r>
            <a:r>
              <a:rPr sz="195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00003B"/>
                </a:solidFill>
                <a:latin typeface="Lucida Sans Unicode"/>
                <a:cs typeface="Lucida Sans Unicode"/>
              </a:rPr>
              <a:t>infografis,</a:t>
            </a:r>
            <a:r>
              <a:rPr sz="195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00003B"/>
                </a:solidFill>
                <a:latin typeface="Lucida Sans Unicode"/>
                <a:cs typeface="Lucida Sans Unicode"/>
              </a:rPr>
              <a:t>videografis,</a:t>
            </a:r>
            <a:r>
              <a:rPr sz="195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60" dirty="0">
                <a:solidFill>
                  <a:srgbClr val="00003B"/>
                </a:solidFill>
                <a:latin typeface="Lucida Sans Unicode"/>
                <a:cs typeface="Lucida Sans Unicode"/>
              </a:rPr>
              <a:t>video</a:t>
            </a:r>
            <a:r>
              <a:rPr sz="195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60" dirty="0">
                <a:solidFill>
                  <a:srgbClr val="00003B"/>
                </a:solidFill>
                <a:latin typeface="Lucida Sans Unicode"/>
                <a:cs typeface="Lucida Sans Unicode"/>
              </a:rPr>
              <a:t>podcast,</a:t>
            </a:r>
            <a:r>
              <a:rPr sz="195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00003B"/>
                </a:solidFill>
                <a:latin typeface="Lucida Sans Unicode"/>
                <a:cs typeface="Lucida Sans Unicode"/>
              </a:rPr>
              <a:t>artikel</a:t>
            </a:r>
            <a:r>
              <a:rPr sz="195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hukum, </a:t>
            </a:r>
            <a:r>
              <a:rPr sz="1950" spc="130" dirty="0">
                <a:solidFill>
                  <a:srgbClr val="00003B"/>
                </a:solidFill>
                <a:latin typeface="Lucida Sans Unicode"/>
                <a:cs typeface="Lucida Sans Unicode"/>
              </a:rPr>
              <a:t>atau</a:t>
            </a:r>
            <a:r>
              <a:rPr sz="195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00003B"/>
                </a:solidFill>
                <a:latin typeface="Lucida Sans Unicode"/>
                <a:cs typeface="Lucida Sans Unicode"/>
              </a:rPr>
              <a:t>bentuk</a:t>
            </a:r>
            <a:r>
              <a:rPr sz="195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lainnya</a:t>
            </a:r>
            <a:r>
              <a:rPr sz="1950" spc="-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114" dirty="0">
                <a:solidFill>
                  <a:srgbClr val="00003B"/>
                </a:solidFill>
                <a:latin typeface="Lucida Sans Unicode"/>
                <a:cs typeface="Lucida Sans Unicode"/>
              </a:rPr>
              <a:t>yang</a:t>
            </a:r>
            <a:r>
              <a:rPr sz="195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135" dirty="0">
                <a:solidFill>
                  <a:srgbClr val="00003B"/>
                </a:solidFill>
                <a:latin typeface="Lucida Sans Unicode"/>
                <a:cs typeface="Lucida Sans Unicode"/>
              </a:rPr>
              <a:t>dapat</a:t>
            </a:r>
            <a:r>
              <a:rPr sz="195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00003B"/>
                </a:solidFill>
                <a:latin typeface="Lucida Sans Unicode"/>
                <a:cs typeface="Lucida Sans Unicode"/>
              </a:rPr>
              <a:t>dilakukan</a:t>
            </a:r>
            <a:r>
              <a:rPr sz="1950" spc="-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melalui</a:t>
            </a:r>
            <a:r>
              <a:rPr sz="195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website</a:t>
            </a:r>
            <a:r>
              <a:rPr sz="1950" spc="-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dirty="0">
                <a:solidFill>
                  <a:srgbClr val="00003B"/>
                </a:solidFill>
                <a:latin typeface="Lucida Sans Unicode"/>
                <a:cs typeface="Lucida Sans Unicode"/>
              </a:rPr>
              <a:t>JDIH,</a:t>
            </a:r>
            <a:r>
              <a:rPr sz="195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120" dirty="0">
                <a:solidFill>
                  <a:srgbClr val="00003B"/>
                </a:solidFill>
                <a:latin typeface="Lucida Sans Unicode"/>
                <a:cs typeface="Lucida Sans Unicode"/>
              </a:rPr>
              <a:t>media</a:t>
            </a:r>
            <a:r>
              <a:rPr sz="195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 sosial, </a:t>
            </a:r>
            <a:r>
              <a:rPr sz="1950" spc="105" dirty="0">
                <a:solidFill>
                  <a:srgbClr val="00003B"/>
                </a:solidFill>
                <a:latin typeface="Lucida Sans Unicode"/>
                <a:cs typeface="Lucida Sans Unicode"/>
              </a:rPr>
              <a:t>maupun</a:t>
            </a:r>
            <a:r>
              <a:rPr sz="195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120" dirty="0">
                <a:solidFill>
                  <a:srgbClr val="00003B"/>
                </a:solidFill>
                <a:latin typeface="Lucida Sans Unicode"/>
                <a:cs typeface="Lucida Sans Unicode"/>
              </a:rPr>
              <a:t>media</a:t>
            </a:r>
            <a:r>
              <a:rPr sz="195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50" spc="80" dirty="0">
                <a:solidFill>
                  <a:srgbClr val="00003B"/>
                </a:solidFill>
                <a:latin typeface="Lucida Sans Unicode"/>
                <a:cs typeface="Lucida Sans Unicode"/>
              </a:rPr>
              <a:t>massa.</a:t>
            </a:r>
            <a:endParaRPr sz="1950">
              <a:latin typeface="Lucida Sans Unicode"/>
              <a:cs typeface="Lucida Sans Unicod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552003" y="1620604"/>
            <a:ext cx="202565" cy="3949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b="1" spc="-5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730274" y="3792436"/>
            <a:ext cx="22586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225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5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864452" y="4836290"/>
            <a:ext cx="3905885" cy="120078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indent="-635" algn="ctr">
              <a:lnSpc>
                <a:spcPct val="102000"/>
              </a:lnSpc>
              <a:spcBef>
                <a:spcPts val="55"/>
              </a:spcBef>
            </a:pPr>
            <a:r>
              <a:rPr sz="1900" dirty="0">
                <a:latin typeface="Lucida Sans Unicode"/>
                <a:cs typeface="Lucida Sans Unicode"/>
              </a:rPr>
              <a:t>pdf</a:t>
            </a:r>
            <a:r>
              <a:rPr sz="1900" spc="60" dirty="0">
                <a:latin typeface="Lucida Sans Unicode"/>
                <a:cs typeface="Lucida Sans Unicode"/>
              </a:rPr>
              <a:t> </a:t>
            </a:r>
            <a:r>
              <a:rPr sz="1900" spc="55" dirty="0">
                <a:latin typeface="Lucida Sans Unicode"/>
                <a:cs typeface="Lucida Sans Unicode"/>
              </a:rPr>
              <a:t>daftar</a:t>
            </a:r>
            <a:r>
              <a:rPr sz="1900" spc="60" dirty="0">
                <a:latin typeface="Lucida Sans Unicode"/>
                <a:cs typeface="Lucida Sans Unicode"/>
              </a:rPr>
              <a:t> </a:t>
            </a:r>
            <a:r>
              <a:rPr sz="1900" dirty="0">
                <a:latin typeface="Lucida Sans Unicode"/>
                <a:cs typeface="Lucida Sans Unicode"/>
              </a:rPr>
              <a:t>inventarisasi</a:t>
            </a:r>
            <a:r>
              <a:rPr sz="1900" spc="60" dirty="0">
                <a:latin typeface="Lucida Sans Unicode"/>
                <a:cs typeface="Lucida Sans Unicode"/>
              </a:rPr>
              <a:t> </a:t>
            </a:r>
            <a:r>
              <a:rPr sz="1900" spc="-10" dirty="0">
                <a:latin typeface="Lucida Sans Unicode"/>
                <a:cs typeface="Lucida Sans Unicode"/>
              </a:rPr>
              <a:t>berisi </a:t>
            </a:r>
            <a:r>
              <a:rPr sz="1900" dirty="0">
                <a:latin typeface="Lucida Sans Unicode"/>
                <a:cs typeface="Lucida Sans Unicode"/>
              </a:rPr>
              <a:t>bentuk</a:t>
            </a:r>
            <a:r>
              <a:rPr sz="1900" spc="-5" dirty="0">
                <a:latin typeface="Lucida Sans Unicode"/>
                <a:cs typeface="Lucida Sans Unicode"/>
              </a:rPr>
              <a:t> </a:t>
            </a:r>
            <a:r>
              <a:rPr sz="1900" dirty="0">
                <a:latin typeface="Lucida Sans Unicode"/>
                <a:cs typeface="Lucida Sans Unicode"/>
              </a:rPr>
              <a:t>diseminasi, </a:t>
            </a:r>
            <a:r>
              <a:rPr sz="1900" spc="-55" dirty="0">
                <a:latin typeface="Lucida Sans Unicode"/>
                <a:cs typeface="Lucida Sans Unicode"/>
              </a:rPr>
              <a:t>judul,</a:t>
            </a:r>
            <a:r>
              <a:rPr sz="1900" spc="-5" dirty="0">
                <a:latin typeface="Lucida Sans Unicode"/>
                <a:cs typeface="Lucida Sans Unicode"/>
              </a:rPr>
              <a:t> </a:t>
            </a:r>
            <a:r>
              <a:rPr sz="1900" spc="-10" dirty="0">
                <a:latin typeface="Lucida Sans Unicode"/>
                <a:cs typeface="Lucida Sans Unicode"/>
              </a:rPr>
              <a:t>tautan, </a:t>
            </a:r>
            <a:r>
              <a:rPr sz="1900" spc="85" dirty="0">
                <a:latin typeface="Lucida Sans Unicode"/>
                <a:cs typeface="Lucida Sans Unicode"/>
              </a:rPr>
              <a:t>dan</a:t>
            </a:r>
            <a:endParaRPr sz="19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1900" spc="-10" dirty="0">
                <a:latin typeface="Lucida Sans Unicode"/>
                <a:cs typeface="Lucida Sans Unicode"/>
              </a:rPr>
              <a:t>dokumentasi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287812" y="368522"/>
            <a:ext cx="8449945" cy="89026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>
              <a:lnSpc>
                <a:spcPct val="102699"/>
              </a:lnSpc>
              <a:spcBef>
                <a:spcPts val="10"/>
              </a:spcBef>
            </a:pPr>
            <a:r>
              <a:rPr sz="2800" b="1" spc="130" dirty="0">
                <a:solidFill>
                  <a:srgbClr val="FF3131"/>
                </a:solidFill>
                <a:latin typeface="Trebuchet MS"/>
                <a:cs typeface="Trebuchet MS"/>
              </a:rPr>
              <a:t>Indikator</a:t>
            </a:r>
            <a:r>
              <a:rPr sz="2800" b="1" spc="-1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-90" dirty="0">
                <a:solidFill>
                  <a:srgbClr val="FF3131"/>
                </a:solidFill>
                <a:latin typeface="Trebuchet MS"/>
                <a:cs typeface="Trebuchet MS"/>
              </a:rPr>
              <a:t>II.</a:t>
            </a:r>
            <a:r>
              <a:rPr sz="2800" b="1" spc="-1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40" dirty="0">
                <a:solidFill>
                  <a:srgbClr val="FF3131"/>
                </a:solidFill>
                <a:latin typeface="Trebuchet MS"/>
                <a:cs typeface="Trebuchet MS"/>
              </a:rPr>
              <a:t>Pengolahan</a:t>
            </a:r>
            <a:r>
              <a:rPr sz="2800" b="1" spc="-1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35" dirty="0">
                <a:solidFill>
                  <a:srgbClr val="FF3131"/>
                </a:solidFill>
                <a:latin typeface="Trebuchet MS"/>
                <a:cs typeface="Trebuchet MS"/>
              </a:rPr>
              <a:t>Dokumen</a:t>
            </a:r>
            <a:r>
              <a:rPr sz="2800" b="1" spc="-1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75" dirty="0">
                <a:solidFill>
                  <a:srgbClr val="FF3131"/>
                </a:solidFill>
                <a:latin typeface="Trebuchet MS"/>
                <a:cs typeface="Trebuchet MS"/>
              </a:rPr>
              <a:t>dan </a:t>
            </a:r>
            <a:r>
              <a:rPr sz="2800" b="1" spc="175" dirty="0">
                <a:solidFill>
                  <a:srgbClr val="FF3131"/>
                </a:solidFill>
                <a:latin typeface="Trebuchet MS"/>
                <a:cs typeface="Trebuchet MS"/>
              </a:rPr>
              <a:t>Informasi</a:t>
            </a:r>
            <a:r>
              <a:rPr sz="2800" b="1" spc="-10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29" dirty="0">
                <a:solidFill>
                  <a:srgbClr val="FF3131"/>
                </a:solidFill>
                <a:latin typeface="Trebuchet MS"/>
                <a:cs typeface="Trebuchet MS"/>
              </a:rPr>
              <a:t>Hukum</a:t>
            </a:r>
            <a:r>
              <a:rPr sz="2800" b="1" spc="-10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60" dirty="0">
                <a:solidFill>
                  <a:srgbClr val="FF3131"/>
                </a:solidFill>
                <a:latin typeface="Trebuchet MS"/>
                <a:cs typeface="Trebuchet MS"/>
              </a:rPr>
              <a:t>(Jumlah</a:t>
            </a:r>
            <a:r>
              <a:rPr sz="28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95" dirty="0">
                <a:solidFill>
                  <a:srgbClr val="FF3131"/>
                </a:solidFill>
                <a:latin typeface="Trebuchet MS"/>
                <a:cs typeface="Trebuchet MS"/>
              </a:rPr>
              <a:t>Nilai</a:t>
            </a:r>
            <a:r>
              <a:rPr sz="2800" b="1" spc="-10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210" dirty="0">
                <a:solidFill>
                  <a:srgbClr val="FF3131"/>
                </a:solidFill>
                <a:latin typeface="Trebuchet MS"/>
                <a:cs typeface="Trebuchet MS"/>
              </a:rPr>
              <a:t>Maksimal:</a:t>
            </a:r>
            <a:r>
              <a:rPr sz="2800" b="1" spc="-10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800" b="1" spc="100" dirty="0">
                <a:solidFill>
                  <a:srgbClr val="FF3131"/>
                </a:solidFill>
                <a:latin typeface="Trebuchet MS"/>
                <a:cs typeface="Trebuchet MS"/>
              </a:rPr>
              <a:t>23)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47" name="object 47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509"/>
              </a:lnSpc>
              <a:spcBef>
                <a:spcPts val="100"/>
              </a:spcBef>
            </a:pPr>
            <a:r>
              <a:rPr spc="105" dirty="0"/>
              <a:t>VARIABEL</a:t>
            </a:r>
            <a:r>
              <a:rPr spc="-320" dirty="0"/>
              <a:t> </a:t>
            </a:r>
            <a:r>
              <a:rPr spc="-335" dirty="0"/>
              <a:t>I:</a:t>
            </a:r>
          </a:p>
          <a:p>
            <a:pPr marL="12700" marR="5080">
              <a:lnSpc>
                <a:spcPts val="4500"/>
              </a:lnSpc>
              <a:spcBef>
                <a:spcPts val="290"/>
              </a:spcBef>
            </a:pPr>
            <a:r>
              <a:rPr sz="4100" spc="60" dirty="0"/>
              <a:t>PENGELOLAAN </a:t>
            </a:r>
            <a:r>
              <a:rPr sz="4100" spc="215" dirty="0"/>
              <a:t>DOKUMEN</a:t>
            </a:r>
            <a:r>
              <a:rPr sz="4100" spc="-235" dirty="0"/>
              <a:t> </a:t>
            </a:r>
            <a:r>
              <a:rPr sz="4100" spc="260" dirty="0"/>
              <a:t>DAN </a:t>
            </a:r>
            <a:r>
              <a:rPr sz="4100" spc="195" dirty="0"/>
              <a:t>INFORMASI</a:t>
            </a:r>
            <a:r>
              <a:rPr sz="4100" spc="-254" dirty="0"/>
              <a:t> </a:t>
            </a:r>
            <a:r>
              <a:rPr sz="4100" spc="175" dirty="0"/>
              <a:t>HUKUM </a:t>
            </a:r>
            <a:r>
              <a:rPr sz="4100" spc="254" dirty="0"/>
              <a:t>YANG</a:t>
            </a:r>
            <a:r>
              <a:rPr sz="4100" spc="-250" dirty="0"/>
              <a:t> </a:t>
            </a:r>
            <a:r>
              <a:rPr sz="4100" spc="80" dirty="0"/>
              <a:t>LENGKAP </a:t>
            </a:r>
            <a:r>
              <a:rPr sz="4100" spc="285" dirty="0"/>
              <a:t>DAN</a:t>
            </a:r>
            <a:r>
              <a:rPr sz="4100" spc="-250" dirty="0"/>
              <a:t> </a:t>
            </a:r>
            <a:r>
              <a:rPr sz="4100" spc="120" dirty="0"/>
              <a:t>AKURAT </a:t>
            </a:r>
            <a:r>
              <a:rPr sz="4100" dirty="0"/>
              <a:t>(NILAI:</a:t>
            </a:r>
            <a:r>
              <a:rPr sz="4100" spc="-45" dirty="0"/>
              <a:t> </a:t>
            </a:r>
            <a:r>
              <a:rPr sz="4100" spc="280" dirty="0"/>
              <a:t>58)</a:t>
            </a:r>
            <a:endParaRPr sz="4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15391" y="1725549"/>
            <a:ext cx="6673215" cy="4989195"/>
            <a:chOff x="11615391" y="1725549"/>
            <a:chExt cx="6673215" cy="4989195"/>
          </a:xfrm>
        </p:grpSpPr>
        <p:sp>
          <p:nvSpPr>
            <p:cNvPr id="3" name="object 3"/>
            <p:cNvSpPr/>
            <p:nvPr/>
          </p:nvSpPr>
          <p:spPr>
            <a:xfrm>
              <a:off x="12105886" y="1725549"/>
              <a:ext cx="6182360" cy="4413885"/>
            </a:xfrm>
            <a:custGeom>
              <a:avLst/>
              <a:gdLst/>
              <a:ahLst/>
              <a:cxnLst/>
              <a:rect l="l" t="t" r="r" b="b"/>
              <a:pathLst>
                <a:path w="6182359" h="4413885">
                  <a:moveTo>
                    <a:pt x="6182113" y="4413447"/>
                  </a:moveTo>
                  <a:lnTo>
                    <a:pt x="380999" y="4413447"/>
                  </a:lnTo>
                  <a:lnTo>
                    <a:pt x="330919" y="4410143"/>
                  </a:lnTo>
                  <a:lnTo>
                    <a:pt x="282121" y="4400394"/>
                  </a:lnTo>
                  <a:lnTo>
                    <a:pt x="235197" y="4384445"/>
                  </a:lnTo>
                  <a:lnTo>
                    <a:pt x="190739" y="4362542"/>
                  </a:lnTo>
                  <a:lnTo>
                    <a:pt x="149340" y="4334930"/>
                  </a:lnTo>
                  <a:lnTo>
                    <a:pt x="111591" y="4301855"/>
                  </a:lnTo>
                  <a:lnTo>
                    <a:pt x="78516" y="4264106"/>
                  </a:lnTo>
                  <a:lnTo>
                    <a:pt x="50904" y="4222707"/>
                  </a:lnTo>
                  <a:lnTo>
                    <a:pt x="29001" y="4178249"/>
                  </a:lnTo>
                  <a:lnTo>
                    <a:pt x="13053" y="4131325"/>
                  </a:lnTo>
                  <a:lnTo>
                    <a:pt x="3304" y="4082527"/>
                  </a:lnTo>
                  <a:lnTo>
                    <a:pt x="0" y="4032447"/>
                  </a:lnTo>
                  <a:lnTo>
                    <a:pt x="0" y="380999"/>
                  </a:lnTo>
                  <a:lnTo>
                    <a:pt x="3304" y="330919"/>
                  </a:lnTo>
                  <a:lnTo>
                    <a:pt x="13053" y="282121"/>
                  </a:lnTo>
                  <a:lnTo>
                    <a:pt x="29001" y="235197"/>
                  </a:lnTo>
                  <a:lnTo>
                    <a:pt x="50904" y="190739"/>
                  </a:lnTo>
                  <a:lnTo>
                    <a:pt x="78516" y="149340"/>
                  </a:lnTo>
                  <a:lnTo>
                    <a:pt x="111591" y="111592"/>
                  </a:lnTo>
                  <a:lnTo>
                    <a:pt x="149340" y="78516"/>
                  </a:lnTo>
                  <a:lnTo>
                    <a:pt x="190739" y="50904"/>
                  </a:lnTo>
                  <a:lnTo>
                    <a:pt x="235197" y="29001"/>
                  </a:lnTo>
                  <a:lnTo>
                    <a:pt x="282121" y="13053"/>
                  </a:lnTo>
                  <a:lnTo>
                    <a:pt x="330919" y="3304"/>
                  </a:lnTo>
                  <a:lnTo>
                    <a:pt x="380999" y="0"/>
                  </a:lnTo>
                  <a:lnTo>
                    <a:pt x="6182113" y="0"/>
                  </a:lnTo>
                  <a:lnTo>
                    <a:pt x="6182113" y="4413447"/>
                  </a:lnTo>
                  <a:close/>
                </a:path>
              </a:pathLst>
            </a:custGeom>
            <a:solidFill>
              <a:srgbClr val="030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15391" y="5419113"/>
              <a:ext cx="6672607" cy="1295399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0" y="357825"/>
            <a:ext cx="4156075" cy="741045"/>
          </a:xfrm>
          <a:custGeom>
            <a:avLst/>
            <a:gdLst/>
            <a:ahLst/>
            <a:cxnLst/>
            <a:rect l="l" t="t" r="r" b="b"/>
            <a:pathLst>
              <a:path w="4156075" h="741044">
                <a:moveTo>
                  <a:pt x="0" y="0"/>
                </a:moveTo>
                <a:lnTo>
                  <a:pt x="4046137" y="0"/>
                </a:lnTo>
                <a:lnTo>
                  <a:pt x="4072101" y="3099"/>
                </a:lnTo>
                <a:lnTo>
                  <a:pt x="4117736" y="26409"/>
                </a:lnTo>
                <a:lnTo>
                  <a:pt x="4148174" y="68482"/>
                </a:lnTo>
                <a:lnTo>
                  <a:pt x="4156037" y="119118"/>
                </a:lnTo>
                <a:lnTo>
                  <a:pt x="4150857" y="144749"/>
                </a:lnTo>
                <a:lnTo>
                  <a:pt x="4002281" y="595809"/>
                </a:lnTo>
                <a:lnTo>
                  <a:pt x="3983896" y="636525"/>
                </a:lnTo>
                <a:lnTo>
                  <a:pt x="3957973" y="671728"/>
                </a:lnTo>
                <a:lnTo>
                  <a:pt x="3925676" y="700577"/>
                </a:lnTo>
                <a:lnTo>
                  <a:pt x="3888171" y="722227"/>
                </a:lnTo>
                <a:lnTo>
                  <a:pt x="3846625" y="735835"/>
                </a:lnTo>
                <a:lnTo>
                  <a:pt x="3802201" y="740558"/>
                </a:lnTo>
                <a:lnTo>
                  <a:pt x="0" y="740558"/>
                </a:lnTo>
                <a:lnTo>
                  <a:pt x="0" y="0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433489" y="373278"/>
            <a:ext cx="340550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175" dirty="0"/>
              <a:t>VARIABEL</a:t>
            </a:r>
            <a:r>
              <a:rPr sz="4500" spc="-390" dirty="0"/>
              <a:t> </a:t>
            </a:r>
            <a:r>
              <a:rPr sz="4500" spc="-30" dirty="0"/>
              <a:t>II:</a:t>
            </a:r>
            <a:endParaRPr sz="4500"/>
          </a:p>
        </p:txBody>
      </p:sp>
      <p:grpSp>
        <p:nvGrpSpPr>
          <p:cNvPr id="7" name="object 7"/>
          <p:cNvGrpSpPr/>
          <p:nvPr/>
        </p:nvGrpSpPr>
        <p:grpSpPr>
          <a:xfrm>
            <a:off x="11425275" y="2061215"/>
            <a:ext cx="6863080" cy="3742690"/>
            <a:chOff x="11425275" y="2061215"/>
            <a:chExt cx="6863080" cy="374269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5275" y="2129134"/>
              <a:ext cx="1095288" cy="104729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451050" y="2154588"/>
              <a:ext cx="1049655" cy="999490"/>
            </a:xfrm>
            <a:custGeom>
              <a:avLst/>
              <a:gdLst/>
              <a:ahLst/>
              <a:cxnLst/>
              <a:rect l="l" t="t" r="r" b="b"/>
              <a:pathLst>
                <a:path w="1049654" h="999489">
                  <a:moveTo>
                    <a:pt x="928572" y="999396"/>
                  </a:moveTo>
                  <a:lnTo>
                    <a:pt x="120915" y="999396"/>
                  </a:lnTo>
                  <a:lnTo>
                    <a:pt x="112499" y="998567"/>
                  </a:lnTo>
                  <a:lnTo>
                    <a:pt x="72038" y="986293"/>
                  </a:lnTo>
                  <a:lnTo>
                    <a:pt x="31895" y="955483"/>
                  </a:lnTo>
                  <a:lnTo>
                    <a:pt x="6599" y="911657"/>
                  </a:lnTo>
                  <a:lnTo>
                    <a:pt x="0" y="878481"/>
                  </a:lnTo>
                  <a:lnTo>
                    <a:pt x="0" y="120915"/>
                  </a:lnTo>
                  <a:lnTo>
                    <a:pt x="13102" y="72038"/>
                  </a:lnTo>
                  <a:lnTo>
                    <a:pt x="43912" y="31895"/>
                  </a:lnTo>
                  <a:lnTo>
                    <a:pt x="87739" y="6599"/>
                  </a:lnTo>
                  <a:lnTo>
                    <a:pt x="120915" y="0"/>
                  </a:lnTo>
                  <a:lnTo>
                    <a:pt x="129412" y="0"/>
                  </a:lnTo>
                  <a:lnTo>
                    <a:pt x="928572" y="0"/>
                  </a:lnTo>
                  <a:lnTo>
                    <a:pt x="977450" y="13102"/>
                  </a:lnTo>
                  <a:lnTo>
                    <a:pt x="1017592" y="43912"/>
                  </a:lnTo>
                  <a:lnTo>
                    <a:pt x="1042889" y="87739"/>
                  </a:lnTo>
                  <a:lnTo>
                    <a:pt x="1049488" y="120915"/>
                  </a:lnTo>
                  <a:lnTo>
                    <a:pt x="1049488" y="878481"/>
                  </a:lnTo>
                  <a:lnTo>
                    <a:pt x="1036385" y="927358"/>
                  </a:lnTo>
                  <a:lnTo>
                    <a:pt x="1005575" y="967500"/>
                  </a:lnTo>
                  <a:lnTo>
                    <a:pt x="961749" y="992797"/>
                  </a:lnTo>
                  <a:lnTo>
                    <a:pt x="936988" y="998567"/>
                  </a:lnTo>
                  <a:lnTo>
                    <a:pt x="928572" y="999396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14462" y="2061215"/>
              <a:ext cx="6573537" cy="374211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7690617" y="4550879"/>
              <a:ext cx="562610" cy="1087755"/>
            </a:xfrm>
            <a:custGeom>
              <a:avLst/>
              <a:gdLst/>
              <a:ahLst/>
              <a:cxnLst/>
              <a:rect l="l" t="t" r="r" b="b"/>
              <a:pathLst>
                <a:path w="562609" h="1087754">
                  <a:moveTo>
                    <a:pt x="47282" y="1063853"/>
                  </a:moveTo>
                  <a:lnTo>
                    <a:pt x="45427" y="1054646"/>
                  </a:lnTo>
                  <a:lnTo>
                    <a:pt x="40360" y="1047127"/>
                  </a:lnTo>
                  <a:lnTo>
                    <a:pt x="32842" y="1042073"/>
                  </a:lnTo>
                  <a:lnTo>
                    <a:pt x="23647" y="1040206"/>
                  </a:lnTo>
                  <a:lnTo>
                    <a:pt x="14439" y="1042073"/>
                  </a:lnTo>
                  <a:lnTo>
                    <a:pt x="6921" y="1047127"/>
                  </a:lnTo>
                  <a:lnTo>
                    <a:pt x="1866" y="1054646"/>
                  </a:lnTo>
                  <a:lnTo>
                    <a:pt x="0" y="1063853"/>
                  </a:lnTo>
                  <a:lnTo>
                    <a:pt x="1866" y="1073048"/>
                  </a:lnTo>
                  <a:lnTo>
                    <a:pt x="6921" y="1080566"/>
                  </a:lnTo>
                  <a:lnTo>
                    <a:pt x="14439" y="1085634"/>
                  </a:lnTo>
                  <a:lnTo>
                    <a:pt x="23647" y="1087488"/>
                  </a:lnTo>
                  <a:lnTo>
                    <a:pt x="32842" y="1085634"/>
                  </a:lnTo>
                  <a:lnTo>
                    <a:pt x="40360" y="1080566"/>
                  </a:lnTo>
                  <a:lnTo>
                    <a:pt x="45427" y="1073048"/>
                  </a:lnTo>
                  <a:lnTo>
                    <a:pt x="47282" y="1063853"/>
                  </a:lnTo>
                  <a:close/>
                </a:path>
                <a:path w="562609" h="1087754">
                  <a:moveTo>
                    <a:pt x="47282" y="803808"/>
                  </a:moveTo>
                  <a:lnTo>
                    <a:pt x="45427" y="794600"/>
                  </a:lnTo>
                  <a:lnTo>
                    <a:pt x="40360" y="787082"/>
                  </a:lnTo>
                  <a:lnTo>
                    <a:pt x="32842" y="782015"/>
                  </a:lnTo>
                  <a:lnTo>
                    <a:pt x="23647" y="780161"/>
                  </a:lnTo>
                  <a:lnTo>
                    <a:pt x="14439" y="782015"/>
                  </a:lnTo>
                  <a:lnTo>
                    <a:pt x="6921" y="787082"/>
                  </a:lnTo>
                  <a:lnTo>
                    <a:pt x="1866" y="794600"/>
                  </a:lnTo>
                  <a:lnTo>
                    <a:pt x="0" y="803808"/>
                  </a:lnTo>
                  <a:lnTo>
                    <a:pt x="1866" y="813003"/>
                  </a:lnTo>
                  <a:lnTo>
                    <a:pt x="6921" y="820521"/>
                  </a:lnTo>
                  <a:lnTo>
                    <a:pt x="14439" y="825588"/>
                  </a:lnTo>
                  <a:lnTo>
                    <a:pt x="23647" y="827443"/>
                  </a:lnTo>
                  <a:lnTo>
                    <a:pt x="32842" y="825588"/>
                  </a:lnTo>
                  <a:lnTo>
                    <a:pt x="40360" y="820521"/>
                  </a:lnTo>
                  <a:lnTo>
                    <a:pt x="45427" y="813003"/>
                  </a:lnTo>
                  <a:lnTo>
                    <a:pt x="47282" y="803808"/>
                  </a:lnTo>
                  <a:close/>
                </a:path>
                <a:path w="562609" h="1087754">
                  <a:moveTo>
                    <a:pt x="47282" y="543725"/>
                  </a:moveTo>
                  <a:lnTo>
                    <a:pt x="45427" y="534517"/>
                  </a:lnTo>
                  <a:lnTo>
                    <a:pt x="40360" y="527011"/>
                  </a:lnTo>
                  <a:lnTo>
                    <a:pt x="32842" y="521944"/>
                  </a:lnTo>
                  <a:lnTo>
                    <a:pt x="23647" y="520090"/>
                  </a:lnTo>
                  <a:lnTo>
                    <a:pt x="14439" y="521944"/>
                  </a:lnTo>
                  <a:lnTo>
                    <a:pt x="6921" y="527011"/>
                  </a:lnTo>
                  <a:lnTo>
                    <a:pt x="1866" y="534517"/>
                  </a:lnTo>
                  <a:lnTo>
                    <a:pt x="0" y="543725"/>
                  </a:lnTo>
                  <a:lnTo>
                    <a:pt x="1866" y="552932"/>
                  </a:lnTo>
                  <a:lnTo>
                    <a:pt x="6921" y="560438"/>
                  </a:lnTo>
                  <a:lnTo>
                    <a:pt x="14439" y="565505"/>
                  </a:lnTo>
                  <a:lnTo>
                    <a:pt x="23647" y="567372"/>
                  </a:lnTo>
                  <a:lnTo>
                    <a:pt x="32842" y="565505"/>
                  </a:lnTo>
                  <a:lnTo>
                    <a:pt x="40360" y="560438"/>
                  </a:lnTo>
                  <a:lnTo>
                    <a:pt x="45427" y="552932"/>
                  </a:lnTo>
                  <a:lnTo>
                    <a:pt x="47282" y="543725"/>
                  </a:lnTo>
                  <a:close/>
                </a:path>
                <a:path w="562609" h="1087754">
                  <a:moveTo>
                    <a:pt x="47282" y="283679"/>
                  </a:moveTo>
                  <a:lnTo>
                    <a:pt x="45427" y="274472"/>
                  </a:lnTo>
                  <a:lnTo>
                    <a:pt x="40360" y="266966"/>
                  </a:lnTo>
                  <a:lnTo>
                    <a:pt x="32842" y="261899"/>
                  </a:lnTo>
                  <a:lnTo>
                    <a:pt x="23647" y="260032"/>
                  </a:lnTo>
                  <a:lnTo>
                    <a:pt x="14439" y="261899"/>
                  </a:lnTo>
                  <a:lnTo>
                    <a:pt x="6921" y="266966"/>
                  </a:lnTo>
                  <a:lnTo>
                    <a:pt x="1866" y="274472"/>
                  </a:lnTo>
                  <a:lnTo>
                    <a:pt x="0" y="283679"/>
                  </a:lnTo>
                  <a:lnTo>
                    <a:pt x="1866" y="292887"/>
                  </a:lnTo>
                  <a:lnTo>
                    <a:pt x="6921" y="300393"/>
                  </a:lnTo>
                  <a:lnTo>
                    <a:pt x="14439" y="305460"/>
                  </a:lnTo>
                  <a:lnTo>
                    <a:pt x="23647" y="307327"/>
                  </a:lnTo>
                  <a:lnTo>
                    <a:pt x="32842" y="305460"/>
                  </a:lnTo>
                  <a:lnTo>
                    <a:pt x="40360" y="300393"/>
                  </a:lnTo>
                  <a:lnTo>
                    <a:pt x="45427" y="292887"/>
                  </a:lnTo>
                  <a:lnTo>
                    <a:pt x="47282" y="283679"/>
                  </a:lnTo>
                  <a:close/>
                </a:path>
                <a:path w="562609" h="1087754">
                  <a:moveTo>
                    <a:pt x="47282" y="23634"/>
                  </a:moveTo>
                  <a:lnTo>
                    <a:pt x="45427" y="14427"/>
                  </a:lnTo>
                  <a:lnTo>
                    <a:pt x="40360" y="6921"/>
                  </a:lnTo>
                  <a:lnTo>
                    <a:pt x="32842" y="1854"/>
                  </a:lnTo>
                  <a:lnTo>
                    <a:pt x="23647" y="0"/>
                  </a:lnTo>
                  <a:lnTo>
                    <a:pt x="14439" y="1854"/>
                  </a:lnTo>
                  <a:lnTo>
                    <a:pt x="6921" y="6921"/>
                  </a:lnTo>
                  <a:lnTo>
                    <a:pt x="1866" y="14427"/>
                  </a:lnTo>
                  <a:lnTo>
                    <a:pt x="0" y="23634"/>
                  </a:lnTo>
                  <a:lnTo>
                    <a:pt x="1866" y="32842"/>
                  </a:lnTo>
                  <a:lnTo>
                    <a:pt x="6921" y="40347"/>
                  </a:lnTo>
                  <a:lnTo>
                    <a:pt x="14439" y="45415"/>
                  </a:lnTo>
                  <a:lnTo>
                    <a:pt x="23647" y="47269"/>
                  </a:lnTo>
                  <a:lnTo>
                    <a:pt x="32842" y="45415"/>
                  </a:lnTo>
                  <a:lnTo>
                    <a:pt x="40360" y="40347"/>
                  </a:lnTo>
                  <a:lnTo>
                    <a:pt x="45427" y="32842"/>
                  </a:lnTo>
                  <a:lnTo>
                    <a:pt x="47282" y="23634"/>
                  </a:lnTo>
                  <a:close/>
                </a:path>
                <a:path w="562609" h="1087754">
                  <a:moveTo>
                    <a:pt x="304711" y="1063853"/>
                  </a:moveTo>
                  <a:lnTo>
                    <a:pt x="302856" y="1054646"/>
                  </a:lnTo>
                  <a:lnTo>
                    <a:pt x="297789" y="1047127"/>
                  </a:lnTo>
                  <a:lnTo>
                    <a:pt x="290271" y="1042073"/>
                  </a:lnTo>
                  <a:lnTo>
                    <a:pt x="281076" y="1040206"/>
                  </a:lnTo>
                  <a:lnTo>
                    <a:pt x="271868" y="1042073"/>
                  </a:lnTo>
                  <a:lnTo>
                    <a:pt x="264350" y="1047127"/>
                  </a:lnTo>
                  <a:lnTo>
                    <a:pt x="259283" y="1054646"/>
                  </a:lnTo>
                  <a:lnTo>
                    <a:pt x="257429" y="1063853"/>
                  </a:lnTo>
                  <a:lnTo>
                    <a:pt x="259283" y="1073048"/>
                  </a:lnTo>
                  <a:lnTo>
                    <a:pt x="264350" y="1080566"/>
                  </a:lnTo>
                  <a:lnTo>
                    <a:pt x="271868" y="1085634"/>
                  </a:lnTo>
                  <a:lnTo>
                    <a:pt x="281076" y="1087488"/>
                  </a:lnTo>
                  <a:lnTo>
                    <a:pt x="290271" y="1085634"/>
                  </a:lnTo>
                  <a:lnTo>
                    <a:pt x="297789" y="1080566"/>
                  </a:lnTo>
                  <a:lnTo>
                    <a:pt x="302856" y="1073048"/>
                  </a:lnTo>
                  <a:lnTo>
                    <a:pt x="304711" y="1063853"/>
                  </a:lnTo>
                  <a:close/>
                </a:path>
                <a:path w="562609" h="1087754">
                  <a:moveTo>
                    <a:pt x="304711" y="803808"/>
                  </a:moveTo>
                  <a:lnTo>
                    <a:pt x="302856" y="794600"/>
                  </a:lnTo>
                  <a:lnTo>
                    <a:pt x="297789" y="787082"/>
                  </a:lnTo>
                  <a:lnTo>
                    <a:pt x="290271" y="782015"/>
                  </a:lnTo>
                  <a:lnTo>
                    <a:pt x="281076" y="780161"/>
                  </a:lnTo>
                  <a:lnTo>
                    <a:pt x="271868" y="782015"/>
                  </a:lnTo>
                  <a:lnTo>
                    <a:pt x="264350" y="787082"/>
                  </a:lnTo>
                  <a:lnTo>
                    <a:pt x="259283" y="794600"/>
                  </a:lnTo>
                  <a:lnTo>
                    <a:pt x="257429" y="803808"/>
                  </a:lnTo>
                  <a:lnTo>
                    <a:pt x="259283" y="813003"/>
                  </a:lnTo>
                  <a:lnTo>
                    <a:pt x="264350" y="820521"/>
                  </a:lnTo>
                  <a:lnTo>
                    <a:pt x="271868" y="825588"/>
                  </a:lnTo>
                  <a:lnTo>
                    <a:pt x="281076" y="827443"/>
                  </a:lnTo>
                  <a:lnTo>
                    <a:pt x="290271" y="825588"/>
                  </a:lnTo>
                  <a:lnTo>
                    <a:pt x="297789" y="820521"/>
                  </a:lnTo>
                  <a:lnTo>
                    <a:pt x="302856" y="813003"/>
                  </a:lnTo>
                  <a:lnTo>
                    <a:pt x="304711" y="803808"/>
                  </a:lnTo>
                  <a:close/>
                </a:path>
                <a:path w="562609" h="1087754">
                  <a:moveTo>
                    <a:pt x="304711" y="543725"/>
                  </a:moveTo>
                  <a:lnTo>
                    <a:pt x="302856" y="534517"/>
                  </a:lnTo>
                  <a:lnTo>
                    <a:pt x="297789" y="527011"/>
                  </a:lnTo>
                  <a:lnTo>
                    <a:pt x="290271" y="521944"/>
                  </a:lnTo>
                  <a:lnTo>
                    <a:pt x="281076" y="520090"/>
                  </a:lnTo>
                  <a:lnTo>
                    <a:pt x="271868" y="521944"/>
                  </a:lnTo>
                  <a:lnTo>
                    <a:pt x="264350" y="527011"/>
                  </a:lnTo>
                  <a:lnTo>
                    <a:pt x="259283" y="534517"/>
                  </a:lnTo>
                  <a:lnTo>
                    <a:pt x="257429" y="543725"/>
                  </a:lnTo>
                  <a:lnTo>
                    <a:pt x="259283" y="552932"/>
                  </a:lnTo>
                  <a:lnTo>
                    <a:pt x="264350" y="560438"/>
                  </a:lnTo>
                  <a:lnTo>
                    <a:pt x="271868" y="565505"/>
                  </a:lnTo>
                  <a:lnTo>
                    <a:pt x="281076" y="567372"/>
                  </a:lnTo>
                  <a:lnTo>
                    <a:pt x="290271" y="565505"/>
                  </a:lnTo>
                  <a:lnTo>
                    <a:pt x="297789" y="560438"/>
                  </a:lnTo>
                  <a:lnTo>
                    <a:pt x="302856" y="552932"/>
                  </a:lnTo>
                  <a:lnTo>
                    <a:pt x="304711" y="543725"/>
                  </a:lnTo>
                  <a:close/>
                </a:path>
                <a:path w="562609" h="1087754">
                  <a:moveTo>
                    <a:pt x="304711" y="283679"/>
                  </a:moveTo>
                  <a:lnTo>
                    <a:pt x="302856" y="274472"/>
                  </a:lnTo>
                  <a:lnTo>
                    <a:pt x="297789" y="266966"/>
                  </a:lnTo>
                  <a:lnTo>
                    <a:pt x="290271" y="261899"/>
                  </a:lnTo>
                  <a:lnTo>
                    <a:pt x="281076" y="260032"/>
                  </a:lnTo>
                  <a:lnTo>
                    <a:pt x="271868" y="261899"/>
                  </a:lnTo>
                  <a:lnTo>
                    <a:pt x="264350" y="266966"/>
                  </a:lnTo>
                  <a:lnTo>
                    <a:pt x="259283" y="274472"/>
                  </a:lnTo>
                  <a:lnTo>
                    <a:pt x="257429" y="283679"/>
                  </a:lnTo>
                  <a:lnTo>
                    <a:pt x="259283" y="292887"/>
                  </a:lnTo>
                  <a:lnTo>
                    <a:pt x="264350" y="300393"/>
                  </a:lnTo>
                  <a:lnTo>
                    <a:pt x="271868" y="305460"/>
                  </a:lnTo>
                  <a:lnTo>
                    <a:pt x="281076" y="307327"/>
                  </a:lnTo>
                  <a:lnTo>
                    <a:pt x="290271" y="305460"/>
                  </a:lnTo>
                  <a:lnTo>
                    <a:pt x="297789" y="300393"/>
                  </a:lnTo>
                  <a:lnTo>
                    <a:pt x="302856" y="292887"/>
                  </a:lnTo>
                  <a:lnTo>
                    <a:pt x="304711" y="283679"/>
                  </a:lnTo>
                  <a:close/>
                </a:path>
                <a:path w="562609" h="1087754">
                  <a:moveTo>
                    <a:pt x="304711" y="23634"/>
                  </a:moveTo>
                  <a:lnTo>
                    <a:pt x="302856" y="14427"/>
                  </a:lnTo>
                  <a:lnTo>
                    <a:pt x="297789" y="6921"/>
                  </a:lnTo>
                  <a:lnTo>
                    <a:pt x="290271" y="1854"/>
                  </a:lnTo>
                  <a:lnTo>
                    <a:pt x="281076" y="0"/>
                  </a:lnTo>
                  <a:lnTo>
                    <a:pt x="271868" y="1854"/>
                  </a:lnTo>
                  <a:lnTo>
                    <a:pt x="264350" y="6921"/>
                  </a:lnTo>
                  <a:lnTo>
                    <a:pt x="259283" y="14427"/>
                  </a:lnTo>
                  <a:lnTo>
                    <a:pt x="257429" y="23634"/>
                  </a:lnTo>
                  <a:lnTo>
                    <a:pt x="259283" y="32842"/>
                  </a:lnTo>
                  <a:lnTo>
                    <a:pt x="264350" y="40347"/>
                  </a:lnTo>
                  <a:lnTo>
                    <a:pt x="271868" y="45415"/>
                  </a:lnTo>
                  <a:lnTo>
                    <a:pt x="281076" y="47269"/>
                  </a:lnTo>
                  <a:lnTo>
                    <a:pt x="290271" y="45415"/>
                  </a:lnTo>
                  <a:lnTo>
                    <a:pt x="297789" y="40347"/>
                  </a:lnTo>
                  <a:lnTo>
                    <a:pt x="302856" y="32842"/>
                  </a:lnTo>
                  <a:lnTo>
                    <a:pt x="304711" y="23634"/>
                  </a:lnTo>
                  <a:close/>
                </a:path>
                <a:path w="562609" h="1087754">
                  <a:moveTo>
                    <a:pt x="562127" y="1063853"/>
                  </a:moveTo>
                  <a:lnTo>
                    <a:pt x="560273" y="1054646"/>
                  </a:lnTo>
                  <a:lnTo>
                    <a:pt x="555205" y="1047127"/>
                  </a:lnTo>
                  <a:lnTo>
                    <a:pt x="547700" y="1042073"/>
                  </a:lnTo>
                  <a:lnTo>
                    <a:pt x="538492" y="1040206"/>
                  </a:lnTo>
                  <a:lnTo>
                    <a:pt x="529285" y="1042073"/>
                  </a:lnTo>
                  <a:lnTo>
                    <a:pt x="521779" y="1047127"/>
                  </a:lnTo>
                  <a:lnTo>
                    <a:pt x="516712" y="1054646"/>
                  </a:lnTo>
                  <a:lnTo>
                    <a:pt x="514858" y="1063853"/>
                  </a:lnTo>
                  <a:lnTo>
                    <a:pt x="516712" y="1073048"/>
                  </a:lnTo>
                  <a:lnTo>
                    <a:pt x="521779" y="1080566"/>
                  </a:lnTo>
                  <a:lnTo>
                    <a:pt x="529285" y="1085634"/>
                  </a:lnTo>
                  <a:lnTo>
                    <a:pt x="538492" y="1087488"/>
                  </a:lnTo>
                  <a:lnTo>
                    <a:pt x="547700" y="1085634"/>
                  </a:lnTo>
                  <a:lnTo>
                    <a:pt x="555205" y="1080566"/>
                  </a:lnTo>
                  <a:lnTo>
                    <a:pt x="560273" y="1073048"/>
                  </a:lnTo>
                  <a:lnTo>
                    <a:pt x="562127" y="1063853"/>
                  </a:lnTo>
                  <a:close/>
                </a:path>
                <a:path w="562609" h="1087754">
                  <a:moveTo>
                    <a:pt x="562127" y="803808"/>
                  </a:moveTo>
                  <a:lnTo>
                    <a:pt x="560273" y="794600"/>
                  </a:lnTo>
                  <a:lnTo>
                    <a:pt x="555205" y="787082"/>
                  </a:lnTo>
                  <a:lnTo>
                    <a:pt x="547700" y="782015"/>
                  </a:lnTo>
                  <a:lnTo>
                    <a:pt x="538492" y="780161"/>
                  </a:lnTo>
                  <a:lnTo>
                    <a:pt x="529285" y="782015"/>
                  </a:lnTo>
                  <a:lnTo>
                    <a:pt x="521779" y="787082"/>
                  </a:lnTo>
                  <a:lnTo>
                    <a:pt x="516712" y="794600"/>
                  </a:lnTo>
                  <a:lnTo>
                    <a:pt x="514858" y="803808"/>
                  </a:lnTo>
                  <a:lnTo>
                    <a:pt x="516712" y="813003"/>
                  </a:lnTo>
                  <a:lnTo>
                    <a:pt x="521779" y="820521"/>
                  </a:lnTo>
                  <a:lnTo>
                    <a:pt x="529285" y="825588"/>
                  </a:lnTo>
                  <a:lnTo>
                    <a:pt x="538492" y="827443"/>
                  </a:lnTo>
                  <a:lnTo>
                    <a:pt x="547700" y="825588"/>
                  </a:lnTo>
                  <a:lnTo>
                    <a:pt x="555205" y="820521"/>
                  </a:lnTo>
                  <a:lnTo>
                    <a:pt x="560273" y="813003"/>
                  </a:lnTo>
                  <a:lnTo>
                    <a:pt x="562127" y="803808"/>
                  </a:lnTo>
                  <a:close/>
                </a:path>
                <a:path w="562609" h="1087754">
                  <a:moveTo>
                    <a:pt x="562127" y="543725"/>
                  </a:moveTo>
                  <a:lnTo>
                    <a:pt x="560273" y="534517"/>
                  </a:lnTo>
                  <a:lnTo>
                    <a:pt x="555205" y="527011"/>
                  </a:lnTo>
                  <a:lnTo>
                    <a:pt x="547700" y="521944"/>
                  </a:lnTo>
                  <a:lnTo>
                    <a:pt x="538492" y="520090"/>
                  </a:lnTo>
                  <a:lnTo>
                    <a:pt x="529285" y="521944"/>
                  </a:lnTo>
                  <a:lnTo>
                    <a:pt x="521779" y="527011"/>
                  </a:lnTo>
                  <a:lnTo>
                    <a:pt x="516712" y="534517"/>
                  </a:lnTo>
                  <a:lnTo>
                    <a:pt x="514858" y="543725"/>
                  </a:lnTo>
                  <a:lnTo>
                    <a:pt x="516712" y="552932"/>
                  </a:lnTo>
                  <a:lnTo>
                    <a:pt x="521779" y="560438"/>
                  </a:lnTo>
                  <a:lnTo>
                    <a:pt x="529285" y="565505"/>
                  </a:lnTo>
                  <a:lnTo>
                    <a:pt x="538492" y="567372"/>
                  </a:lnTo>
                  <a:lnTo>
                    <a:pt x="547700" y="565505"/>
                  </a:lnTo>
                  <a:lnTo>
                    <a:pt x="555205" y="560438"/>
                  </a:lnTo>
                  <a:lnTo>
                    <a:pt x="560273" y="552932"/>
                  </a:lnTo>
                  <a:lnTo>
                    <a:pt x="562127" y="543725"/>
                  </a:lnTo>
                  <a:close/>
                </a:path>
                <a:path w="562609" h="1087754">
                  <a:moveTo>
                    <a:pt x="562127" y="283679"/>
                  </a:moveTo>
                  <a:lnTo>
                    <a:pt x="560273" y="274472"/>
                  </a:lnTo>
                  <a:lnTo>
                    <a:pt x="555205" y="266966"/>
                  </a:lnTo>
                  <a:lnTo>
                    <a:pt x="547700" y="261899"/>
                  </a:lnTo>
                  <a:lnTo>
                    <a:pt x="538492" y="260032"/>
                  </a:lnTo>
                  <a:lnTo>
                    <a:pt x="529285" y="261899"/>
                  </a:lnTo>
                  <a:lnTo>
                    <a:pt x="521779" y="266966"/>
                  </a:lnTo>
                  <a:lnTo>
                    <a:pt x="516712" y="274472"/>
                  </a:lnTo>
                  <a:lnTo>
                    <a:pt x="514858" y="283679"/>
                  </a:lnTo>
                  <a:lnTo>
                    <a:pt x="516712" y="292887"/>
                  </a:lnTo>
                  <a:lnTo>
                    <a:pt x="521779" y="300393"/>
                  </a:lnTo>
                  <a:lnTo>
                    <a:pt x="529285" y="305460"/>
                  </a:lnTo>
                  <a:lnTo>
                    <a:pt x="538492" y="307327"/>
                  </a:lnTo>
                  <a:lnTo>
                    <a:pt x="547700" y="305460"/>
                  </a:lnTo>
                  <a:lnTo>
                    <a:pt x="555205" y="300393"/>
                  </a:lnTo>
                  <a:lnTo>
                    <a:pt x="560273" y="292887"/>
                  </a:lnTo>
                  <a:lnTo>
                    <a:pt x="562127" y="283679"/>
                  </a:lnTo>
                  <a:close/>
                </a:path>
                <a:path w="562609" h="1087754">
                  <a:moveTo>
                    <a:pt x="562127" y="23634"/>
                  </a:moveTo>
                  <a:lnTo>
                    <a:pt x="560273" y="14427"/>
                  </a:lnTo>
                  <a:lnTo>
                    <a:pt x="555205" y="6921"/>
                  </a:lnTo>
                  <a:lnTo>
                    <a:pt x="547700" y="1854"/>
                  </a:lnTo>
                  <a:lnTo>
                    <a:pt x="538492" y="0"/>
                  </a:lnTo>
                  <a:lnTo>
                    <a:pt x="529285" y="1854"/>
                  </a:lnTo>
                  <a:lnTo>
                    <a:pt x="521779" y="6921"/>
                  </a:lnTo>
                  <a:lnTo>
                    <a:pt x="516712" y="14427"/>
                  </a:lnTo>
                  <a:lnTo>
                    <a:pt x="514858" y="23634"/>
                  </a:lnTo>
                  <a:lnTo>
                    <a:pt x="516712" y="32842"/>
                  </a:lnTo>
                  <a:lnTo>
                    <a:pt x="521779" y="40347"/>
                  </a:lnTo>
                  <a:lnTo>
                    <a:pt x="529285" y="45415"/>
                  </a:lnTo>
                  <a:lnTo>
                    <a:pt x="538492" y="47269"/>
                  </a:lnTo>
                  <a:lnTo>
                    <a:pt x="547700" y="45415"/>
                  </a:lnTo>
                  <a:lnTo>
                    <a:pt x="555205" y="40347"/>
                  </a:lnTo>
                  <a:lnTo>
                    <a:pt x="560273" y="32842"/>
                  </a:lnTo>
                  <a:lnTo>
                    <a:pt x="562127" y="236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33489" y="1001928"/>
            <a:ext cx="16168369" cy="255333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 marR="5080">
              <a:lnSpc>
                <a:spcPts val="4580"/>
              </a:lnSpc>
              <a:spcBef>
                <a:spcPts val="635"/>
              </a:spcBef>
            </a:pPr>
            <a:r>
              <a:rPr sz="4200" b="1" spc="175" dirty="0">
                <a:solidFill>
                  <a:srgbClr val="00003B"/>
                </a:solidFill>
                <a:latin typeface="Trebuchet MS"/>
                <a:cs typeface="Trebuchet MS"/>
              </a:rPr>
              <a:t>AKSESIBILITAS</a:t>
            </a:r>
            <a:r>
              <a:rPr sz="4200" b="1" spc="-3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4200" b="1" spc="180" dirty="0">
                <a:solidFill>
                  <a:srgbClr val="00003B"/>
                </a:solidFill>
                <a:latin typeface="Trebuchet MS"/>
                <a:cs typeface="Trebuchet MS"/>
              </a:rPr>
              <a:t>TERHADAP</a:t>
            </a:r>
            <a:r>
              <a:rPr sz="4200" b="1" spc="-3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4200" b="1" spc="290" dirty="0">
                <a:solidFill>
                  <a:srgbClr val="00003B"/>
                </a:solidFill>
                <a:latin typeface="Trebuchet MS"/>
                <a:cs typeface="Trebuchet MS"/>
              </a:rPr>
              <a:t>DOKUMEN</a:t>
            </a:r>
            <a:r>
              <a:rPr sz="4200" b="1" spc="-3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4200" b="1" spc="370" dirty="0">
                <a:solidFill>
                  <a:srgbClr val="00003B"/>
                </a:solidFill>
                <a:latin typeface="Trebuchet MS"/>
                <a:cs typeface="Trebuchet MS"/>
              </a:rPr>
              <a:t>DAN</a:t>
            </a:r>
            <a:r>
              <a:rPr sz="4200" b="1" spc="-3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4200" b="1" spc="254" dirty="0">
                <a:solidFill>
                  <a:srgbClr val="00003B"/>
                </a:solidFill>
                <a:latin typeface="Trebuchet MS"/>
                <a:cs typeface="Trebuchet MS"/>
              </a:rPr>
              <a:t>INFORMASI</a:t>
            </a:r>
            <a:r>
              <a:rPr sz="4200" b="1" spc="-3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4200" b="1" spc="254" dirty="0">
                <a:solidFill>
                  <a:srgbClr val="00003B"/>
                </a:solidFill>
                <a:latin typeface="Trebuchet MS"/>
                <a:cs typeface="Trebuchet MS"/>
              </a:rPr>
              <a:t>HUKUM </a:t>
            </a:r>
            <a:r>
              <a:rPr sz="4200" b="1" spc="90" dirty="0">
                <a:solidFill>
                  <a:srgbClr val="00003B"/>
                </a:solidFill>
                <a:latin typeface="Trebuchet MS"/>
                <a:cs typeface="Trebuchet MS"/>
              </a:rPr>
              <a:t>(NILAI:</a:t>
            </a:r>
            <a:r>
              <a:rPr sz="4200" b="1" spc="-36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4200" b="1" spc="30" dirty="0">
                <a:solidFill>
                  <a:srgbClr val="00003B"/>
                </a:solidFill>
                <a:latin typeface="Trebuchet MS"/>
                <a:cs typeface="Trebuchet MS"/>
              </a:rPr>
              <a:t>27)</a:t>
            </a:r>
            <a:endParaRPr sz="4200">
              <a:latin typeface="Trebuchet MS"/>
              <a:cs typeface="Trebuchet MS"/>
            </a:endParaRPr>
          </a:p>
          <a:p>
            <a:pPr marL="294640" marR="7031990">
              <a:lnSpc>
                <a:spcPts val="3300"/>
              </a:lnSpc>
              <a:spcBef>
                <a:spcPts val="1030"/>
              </a:spcBef>
            </a:pPr>
            <a:r>
              <a:rPr sz="3200" b="1" spc="195" dirty="0">
                <a:solidFill>
                  <a:srgbClr val="FF3131"/>
                </a:solidFill>
                <a:latin typeface="Trebuchet MS"/>
                <a:cs typeface="Trebuchet MS"/>
              </a:rPr>
              <a:t>Indikator</a:t>
            </a:r>
            <a:r>
              <a:rPr sz="3200" b="1" spc="-24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200" b="1" dirty="0">
                <a:solidFill>
                  <a:srgbClr val="FF3131"/>
                </a:solidFill>
                <a:latin typeface="Trebuchet MS"/>
                <a:cs typeface="Trebuchet MS"/>
              </a:rPr>
              <a:t>I:</a:t>
            </a:r>
            <a:r>
              <a:rPr sz="3200" b="1" spc="39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200" b="1" spc="240" dirty="0">
                <a:solidFill>
                  <a:srgbClr val="FF3131"/>
                </a:solidFill>
                <a:latin typeface="Trebuchet MS"/>
                <a:cs typeface="Trebuchet MS"/>
              </a:rPr>
              <a:t>Tersedianya</a:t>
            </a:r>
            <a:r>
              <a:rPr sz="3200" b="1" spc="-24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200" b="1" spc="270" dirty="0">
                <a:solidFill>
                  <a:srgbClr val="FF3131"/>
                </a:solidFill>
                <a:latin typeface="Trebuchet MS"/>
                <a:cs typeface="Trebuchet MS"/>
              </a:rPr>
              <a:t>Sistem</a:t>
            </a:r>
            <a:r>
              <a:rPr sz="3200" b="1" spc="-24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200" b="1" spc="235" dirty="0">
                <a:solidFill>
                  <a:srgbClr val="FF3131"/>
                </a:solidFill>
                <a:latin typeface="Trebuchet MS"/>
                <a:cs typeface="Trebuchet MS"/>
              </a:rPr>
              <a:t>Informasi </a:t>
            </a:r>
            <a:r>
              <a:rPr sz="3200" b="1" spc="315" dirty="0">
                <a:solidFill>
                  <a:srgbClr val="FF3131"/>
                </a:solidFill>
                <a:latin typeface="Trebuchet MS"/>
                <a:cs typeface="Trebuchet MS"/>
              </a:rPr>
              <a:t>secara</a:t>
            </a:r>
            <a:r>
              <a:rPr sz="3200" b="1" spc="-2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200" b="1" i="1" spc="140" dirty="0">
                <a:solidFill>
                  <a:srgbClr val="FF3131"/>
                </a:solidFill>
                <a:latin typeface="Arial"/>
                <a:cs typeface="Arial"/>
              </a:rPr>
              <a:t>Online</a:t>
            </a:r>
            <a:r>
              <a:rPr sz="3200" b="1" i="1" spc="580" dirty="0">
                <a:solidFill>
                  <a:srgbClr val="FF3131"/>
                </a:solidFill>
                <a:latin typeface="Arial"/>
                <a:cs typeface="Arial"/>
              </a:rPr>
              <a:t> </a:t>
            </a:r>
            <a:r>
              <a:rPr sz="3200" b="1" spc="320" dirty="0">
                <a:solidFill>
                  <a:srgbClr val="FF3131"/>
                </a:solidFill>
                <a:latin typeface="Trebuchet MS"/>
                <a:cs typeface="Trebuchet MS"/>
              </a:rPr>
              <a:t>(Jumlah</a:t>
            </a:r>
            <a:r>
              <a:rPr sz="3200" b="1" spc="-21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200" b="1" spc="160" dirty="0">
                <a:solidFill>
                  <a:srgbClr val="FF3131"/>
                </a:solidFill>
                <a:latin typeface="Trebuchet MS"/>
                <a:cs typeface="Trebuchet MS"/>
              </a:rPr>
              <a:t>Nilai</a:t>
            </a:r>
            <a:r>
              <a:rPr sz="3200" b="1" spc="-2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200" b="1" spc="295" dirty="0">
                <a:solidFill>
                  <a:srgbClr val="FF3131"/>
                </a:solidFill>
                <a:latin typeface="Trebuchet MS"/>
                <a:cs typeface="Trebuchet MS"/>
              </a:rPr>
              <a:t>Maks:</a:t>
            </a:r>
            <a:r>
              <a:rPr sz="3200" b="1" spc="-21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200" b="1" spc="30" dirty="0">
                <a:solidFill>
                  <a:srgbClr val="FF3131"/>
                </a:solidFill>
                <a:latin typeface="Trebuchet MS"/>
                <a:cs typeface="Trebuchet MS"/>
              </a:rPr>
              <a:t>27)</a:t>
            </a:r>
            <a:endParaRPr sz="3200">
              <a:latin typeface="Trebuchet MS"/>
              <a:cs typeface="Trebuchet MS"/>
            </a:endParaRPr>
          </a:p>
          <a:p>
            <a:pPr marL="1042035">
              <a:lnSpc>
                <a:spcPct val="100000"/>
              </a:lnSpc>
              <a:spcBef>
                <a:spcPts val="420"/>
              </a:spcBef>
            </a:pPr>
            <a:r>
              <a:rPr sz="18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Website</a:t>
            </a:r>
            <a:r>
              <a:rPr sz="1800" spc="3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JDIH</a:t>
            </a:r>
            <a:r>
              <a:rPr sz="1800" spc="3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10" dirty="0">
                <a:solidFill>
                  <a:srgbClr val="00003B"/>
                </a:solidFill>
                <a:latin typeface="Lucida Sans Unicode"/>
                <a:cs typeface="Lucida Sans Unicode"/>
              </a:rPr>
              <a:t>memiliki/menampilkan</a:t>
            </a:r>
            <a:r>
              <a:rPr sz="1800" spc="3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00003B"/>
                </a:solidFill>
                <a:latin typeface="Lucida Sans Unicode"/>
                <a:cs typeface="Lucida Sans Unicode"/>
              </a:rPr>
              <a:t>menu</a:t>
            </a:r>
            <a:r>
              <a:rPr sz="1800" spc="3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10" dirty="0">
                <a:solidFill>
                  <a:srgbClr val="00003B"/>
                </a:solidFill>
                <a:latin typeface="Lucida Sans Unicode"/>
                <a:cs typeface="Lucida Sans Unicode"/>
              </a:rPr>
              <a:t>publikasi</a:t>
            </a:r>
            <a:r>
              <a:rPr sz="1800" spc="3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00003B"/>
                </a:solidFill>
                <a:latin typeface="Lucida Sans Unicode"/>
                <a:cs typeface="Lucida Sans Unicode"/>
              </a:rPr>
              <a:t>dokumen</a:t>
            </a:r>
            <a:r>
              <a:rPr sz="1800" spc="3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00003B"/>
                </a:solidFill>
                <a:latin typeface="Lucida Sans Unicode"/>
                <a:cs typeface="Lucida Sans Unicode"/>
              </a:rPr>
              <a:t>pembentukan</a:t>
            </a:r>
            <a:r>
              <a:rPr sz="1800" spc="3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PUU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63286" y="3541258"/>
            <a:ext cx="9772015" cy="137096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 algn="just">
              <a:lnSpc>
                <a:spcPct val="104200"/>
              </a:lnSpc>
              <a:spcBef>
                <a:spcPts val="10"/>
              </a:spcBef>
            </a:pP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(Progsun/Propem,</a:t>
            </a:r>
            <a:r>
              <a:rPr sz="1800" spc="44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Naskah</a:t>
            </a:r>
            <a:r>
              <a:rPr sz="1800" spc="450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Akademik/Naskah</a:t>
            </a:r>
            <a:r>
              <a:rPr sz="1800" spc="450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Urgensi/</a:t>
            </a:r>
            <a:r>
              <a:rPr sz="1800" spc="450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40" dirty="0">
                <a:solidFill>
                  <a:srgbClr val="00003B"/>
                </a:solidFill>
                <a:latin typeface="Lucida Sans Unicode"/>
                <a:cs typeface="Lucida Sans Unicode"/>
              </a:rPr>
              <a:t>Keterangan/Penjelasan, </a:t>
            </a:r>
            <a:r>
              <a:rPr sz="1800" spc="114" dirty="0">
                <a:solidFill>
                  <a:srgbClr val="00003B"/>
                </a:solidFill>
                <a:latin typeface="Lucida Sans Unicode"/>
                <a:cs typeface="Lucida Sans Unicode"/>
              </a:rPr>
              <a:t>Rancangan</a:t>
            </a:r>
            <a:r>
              <a:rPr sz="1800" spc="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PUU,</a:t>
            </a:r>
            <a:r>
              <a:rPr sz="1800" spc="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Partisipasi</a:t>
            </a:r>
            <a:r>
              <a:rPr sz="1800" spc="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Publik,</a:t>
            </a:r>
            <a:r>
              <a:rPr sz="1800" spc="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Hasil</a:t>
            </a:r>
            <a:r>
              <a:rPr sz="1800" spc="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114" dirty="0">
                <a:solidFill>
                  <a:srgbClr val="00003B"/>
                </a:solidFill>
                <a:latin typeface="Lucida Sans Unicode"/>
                <a:cs typeface="Lucida Sans Unicode"/>
              </a:rPr>
              <a:t>Pemantauan</a:t>
            </a:r>
            <a:r>
              <a:rPr sz="1800" spc="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dan</a:t>
            </a:r>
            <a:r>
              <a:rPr sz="1800" spc="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Peninjauan</a:t>
            </a:r>
            <a:r>
              <a:rPr sz="1800" spc="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UU/Hasil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Analisis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dan</a:t>
            </a:r>
            <a:r>
              <a:rPr sz="1800" spc="-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Evaluasi</a:t>
            </a:r>
            <a:r>
              <a:rPr sz="1800" spc="-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Peraturan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Perundang-</a:t>
            </a:r>
            <a:r>
              <a:rPr sz="1800" spc="114" dirty="0">
                <a:solidFill>
                  <a:srgbClr val="00003B"/>
                </a:solidFill>
                <a:latin typeface="Lucida Sans Unicode"/>
                <a:cs typeface="Lucida Sans Unicode"/>
              </a:rPr>
              <a:t>undangan)</a:t>
            </a:r>
            <a:r>
              <a:rPr sz="1800" spc="-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b="1" spc="105" dirty="0">
                <a:solidFill>
                  <a:srgbClr val="00003B"/>
                </a:solidFill>
                <a:latin typeface="Trebuchet MS"/>
                <a:cs typeface="Trebuchet MS"/>
              </a:rPr>
              <a:t>(Nilai</a:t>
            </a:r>
            <a:r>
              <a:rPr sz="1800" b="1" spc="-9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1800" b="1" spc="-25" dirty="0">
                <a:solidFill>
                  <a:srgbClr val="00003B"/>
                </a:solidFill>
                <a:latin typeface="Trebuchet MS"/>
                <a:cs typeface="Trebuchet MS"/>
              </a:rPr>
              <a:t>10)</a:t>
            </a:r>
            <a:endParaRPr sz="1800">
              <a:latin typeface="Trebuchet MS"/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1650"/>
              </a:spcBef>
            </a:pPr>
            <a:r>
              <a:rPr sz="1900" spc="60" dirty="0">
                <a:solidFill>
                  <a:srgbClr val="00003B"/>
                </a:solidFill>
                <a:latin typeface="Lucida Sans Unicode"/>
                <a:cs typeface="Lucida Sans Unicode"/>
              </a:rPr>
              <a:t>Tampilan</a:t>
            </a:r>
            <a:r>
              <a:rPr sz="19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00" dirty="0">
                <a:solidFill>
                  <a:srgbClr val="00003B"/>
                </a:solidFill>
                <a:latin typeface="Lucida Sans Unicode"/>
                <a:cs typeface="Lucida Sans Unicode"/>
              </a:rPr>
              <a:t>detail</a:t>
            </a:r>
            <a:r>
              <a:rPr sz="1900" spc="60" dirty="0">
                <a:solidFill>
                  <a:srgbClr val="00003B"/>
                </a:solidFill>
                <a:latin typeface="Lucida Sans Unicode"/>
                <a:cs typeface="Lucida Sans Unicode"/>
              </a:rPr>
              <a:t> dokumen</a:t>
            </a:r>
            <a:r>
              <a:rPr sz="19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00" dirty="0">
                <a:solidFill>
                  <a:srgbClr val="00003B"/>
                </a:solidFill>
                <a:latin typeface="Lucida Sans Unicode"/>
                <a:cs typeface="Lucida Sans Unicode"/>
              </a:rPr>
              <a:t>hukum</a:t>
            </a:r>
            <a:r>
              <a:rPr sz="1900" spc="-6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900" b="1" spc="114" dirty="0">
                <a:solidFill>
                  <a:srgbClr val="00003B"/>
                </a:solidFill>
                <a:latin typeface="Trebuchet MS"/>
                <a:cs typeface="Trebuchet MS"/>
              </a:rPr>
              <a:t>(Nilai</a:t>
            </a:r>
            <a:r>
              <a:rPr sz="1900" b="1" spc="-4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1900" b="1" spc="30" dirty="0">
                <a:solidFill>
                  <a:srgbClr val="00003B"/>
                </a:solidFill>
                <a:latin typeface="Trebuchet MS"/>
                <a:cs typeface="Trebuchet MS"/>
              </a:rPr>
              <a:t>7)</a:t>
            </a:r>
            <a:endParaRPr sz="1900">
              <a:latin typeface="Trebuchet MS"/>
              <a:cs typeface="Trebuchet MS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1475986" y="4984352"/>
          <a:ext cx="9874249" cy="3632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8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5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9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8490"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Bef>
                          <a:spcPts val="1350"/>
                        </a:spcBef>
                      </a:pPr>
                      <a:r>
                        <a:rPr sz="1500" b="1" spc="75" dirty="0">
                          <a:latin typeface="Trebuchet MS"/>
                          <a:cs typeface="Trebuchet MS"/>
                        </a:rPr>
                        <a:t>Peraturan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171450" marB="0">
                    <a:lnR w="57150">
                      <a:solidFill>
                        <a:srgbClr val="FFFFFF"/>
                      </a:solidFill>
                      <a:prstDash val="solid"/>
                    </a:lnR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  <a:spcBef>
                          <a:spcPts val="1350"/>
                        </a:spcBef>
                      </a:pPr>
                      <a:r>
                        <a:rPr sz="1500" b="1" spc="130" dirty="0">
                          <a:latin typeface="Trebuchet MS"/>
                          <a:cs typeface="Trebuchet MS"/>
                        </a:rPr>
                        <a:t>Dokumen</a:t>
                      </a:r>
                      <a:r>
                        <a:rPr sz="1500" b="1" spc="-1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135" dirty="0">
                          <a:latin typeface="Trebuchet MS"/>
                          <a:cs typeface="Trebuchet MS"/>
                        </a:rPr>
                        <a:t>Hukum</a:t>
                      </a:r>
                      <a:r>
                        <a:rPr sz="1500" b="1" spc="-1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30" dirty="0">
                          <a:latin typeface="Trebuchet MS"/>
                          <a:cs typeface="Trebuchet MS"/>
                        </a:rPr>
                        <a:t>Lain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171450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535305">
                        <a:lnSpc>
                          <a:spcPct val="100000"/>
                        </a:lnSpc>
                        <a:spcBef>
                          <a:spcPts val="1350"/>
                        </a:spcBef>
                      </a:pPr>
                      <a:r>
                        <a:rPr sz="1500" b="1" spc="100" dirty="0">
                          <a:latin typeface="Trebuchet MS"/>
                          <a:cs typeface="Trebuchet MS"/>
                        </a:rPr>
                        <a:t>Putusan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171450" marB="0">
                    <a:lnL w="57150">
                      <a:solidFill>
                        <a:srgbClr val="FFFFFF"/>
                      </a:solidFill>
                      <a:prstDash val="solid"/>
                    </a:lnL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  <a:spcBef>
                          <a:spcPts val="1575"/>
                        </a:spcBef>
                      </a:pPr>
                      <a:r>
                        <a:rPr sz="1500" b="1" spc="40" dirty="0">
                          <a:latin typeface="Trebuchet MS"/>
                          <a:cs typeface="Trebuchet MS"/>
                        </a:rPr>
                        <a:t>Judul,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200025" marB="0">
                    <a:lnR w="5715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85" dirty="0">
                          <a:latin typeface="Trebuchet MS"/>
                          <a:cs typeface="Trebuchet MS"/>
                        </a:rPr>
                        <a:t>Materi</a:t>
                      </a:r>
                      <a:r>
                        <a:rPr sz="1500" b="1" spc="-1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105" dirty="0">
                          <a:latin typeface="Trebuchet MS"/>
                          <a:cs typeface="Trebuchet MS"/>
                        </a:rPr>
                        <a:t>pokok</a:t>
                      </a:r>
                      <a:r>
                        <a:rPr sz="1500" b="1" spc="-114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80" dirty="0">
                          <a:latin typeface="Trebuchet MS"/>
                          <a:cs typeface="Trebuchet MS"/>
                        </a:rPr>
                        <a:t>abstrak,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110" dirty="0">
                          <a:latin typeface="Trebuchet MS"/>
                          <a:cs typeface="Trebuchet MS"/>
                        </a:rPr>
                        <a:t>Status</a:t>
                      </a:r>
                      <a:r>
                        <a:rPr sz="1500" b="1" spc="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dirty="0">
                          <a:latin typeface="Lucida Sans Unicode"/>
                          <a:cs typeface="Lucida Sans Unicode"/>
                        </a:rPr>
                        <a:t>(berlaku/tidak</a:t>
                      </a:r>
                      <a:r>
                        <a:rPr sz="1500" spc="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-10" dirty="0">
                          <a:latin typeface="Lucida Sans Unicode"/>
                          <a:cs typeface="Lucida Sans Unicode"/>
                        </a:rPr>
                        <a:t>berlaku),</a:t>
                      </a:r>
                      <a:endParaRPr sz="1500">
                        <a:latin typeface="Lucida Sans Unicode"/>
                        <a:cs typeface="Lucida Sans Unicode"/>
                      </a:endParaRPr>
                    </a:p>
                  </a:txBody>
                  <a:tcPr marL="0" marR="0" marT="9525" marB="0"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114" dirty="0">
                          <a:latin typeface="Trebuchet MS"/>
                          <a:cs typeface="Trebuchet MS"/>
                        </a:rPr>
                        <a:t>Keterangan</a:t>
                      </a:r>
                      <a:r>
                        <a:rPr sz="15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114" dirty="0">
                          <a:latin typeface="Trebuchet MS"/>
                          <a:cs typeface="Trebuchet MS"/>
                        </a:rPr>
                        <a:t>status</a:t>
                      </a:r>
                      <a:r>
                        <a:rPr sz="15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dirty="0">
                          <a:latin typeface="Lucida Sans Unicode"/>
                          <a:cs typeface="Lucida Sans Unicode"/>
                        </a:rPr>
                        <a:t>(diubah,</a:t>
                      </a:r>
                      <a:r>
                        <a:rPr sz="1500" spc="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dirty="0">
                          <a:latin typeface="Lucida Sans Unicode"/>
                          <a:cs typeface="Lucida Sans Unicode"/>
                        </a:rPr>
                        <a:t>dicabut,</a:t>
                      </a:r>
                      <a:r>
                        <a:rPr sz="1500" spc="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35" dirty="0">
                          <a:latin typeface="Lucida Sans Unicode"/>
                          <a:cs typeface="Lucida Sans Unicode"/>
                        </a:rPr>
                        <a:t>mengubah,</a:t>
                      </a:r>
                      <a:endParaRPr sz="1500">
                        <a:latin typeface="Lucida Sans Unicode"/>
                        <a:cs typeface="Lucida Sans Unicode"/>
                      </a:endParaRPr>
                    </a:p>
                  </a:txBody>
                  <a:tcPr marL="0" marR="0" marT="9525" marB="0"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40" dirty="0">
                          <a:latin typeface="Trebuchet MS"/>
                          <a:cs typeface="Trebuchet MS"/>
                        </a:rPr>
                        <a:t>Judul,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-10" dirty="0">
                          <a:latin typeface="Trebuchet MS"/>
                          <a:cs typeface="Trebuchet MS"/>
                        </a:rPr>
                        <a:t>Jenis,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L w="57150">
                      <a:solidFill>
                        <a:srgbClr val="FFFFFF"/>
                      </a:solidFill>
                      <a:prstDash val="solid"/>
                    </a:lnL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spc="80" dirty="0">
                          <a:latin typeface="Lucida Sans Unicode"/>
                          <a:cs typeface="Lucida Sans Unicode"/>
                        </a:rPr>
                        <a:t>mencabut</a:t>
                      </a:r>
                      <a:r>
                        <a:rPr sz="1500" spc="-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dirty="0">
                          <a:latin typeface="Lucida Sans Unicode"/>
                          <a:cs typeface="Lucida Sans Unicode"/>
                        </a:rPr>
                        <a:t>oleh</a:t>
                      </a:r>
                      <a:r>
                        <a:rPr sz="1500" spc="-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45" dirty="0">
                          <a:latin typeface="Lucida Sans Unicode"/>
                          <a:cs typeface="Lucida Sans Unicode"/>
                        </a:rPr>
                        <a:t>peraturan</a:t>
                      </a:r>
                      <a:r>
                        <a:rPr sz="1500" spc="-1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dirty="0">
                          <a:latin typeface="Lucida Sans Unicode"/>
                          <a:cs typeface="Lucida Sans Unicode"/>
                        </a:rPr>
                        <a:t>setingkat;</a:t>
                      </a:r>
                      <a:r>
                        <a:rPr sz="1500" spc="-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40" dirty="0">
                          <a:latin typeface="Lucida Sans Unicode"/>
                          <a:cs typeface="Lucida Sans Unicode"/>
                        </a:rPr>
                        <a:t>keterangan</a:t>
                      </a:r>
                      <a:endParaRPr sz="1500">
                        <a:latin typeface="Lucida Sans Unicode"/>
                        <a:cs typeface="Lucida Sans Unicode"/>
                      </a:endParaRPr>
                    </a:p>
                  </a:txBody>
                  <a:tcPr marL="0" marR="0" marT="9525" marB="0"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100" dirty="0">
                          <a:latin typeface="Trebuchet MS"/>
                          <a:cs typeface="Trebuchet MS"/>
                        </a:rPr>
                        <a:t>Instansi</a:t>
                      </a:r>
                      <a:r>
                        <a:rPr sz="1500" b="1" spc="-1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160" dirty="0">
                          <a:latin typeface="Trebuchet MS"/>
                          <a:cs typeface="Trebuchet MS"/>
                        </a:rPr>
                        <a:t>yang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40" dirty="0">
                          <a:latin typeface="Trebuchet MS"/>
                          <a:cs typeface="Trebuchet MS"/>
                        </a:rPr>
                        <a:t>Judul,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L w="57150">
                      <a:solidFill>
                        <a:srgbClr val="FFFFFF"/>
                      </a:solidFill>
                      <a:prstDash val="solid"/>
                    </a:lnL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spc="45" dirty="0">
                          <a:latin typeface="Lucida Sans Unicode"/>
                          <a:cs typeface="Lucida Sans Unicode"/>
                        </a:rPr>
                        <a:t>putusan</a:t>
                      </a:r>
                      <a:r>
                        <a:rPr sz="1500" spc="-1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i="1" dirty="0">
                          <a:latin typeface="Verdana"/>
                          <a:cs typeface="Verdana"/>
                        </a:rPr>
                        <a:t>judicial</a:t>
                      </a:r>
                      <a:r>
                        <a:rPr sz="1500" i="1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00" i="1" spc="-10" dirty="0">
                          <a:latin typeface="Verdana"/>
                          <a:cs typeface="Verdana"/>
                        </a:rPr>
                        <a:t>review</a:t>
                      </a:r>
                      <a:r>
                        <a:rPr sz="1500" spc="-10" dirty="0">
                          <a:latin typeface="Lucida Sans Unicode"/>
                          <a:cs typeface="Lucida Sans Unicode"/>
                        </a:rPr>
                        <a:t>)</a:t>
                      </a:r>
                      <a:r>
                        <a:rPr sz="1500" b="1" spc="-10" dirty="0">
                          <a:latin typeface="Trebuchet MS"/>
                          <a:cs typeface="Trebuchet MS"/>
                        </a:rPr>
                        <a:t>,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114" dirty="0">
                          <a:latin typeface="Trebuchet MS"/>
                          <a:cs typeface="Trebuchet MS"/>
                        </a:rPr>
                        <a:t>membuat,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55" dirty="0">
                          <a:latin typeface="Trebuchet MS"/>
                          <a:cs typeface="Trebuchet MS"/>
                        </a:rPr>
                        <a:t>Tahun,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L w="57150">
                      <a:solidFill>
                        <a:srgbClr val="FFFFFF"/>
                      </a:solidFill>
                      <a:prstDash val="solid"/>
                    </a:lnL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85" dirty="0">
                          <a:latin typeface="Trebuchet MS"/>
                          <a:cs typeface="Trebuchet MS"/>
                        </a:rPr>
                        <a:t>Peraturan</a:t>
                      </a:r>
                      <a:r>
                        <a:rPr sz="1500" b="1" spc="-1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latin typeface="Trebuchet MS"/>
                          <a:cs typeface="Trebuchet MS"/>
                        </a:rPr>
                        <a:t>Terkait,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105" dirty="0">
                          <a:latin typeface="Trebuchet MS"/>
                          <a:cs typeface="Trebuchet MS"/>
                        </a:rPr>
                        <a:t>Tahun</a:t>
                      </a:r>
                      <a:r>
                        <a:rPr sz="1500" b="1" spc="-1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latin typeface="Trebuchet MS"/>
                          <a:cs typeface="Trebuchet MS"/>
                        </a:rPr>
                        <a:t>terbit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100" dirty="0">
                          <a:latin typeface="Trebuchet MS"/>
                          <a:cs typeface="Trebuchet MS"/>
                        </a:rPr>
                        <a:t>Status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L w="57150">
                      <a:solidFill>
                        <a:srgbClr val="FFFFFF"/>
                      </a:solidFill>
                      <a:prstDash val="solid"/>
                    </a:lnL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85" dirty="0">
                          <a:latin typeface="Trebuchet MS"/>
                          <a:cs typeface="Trebuchet MS"/>
                        </a:rPr>
                        <a:t>Peraturan</a:t>
                      </a:r>
                      <a:r>
                        <a:rPr sz="1500" b="1" spc="-1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100" dirty="0">
                          <a:latin typeface="Trebuchet MS"/>
                          <a:cs typeface="Trebuchet MS"/>
                        </a:rPr>
                        <a:t>Pelaksanaan,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9525" marB="0"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b="1" spc="130" dirty="0">
                          <a:latin typeface="Trebuchet MS"/>
                          <a:cs typeface="Trebuchet MS"/>
                        </a:rPr>
                        <a:t>Dokumen</a:t>
                      </a:r>
                      <a:r>
                        <a:rPr sz="1500" b="1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50" dirty="0">
                          <a:latin typeface="Trebuchet MS"/>
                          <a:cs typeface="Trebuchet MS"/>
                        </a:rPr>
                        <a:t>terkait</a:t>
                      </a:r>
                      <a:r>
                        <a:rPr sz="1500" b="1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95" dirty="0">
                          <a:latin typeface="Trebuchet MS"/>
                          <a:cs typeface="Trebuchet MS"/>
                        </a:rPr>
                        <a:t>peraturan</a:t>
                      </a:r>
                      <a:r>
                        <a:rPr sz="1500" b="1" spc="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dirty="0">
                          <a:latin typeface="Lucida Sans Unicode"/>
                          <a:cs typeface="Lucida Sans Unicode"/>
                        </a:rPr>
                        <a:t>(Propem,</a:t>
                      </a:r>
                      <a:r>
                        <a:rPr sz="1500" spc="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50" dirty="0">
                          <a:latin typeface="Lucida Sans Unicode"/>
                          <a:cs typeface="Lucida Sans Unicode"/>
                        </a:rPr>
                        <a:t>Rancangan,</a:t>
                      </a:r>
                      <a:endParaRPr sz="1500">
                        <a:latin typeface="Lucida Sans Unicode"/>
                        <a:cs typeface="Lucida Sans Unicode"/>
                      </a:endParaRPr>
                    </a:p>
                  </a:txBody>
                  <a:tcPr marL="0" marR="0" marT="9525" marB="0"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7990">
                <a:tc>
                  <a:txBody>
                    <a:bodyPr/>
                    <a:lstStyle/>
                    <a:p>
                      <a:pPr marL="428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500" dirty="0">
                          <a:latin typeface="Lucida Sans Unicode"/>
                          <a:cs typeface="Lucida Sans Unicode"/>
                        </a:rPr>
                        <a:t>NA/Keterangan/</a:t>
                      </a:r>
                      <a:r>
                        <a:rPr sz="1500" spc="10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dirty="0">
                          <a:latin typeface="Lucida Sans Unicode"/>
                          <a:cs typeface="Lucida Sans Unicode"/>
                        </a:rPr>
                        <a:t>Penjelasan/Urgensi,</a:t>
                      </a:r>
                      <a:r>
                        <a:rPr sz="1500" spc="11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dirty="0">
                          <a:latin typeface="Lucida Sans Unicode"/>
                          <a:cs typeface="Lucida Sans Unicode"/>
                        </a:rPr>
                        <a:t>Hasil</a:t>
                      </a:r>
                      <a:r>
                        <a:rPr sz="1500" spc="11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-10" dirty="0">
                          <a:latin typeface="Lucida Sans Unicode"/>
                          <a:cs typeface="Lucida Sans Unicode"/>
                        </a:rPr>
                        <a:t>PP/AE)</a:t>
                      </a:r>
                      <a:endParaRPr sz="1500">
                        <a:latin typeface="Lucida Sans Unicode"/>
                        <a:cs typeface="Lucida Sans Unicode"/>
                      </a:endParaRPr>
                    </a:p>
                  </a:txBody>
                  <a:tcPr marL="0" marR="0" marT="9525" marB="0"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FFFFFF"/>
                      </a:solidFill>
                      <a:prstDash val="solid"/>
                    </a:lnL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4586" y="5889227"/>
            <a:ext cx="66675" cy="6667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4586" y="6155927"/>
            <a:ext cx="66675" cy="6667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4586" y="6422627"/>
            <a:ext cx="66675" cy="6667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4586" y="6689327"/>
            <a:ext cx="66675" cy="6667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4586" y="7489427"/>
            <a:ext cx="66675" cy="6667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4586" y="7756127"/>
            <a:ext cx="66675" cy="6667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4586" y="8022827"/>
            <a:ext cx="66675" cy="6667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11922" y="6689327"/>
            <a:ext cx="66675" cy="6667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11922" y="6956027"/>
            <a:ext cx="66675" cy="6667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11922" y="7489427"/>
            <a:ext cx="66675" cy="6667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47243" y="6689327"/>
            <a:ext cx="66675" cy="6667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47243" y="6956027"/>
            <a:ext cx="66675" cy="6667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47243" y="7222727"/>
            <a:ext cx="66675" cy="6667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47243" y="7489427"/>
            <a:ext cx="66675" cy="66674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577834" y="4488932"/>
            <a:ext cx="650875" cy="661035"/>
          </a:xfrm>
          <a:custGeom>
            <a:avLst/>
            <a:gdLst/>
            <a:ahLst/>
            <a:cxnLst/>
            <a:rect l="l" t="t" r="r" b="b"/>
            <a:pathLst>
              <a:path w="650875" h="661035">
                <a:moveTo>
                  <a:pt x="325355" y="660723"/>
                </a:moveTo>
                <a:lnTo>
                  <a:pt x="277277" y="657141"/>
                </a:lnTo>
                <a:lnTo>
                  <a:pt x="231388" y="646736"/>
                </a:lnTo>
                <a:lnTo>
                  <a:pt x="188194" y="630019"/>
                </a:lnTo>
                <a:lnTo>
                  <a:pt x="148196" y="607500"/>
                </a:lnTo>
                <a:lnTo>
                  <a:pt x="111898" y="579691"/>
                </a:lnTo>
                <a:lnTo>
                  <a:pt x="79804" y="547103"/>
                </a:lnTo>
                <a:lnTo>
                  <a:pt x="52416" y="510247"/>
                </a:lnTo>
                <a:lnTo>
                  <a:pt x="30239" y="469634"/>
                </a:lnTo>
                <a:lnTo>
                  <a:pt x="13775" y="425774"/>
                </a:lnTo>
                <a:lnTo>
                  <a:pt x="3527" y="379180"/>
                </a:lnTo>
                <a:lnTo>
                  <a:pt x="0" y="330361"/>
                </a:lnTo>
                <a:lnTo>
                  <a:pt x="3527" y="281543"/>
                </a:lnTo>
                <a:lnTo>
                  <a:pt x="13775" y="234948"/>
                </a:lnTo>
                <a:lnTo>
                  <a:pt x="30239" y="191089"/>
                </a:lnTo>
                <a:lnTo>
                  <a:pt x="52416" y="150476"/>
                </a:lnTo>
                <a:lnTo>
                  <a:pt x="79804" y="113620"/>
                </a:lnTo>
                <a:lnTo>
                  <a:pt x="111898" y="81032"/>
                </a:lnTo>
                <a:lnTo>
                  <a:pt x="148196" y="53223"/>
                </a:lnTo>
                <a:lnTo>
                  <a:pt x="188194" y="30704"/>
                </a:lnTo>
                <a:lnTo>
                  <a:pt x="231388" y="13987"/>
                </a:lnTo>
                <a:lnTo>
                  <a:pt x="277277" y="3581"/>
                </a:lnTo>
                <a:lnTo>
                  <a:pt x="325355" y="0"/>
                </a:lnTo>
                <a:lnTo>
                  <a:pt x="373434" y="3581"/>
                </a:lnTo>
                <a:lnTo>
                  <a:pt x="419323" y="13987"/>
                </a:lnTo>
                <a:lnTo>
                  <a:pt x="462517" y="30704"/>
                </a:lnTo>
                <a:lnTo>
                  <a:pt x="502515" y="53223"/>
                </a:lnTo>
                <a:lnTo>
                  <a:pt x="538813" y="81032"/>
                </a:lnTo>
                <a:lnTo>
                  <a:pt x="570907" y="113620"/>
                </a:lnTo>
                <a:lnTo>
                  <a:pt x="598294" y="150476"/>
                </a:lnTo>
                <a:lnTo>
                  <a:pt x="620472" y="191089"/>
                </a:lnTo>
                <a:lnTo>
                  <a:pt x="636936" y="234948"/>
                </a:lnTo>
                <a:lnTo>
                  <a:pt x="647184" y="281543"/>
                </a:lnTo>
                <a:lnTo>
                  <a:pt x="650711" y="330361"/>
                </a:lnTo>
                <a:lnTo>
                  <a:pt x="647184" y="379180"/>
                </a:lnTo>
                <a:lnTo>
                  <a:pt x="636936" y="425774"/>
                </a:lnTo>
                <a:lnTo>
                  <a:pt x="620472" y="469634"/>
                </a:lnTo>
                <a:lnTo>
                  <a:pt x="598294" y="510247"/>
                </a:lnTo>
                <a:lnTo>
                  <a:pt x="570907" y="547103"/>
                </a:lnTo>
                <a:lnTo>
                  <a:pt x="538813" y="579691"/>
                </a:lnTo>
                <a:lnTo>
                  <a:pt x="502515" y="607500"/>
                </a:lnTo>
                <a:lnTo>
                  <a:pt x="462517" y="630019"/>
                </a:lnTo>
                <a:lnTo>
                  <a:pt x="419323" y="646736"/>
                </a:lnTo>
                <a:lnTo>
                  <a:pt x="373434" y="657141"/>
                </a:lnTo>
                <a:lnTo>
                  <a:pt x="325355" y="660723"/>
                </a:lnTo>
                <a:close/>
              </a:path>
            </a:pathLst>
          </a:custGeom>
          <a:solidFill>
            <a:srgbClr val="FF3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94158" y="4617108"/>
            <a:ext cx="218440" cy="366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00" b="1" spc="175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endParaRPr sz="2200">
              <a:latin typeface="Trebuchet MS"/>
              <a:cs typeface="Trebuchet MS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0" y="9864428"/>
            <a:ext cx="575310" cy="422909"/>
            <a:chOff x="0" y="9864428"/>
            <a:chExt cx="575310" cy="422909"/>
          </a:xfrm>
        </p:grpSpPr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9864428"/>
              <a:ext cx="574690" cy="42257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0" y="9891213"/>
              <a:ext cx="554355" cy="396240"/>
            </a:xfrm>
            <a:custGeom>
              <a:avLst/>
              <a:gdLst/>
              <a:ahLst/>
              <a:cxnLst/>
              <a:rect l="l" t="t" r="r" b="b"/>
              <a:pathLst>
                <a:path w="554355" h="396240">
                  <a:moveTo>
                    <a:pt x="553837" y="395786"/>
                  </a:moveTo>
                  <a:lnTo>
                    <a:pt x="0" y="395786"/>
                  </a:lnTo>
                  <a:lnTo>
                    <a:pt x="0" y="0"/>
                  </a:lnTo>
                  <a:lnTo>
                    <a:pt x="417657" y="0"/>
                  </a:lnTo>
                  <a:lnTo>
                    <a:pt x="457188" y="5862"/>
                  </a:lnTo>
                  <a:lnTo>
                    <a:pt x="493314" y="22950"/>
                  </a:lnTo>
                  <a:lnTo>
                    <a:pt x="522927" y="49787"/>
                  </a:lnTo>
                  <a:lnTo>
                    <a:pt x="543471" y="84066"/>
                  </a:lnTo>
                  <a:lnTo>
                    <a:pt x="553183" y="122832"/>
                  </a:lnTo>
                  <a:lnTo>
                    <a:pt x="553837" y="136180"/>
                  </a:lnTo>
                  <a:lnTo>
                    <a:pt x="553837" y="395786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sp>
        <p:nvSpPr>
          <p:cNvPr id="37" name="object 37"/>
          <p:cNvSpPr/>
          <p:nvPr/>
        </p:nvSpPr>
        <p:spPr>
          <a:xfrm>
            <a:off x="577834" y="8945684"/>
            <a:ext cx="650875" cy="661035"/>
          </a:xfrm>
          <a:custGeom>
            <a:avLst/>
            <a:gdLst/>
            <a:ahLst/>
            <a:cxnLst/>
            <a:rect l="l" t="t" r="r" b="b"/>
            <a:pathLst>
              <a:path w="650875" h="661034">
                <a:moveTo>
                  <a:pt x="325355" y="660724"/>
                </a:moveTo>
                <a:lnTo>
                  <a:pt x="277277" y="657142"/>
                </a:lnTo>
                <a:lnTo>
                  <a:pt x="231388" y="646736"/>
                </a:lnTo>
                <a:lnTo>
                  <a:pt x="188194" y="630019"/>
                </a:lnTo>
                <a:lnTo>
                  <a:pt x="148196" y="607500"/>
                </a:lnTo>
                <a:lnTo>
                  <a:pt x="111898" y="579691"/>
                </a:lnTo>
                <a:lnTo>
                  <a:pt x="79804" y="547103"/>
                </a:lnTo>
                <a:lnTo>
                  <a:pt x="52416" y="510247"/>
                </a:lnTo>
                <a:lnTo>
                  <a:pt x="30239" y="469634"/>
                </a:lnTo>
                <a:lnTo>
                  <a:pt x="13775" y="425774"/>
                </a:lnTo>
                <a:lnTo>
                  <a:pt x="3527" y="379180"/>
                </a:lnTo>
                <a:lnTo>
                  <a:pt x="0" y="330362"/>
                </a:lnTo>
                <a:lnTo>
                  <a:pt x="3527" y="281543"/>
                </a:lnTo>
                <a:lnTo>
                  <a:pt x="13775" y="234949"/>
                </a:lnTo>
                <a:lnTo>
                  <a:pt x="30239" y="191089"/>
                </a:lnTo>
                <a:lnTo>
                  <a:pt x="52416" y="150476"/>
                </a:lnTo>
                <a:lnTo>
                  <a:pt x="79804" y="113620"/>
                </a:lnTo>
                <a:lnTo>
                  <a:pt x="111898" y="81032"/>
                </a:lnTo>
                <a:lnTo>
                  <a:pt x="148196" y="53223"/>
                </a:lnTo>
                <a:lnTo>
                  <a:pt x="188194" y="30704"/>
                </a:lnTo>
                <a:lnTo>
                  <a:pt x="231388" y="13987"/>
                </a:lnTo>
                <a:lnTo>
                  <a:pt x="277277" y="3581"/>
                </a:lnTo>
                <a:lnTo>
                  <a:pt x="325355" y="0"/>
                </a:lnTo>
                <a:lnTo>
                  <a:pt x="373434" y="3581"/>
                </a:lnTo>
                <a:lnTo>
                  <a:pt x="419323" y="13987"/>
                </a:lnTo>
                <a:lnTo>
                  <a:pt x="462517" y="30704"/>
                </a:lnTo>
                <a:lnTo>
                  <a:pt x="502515" y="53223"/>
                </a:lnTo>
                <a:lnTo>
                  <a:pt x="538813" y="81032"/>
                </a:lnTo>
                <a:lnTo>
                  <a:pt x="570907" y="113620"/>
                </a:lnTo>
                <a:lnTo>
                  <a:pt x="598294" y="150476"/>
                </a:lnTo>
                <a:lnTo>
                  <a:pt x="620472" y="191089"/>
                </a:lnTo>
                <a:lnTo>
                  <a:pt x="636936" y="234949"/>
                </a:lnTo>
                <a:lnTo>
                  <a:pt x="647184" y="281543"/>
                </a:lnTo>
                <a:lnTo>
                  <a:pt x="650711" y="330362"/>
                </a:lnTo>
                <a:lnTo>
                  <a:pt x="647184" y="379180"/>
                </a:lnTo>
                <a:lnTo>
                  <a:pt x="636936" y="425774"/>
                </a:lnTo>
                <a:lnTo>
                  <a:pt x="620472" y="469634"/>
                </a:lnTo>
                <a:lnTo>
                  <a:pt x="598294" y="510247"/>
                </a:lnTo>
                <a:lnTo>
                  <a:pt x="570907" y="547103"/>
                </a:lnTo>
                <a:lnTo>
                  <a:pt x="538813" y="579691"/>
                </a:lnTo>
                <a:lnTo>
                  <a:pt x="502515" y="607500"/>
                </a:lnTo>
                <a:lnTo>
                  <a:pt x="462517" y="630019"/>
                </a:lnTo>
                <a:lnTo>
                  <a:pt x="419323" y="646736"/>
                </a:lnTo>
                <a:lnTo>
                  <a:pt x="373434" y="657142"/>
                </a:lnTo>
                <a:lnTo>
                  <a:pt x="325355" y="660724"/>
                </a:lnTo>
                <a:close/>
              </a:path>
            </a:pathLst>
          </a:custGeom>
          <a:solidFill>
            <a:srgbClr val="FF3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804952" y="9073860"/>
            <a:ext cx="196850" cy="366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00" b="1" spc="16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463286" y="8870119"/>
            <a:ext cx="8413750" cy="968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Fitur</a:t>
            </a:r>
            <a:r>
              <a:rPr sz="180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85" dirty="0">
                <a:solidFill>
                  <a:srgbClr val="00003B"/>
                </a:solidFill>
                <a:latin typeface="Lucida Sans Unicode"/>
                <a:cs typeface="Lucida Sans Unicode"/>
              </a:rPr>
              <a:t>pencarian</a:t>
            </a:r>
            <a:r>
              <a:rPr sz="180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lanjutan</a:t>
            </a:r>
            <a:r>
              <a:rPr sz="180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100" dirty="0">
                <a:solidFill>
                  <a:srgbClr val="00003B"/>
                </a:solidFill>
                <a:latin typeface="Lucida Sans Unicode"/>
                <a:cs typeface="Lucida Sans Unicode"/>
              </a:rPr>
              <a:t>dengan</a:t>
            </a:r>
            <a:r>
              <a:rPr sz="180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beberapa</a:t>
            </a:r>
            <a:r>
              <a:rPr sz="180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opsi</a:t>
            </a:r>
            <a:r>
              <a:rPr sz="180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75" dirty="0">
                <a:solidFill>
                  <a:srgbClr val="00003B"/>
                </a:solidFill>
                <a:latin typeface="Lucida Sans Unicode"/>
                <a:cs typeface="Lucida Sans Unicode"/>
              </a:rPr>
              <a:t>penyaringan</a:t>
            </a:r>
            <a:r>
              <a:rPr sz="1800" spc="20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untuk </a:t>
            </a:r>
            <a:r>
              <a:rPr sz="18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mempermudah  </a:t>
            </a:r>
            <a:r>
              <a:rPr sz="1800" spc="95" dirty="0">
                <a:solidFill>
                  <a:srgbClr val="00003B"/>
                </a:solidFill>
                <a:latin typeface="Lucida Sans Unicode"/>
                <a:cs typeface="Lucida Sans Unicode"/>
              </a:rPr>
              <a:t>pengguna</a:t>
            </a:r>
            <a:r>
              <a:rPr sz="18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spc="95" dirty="0">
                <a:solidFill>
                  <a:srgbClr val="00003B"/>
                </a:solidFill>
                <a:latin typeface="Lucida Sans Unicode"/>
                <a:cs typeface="Lucida Sans Unicode"/>
              </a:rPr>
              <a:t>menemukan</a:t>
            </a:r>
            <a:r>
              <a:rPr sz="18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informasi</a:t>
            </a:r>
            <a:r>
              <a:rPr sz="18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  yang  </a:t>
            </a:r>
            <a:r>
              <a:rPr sz="18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dibutuhkan </a:t>
            </a:r>
            <a:r>
              <a:rPr sz="1800" b="1" spc="105" dirty="0">
                <a:solidFill>
                  <a:srgbClr val="00003B"/>
                </a:solidFill>
                <a:latin typeface="Trebuchet MS"/>
                <a:cs typeface="Trebuchet MS"/>
              </a:rPr>
              <a:t>(Nilai</a:t>
            </a:r>
            <a:r>
              <a:rPr sz="1800" b="1" spc="-11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1800" b="1" spc="60" dirty="0">
                <a:solidFill>
                  <a:srgbClr val="00003B"/>
                </a:solidFill>
                <a:latin typeface="Trebuchet MS"/>
                <a:cs typeface="Trebuchet MS"/>
              </a:rPr>
              <a:t>2)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219431" y="6375851"/>
            <a:ext cx="6027420" cy="242570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Statistik</a:t>
            </a:r>
            <a:r>
              <a:rPr sz="1800" spc="-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PUU</a:t>
            </a:r>
            <a:r>
              <a:rPr sz="180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terdiri</a:t>
            </a:r>
            <a:r>
              <a:rPr sz="180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dari:</a:t>
            </a:r>
            <a:r>
              <a:rPr sz="180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b="1" spc="105" dirty="0">
                <a:solidFill>
                  <a:srgbClr val="00003B"/>
                </a:solidFill>
                <a:latin typeface="Trebuchet MS"/>
                <a:cs typeface="Trebuchet MS"/>
              </a:rPr>
              <a:t>(Nilai</a:t>
            </a:r>
            <a:r>
              <a:rPr sz="180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1800" b="1" spc="135" dirty="0">
                <a:solidFill>
                  <a:srgbClr val="00003B"/>
                </a:solidFill>
                <a:latin typeface="Trebuchet MS"/>
                <a:cs typeface="Trebuchet MS"/>
              </a:rPr>
              <a:t>5)</a:t>
            </a:r>
            <a:endParaRPr sz="1800">
              <a:latin typeface="Trebuchet MS"/>
              <a:cs typeface="Trebuchet MS"/>
            </a:endParaRPr>
          </a:p>
          <a:p>
            <a:pPr marL="400685" indent="-229870">
              <a:lnSpc>
                <a:spcPct val="100000"/>
              </a:lnSpc>
              <a:spcBef>
                <a:spcPts val="540"/>
              </a:spcBef>
              <a:buAutoNum type="arabicPeriod"/>
              <a:tabLst>
                <a:tab pos="400685" algn="l"/>
              </a:tabLst>
            </a:pP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Statistik</a:t>
            </a:r>
            <a:r>
              <a:rPr sz="18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jumlah</a:t>
            </a:r>
            <a:r>
              <a:rPr sz="1800" spc="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seluruh</a:t>
            </a:r>
            <a:r>
              <a:rPr sz="1800" spc="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00003B"/>
                </a:solidFill>
                <a:latin typeface="Lucida Sans Unicode"/>
                <a:cs typeface="Lucida Sans Unicode"/>
              </a:rPr>
              <a:t>dokumen</a:t>
            </a:r>
            <a:r>
              <a:rPr sz="18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hukum</a:t>
            </a:r>
            <a:r>
              <a:rPr sz="1800" spc="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(1)</a:t>
            </a:r>
            <a:endParaRPr sz="1800">
              <a:latin typeface="Lucida Sans Unicode"/>
              <a:cs typeface="Lucida Sans Unicode"/>
            </a:endParaRPr>
          </a:p>
          <a:p>
            <a:pPr marL="400685" indent="-229870">
              <a:lnSpc>
                <a:spcPct val="100000"/>
              </a:lnSpc>
              <a:spcBef>
                <a:spcPts val="540"/>
              </a:spcBef>
              <a:buAutoNum type="arabicPeriod"/>
              <a:tabLst>
                <a:tab pos="400685" algn="l"/>
              </a:tabLst>
            </a:pP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Statistik</a:t>
            </a:r>
            <a:r>
              <a:rPr sz="1800" spc="-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jumlah</a:t>
            </a:r>
            <a:r>
              <a:rPr sz="18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seluruh</a:t>
            </a:r>
            <a:r>
              <a:rPr sz="18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-20" dirty="0">
                <a:solidFill>
                  <a:srgbClr val="00003B"/>
                </a:solidFill>
                <a:latin typeface="Lucida Sans Unicode"/>
                <a:cs typeface="Lucida Sans Unicode"/>
              </a:rPr>
              <a:t>koleksi</a:t>
            </a:r>
            <a:r>
              <a:rPr sz="1800" spc="-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PUU</a:t>
            </a:r>
            <a:r>
              <a:rPr sz="18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(1)</a:t>
            </a:r>
            <a:endParaRPr sz="1800">
              <a:latin typeface="Lucida Sans Unicode"/>
              <a:cs typeface="Lucida Sans Unicode"/>
            </a:endParaRPr>
          </a:p>
          <a:p>
            <a:pPr marL="400685" indent="-229870">
              <a:lnSpc>
                <a:spcPct val="100000"/>
              </a:lnSpc>
              <a:spcBef>
                <a:spcPts val="540"/>
              </a:spcBef>
              <a:buAutoNum type="arabicPeriod"/>
              <a:tabLst>
                <a:tab pos="400685" algn="l"/>
              </a:tabLst>
            </a:pP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Statistik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berdasarkan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status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45" dirty="0">
                <a:solidFill>
                  <a:srgbClr val="00003B"/>
                </a:solidFill>
                <a:latin typeface="Lucida Sans Unicode"/>
                <a:cs typeface="Lucida Sans Unicode"/>
              </a:rPr>
              <a:t>keberlakuan</a:t>
            </a:r>
            <a:r>
              <a:rPr sz="1800" spc="-2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PUU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 (1)</a:t>
            </a:r>
            <a:endParaRPr sz="1800">
              <a:latin typeface="Lucida Sans Unicode"/>
              <a:cs typeface="Lucida Sans Unicode"/>
            </a:endParaRPr>
          </a:p>
          <a:p>
            <a:pPr marL="400685" indent="-230504">
              <a:lnSpc>
                <a:spcPct val="100000"/>
              </a:lnSpc>
              <a:spcBef>
                <a:spcPts val="540"/>
              </a:spcBef>
              <a:buAutoNum type="arabicPeriod"/>
              <a:tabLst>
                <a:tab pos="400685" algn="l"/>
              </a:tabLst>
            </a:pP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Statistik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jumlah</a:t>
            </a:r>
            <a:r>
              <a:rPr sz="1800" spc="-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PUU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berdasarkan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jenis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 (1)</a:t>
            </a:r>
            <a:endParaRPr sz="1800">
              <a:latin typeface="Lucida Sans Unicode"/>
              <a:cs typeface="Lucida Sans Unicode"/>
            </a:endParaRPr>
          </a:p>
          <a:p>
            <a:pPr marL="400685" marR="288290" indent="-230504">
              <a:lnSpc>
                <a:spcPct val="125000"/>
              </a:lnSpc>
              <a:buAutoNum type="arabicPeriod"/>
              <a:tabLst>
                <a:tab pos="400685" algn="l"/>
              </a:tabLst>
            </a:pP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Statistik</a:t>
            </a:r>
            <a:r>
              <a:rPr sz="1800" spc="-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jumlah</a:t>
            </a:r>
            <a:r>
              <a:rPr sz="1800" spc="-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pengunjung</a:t>
            </a:r>
            <a:r>
              <a:rPr sz="1800" spc="-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yang</a:t>
            </a:r>
            <a:r>
              <a:rPr sz="1800" spc="-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mengakses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Dokumen</a:t>
            </a:r>
            <a:r>
              <a:rPr sz="1800" spc="1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Hukum</a:t>
            </a:r>
            <a:r>
              <a:rPr sz="1800" spc="1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-25" dirty="0">
                <a:solidFill>
                  <a:srgbClr val="00003B"/>
                </a:solidFill>
                <a:latin typeface="Lucida Sans Unicode"/>
                <a:cs typeface="Lucida Sans Unicode"/>
              </a:rPr>
              <a:t>(1)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0533326" y="9258300"/>
            <a:ext cx="650875" cy="661035"/>
          </a:xfrm>
          <a:custGeom>
            <a:avLst/>
            <a:gdLst/>
            <a:ahLst/>
            <a:cxnLst/>
            <a:rect l="l" t="t" r="r" b="b"/>
            <a:pathLst>
              <a:path w="650875" h="661034">
                <a:moveTo>
                  <a:pt x="325356" y="660723"/>
                </a:moveTo>
                <a:lnTo>
                  <a:pt x="277277" y="657141"/>
                </a:lnTo>
                <a:lnTo>
                  <a:pt x="231389" y="646736"/>
                </a:lnTo>
                <a:lnTo>
                  <a:pt x="188194" y="630019"/>
                </a:lnTo>
                <a:lnTo>
                  <a:pt x="148196" y="607500"/>
                </a:lnTo>
                <a:lnTo>
                  <a:pt x="111898" y="579691"/>
                </a:lnTo>
                <a:lnTo>
                  <a:pt x="79804" y="547103"/>
                </a:lnTo>
                <a:lnTo>
                  <a:pt x="52416" y="510247"/>
                </a:lnTo>
                <a:lnTo>
                  <a:pt x="30239" y="469634"/>
                </a:lnTo>
                <a:lnTo>
                  <a:pt x="13775" y="425774"/>
                </a:lnTo>
                <a:lnTo>
                  <a:pt x="3527" y="379180"/>
                </a:lnTo>
                <a:lnTo>
                  <a:pt x="0" y="330362"/>
                </a:lnTo>
                <a:lnTo>
                  <a:pt x="3527" y="281543"/>
                </a:lnTo>
                <a:lnTo>
                  <a:pt x="13775" y="234949"/>
                </a:lnTo>
                <a:lnTo>
                  <a:pt x="30239" y="191089"/>
                </a:lnTo>
                <a:lnTo>
                  <a:pt x="52416" y="150476"/>
                </a:lnTo>
                <a:lnTo>
                  <a:pt x="79804" y="113620"/>
                </a:lnTo>
                <a:lnTo>
                  <a:pt x="111898" y="81032"/>
                </a:lnTo>
                <a:lnTo>
                  <a:pt x="148196" y="53223"/>
                </a:lnTo>
                <a:lnTo>
                  <a:pt x="188194" y="30704"/>
                </a:lnTo>
                <a:lnTo>
                  <a:pt x="231389" y="13987"/>
                </a:lnTo>
                <a:lnTo>
                  <a:pt x="277277" y="3581"/>
                </a:lnTo>
                <a:lnTo>
                  <a:pt x="325356" y="0"/>
                </a:lnTo>
                <a:lnTo>
                  <a:pt x="373434" y="3581"/>
                </a:lnTo>
                <a:lnTo>
                  <a:pt x="419323" y="13987"/>
                </a:lnTo>
                <a:lnTo>
                  <a:pt x="462518" y="30704"/>
                </a:lnTo>
                <a:lnTo>
                  <a:pt x="502515" y="53223"/>
                </a:lnTo>
                <a:lnTo>
                  <a:pt x="538813" y="81032"/>
                </a:lnTo>
                <a:lnTo>
                  <a:pt x="570907" y="113620"/>
                </a:lnTo>
                <a:lnTo>
                  <a:pt x="598294" y="150476"/>
                </a:lnTo>
                <a:lnTo>
                  <a:pt x="620472" y="191089"/>
                </a:lnTo>
                <a:lnTo>
                  <a:pt x="636936" y="234949"/>
                </a:lnTo>
                <a:lnTo>
                  <a:pt x="647183" y="281543"/>
                </a:lnTo>
                <a:lnTo>
                  <a:pt x="650711" y="330362"/>
                </a:lnTo>
                <a:lnTo>
                  <a:pt x="647183" y="379180"/>
                </a:lnTo>
                <a:lnTo>
                  <a:pt x="636936" y="425774"/>
                </a:lnTo>
                <a:lnTo>
                  <a:pt x="620472" y="469634"/>
                </a:lnTo>
                <a:lnTo>
                  <a:pt x="598294" y="510247"/>
                </a:lnTo>
                <a:lnTo>
                  <a:pt x="570907" y="547103"/>
                </a:lnTo>
                <a:lnTo>
                  <a:pt x="538813" y="579691"/>
                </a:lnTo>
                <a:lnTo>
                  <a:pt x="502515" y="607500"/>
                </a:lnTo>
                <a:lnTo>
                  <a:pt x="462518" y="630019"/>
                </a:lnTo>
                <a:lnTo>
                  <a:pt x="419323" y="646736"/>
                </a:lnTo>
                <a:lnTo>
                  <a:pt x="373434" y="657141"/>
                </a:lnTo>
                <a:lnTo>
                  <a:pt x="325356" y="660723"/>
                </a:lnTo>
                <a:close/>
              </a:path>
            </a:pathLst>
          </a:custGeom>
          <a:solidFill>
            <a:srgbClr val="FF3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0758285" y="9386475"/>
            <a:ext cx="201295" cy="366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00" b="1" spc="6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348268" y="9411454"/>
            <a:ext cx="6474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Anggota</a:t>
            </a:r>
            <a:r>
              <a:rPr sz="1800" spc="4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JDIHN</a:t>
            </a:r>
            <a:r>
              <a:rPr sz="18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00003B"/>
                </a:solidFill>
                <a:latin typeface="Lucida Sans Unicode"/>
                <a:cs typeface="Lucida Sans Unicode"/>
              </a:rPr>
              <a:t>punya</a:t>
            </a:r>
            <a:r>
              <a:rPr sz="18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aplikasi</a:t>
            </a:r>
            <a:r>
              <a:rPr sz="18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berbasis </a:t>
            </a:r>
            <a:r>
              <a:rPr sz="1800" dirty="0">
                <a:solidFill>
                  <a:srgbClr val="00003B"/>
                </a:solidFill>
                <a:latin typeface="Lucida Sans Unicode"/>
                <a:cs typeface="Lucida Sans Unicode"/>
              </a:rPr>
              <a:t>mobile</a:t>
            </a:r>
            <a:r>
              <a:rPr sz="18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1800" b="1" spc="105" dirty="0">
                <a:solidFill>
                  <a:srgbClr val="00003B"/>
                </a:solidFill>
                <a:latin typeface="Trebuchet MS"/>
                <a:cs typeface="Trebuchet MS"/>
              </a:rPr>
              <a:t>(Nilai</a:t>
            </a:r>
            <a:r>
              <a:rPr sz="1800" b="1" spc="-3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1800" b="1" spc="90" dirty="0">
                <a:solidFill>
                  <a:srgbClr val="00003B"/>
                </a:solidFill>
                <a:latin typeface="Trebuchet MS"/>
                <a:cs typeface="Trebuchet MS"/>
              </a:rPr>
              <a:t>3)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77834" y="3329312"/>
            <a:ext cx="650875" cy="661035"/>
          </a:xfrm>
          <a:custGeom>
            <a:avLst/>
            <a:gdLst/>
            <a:ahLst/>
            <a:cxnLst/>
            <a:rect l="l" t="t" r="r" b="b"/>
            <a:pathLst>
              <a:path w="650875" h="661035">
                <a:moveTo>
                  <a:pt x="325355" y="660723"/>
                </a:moveTo>
                <a:lnTo>
                  <a:pt x="277277" y="657141"/>
                </a:lnTo>
                <a:lnTo>
                  <a:pt x="231388" y="646736"/>
                </a:lnTo>
                <a:lnTo>
                  <a:pt x="188194" y="630019"/>
                </a:lnTo>
                <a:lnTo>
                  <a:pt x="148196" y="607500"/>
                </a:lnTo>
                <a:lnTo>
                  <a:pt x="111898" y="579691"/>
                </a:lnTo>
                <a:lnTo>
                  <a:pt x="79804" y="547103"/>
                </a:lnTo>
                <a:lnTo>
                  <a:pt x="52416" y="510247"/>
                </a:lnTo>
                <a:lnTo>
                  <a:pt x="30239" y="469634"/>
                </a:lnTo>
                <a:lnTo>
                  <a:pt x="13775" y="425774"/>
                </a:lnTo>
                <a:lnTo>
                  <a:pt x="3527" y="379180"/>
                </a:lnTo>
                <a:lnTo>
                  <a:pt x="0" y="330361"/>
                </a:lnTo>
                <a:lnTo>
                  <a:pt x="3527" y="281543"/>
                </a:lnTo>
                <a:lnTo>
                  <a:pt x="13775" y="234948"/>
                </a:lnTo>
                <a:lnTo>
                  <a:pt x="30239" y="191089"/>
                </a:lnTo>
                <a:lnTo>
                  <a:pt x="52416" y="150476"/>
                </a:lnTo>
                <a:lnTo>
                  <a:pt x="79804" y="113620"/>
                </a:lnTo>
                <a:lnTo>
                  <a:pt x="111898" y="81032"/>
                </a:lnTo>
                <a:lnTo>
                  <a:pt x="148196" y="53223"/>
                </a:lnTo>
                <a:lnTo>
                  <a:pt x="188194" y="30704"/>
                </a:lnTo>
                <a:lnTo>
                  <a:pt x="231388" y="13987"/>
                </a:lnTo>
                <a:lnTo>
                  <a:pt x="277277" y="3581"/>
                </a:lnTo>
                <a:lnTo>
                  <a:pt x="325355" y="0"/>
                </a:lnTo>
                <a:lnTo>
                  <a:pt x="373434" y="3581"/>
                </a:lnTo>
                <a:lnTo>
                  <a:pt x="419323" y="13987"/>
                </a:lnTo>
                <a:lnTo>
                  <a:pt x="462517" y="30704"/>
                </a:lnTo>
                <a:lnTo>
                  <a:pt x="502515" y="53223"/>
                </a:lnTo>
                <a:lnTo>
                  <a:pt x="538813" y="81032"/>
                </a:lnTo>
                <a:lnTo>
                  <a:pt x="570907" y="113620"/>
                </a:lnTo>
                <a:lnTo>
                  <a:pt x="598294" y="150476"/>
                </a:lnTo>
                <a:lnTo>
                  <a:pt x="620472" y="191089"/>
                </a:lnTo>
                <a:lnTo>
                  <a:pt x="636936" y="234948"/>
                </a:lnTo>
                <a:lnTo>
                  <a:pt x="647184" y="281543"/>
                </a:lnTo>
                <a:lnTo>
                  <a:pt x="650711" y="330361"/>
                </a:lnTo>
                <a:lnTo>
                  <a:pt x="647184" y="379180"/>
                </a:lnTo>
                <a:lnTo>
                  <a:pt x="636936" y="425774"/>
                </a:lnTo>
                <a:lnTo>
                  <a:pt x="620472" y="469634"/>
                </a:lnTo>
                <a:lnTo>
                  <a:pt x="598294" y="510247"/>
                </a:lnTo>
                <a:lnTo>
                  <a:pt x="570907" y="547103"/>
                </a:lnTo>
                <a:lnTo>
                  <a:pt x="538813" y="579691"/>
                </a:lnTo>
                <a:lnTo>
                  <a:pt x="502515" y="607500"/>
                </a:lnTo>
                <a:lnTo>
                  <a:pt x="462517" y="630019"/>
                </a:lnTo>
                <a:lnTo>
                  <a:pt x="419323" y="646736"/>
                </a:lnTo>
                <a:lnTo>
                  <a:pt x="373434" y="657141"/>
                </a:lnTo>
                <a:lnTo>
                  <a:pt x="325355" y="660723"/>
                </a:lnTo>
                <a:close/>
              </a:path>
            </a:pathLst>
          </a:custGeom>
          <a:solidFill>
            <a:srgbClr val="FF3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794158" y="3460198"/>
            <a:ext cx="218440" cy="366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00" b="1" spc="29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1514744" y="6296630"/>
            <a:ext cx="650875" cy="661035"/>
          </a:xfrm>
          <a:custGeom>
            <a:avLst/>
            <a:gdLst/>
            <a:ahLst/>
            <a:cxnLst/>
            <a:rect l="l" t="t" r="r" b="b"/>
            <a:pathLst>
              <a:path w="650875" h="661034">
                <a:moveTo>
                  <a:pt x="325356" y="660723"/>
                </a:moveTo>
                <a:lnTo>
                  <a:pt x="277277" y="657141"/>
                </a:lnTo>
                <a:lnTo>
                  <a:pt x="231389" y="646736"/>
                </a:lnTo>
                <a:lnTo>
                  <a:pt x="188194" y="630019"/>
                </a:lnTo>
                <a:lnTo>
                  <a:pt x="148196" y="607500"/>
                </a:lnTo>
                <a:lnTo>
                  <a:pt x="111898" y="579691"/>
                </a:lnTo>
                <a:lnTo>
                  <a:pt x="79804" y="547103"/>
                </a:lnTo>
                <a:lnTo>
                  <a:pt x="52416" y="510247"/>
                </a:lnTo>
                <a:lnTo>
                  <a:pt x="30239" y="469634"/>
                </a:lnTo>
                <a:lnTo>
                  <a:pt x="13775" y="425774"/>
                </a:lnTo>
                <a:lnTo>
                  <a:pt x="3527" y="379180"/>
                </a:lnTo>
                <a:lnTo>
                  <a:pt x="0" y="330362"/>
                </a:lnTo>
                <a:lnTo>
                  <a:pt x="3527" y="281543"/>
                </a:lnTo>
                <a:lnTo>
                  <a:pt x="13775" y="234949"/>
                </a:lnTo>
                <a:lnTo>
                  <a:pt x="30239" y="191089"/>
                </a:lnTo>
                <a:lnTo>
                  <a:pt x="52416" y="150476"/>
                </a:lnTo>
                <a:lnTo>
                  <a:pt x="79804" y="113620"/>
                </a:lnTo>
                <a:lnTo>
                  <a:pt x="111898" y="81032"/>
                </a:lnTo>
                <a:lnTo>
                  <a:pt x="148196" y="53223"/>
                </a:lnTo>
                <a:lnTo>
                  <a:pt x="188194" y="30704"/>
                </a:lnTo>
                <a:lnTo>
                  <a:pt x="231389" y="13987"/>
                </a:lnTo>
                <a:lnTo>
                  <a:pt x="277277" y="3581"/>
                </a:lnTo>
                <a:lnTo>
                  <a:pt x="325356" y="0"/>
                </a:lnTo>
                <a:lnTo>
                  <a:pt x="373434" y="3581"/>
                </a:lnTo>
                <a:lnTo>
                  <a:pt x="419323" y="13987"/>
                </a:lnTo>
                <a:lnTo>
                  <a:pt x="462517" y="30704"/>
                </a:lnTo>
                <a:lnTo>
                  <a:pt x="502515" y="53223"/>
                </a:lnTo>
                <a:lnTo>
                  <a:pt x="538813" y="81032"/>
                </a:lnTo>
                <a:lnTo>
                  <a:pt x="570907" y="113620"/>
                </a:lnTo>
                <a:lnTo>
                  <a:pt x="598294" y="150476"/>
                </a:lnTo>
                <a:lnTo>
                  <a:pt x="620472" y="191089"/>
                </a:lnTo>
                <a:lnTo>
                  <a:pt x="636936" y="234949"/>
                </a:lnTo>
                <a:lnTo>
                  <a:pt x="647183" y="281543"/>
                </a:lnTo>
                <a:lnTo>
                  <a:pt x="650711" y="330362"/>
                </a:lnTo>
                <a:lnTo>
                  <a:pt x="647183" y="379180"/>
                </a:lnTo>
                <a:lnTo>
                  <a:pt x="636936" y="425774"/>
                </a:lnTo>
                <a:lnTo>
                  <a:pt x="620472" y="469634"/>
                </a:lnTo>
                <a:lnTo>
                  <a:pt x="598294" y="510247"/>
                </a:lnTo>
                <a:lnTo>
                  <a:pt x="570907" y="547103"/>
                </a:lnTo>
                <a:lnTo>
                  <a:pt x="538813" y="579691"/>
                </a:lnTo>
                <a:lnTo>
                  <a:pt x="502515" y="607500"/>
                </a:lnTo>
                <a:lnTo>
                  <a:pt x="462517" y="630019"/>
                </a:lnTo>
                <a:lnTo>
                  <a:pt x="419323" y="646736"/>
                </a:lnTo>
                <a:lnTo>
                  <a:pt x="373434" y="657141"/>
                </a:lnTo>
                <a:lnTo>
                  <a:pt x="325356" y="660723"/>
                </a:lnTo>
                <a:close/>
              </a:path>
            </a:pathLst>
          </a:custGeom>
          <a:solidFill>
            <a:srgbClr val="FF3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11731069" y="6424806"/>
            <a:ext cx="218440" cy="3663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00" b="1" spc="17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2409825"/>
          </a:xfrm>
          <a:custGeom>
            <a:avLst/>
            <a:gdLst/>
            <a:ahLst/>
            <a:cxnLst/>
            <a:rect l="l" t="t" r="r" b="b"/>
            <a:pathLst>
              <a:path w="18288000" h="2409825">
                <a:moveTo>
                  <a:pt x="18287998" y="2409824"/>
                </a:moveTo>
                <a:lnTo>
                  <a:pt x="0" y="240982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2409824"/>
                </a:lnTo>
                <a:close/>
              </a:path>
            </a:pathLst>
          </a:custGeom>
          <a:solidFill>
            <a:srgbClr val="1B1B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89830" y="3702434"/>
            <a:ext cx="5181599" cy="44767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9981" y="3795921"/>
            <a:ext cx="4288376" cy="335793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4854" y="3598062"/>
            <a:ext cx="5734049" cy="3371849"/>
          </a:xfrm>
          <a:prstGeom prst="rect">
            <a:avLst/>
          </a:prstGeom>
        </p:spPr>
      </p:pic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405162" y="341369"/>
            <a:ext cx="16760190" cy="136144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4400" spc="330" dirty="0">
                <a:solidFill>
                  <a:srgbClr val="FFD024"/>
                </a:solidFill>
              </a:rPr>
              <a:t>Contoh</a:t>
            </a:r>
            <a:r>
              <a:rPr sz="4400" spc="-390" dirty="0">
                <a:solidFill>
                  <a:srgbClr val="FFD024"/>
                </a:solidFill>
              </a:rPr>
              <a:t> </a:t>
            </a:r>
            <a:r>
              <a:rPr sz="4400" spc="409" dirty="0">
                <a:solidFill>
                  <a:srgbClr val="FFD024"/>
                </a:solidFill>
              </a:rPr>
              <a:t>Data</a:t>
            </a:r>
            <a:r>
              <a:rPr sz="4400" spc="-385" dirty="0">
                <a:solidFill>
                  <a:srgbClr val="FFD024"/>
                </a:solidFill>
              </a:rPr>
              <a:t> </a:t>
            </a:r>
            <a:r>
              <a:rPr sz="4400" spc="405" dirty="0">
                <a:solidFill>
                  <a:srgbClr val="FFD024"/>
                </a:solidFill>
              </a:rPr>
              <a:t>Dukung</a:t>
            </a:r>
            <a:endParaRPr sz="4400"/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3600" spc="140" dirty="0">
                <a:solidFill>
                  <a:srgbClr val="FFFFFF"/>
                </a:solidFill>
              </a:rPr>
              <a:t>VARIABEL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II:</a:t>
            </a:r>
            <a:r>
              <a:rPr sz="3600" spc="305" dirty="0">
                <a:solidFill>
                  <a:srgbClr val="FFFFFF"/>
                </a:solidFill>
              </a:rPr>
              <a:t> </a:t>
            </a:r>
            <a:r>
              <a:rPr sz="3600" spc="155" dirty="0">
                <a:solidFill>
                  <a:srgbClr val="FFFFFF"/>
                </a:solidFill>
              </a:rPr>
              <a:t>AKSESIBILITAS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spc="155" dirty="0">
                <a:solidFill>
                  <a:srgbClr val="FFFFFF"/>
                </a:solidFill>
              </a:rPr>
              <a:t>TERHADAP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spc="245" dirty="0">
                <a:solidFill>
                  <a:srgbClr val="FFFFFF"/>
                </a:solidFill>
              </a:rPr>
              <a:t>DOKUMEN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spc="315" dirty="0">
                <a:solidFill>
                  <a:srgbClr val="FFFFFF"/>
                </a:solidFill>
              </a:rPr>
              <a:t>DAN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spc="220" dirty="0">
                <a:solidFill>
                  <a:srgbClr val="FFFFFF"/>
                </a:solidFill>
              </a:rPr>
              <a:t>INFORMASI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spc="229" dirty="0">
                <a:solidFill>
                  <a:srgbClr val="FFFFFF"/>
                </a:solidFill>
              </a:rPr>
              <a:t>HUKUM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405162" y="2600896"/>
            <a:ext cx="6080760" cy="71818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2550"/>
              </a:lnSpc>
              <a:spcBef>
                <a:spcPts val="480"/>
              </a:spcBef>
            </a:pPr>
            <a:r>
              <a:rPr sz="2400" b="1" dirty="0">
                <a:latin typeface="Trebuchet MS"/>
                <a:cs typeface="Trebuchet MS"/>
              </a:rPr>
              <a:t>A.</a:t>
            </a:r>
            <a:r>
              <a:rPr sz="2400" b="1" spc="-200" dirty="0">
                <a:latin typeface="Trebuchet MS"/>
                <a:cs typeface="Trebuchet MS"/>
              </a:rPr>
              <a:t> </a:t>
            </a:r>
            <a:r>
              <a:rPr sz="2400" b="1" spc="165" dirty="0">
                <a:latin typeface="Trebuchet MS"/>
                <a:cs typeface="Trebuchet MS"/>
              </a:rPr>
              <a:t>Website</a:t>
            </a:r>
            <a:r>
              <a:rPr sz="2400" b="1" spc="-200" dirty="0">
                <a:latin typeface="Trebuchet MS"/>
                <a:cs typeface="Trebuchet MS"/>
              </a:rPr>
              <a:t> </a:t>
            </a:r>
            <a:r>
              <a:rPr sz="2400" b="1" spc="120" dirty="0">
                <a:latin typeface="Trebuchet MS"/>
                <a:cs typeface="Trebuchet MS"/>
              </a:rPr>
              <a:t>JDIH</a:t>
            </a:r>
            <a:r>
              <a:rPr sz="2400" b="1" spc="-200" dirty="0">
                <a:latin typeface="Trebuchet MS"/>
                <a:cs typeface="Trebuchet MS"/>
              </a:rPr>
              <a:t> </a:t>
            </a:r>
            <a:r>
              <a:rPr sz="2400" b="1" spc="145" dirty="0">
                <a:latin typeface="Trebuchet MS"/>
                <a:cs typeface="Trebuchet MS"/>
              </a:rPr>
              <a:t>Memiliki</a:t>
            </a:r>
            <a:r>
              <a:rPr sz="2400" b="1" spc="-200" dirty="0">
                <a:latin typeface="Trebuchet MS"/>
                <a:cs typeface="Trebuchet MS"/>
              </a:rPr>
              <a:t> </a:t>
            </a:r>
            <a:r>
              <a:rPr sz="2400" b="1" spc="215" dirty="0">
                <a:latin typeface="Trebuchet MS"/>
                <a:cs typeface="Trebuchet MS"/>
              </a:rPr>
              <a:t>Menu </a:t>
            </a:r>
            <a:r>
              <a:rPr sz="2400" b="1" spc="145" dirty="0">
                <a:latin typeface="Trebuchet MS"/>
                <a:cs typeface="Trebuchet MS"/>
              </a:rPr>
              <a:t>Publikasi</a:t>
            </a:r>
            <a:r>
              <a:rPr sz="2400" b="1" spc="-190" dirty="0">
                <a:latin typeface="Trebuchet MS"/>
                <a:cs typeface="Trebuchet MS"/>
              </a:rPr>
              <a:t> </a:t>
            </a:r>
            <a:r>
              <a:rPr sz="2400" b="1" spc="220" dirty="0">
                <a:latin typeface="Trebuchet MS"/>
                <a:cs typeface="Trebuchet MS"/>
              </a:rPr>
              <a:t>Dokumen</a:t>
            </a:r>
            <a:r>
              <a:rPr sz="2400" b="1" spc="-185" dirty="0">
                <a:latin typeface="Trebuchet MS"/>
                <a:cs typeface="Trebuchet MS"/>
              </a:rPr>
              <a:t> </a:t>
            </a:r>
            <a:r>
              <a:rPr sz="2400" b="1" spc="195" dirty="0">
                <a:latin typeface="Trebuchet MS"/>
                <a:cs typeface="Trebuchet MS"/>
              </a:rPr>
              <a:t>Pembentukan</a:t>
            </a:r>
            <a:r>
              <a:rPr sz="2400" b="1" spc="-190" dirty="0">
                <a:latin typeface="Trebuchet MS"/>
                <a:cs typeface="Trebuchet MS"/>
              </a:rPr>
              <a:t> </a:t>
            </a:r>
            <a:r>
              <a:rPr sz="2400" b="1" spc="40" dirty="0">
                <a:latin typeface="Trebuchet MS"/>
                <a:cs typeface="Trebuchet MS"/>
              </a:rPr>
              <a:t>PUU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1778" y="7471929"/>
            <a:ext cx="5355590" cy="142748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359"/>
              </a:spcBef>
            </a:pPr>
            <a:r>
              <a:rPr sz="1700" dirty="0">
                <a:latin typeface="Lucida Sans Unicode"/>
                <a:cs typeface="Lucida Sans Unicode"/>
              </a:rPr>
              <a:t>Kebutuhan</a:t>
            </a:r>
            <a:r>
              <a:rPr sz="1700" spc="25" dirty="0">
                <a:latin typeface="Lucida Sans Unicode"/>
                <a:cs typeface="Lucida Sans Unicode"/>
              </a:rPr>
              <a:t> </a:t>
            </a:r>
            <a:r>
              <a:rPr sz="1700" spc="110" dirty="0">
                <a:latin typeface="Lucida Sans Unicode"/>
                <a:cs typeface="Lucida Sans Unicode"/>
              </a:rPr>
              <a:t>data</a:t>
            </a:r>
            <a:r>
              <a:rPr sz="1700" spc="3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dukung</a:t>
            </a:r>
            <a:r>
              <a:rPr sz="1700" spc="25" dirty="0">
                <a:latin typeface="Lucida Sans Unicode"/>
                <a:cs typeface="Lucida Sans Unicode"/>
              </a:rPr>
              <a:t> </a:t>
            </a:r>
            <a:r>
              <a:rPr sz="1700" spc="100" dirty="0">
                <a:latin typeface="Lucida Sans Unicode"/>
                <a:cs typeface="Lucida Sans Unicode"/>
              </a:rPr>
              <a:t>adalah</a:t>
            </a:r>
            <a:r>
              <a:rPr sz="1700" spc="30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ketersediaan </a:t>
            </a:r>
            <a:r>
              <a:rPr sz="1700" dirty="0">
                <a:latin typeface="Lucida Sans Unicode"/>
                <a:cs typeface="Lucida Sans Unicode"/>
              </a:rPr>
              <a:t>dokumen</a:t>
            </a:r>
            <a:r>
              <a:rPr sz="1700" spc="-30" dirty="0">
                <a:latin typeface="Lucida Sans Unicode"/>
                <a:cs typeface="Lucida Sans Unicode"/>
              </a:rPr>
              <a:t> </a:t>
            </a:r>
            <a:r>
              <a:rPr sz="1700" spc="50" dirty="0">
                <a:latin typeface="Lucida Sans Unicode"/>
                <a:cs typeface="Lucida Sans Unicode"/>
              </a:rPr>
              <a:t>pembentukan</a:t>
            </a:r>
            <a:r>
              <a:rPr sz="1700" spc="-2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PUU</a:t>
            </a:r>
            <a:r>
              <a:rPr sz="1700" spc="-25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dalam</a:t>
            </a:r>
            <a:r>
              <a:rPr sz="1700" spc="-30" dirty="0">
                <a:latin typeface="Lucida Sans Unicode"/>
                <a:cs typeface="Lucida Sans Unicode"/>
              </a:rPr>
              <a:t> </a:t>
            </a:r>
            <a:r>
              <a:rPr sz="1700" i="1" dirty="0">
                <a:latin typeface="Verdana"/>
                <a:cs typeface="Verdana"/>
              </a:rPr>
              <a:t>website</a:t>
            </a:r>
            <a:r>
              <a:rPr sz="1700" i="1" spc="-30" dirty="0">
                <a:latin typeface="Verdana"/>
                <a:cs typeface="Verdana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JDIH, </a:t>
            </a:r>
            <a:r>
              <a:rPr sz="1700" spc="95" dirty="0">
                <a:latin typeface="Lucida Sans Unicode"/>
                <a:cs typeface="Lucida Sans Unicode"/>
              </a:rPr>
              <a:t>dan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lebih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baik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spc="80" dirty="0">
                <a:latin typeface="Lucida Sans Unicode"/>
                <a:cs typeface="Lucida Sans Unicode"/>
              </a:rPr>
              <a:t>apabila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spc="60" dirty="0">
                <a:latin typeface="Lucida Sans Unicode"/>
                <a:cs typeface="Lucida Sans Unicode"/>
              </a:rPr>
              <a:t>terdapat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spc="75" dirty="0">
                <a:latin typeface="Lucida Sans Unicode"/>
                <a:cs typeface="Lucida Sans Unicode"/>
              </a:rPr>
              <a:t>menu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sendiri</a:t>
            </a:r>
            <a:endParaRPr sz="1700">
              <a:latin typeface="Lucida Sans Unicode"/>
              <a:cs typeface="Lucida Sans Unicode"/>
            </a:endParaRPr>
          </a:p>
          <a:p>
            <a:pPr marL="12700">
              <a:lnSpc>
                <a:spcPts val="1920"/>
              </a:lnSpc>
              <a:spcBef>
                <a:spcPts val="1540"/>
              </a:spcBef>
            </a:pPr>
            <a:r>
              <a:rPr sz="1700" b="1" spc="120" dirty="0">
                <a:latin typeface="Trebuchet MS"/>
                <a:cs typeface="Trebuchet MS"/>
              </a:rPr>
              <a:t>Contoh</a:t>
            </a:r>
            <a:r>
              <a:rPr sz="1700" b="1" spc="-150" dirty="0">
                <a:latin typeface="Trebuchet MS"/>
                <a:cs typeface="Trebuchet MS"/>
              </a:rPr>
              <a:t> </a:t>
            </a:r>
            <a:r>
              <a:rPr sz="1700" b="1" spc="165" dirty="0">
                <a:latin typeface="Trebuchet MS"/>
                <a:cs typeface="Trebuchet MS"/>
              </a:rPr>
              <a:t>data</a:t>
            </a:r>
            <a:r>
              <a:rPr sz="1700" b="1" spc="-145" dirty="0">
                <a:latin typeface="Trebuchet MS"/>
                <a:cs typeface="Trebuchet MS"/>
              </a:rPr>
              <a:t> </a:t>
            </a:r>
            <a:r>
              <a:rPr sz="1700" b="1" spc="160" dirty="0">
                <a:latin typeface="Trebuchet MS"/>
                <a:cs typeface="Trebuchet MS"/>
              </a:rPr>
              <a:t>dukung</a:t>
            </a:r>
            <a:r>
              <a:rPr sz="1700" b="1" spc="-150" dirty="0">
                <a:latin typeface="Trebuchet MS"/>
                <a:cs typeface="Trebuchet MS"/>
              </a:rPr>
              <a:t> </a:t>
            </a:r>
            <a:r>
              <a:rPr sz="1700" b="1" spc="-50" dirty="0">
                <a:latin typeface="Trebuchet MS"/>
                <a:cs typeface="Trebuchet MS"/>
              </a:rPr>
              <a:t>: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ts val="1920"/>
              </a:lnSpc>
            </a:pPr>
            <a:r>
              <a:rPr sz="1700" spc="-10" dirty="0">
                <a:latin typeface="Lucida Sans Unicode"/>
                <a:cs typeface="Lucida Sans Unicode"/>
                <a:hlinkClick r:id="rId5"/>
              </a:rPr>
              <a:t>https://jdih.kemenkum.go.id/dokumen/na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17046" y="2607944"/>
            <a:ext cx="4681855" cy="7524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59"/>
              </a:spcBef>
            </a:pPr>
            <a:r>
              <a:rPr sz="2500" b="1" spc="-35" dirty="0">
                <a:latin typeface="Trebuchet MS"/>
                <a:cs typeface="Trebuchet MS"/>
              </a:rPr>
              <a:t>B.</a:t>
            </a:r>
            <a:r>
              <a:rPr sz="2500" b="1" spc="-210" dirty="0">
                <a:latin typeface="Trebuchet MS"/>
                <a:cs typeface="Trebuchet MS"/>
              </a:rPr>
              <a:t> </a:t>
            </a:r>
            <a:r>
              <a:rPr sz="2500" b="1" spc="200" dirty="0">
                <a:latin typeface="Trebuchet MS"/>
                <a:cs typeface="Trebuchet MS"/>
              </a:rPr>
              <a:t>Tampilan</a:t>
            </a:r>
            <a:r>
              <a:rPr sz="2500" b="1" spc="-210" dirty="0">
                <a:latin typeface="Trebuchet MS"/>
                <a:cs typeface="Trebuchet MS"/>
              </a:rPr>
              <a:t> </a:t>
            </a:r>
            <a:r>
              <a:rPr sz="2500" b="1" spc="110" dirty="0">
                <a:latin typeface="Trebuchet MS"/>
                <a:cs typeface="Trebuchet MS"/>
              </a:rPr>
              <a:t>Detail</a:t>
            </a:r>
            <a:r>
              <a:rPr sz="2500" b="1" spc="-210" dirty="0">
                <a:latin typeface="Trebuchet MS"/>
                <a:cs typeface="Trebuchet MS"/>
              </a:rPr>
              <a:t> </a:t>
            </a:r>
            <a:r>
              <a:rPr sz="2500" b="1" spc="215" dirty="0">
                <a:latin typeface="Trebuchet MS"/>
                <a:cs typeface="Trebuchet MS"/>
              </a:rPr>
              <a:t>Dokumen </a:t>
            </a:r>
            <a:r>
              <a:rPr sz="2500" b="1" spc="235" dirty="0">
                <a:latin typeface="Trebuchet MS"/>
                <a:cs typeface="Trebuchet MS"/>
              </a:rPr>
              <a:t>Hukum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17046" y="7471929"/>
            <a:ext cx="5046980" cy="234188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359"/>
              </a:spcBef>
            </a:pPr>
            <a:r>
              <a:rPr sz="1700" spc="50" dirty="0">
                <a:latin typeface="Lucida Sans Unicode"/>
                <a:cs typeface="Lucida Sans Unicode"/>
              </a:rPr>
              <a:t>Penyajian</a:t>
            </a:r>
            <a:r>
              <a:rPr sz="1700" spc="1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informasi</a:t>
            </a:r>
            <a:r>
              <a:rPr sz="1700" spc="10" dirty="0">
                <a:latin typeface="Lucida Sans Unicode"/>
                <a:cs typeface="Lucida Sans Unicode"/>
              </a:rPr>
              <a:t> </a:t>
            </a:r>
            <a:r>
              <a:rPr sz="1700" spc="-45" dirty="0">
                <a:latin typeface="Lucida Sans Unicode"/>
                <a:cs typeface="Lucida Sans Unicode"/>
              </a:rPr>
              <a:t>ini</a:t>
            </a:r>
            <a:r>
              <a:rPr sz="1700" spc="1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bertujuan</a:t>
            </a:r>
            <a:r>
              <a:rPr sz="1700" spc="10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untuk </a:t>
            </a:r>
            <a:r>
              <a:rPr sz="1700" spc="80" dirty="0">
                <a:latin typeface="Lucida Sans Unicode"/>
                <a:cs typeface="Lucida Sans Unicode"/>
              </a:rPr>
              <a:t>memudahkan</a:t>
            </a:r>
            <a:r>
              <a:rPr sz="1700" spc="-70" dirty="0">
                <a:latin typeface="Lucida Sans Unicode"/>
                <a:cs typeface="Lucida Sans Unicode"/>
              </a:rPr>
              <a:t> </a:t>
            </a:r>
            <a:r>
              <a:rPr sz="1700" spc="80" dirty="0">
                <a:latin typeface="Lucida Sans Unicode"/>
                <a:cs typeface="Lucida Sans Unicode"/>
              </a:rPr>
              <a:t>masyarakat</a:t>
            </a:r>
            <a:r>
              <a:rPr sz="1700" spc="-70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dalam</a:t>
            </a:r>
            <a:r>
              <a:rPr sz="1700" spc="-70" dirty="0">
                <a:latin typeface="Lucida Sans Unicode"/>
                <a:cs typeface="Lucida Sans Unicode"/>
              </a:rPr>
              <a:t> </a:t>
            </a:r>
            <a:r>
              <a:rPr sz="1700" spc="100" dirty="0">
                <a:latin typeface="Lucida Sans Unicode"/>
                <a:cs typeface="Lucida Sans Unicode"/>
              </a:rPr>
              <a:t>memahami </a:t>
            </a:r>
            <a:r>
              <a:rPr sz="1700" dirty="0">
                <a:latin typeface="Lucida Sans Unicode"/>
                <a:cs typeface="Lucida Sans Unicode"/>
              </a:rPr>
              <a:t>substansi,</a:t>
            </a:r>
            <a:r>
              <a:rPr sz="1700" spc="2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kedudukan,</a:t>
            </a:r>
            <a:r>
              <a:rPr sz="1700" spc="3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serta</a:t>
            </a:r>
            <a:r>
              <a:rPr sz="1700" spc="3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keterkaitan</a:t>
            </a:r>
            <a:r>
              <a:rPr sz="1700" spc="30" dirty="0">
                <a:latin typeface="Lucida Sans Unicode"/>
                <a:cs typeface="Lucida Sans Unicode"/>
              </a:rPr>
              <a:t> </a:t>
            </a:r>
            <a:r>
              <a:rPr sz="1700" spc="45" dirty="0">
                <a:latin typeface="Lucida Sans Unicode"/>
                <a:cs typeface="Lucida Sans Unicode"/>
              </a:rPr>
              <a:t>antar peraturan</a:t>
            </a:r>
            <a:r>
              <a:rPr sz="1700" spc="20" dirty="0">
                <a:latin typeface="Lucida Sans Unicode"/>
                <a:cs typeface="Lucida Sans Unicode"/>
              </a:rPr>
              <a:t> </a:t>
            </a:r>
            <a:r>
              <a:rPr sz="1700" spc="80" dirty="0">
                <a:latin typeface="Lucida Sans Unicode"/>
                <a:cs typeface="Lucida Sans Unicode"/>
              </a:rPr>
              <a:t>maupun</a:t>
            </a:r>
            <a:r>
              <a:rPr sz="1700" spc="2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dokumen</a:t>
            </a:r>
            <a:r>
              <a:rPr sz="1700" spc="2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hukum</a:t>
            </a:r>
            <a:r>
              <a:rPr sz="1700" spc="20" dirty="0">
                <a:latin typeface="Lucida Sans Unicode"/>
                <a:cs typeface="Lucida Sans Unicode"/>
              </a:rPr>
              <a:t> </a:t>
            </a:r>
            <a:r>
              <a:rPr sz="1700" spc="40" dirty="0">
                <a:latin typeface="Lucida Sans Unicode"/>
                <a:cs typeface="Lucida Sans Unicode"/>
              </a:rPr>
              <a:t>lainnya </a:t>
            </a:r>
            <a:r>
              <a:rPr sz="1700" spc="90" dirty="0">
                <a:latin typeface="Lucida Sans Unicode"/>
                <a:cs typeface="Lucida Sans Unicode"/>
              </a:rPr>
              <a:t>tanpa</a:t>
            </a:r>
            <a:r>
              <a:rPr sz="1700" spc="7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harus</a:t>
            </a:r>
            <a:r>
              <a:rPr sz="1700" spc="7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langsung</a:t>
            </a:r>
            <a:r>
              <a:rPr sz="1700" spc="70" dirty="0">
                <a:latin typeface="Lucida Sans Unicode"/>
                <a:cs typeface="Lucida Sans Unicode"/>
              </a:rPr>
              <a:t> </a:t>
            </a:r>
            <a:r>
              <a:rPr sz="1700" spc="140" dirty="0">
                <a:latin typeface="Lucida Sans Unicode"/>
                <a:cs typeface="Lucida Sans Unicode"/>
              </a:rPr>
              <a:t>membaca</a:t>
            </a:r>
            <a:r>
              <a:rPr sz="1700" spc="70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keseluruhan naskah:</a:t>
            </a:r>
            <a:endParaRPr sz="1700">
              <a:latin typeface="Lucida Sans Unicode"/>
              <a:cs typeface="Lucida Sans Unicode"/>
            </a:endParaRPr>
          </a:p>
          <a:p>
            <a:pPr marL="12700" marR="169545">
              <a:lnSpc>
                <a:spcPts val="1800"/>
              </a:lnSpc>
              <a:spcBef>
                <a:spcPts val="1800"/>
              </a:spcBef>
            </a:pPr>
            <a:r>
              <a:rPr sz="1700" b="1" spc="120" dirty="0">
                <a:latin typeface="Trebuchet MS"/>
                <a:cs typeface="Trebuchet MS"/>
              </a:rPr>
              <a:t>Contoh</a:t>
            </a:r>
            <a:r>
              <a:rPr sz="1700" b="1" spc="-145" dirty="0">
                <a:latin typeface="Trebuchet MS"/>
                <a:cs typeface="Trebuchet MS"/>
              </a:rPr>
              <a:t> </a:t>
            </a:r>
            <a:r>
              <a:rPr sz="1700" b="1" spc="165" dirty="0">
                <a:latin typeface="Trebuchet MS"/>
                <a:cs typeface="Trebuchet MS"/>
              </a:rPr>
              <a:t>data</a:t>
            </a:r>
            <a:r>
              <a:rPr sz="1700" b="1" spc="-145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dukung: </a:t>
            </a:r>
            <a:r>
              <a:rPr sz="1700" spc="-10" dirty="0">
                <a:latin typeface="Lucida Sans Unicode"/>
                <a:cs typeface="Lucida Sans Unicode"/>
                <a:hlinkClick r:id="rId6"/>
              </a:rPr>
              <a:t>https://jdih.kemenkum.go.id/dokumen/view? </a:t>
            </a:r>
            <a:r>
              <a:rPr sz="1700" spc="-20" dirty="0">
                <a:latin typeface="Lucida Sans Unicode"/>
                <a:cs typeface="Lucida Sans Unicode"/>
                <a:hlinkClick r:id="rId6"/>
              </a:rPr>
              <a:t>id=328700310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388129" y="2568320"/>
            <a:ext cx="5808980" cy="7524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59"/>
              </a:spcBef>
            </a:pPr>
            <a:r>
              <a:rPr sz="2500" b="1" spc="80" dirty="0">
                <a:latin typeface="Trebuchet MS"/>
                <a:cs typeface="Trebuchet MS"/>
              </a:rPr>
              <a:t>C.</a:t>
            </a:r>
            <a:r>
              <a:rPr sz="2500" b="1" spc="-170" dirty="0">
                <a:latin typeface="Trebuchet MS"/>
                <a:cs typeface="Trebuchet MS"/>
              </a:rPr>
              <a:t> </a:t>
            </a:r>
            <a:r>
              <a:rPr sz="2500" b="1" dirty="0">
                <a:latin typeface="Trebuchet MS"/>
                <a:cs typeface="Trebuchet MS"/>
              </a:rPr>
              <a:t>Fitur</a:t>
            </a:r>
            <a:r>
              <a:rPr sz="2500" b="1" spc="-170" dirty="0">
                <a:latin typeface="Trebuchet MS"/>
                <a:cs typeface="Trebuchet MS"/>
              </a:rPr>
              <a:t> </a:t>
            </a:r>
            <a:r>
              <a:rPr sz="2500" b="1" spc="170" dirty="0">
                <a:latin typeface="Trebuchet MS"/>
                <a:cs typeface="Trebuchet MS"/>
              </a:rPr>
              <a:t>Pencarian</a:t>
            </a:r>
            <a:r>
              <a:rPr sz="2500" b="1" spc="-165" dirty="0">
                <a:latin typeface="Trebuchet MS"/>
                <a:cs typeface="Trebuchet MS"/>
              </a:rPr>
              <a:t> </a:t>
            </a:r>
            <a:r>
              <a:rPr sz="2500" b="1" spc="125" dirty="0">
                <a:latin typeface="Trebuchet MS"/>
                <a:cs typeface="Trebuchet MS"/>
              </a:rPr>
              <a:t>Lanjutan</a:t>
            </a:r>
            <a:r>
              <a:rPr sz="2500" b="1" spc="-170" dirty="0">
                <a:latin typeface="Trebuchet MS"/>
                <a:cs typeface="Trebuchet MS"/>
              </a:rPr>
              <a:t> </a:t>
            </a:r>
            <a:r>
              <a:rPr sz="2500" b="1" spc="254" dirty="0">
                <a:latin typeface="Trebuchet MS"/>
                <a:cs typeface="Trebuchet MS"/>
              </a:rPr>
              <a:t>dengan </a:t>
            </a:r>
            <a:r>
              <a:rPr sz="2500" b="1" spc="190" dirty="0">
                <a:latin typeface="Trebuchet MS"/>
                <a:cs typeface="Trebuchet MS"/>
              </a:rPr>
              <a:t>Beberapa</a:t>
            </a:r>
            <a:r>
              <a:rPr sz="2500" b="1" spc="-200" dirty="0">
                <a:latin typeface="Trebuchet MS"/>
                <a:cs typeface="Trebuchet MS"/>
              </a:rPr>
              <a:t> </a:t>
            </a:r>
            <a:r>
              <a:rPr sz="2500" b="1" spc="185" dirty="0">
                <a:latin typeface="Trebuchet MS"/>
                <a:cs typeface="Trebuchet MS"/>
              </a:rPr>
              <a:t>Opsi</a:t>
            </a:r>
            <a:r>
              <a:rPr sz="2500" b="1" spc="-200" dirty="0">
                <a:latin typeface="Trebuchet MS"/>
                <a:cs typeface="Trebuchet MS"/>
              </a:rPr>
              <a:t> </a:t>
            </a:r>
            <a:r>
              <a:rPr sz="2500" b="1" spc="190" dirty="0">
                <a:latin typeface="Trebuchet MS"/>
                <a:cs typeface="Trebuchet MS"/>
              </a:rPr>
              <a:t>Penyaringan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577130" y="8340778"/>
            <a:ext cx="5370830" cy="165608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108585">
              <a:lnSpc>
                <a:spcPts val="1800"/>
              </a:lnSpc>
              <a:spcBef>
                <a:spcPts val="359"/>
              </a:spcBef>
            </a:pPr>
            <a:r>
              <a:rPr sz="1700" spc="75" dirty="0">
                <a:latin typeface="Lucida Sans Unicode"/>
                <a:cs typeface="Lucida Sans Unicode"/>
              </a:rPr>
              <a:t>Pemenuhan</a:t>
            </a:r>
            <a:r>
              <a:rPr sz="1700" spc="-85" dirty="0">
                <a:latin typeface="Lucida Sans Unicode"/>
                <a:cs typeface="Lucida Sans Unicode"/>
              </a:rPr>
              <a:t> </a:t>
            </a:r>
            <a:r>
              <a:rPr sz="1700" spc="110" dirty="0">
                <a:latin typeface="Lucida Sans Unicode"/>
                <a:cs typeface="Lucida Sans Unicode"/>
              </a:rPr>
              <a:t>data</a:t>
            </a:r>
            <a:r>
              <a:rPr sz="1700" spc="-85" dirty="0">
                <a:latin typeface="Lucida Sans Unicode"/>
                <a:cs typeface="Lucida Sans Unicode"/>
              </a:rPr>
              <a:t> </a:t>
            </a:r>
            <a:r>
              <a:rPr sz="1700" spc="-45" dirty="0">
                <a:latin typeface="Lucida Sans Unicode"/>
                <a:cs typeface="Lucida Sans Unicode"/>
              </a:rPr>
              <a:t>ini</a:t>
            </a:r>
            <a:r>
              <a:rPr sz="1700" spc="-85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untuk</a:t>
            </a:r>
            <a:r>
              <a:rPr sz="1700" spc="-85" dirty="0">
                <a:latin typeface="Lucida Sans Unicode"/>
                <a:cs typeface="Lucida Sans Unicode"/>
              </a:rPr>
              <a:t> </a:t>
            </a:r>
            <a:r>
              <a:rPr sz="1700" spc="70" dirty="0">
                <a:latin typeface="Lucida Sans Unicode"/>
                <a:cs typeface="Lucida Sans Unicode"/>
              </a:rPr>
              <a:t>memudahkan </a:t>
            </a:r>
            <a:r>
              <a:rPr sz="1700" spc="80" dirty="0">
                <a:latin typeface="Lucida Sans Unicode"/>
                <a:cs typeface="Lucida Sans Unicode"/>
              </a:rPr>
              <a:t>masyarakat</a:t>
            </a:r>
            <a:r>
              <a:rPr sz="1700" spc="-75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dalam</a:t>
            </a:r>
            <a:r>
              <a:rPr sz="1700" spc="-70" dirty="0">
                <a:latin typeface="Lucida Sans Unicode"/>
                <a:cs typeface="Lucida Sans Unicode"/>
              </a:rPr>
              <a:t> </a:t>
            </a:r>
            <a:r>
              <a:rPr sz="1700" spc="65" dirty="0">
                <a:latin typeface="Lucida Sans Unicode"/>
                <a:cs typeface="Lucida Sans Unicode"/>
              </a:rPr>
              <a:t>pencarian</a:t>
            </a:r>
            <a:r>
              <a:rPr sz="1700" spc="-70" dirty="0">
                <a:latin typeface="Lucida Sans Unicode"/>
                <a:cs typeface="Lucida Sans Unicode"/>
              </a:rPr>
              <a:t> </a:t>
            </a:r>
            <a:r>
              <a:rPr sz="1700" spc="110" dirty="0">
                <a:latin typeface="Lucida Sans Unicode"/>
                <a:cs typeface="Lucida Sans Unicode"/>
              </a:rPr>
              <a:t>data</a:t>
            </a:r>
            <a:r>
              <a:rPr sz="1700" spc="-70" dirty="0">
                <a:latin typeface="Lucida Sans Unicode"/>
                <a:cs typeface="Lucida Sans Unicode"/>
              </a:rPr>
              <a:t> </a:t>
            </a:r>
            <a:r>
              <a:rPr sz="1700" spc="-25" dirty="0">
                <a:latin typeface="Lucida Sans Unicode"/>
                <a:cs typeface="Lucida Sans Unicode"/>
              </a:rPr>
              <a:t>spesifik</a:t>
            </a:r>
            <a:r>
              <a:rPr sz="1700" spc="-70" dirty="0">
                <a:latin typeface="Lucida Sans Unicode"/>
                <a:cs typeface="Lucida Sans Unicode"/>
              </a:rPr>
              <a:t> </a:t>
            </a:r>
            <a:r>
              <a:rPr sz="1700" spc="80" dirty="0">
                <a:latin typeface="Lucida Sans Unicode"/>
                <a:cs typeface="Lucida Sans Unicode"/>
              </a:rPr>
              <a:t>atau </a:t>
            </a:r>
            <a:r>
              <a:rPr sz="1700" spc="-30" dirty="0">
                <a:latin typeface="Lucida Sans Unicode"/>
                <a:cs typeface="Lucida Sans Unicode"/>
              </a:rPr>
              <a:t>khusus,</a:t>
            </a:r>
            <a:r>
              <a:rPr sz="1700" spc="-5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dilakukan</a:t>
            </a:r>
            <a:r>
              <a:rPr sz="1700" spc="-45" dirty="0">
                <a:latin typeface="Lucida Sans Unicode"/>
                <a:cs typeface="Lucida Sans Unicode"/>
              </a:rPr>
              <a:t> </a:t>
            </a:r>
            <a:r>
              <a:rPr sz="1700" spc="80" dirty="0">
                <a:latin typeface="Lucida Sans Unicode"/>
                <a:cs typeface="Lucida Sans Unicode"/>
              </a:rPr>
              <a:t>dengan</a:t>
            </a:r>
            <a:r>
              <a:rPr sz="1700" spc="-50" dirty="0">
                <a:latin typeface="Lucida Sans Unicode"/>
                <a:cs typeface="Lucida Sans Unicode"/>
              </a:rPr>
              <a:t> </a:t>
            </a:r>
            <a:r>
              <a:rPr sz="1700" spc="45" dirty="0">
                <a:latin typeface="Lucida Sans Unicode"/>
                <a:cs typeface="Lucida Sans Unicode"/>
              </a:rPr>
              <a:t>melampirkan</a:t>
            </a:r>
            <a:r>
              <a:rPr sz="1700" spc="-45" dirty="0">
                <a:latin typeface="Lucida Sans Unicode"/>
                <a:cs typeface="Lucida Sans Unicode"/>
              </a:rPr>
              <a:t> </a:t>
            </a:r>
            <a:r>
              <a:rPr sz="1700" spc="55" dirty="0">
                <a:latin typeface="Lucida Sans Unicode"/>
                <a:cs typeface="Lucida Sans Unicode"/>
              </a:rPr>
              <a:t>tautan </a:t>
            </a:r>
            <a:r>
              <a:rPr sz="1700" spc="105" dirty="0">
                <a:latin typeface="Lucida Sans Unicode"/>
                <a:cs typeface="Lucida Sans Unicode"/>
              </a:rPr>
              <a:t>halaman</a:t>
            </a:r>
            <a:r>
              <a:rPr sz="1700" spc="-85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website</a:t>
            </a:r>
            <a:endParaRPr sz="1700">
              <a:latin typeface="Lucida Sans Unicode"/>
              <a:cs typeface="Lucida Sans Unicode"/>
            </a:endParaRPr>
          </a:p>
          <a:p>
            <a:pPr marL="12700">
              <a:lnSpc>
                <a:spcPts val="1920"/>
              </a:lnSpc>
              <a:spcBef>
                <a:spcPts val="1540"/>
              </a:spcBef>
            </a:pPr>
            <a:r>
              <a:rPr sz="1700" b="1" spc="105" dirty="0">
                <a:latin typeface="Trebuchet MS"/>
                <a:cs typeface="Trebuchet MS"/>
              </a:rPr>
              <a:t>contoh</a:t>
            </a:r>
            <a:r>
              <a:rPr sz="1700" b="1" spc="-150" dirty="0">
                <a:latin typeface="Trebuchet MS"/>
                <a:cs typeface="Trebuchet MS"/>
              </a:rPr>
              <a:t> </a:t>
            </a:r>
            <a:r>
              <a:rPr sz="1700" b="1" spc="165" dirty="0">
                <a:latin typeface="Trebuchet MS"/>
                <a:cs typeface="Trebuchet MS"/>
              </a:rPr>
              <a:t>data</a:t>
            </a:r>
            <a:r>
              <a:rPr sz="1700" b="1" spc="-150" dirty="0">
                <a:latin typeface="Trebuchet MS"/>
                <a:cs typeface="Trebuchet MS"/>
              </a:rPr>
              <a:t> </a:t>
            </a:r>
            <a:r>
              <a:rPr sz="1700" b="1" spc="105" dirty="0">
                <a:latin typeface="Trebuchet MS"/>
                <a:cs typeface="Trebuchet MS"/>
              </a:rPr>
              <a:t>dukung: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ts val="1920"/>
              </a:lnSpc>
            </a:pPr>
            <a:r>
              <a:rPr sz="1700" spc="-10" dirty="0">
                <a:latin typeface="Lucida Sans Unicode"/>
                <a:cs typeface="Lucida Sans Unicode"/>
                <a:hlinkClick r:id="rId7"/>
              </a:rPr>
              <a:t>https://jdih.kemenkum.go.id/dokumen/peraturan</a:t>
            </a:r>
            <a:endParaRPr sz="17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2409825"/>
          </a:xfrm>
          <a:custGeom>
            <a:avLst/>
            <a:gdLst/>
            <a:ahLst/>
            <a:cxnLst/>
            <a:rect l="l" t="t" r="r" b="b"/>
            <a:pathLst>
              <a:path w="18288000" h="2409825">
                <a:moveTo>
                  <a:pt x="18287998" y="2409824"/>
                </a:moveTo>
                <a:lnTo>
                  <a:pt x="0" y="240982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2409824"/>
                </a:lnTo>
                <a:close/>
              </a:path>
            </a:pathLst>
          </a:custGeom>
          <a:solidFill>
            <a:srgbClr val="1B1B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2128" y="3213887"/>
            <a:ext cx="5819774" cy="40004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38992" y="3433581"/>
            <a:ext cx="4987122" cy="517060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29428" y="2689544"/>
            <a:ext cx="6528434" cy="4584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850" b="1" spc="-25" dirty="0">
                <a:latin typeface="Trebuchet MS"/>
                <a:cs typeface="Trebuchet MS"/>
              </a:rPr>
              <a:t>D.</a:t>
            </a:r>
            <a:r>
              <a:rPr sz="2850" b="1" spc="-254" dirty="0">
                <a:latin typeface="Trebuchet MS"/>
                <a:cs typeface="Trebuchet MS"/>
              </a:rPr>
              <a:t> </a:t>
            </a:r>
            <a:r>
              <a:rPr sz="2850" b="1" spc="135" dirty="0">
                <a:latin typeface="Trebuchet MS"/>
                <a:cs typeface="Trebuchet MS"/>
              </a:rPr>
              <a:t>Statistik</a:t>
            </a:r>
            <a:r>
              <a:rPr sz="2850" b="1" spc="-250" dirty="0">
                <a:latin typeface="Trebuchet MS"/>
                <a:cs typeface="Trebuchet MS"/>
              </a:rPr>
              <a:t> </a:t>
            </a:r>
            <a:r>
              <a:rPr sz="2850" b="1" spc="235" dirty="0">
                <a:latin typeface="Trebuchet MS"/>
                <a:cs typeface="Trebuchet MS"/>
              </a:rPr>
              <a:t>Dokumen</a:t>
            </a:r>
            <a:r>
              <a:rPr sz="2850" b="1" spc="-254" dirty="0">
                <a:latin typeface="Trebuchet MS"/>
                <a:cs typeface="Trebuchet MS"/>
              </a:rPr>
              <a:t> </a:t>
            </a:r>
            <a:r>
              <a:rPr sz="2850" b="1" spc="285" dirty="0">
                <a:latin typeface="Trebuchet MS"/>
                <a:cs typeface="Trebuchet MS"/>
              </a:rPr>
              <a:t>Pada</a:t>
            </a:r>
            <a:r>
              <a:rPr sz="2850" b="1" spc="-250" dirty="0">
                <a:latin typeface="Trebuchet MS"/>
                <a:cs typeface="Trebuchet MS"/>
              </a:rPr>
              <a:t> </a:t>
            </a:r>
            <a:r>
              <a:rPr sz="2850" b="1" spc="165" dirty="0">
                <a:latin typeface="Trebuchet MS"/>
                <a:cs typeface="Trebuchet MS"/>
              </a:rPr>
              <a:t>Website</a:t>
            </a:r>
            <a:endParaRPr sz="28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9428" y="7279947"/>
            <a:ext cx="6724650" cy="227203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180"/>
              </a:lnSpc>
              <a:spcBef>
                <a:spcPts val="405"/>
              </a:spcBef>
            </a:pPr>
            <a:r>
              <a:rPr sz="2050" spc="95" dirty="0">
                <a:latin typeface="Lucida Sans Unicode"/>
                <a:cs typeface="Lucida Sans Unicode"/>
              </a:rPr>
              <a:t>Pemenuhan</a:t>
            </a:r>
            <a:r>
              <a:rPr sz="2050" spc="-45" dirty="0">
                <a:latin typeface="Lucida Sans Unicode"/>
                <a:cs typeface="Lucida Sans Unicode"/>
              </a:rPr>
              <a:t> </a:t>
            </a:r>
            <a:r>
              <a:rPr sz="2050" spc="135" dirty="0">
                <a:latin typeface="Lucida Sans Unicode"/>
                <a:cs typeface="Lucida Sans Unicode"/>
              </a:rPr>
              <a:t>data</a:t>
            </a:r>
            <a:r>
              <a:rPr sz="2050" spc="-40" dirty="0">
                <a:latin typeface="Lucida Sans Unicode"/>
                <a:cs typeface="Lucida Sans Unicode"/>
              </a:rPr>
              <a:t> </a:t>
            </a:r>
            <a:r>
              <a:rPr sz="2050" spc="-45" dirty="0">
                <a:latin typeface="Lucida Sans Unicode"/>
                <a:cs typeface="Lucida Sans Unicode"/>
              </a:rPr>
              <a:t>ini </a:t>
            </a:r>
            <a:r>
              <a:rPr sz="2050" dirty="0">
                <a:latin typeface="Lucida Sans Unicode"/>
                <a:cs typeface="Lucida Sans Unicode"/>
              </a:rPr>
              <a:t>untuk</a:t>
            </a:r>
            <a:r>
              <a:rPr sz="2050" spc="-40" dirty="0">
                <a:latin typeface="Lucida Sans Unicode"/>
                <a:cs typeface="Lucida Sans Unicode"/>
              </a:rPr>
              <a:t> </a:t>
            </a:r>
            <a:r>
              <a:rPr sz="2050" dirty="0">
                <a:latin typeface="Lucida Sans Unicode"/>
                <a:cs typeface="Lucida Sans Unicode"/>
              </a:rPr>
              <a:t>menunjukkan</a:t>
            </a:r>
            <a:r>
              <a:rPr sz="2050" spc="-45" dirty="0">
                <a:latin typeface="Lucida Sans Unicode"/>
                <a:cs typeface="Lucida Sans Unicode"/>
              </a:rPr>
              <a:t> </a:t>
            </a:r>
            <a:r>
              <a:rPr sz="2050" spc="40" dirty="0">
                <a:latin typeface="Lucida Sans Unicode"/>
                <a:cs typeface="Lucida Sans Unicode"/>
              </a:rPr>
              <a:t>jumlah </a:t>
            </a:r>
            <a:r>
              <a:rPr sz="2050" dirty="0">
                <a:latin typeface="Lucida Sans Unicode"/>
                <a:cs typeface="Lucida Sans Unicode"/>
              </a:rPr>
              <a:t>seluruh</a:t>
            </a:r>
            <a:r>
              <a:rPr sz="2050" spc="-85" dirty="0">
                <a:latin typeface="Lucida Sans Unicode"/>
                <a:cs typeface="Lucida Sans Unicode"/>
              </a:rPr>
              <a:t> </a:t>
            </a:r>
            <a:r>
              <a:rPr sz="2050" spc="55" dirty="0">
                <a:latin typeface="Lucida Sans Unicode"/>
                <a:cs typeface="Lucida Sans Unicode"/>
              </a:rPr>
              <a:t>dokumen</a:t>
            </a:r>
            <a:r>
              <a:rPr sz="2050" spc="-85" dirty="0">
                <a:latin typeface="Lucida Sans Unicode"/>
                <a:cs typeface="Lucida Sans Unicode"/>
              </a:rPr>
              <a:t> </a:t>
            </a:r>
            <a:r>
              <a:rPr sz="2050" spc="-10" dirty="0">
                <a:latin typeface="Lucida Sans Unicode"/>
                <a:cs typeface="Lucida Sans Unicode"/>
              </a:rPr>
              <a:t>hukum,</a:t>
            </a:r>
            <a:r>
              <a:rPr sz="2050" spc="-85" dirty="0">
                <a:latin typeface="Lucida Sans Unicode"/>
                <a:cs typeface="Lucida Sans Unicode"/>
              </a:rPr>
              <a:t> </a:t>
            </a:r>
            <a:r>
              <a:rPr sz="2050" spc="50" dirty="0">
                <a:latin typeface="Lucida Sans Unicode"/>
                <a:cs typeface="Lucida Sans Unicode"/>
              </a:rPr>
              <a:t>jumlah</a:t>
            </a:r>
            <a:r>
              <a:rPr sz="2050" spc="-85" dirty="0">
                <a:latin typeface="Lucida Sans Unicode"/>
                <a:cs typeface="Lucida Sans Unicode"/>
              </a:rPr>
              <a:t> </a:t>
            </a:r>
            <a:r>
              <a:rPr sz="2050" spc="-40" dirty="0">
                <a:latin typeface="Lucida Sans Unicode"/>
                <a:cs typeface="Lucida Sans Unicode"/>
              </a:rPr>
              <a:t>koleksi</a:t>
            </a:r>
            <a:r>
              <a:rPr sz="2050" spc="-85" dirty="0">
                <a:latin typeface="Lucida Sans Unicode"/>
                <a:cs typeface="Lucida Sans Unicode"/>
              </a:rPr>
              <a:t> </a:t>
            </a:r>
            <a:r>
              <a:rPr sz="2050" spc="-80" dirty="0">
                <a:latin typeface="Lucida Sans Unicode"/>
                <a:cs typeface="Lucida Sans Unicode"/>
              </a:rPr>
              <a:t>PUU,</a:t>
            </a:r>
            <a:r>
              <a:rPr sz="2050" spc="-85" dirty="0">
                <a:latin typeface="Lucida Sans Unicode"/>
                <a:cs typeface="Lucida Sans Unicode"/>
              </a:rPr>
              <a:t> </a:t>
            </a:r>
            <a:r>
              <a:rPr sz="2050" spc="-10" dirty="0">
                <a:latin typeface="Lucida Sans Unicode"/>
                <a:cs typeface="Lucida Sans Unicode"/>
              </a:rPr>
              <a:t>status </a:t>
            </a:r>
            <a:r>
              <a:rPr sz="2050" spc="-80" dirty="0">
                <a:latin typeface="Lucida Sans Unicode"/>
                <a:cs typeface="Lucida Sans Unicode"/>
              </a:rPr>
              <a:t>PUU, </a:t>
            </a:r>
            <a:r>
              <a:rPr sz="2050" dirty="0">
                <a:latin typeface="Lucida Sans Unicode"/>
                <a:cs typeface="Lucida Sans Unicode"/>
              </a:rPr>
              <a:t>jenis</a:t>
            </a:r>
            <a:r>
              <a:rPr sz="2050" spc="-80" dirty="0">
                <a:latin typeface="Lucida Sans Unicode"/>
                <a:cs typeface="Lucida Sans Unicode"/>
              </a:rPr>
              <a:t> PUU, </a:t>
            </a:r>
            <a:r>
              <a:rPr sz="2050" spc="45" dirty="0">
                <a:latin typeface="Lucida Sans Unicode"/>
                <a:cs typeface="Lucida Sans Unicode"/>
              </a:rPr>
              <a:t>pengunjung</a:t>
            </a:r>
            <a:r>
              <a:rPr sz="2050" spc="-80" dirty="0">
                <a:latin typeface="Lucida Sans Unicode"/>
                <a:cs typeface="Lucida Sans Unicode"/>
              </a:rPr>
              <a:t> </a:t>
            </a:r>
            <a:r>
              <a:rPr sz="2050" spc="75" dirty="0">
                <a:latin typeface="Lucida Sans Unicode"/>
                <a:cs typeface="Lucida Sans Unicode"/>
              </a:rPr>
              <a:t>mengakses</a:t>
            </a:r>
            <a:r>
              <a:rPr sz="2050" spc="-80" dirty="0">
                <a:latin typeface="Lucida Sans Unicode"/>
                <a:cs typeface="Lucida Sans Unicode"/>
              </a:rPr>
              <a:t> </a:t>
            </a:r>
            <a:r>
              <a:rPr sz="2050" spc="45" dirty="0">
                <a:latin typeface="Lucida Sans Unicode"/>
                <a:cs typeface="Lucida Sans Unicode"/>
              </a:rPr>
              <a:t>dokumen </a:t>
            </a:r>
            <a:r>
              <a:rPr sz="2050" spc="-10" dirty="0">
                <a:latin typeface="Lucida Sans Unicode"/>
                <a:cs typeface="Lucida Sans Unicode"/>
              </a:rPr>
              <a:t>hukum,</a:t>
            </a:r>
            <a:r>
              <a:rPr sz="2050" spc="-65" dirty="0">
                <a:latin typeface="Lucida Sans Unicode"/>
                <a:cs typeface="Lucida Sans Unicode"/>
              </a:rPr>
              <a:t> </a:t>
            </a:r>
            <a:r>
              <a:rPr sz="2050" dirty="0">
                <a:latin typeface="Lucida Sans Unicode"/>
                <a:cs typeface="Lucida Sans Unicode"/>
              </a:rPr>
              <a:t>dilakukan</a:t>
            </a:r>
            <a:r>
              <a:rPr sz="2050" spc="-65" dirty="0">
                <a:latin typeface="Lucida Sans Unicode"/>
                <a:cs typeface="Lucida Sans Unicode"/>
              </a:rPr>
              <a:t> </a:t>
            </a:r>
            <a:r>
              <a:rPr sz="2050" spc="105" dirty="0">
                <a:latin typeface="Lucida Sans Unicode"/>
                <a:cs typeface="Lucida Sans Unicode"/>
              </a:rPr>
              <a:t>dengan</a:t>
            </a:r>
            <a:r>
              <a:rPr sz="2050" spc="-65" dirty="0">
                <a:latin typeface="Lucida Sans Unicode"/>
                <a:cs typeface="Lucida Sans Unicode"/>
              </a:rPr>
              <a:t> </a:t>
            </a:r>
            <a:r>
              <a:rPr sz="2050" spc="65" dirty="0">
                <a:latin typeface="Lucida Sans Unicode"/>
                <a:cs typeface="Lucida Sans Unicode"/>
              </a:rPr>
              <a:t>melampirkan</a:t>
            </a:r>
            <a:r>
              <a:rPr sz="2050" spc="-65" dirty="0">
                <a:latin typeface="Lucida Sans Unicode"/>
                <a:cs typeface="Lucida Sans Unicode"/>
              </a:rPr>
              <a:t> </a:t>
            </a:r>
            <a:r>
              <a:rPr sz="2050" spc="70" dirty="0">
                <a:latin typeface="Lucida Sans Unicode"/>
                <a:cs typeface="Lucida Sans Unicode"/>
              </a:rPr>
              <a:t>tautan </a:t>
            </a:r>
            <a:r>
              <a:rPr sz="2050" spc="125" dirty="0">
                <a:latin typeface="Lucida Sans Unicode"/>
                <a:cs typeface="Lucida Sans Unicode"/>
              </a:rPr>
              <a:t>halaman</a:t>
            </a:r>
            <a:r>
              <a:rPr sz="2050" spc="-85" dirty="0">
                <a:latin typeface="Lucida Sans Unicode"/>
                <a:cs typeface="Lucida Sans Unicode"/>
              </a:rPr>
              <a:t> </a:t>
            </a:r>
            <a:r>
              <a:rPr sz="2050" spc="-10" dirty="0">
                <a:latin typeface="Lucida Sans Unicode"/>
                <a:cs typeface="Lucida Sans Unicode"/>
              </a:rPr>
              <a:t>website.</a:t>
            </a:r>
            <a:endParaRPr sz="2050">
              <a:latin typeface="Lucida Sans Unicode"/>
              <a:cs typeface="Lucida Sans Unicode"/>
            </a:endParaRPr>
          </a:p>
          <a:p>
            <a:pPr marL="12700" marR="93980">
              <a:lnSpc>
                <a:spcPts val="2180"/>
              </a:lnSpc>
              <a:spcBef>
                <a:spcPts val="2150"/>
              </a:spcBef>
            </a:pPr>
            <a:r>
              <a:rPr sz="2050" b="1" spc="195" dirty="0">
                <a:latin typeface="Trebuchet MS"/>
                <a:cs typeface="Trebuchet MS"/>
              </a:rPr>
              <a:t>Data</a:t>
            </a:r>
            <a:r>
              <a:rPr sz="2050" b="1" spc="-130" dirty="0">
                <a:latin typeface="Trebuchet MS"/>
                <a:cs typeface="Trebuchet MS"/>
              </a:rPr>
              <a:t> </a:t>
            </a:r>
            <a:r>
              <a:rPr sz="2050" b="1" spc="145" dirty="0">
                <a:latin typeface="Trebuchet MS"/>
                <a:cs typeface="Trebuchet MS"/>
              </a:rPr>
              <a:t>dukung:</a:t>
            </a:r>
            <a:r>
              <a:rPr sz="2050" b="1" spc="-130" dirty="0">
                <a:latin typeface="Trebuchet MS"/>
                <a:cs typeface="Trebuchet MS"/>
              </a:rPr>
              <a:t> </a:t>
            </a:r>
            <a:r>
              <a:rPr sz="2050" dirty="0">
                <a:latin typeface="Lucida Sans Unicode"/>
                <a:cs typeface="Lucida Sans Unicode"/>
              </a:rPr>
              <a:t>pdf</a:t>
            </a:r>
            <a:r>
              <a:rPr sz="2050" spc="-35" dirty="0">
                <a:latin typeface="Lucida Sans Unicode"/>
                <a:cs typeface="Lucida Sans Unicode"/>
              </a:rPr>
              <a:t> </a:t>
            </a:r>
            <a:r>
              <a:rPr sz="2050" spc="45" dirty="0">
                <a:latin typeface="Lucida Sans Unicode"/>
                <a:cs typeface="Lucida Sans Unicode"/>
              </a:rPr>
              <a:t>dokumentasi</a:t>
            </a:r>
            <a:r>
              <a:rPr sz="2050" spc="-35" dirty="0">
                <a:latin typeface="Lucida Sans Unicode"/>
                <a:cs typeface="Lucida Sans Unicode"/>
              </a:rPr>
              <a:t> </a:t>
            </a:r>
            <a:r>
              <a:rPr sz="2050" dirty="0">
                <a:latin typeface="Lucida Sans Unicode"/>
                <a:cs typeface="Lucida Sans Unicode"/>
              </a:rPr>
              <a:t>disertai</a:t>
            </a:r>
            <a:r>
              <a:rPr sz="2050" spc="-35" dirty="0">
                <a:latin typeface="Lucida Sans Unicode"/>
                <a:cs typeface="Lucida Sans Unicode"/>
              </a:rPr>
              <a:t> </a:t>
            </a:r>
            <a:r>
              <a:rPr sz="2050" spc="60" dirty="0">
                <a:latin typeface="Lucida Sans Unicode"/>
                <a:cs typeface="Lucida Sans Unicode"/>
              </a:rPr>
              <a:t>narasi</a:t>
            </a:r>
            <a:r>
              <a:rPr sz="2050" spc="-30" dirty="0">
                <a:latin typeface="Lucida Sans Unicode"/>
                <a:cs typeface="Lucida Sans Unicode"/>
              </a:rPr>
              <a:t> </a:t>
            </a:r>
            <a:r>
              <a:rPr sz="2050" spc="95" dirty="0">
                <a:latin typeface="Lucida Sans Unicode"/>
                <a:cs typeface="Lucida Sans Unicode"/>
              </a:rPr>
              <a:t>dan </a:t>
            </a:r>
            <a:r>
              <a:rPr sz="2050" spc="70" dirty="0">
                <a:latin typeface="Lucida Sans Unicode"/>
                <a:cs typeface="Lucida Sans Unicode"/>
              </a:rPr>
              <a:t>tautan</a:t>
            </a:r>
            <a:endParaRPr sz="205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81962" y="2667891"/>
            <a:ext cx="9504045" cy="4584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850" b="1" spc="-185" dirty="0">
                <a:latin typeface="Trebuchet MS"/>
                <a:cs typeface="Trebuchet MS"/>
              </a:rPr>
              <a:t>E.</a:t>
            </a:r>
            <a:r>
              <a:rPr sz="2850" b="1" spc="-240" dirty="0">
                <a:latin typeface="Trebuchet MS"/>
                <a:cs typeface="Trebuchet MS"/>
              </a:rPr>
              <a:t> </a:t>
            </a:r>
            <a:r>
              <a:rPr sz="2850" b="1" spc="295" dirty="0">
                <a:latin typeface="Trebuchet MS"/>
                <a:cs typeface="Trebuchet MS"/>
              </a:rPr>
              <a:t>Anggota</a:t>
            </a:r>
            <a:r>
              <a:rPr sz="2850" b="1" spc="-235" dirty="0">
                <a:latin typeface="Trebuchet MS"/>
                <a:cs typeface="Trebuchet MS"/>
              </a:rPr>
              <a:t> </a:t>
            </a:r>
            <a:r>
              <a:rPr sz="2850" b="1" spc="140" dirty="0">
                <a:latin typeface="Trebuchet MS"/>
                <a:cs typeface="Trebuchet MS"/>
              </a:rPr>
              <a:t>JDIHN</a:t>
            </a:r>
            <a:r>
              <a:rPr sz="2850" b="1" spc="-240" dirty="0">
                <a:latin typeface="Trebuchet MS"/>
                <a:cs typeface="Trebuchet MS"/>
              </a:rPr>
              <a:t> </a:t>
            </a:r>
            <a:r>
              <a:rPr sz="2850" b="1" spc="155" dirty="0">
                <a:latin typeface="Trebuchet MS"/>
                <a:cs typeface="Trebuchet MS"/>
              </a:rPr>
              <a:t>memiliki</a:t>
            </a:r>
            <a:r>
              <a:rPr sz="2850" b="1" spc="-235" dirty="0">
                <a:latin typeface="Trebuchet MS"/>
                <a:cs typeface="Trebuchet MS"/>
              </a:rPr>
              <a:t> </a:t>
            </a:r>
            <a:r>
              <a:rPr sz="2850" b="1" spc="175" dirty="0">
                <a:latin typeface="Trebuchet MS"/>
                <a:cs typeface="Trebuchet MS"/>
              </a:rPr>
              <a:t>Aplikasi</a:t>
            </a:r>
            <a:r>
              <a:rPr sz="2850" b="1" spc="-235" dirty="0">
                <a:latin typeface="Trebuchet MS"/>
                <a:cs typeface="Trebuchet MS"/>
              </a:rPr>
              <a:t> </a:t>
            </a:r>
            <a:r>
              <a:rPr sz="2850" b="1" spc="200" dirty="0">
                <a:latin typeface="Trebuchet MS"/>
                <a:cs typeface="Trebuchet MS"/>
              </a:rPr>
              <a:t>Berbasis</a:t>
            </a:r>
            <a:r>
              <a:rPr sz="2850" b="1" spc="-240" dirty="0">
                <a:latin typeface="Trebuchet MS"/>
                <a:cs typeface="Trebuchet MS"/>
              </a:rPr>
              <a:t> </a:t>
            </a:r>
            <a:r>
              <a:rPr sz="2850" b="1" spc="150" dirty="0">
                <a:latin typeface="Trebuchet MS"/>
                <a:cs typeface="Trebuchet MS"/>
              </a:rPr>
              <a:t>Mobile</a:t>
            </a:r>
            <a:endParaRPr sz="285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50865" y="8994588"/>
            <a:ext cx="8940165" cy="890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15"/>
              </a:lnSpc>
              <a:spcBef>
                <a:spcPts val="100"/>
              </a:spcBef>
            </a:pPr>
            <a:r>
              <a:rPr sz="2050" b="1" spc="195" dirty="0">
                <a:latin typeface="Trebuchet MS"/>
                <a:cs typeface="Trebuchet MS"/>
              </a:rPr>
              <a:t>Data</a:t>
            </a:r>
            <a:r>
              <a:rPr sz="2050" b="1" spc="-170" dirty="0">
                <a:latin typeface="Trebuchet MS"/>
                <a:cs typeface="Trebuchet MS"/>
              </a:rPr>
              <a:t> </a:t>
            </a:r>
            <a:r>
              <a:rPr sz="2050" b="1" spc="185" dirty="0">
                <a:latin typeface="Trebuchet MS"/>
                <a:cs typeface="Trebuchet MS"/>
              </a:rPr>
              <a:t>Dukung</a:t>
            </a:r>
            <a:endParaRPr sz="2050">
              <a:latin typeface="Trebuchet MS"/>
              <a:cs typeface="Trebuchet MS"/>
            </a:endParaRPr>
          </a:p>
          <a:p>
            <a:pPr marL="12700" marR="5080">
              <a:lnSpc>
                <a:spcPts val="2170"/>
              </a:lnSpc>
              <a:spcBef>
                <a:spcPts val="170"/>
              </a:spcBef>
            </a:pPr>
            <a:r>
              <a:rPr sz="2050" dirty="0">
                <a:latin typeface="Lucida Sans Unicode"/>
                <a:cs typeface="Lucida Sans Unicode"/>
              </a:rPr>
              <a:t>aplikasi</a:t>
            </a:r>
            <a:r>
              <a:rPr sz="2050" spc="-30" dirty="0">
                <a:latin typeface="Lucida Sans Unicode"/>
                <a:cs typeface="Lucida Sans Unicode"/>
              </a:rPr>
              <a:t> </a:t>
            </a:r>
            <a:r>
              <a:rPr sz="2050" dirty="0">
                <a:latin typeface="Lucida Sans Unicode"/>
                <a:cs typeface="Lucida Sans Unicode"/>
              </a:rPr>
              <a:t>JDIH</a:t>
            </a:r>
            <a:r>
              <a:rPr sz="2050" spc="-30" dirty="0">
                <a:latin typeface="Lucida Sans Unicode"/>
                <a:cs typeface="Lucida Sans Unicode"/>
              </a:rPr>
              <a:t> </a:t>
            </a:r>
            <a:r>
              <a:rPr sz="2050" spc="50" dirty="0">
                <a:latin typeface="Lucida Sans Unicode"/>
                <a:cs typeface="Lucida Sans Unicode"/>
              </a:rPr>
              <a:t>tersedia</a:t>
            </a:r>
            <a:r>
              <a:rPr sz="2050" spc="-30" dirty="0">
                <a:latin typeface="Lucida Sans Unicode"/>
                <a:cs typeface="Lucida Sans Unicode"/>
              </a:rPr>
              <a:t> </a:t>
            </a:r>
            <a:r>
              <a:rPr sz="2050" spc="160" dirty="0">
                <a:latin typeface="Lucida Sans Unicode"/>
                <a:cs typeface="Lucida Sans Unicode"/>
              </a:rPr>
              <a:t>pada</a:t>
            </a:r>
            <a:r>
              <a:rPr sz="2050" spc="-30" dirty="0">
                <a:latin typeface="Lucida Sans Unicode"/>
                <a:cs typeface="Lucida Sans Unicode"/>
              </a:rPr>
              <a:t> </a:t>
            </a:r>
            <a:r>
              <a:rPr sz="2050" spc="45" dirty="0">
                <a:latin typeface="Lucida Sans Unicode"/>
                <a:cs typeface="Lucida Sans Unicode"/>
              </a:rPr>
              <a:t>playstore</a:t>
            </a:r>
            <a:r>
              <a:rPr sz="2050" spc="-30" dirty="0">
                <a:latin typeface="Lucida Sans Unicode"/>
                <a:cs typeface="Lucida Sans Unicode"/>
              </a:rPr>
              <a:t> </a:t>
            </a:r>
            <a:r>
              <a:rPr sz="2050" spc="120" dirty="0">
                <a:latin typeface="Lucida Sans Unicode"/>
                <a:cs typeface="Lucida Sans Unicode"/>
              </a:rPr>
              <a:t>dan</a:t>
            </a:r>
            <a:r>
              <a:rPr sz="2050" spc="-30" dirty="0">
                <a:latin typeface="Lucida Sans Unicode"/>
                <a:cs typeface="Lucida Sans Unicode"/>
              </a:rPr>
              <a:t> </a:t>
            </a:r>
            <a:r>
              <a:rPr sz="2050" spc="125" dirty="0">
                <a:latin typeface="Lucida Sans Unicode"/>
                <a:cs typeface="Lucida Sans Unicode"/>
              </a:rPr>
              <a:t>dapat</a:t>
            </a:r>
            <a:r>
              <a:rPr sz="2050" spc="-30" dirty="0">
                <a:latin typeface="Lucida Sans Unicode"/>
                <a:cs typeface="Lucida Sans Unicode"/>
              </a:rPr>
              <a:t> </a:t>
            </a:r>
            <a:r>
              <a:rPr sz="2050" dirty="0">
                <a:latin typeface="Lucida Sans Unicode"/>
                <a:cs typeface="Lucida Sans Unicode"/>
              </a:rPr>
              <a:t>diakses</a:t>
            </a:r>
            <a:r>
              <a:rPr sz="2050" spc="-25" dirty="0">
                <a:latin typeface="Lucida Sans Unicode"/>
                <a:cs typeface="Lucida Sans Unicode"/>
              </a:rPr>
              <a:t> </a:t>
            </a:r>
            <a:r>
              <a:rPr sz="2050" spc="160" dirty="0">
                <a:latin typeface="Lucida Sans Unicode"/>
                <a:cs typeface="Lucida Sans Unicode"/>
              </a:rPr>
              <a:t>pada</a:t>
            </a:r>
            <a:r>
              <a:rPr sz="2050" spc="-30" dirty="0">
                <a:latin typeface="Lucida Sans Unicode"/>
                <a:cs typeface="Lucida Sans Unicode"/>
              </a:rPr>
              <a:t> </a:t>
            </a:r>
            <a:r>
              <a:rPr sz="2050" spc="-25" dirty="0">
                <a:latin typeface="Lucida Sans Unicode"/>
                <a:cs typeface="Lucida Sans Unicode"/>
              </a:rPr>
              <a:t>url </a:t>
            </a:r>
            <a:r>
              <a:rPr sz="2050" spc="-10" dirty="0">
                <a:solidFill>
                  <a:srgbClr val="0000FF"/>
                </a:solidFill>
                <a:latin typeface="Lucida Sans Unicode"/>
                <a:cs typeface="Lucida Sans Unicode"/>
                <a:hlinkClick r:id="rId4"/>
              </a:rPr>
              <a:t>https://play.google.com/store/search?q=jdihn&amp;c=apps&amp;hl=id&amp;pli=1</a:t>
            </a:r>
            <a:endParaRPr sz="2050">
              <a:latin typeface="Lucida Sans Unicode"/>
              <a:cs typeface="Lucida Sans Unicode"/>
            </a:endParaRPr>
          </a:p>
        </p:txBody>
      </p: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405162" y="341369"/>
            <a:ext cx="16760190" cy="136144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4400" spc="330" dirty="0">
                <a:solidFill>
                  <a:srgbClr val="FFD024"/>
                </a:solidFill>
              </a:rPr>
              <a:t>Contoh</a:t>
            </a:r>
            <a:r>
              <a:rPr sz="4400" spc="-390" dirty="0">
                <a:solidFill>
                  <a:srgbClr val="FFD024"/>
                </a:solidFill>
              </a:rPr>
              <a:t> </a:t>
            </a:r>
            <a:r>
              <a:rPr sz="4400" spc="409" dirty="0">
                <a:solidFill>
                  <a:srgbClr val="FFD024"/>
                </a:solidFill>
              </a:rPr>
              <a:t>Data</a:t>
            </a:r>
            <a:r>
              <a:rPr sz="4400" spc="-385" dirty="0">
                <a:solidFill>
                  <a:srgbClr val="FFD024"/>
                </a:solidFill>
              </a:rPr>
              <a:t> </a:t>
            </a:r>
            <a:r>
              <a:rPr sz="4400" spc="405" dirty="0">
                <a:solidFill>
                  <a:srgbClr val="FFD024"/>
                </a:solidFill>
              </a:rPr>
              <a:t>Dukung</a:t>
            </a:r>
            <a:endParaRPr sz="4400"/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3600" spc="140" dirty="0">
                <a:solidFill>
                  <a:srgbClr val="FFFFFF"/>
                </a:solidFill>
              </a:rPr>
              <a:t>VARIABEL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II:</a:t>
            </a:r>
            <a:r>
              <a:rPr sz="3600" spc="305" dirty="0">
                <a:solidFill>
                  <a:srgbClr val="FFFFFF"/>
                </a:solidFill>
              </a:rPr>
              <a:t> </a:t>
            </a:r>
            <a:r>
              <a:rPr sz="3600" spc="155" dirty="0">
                <a:solidFill>
                  <a:srgbClr val="FFFFFF"/>
                </a:solidFill>
              </a:rPr>
              <a:t>AKSESIBILITAS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spc="155" dirty="0">
                <a:solidFill>
                  <a:srgbClr val="FFFFFF"/>
                </a:solidFill>
              </a:rPr>
              <a:t>TERHADAP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spc="245" dirty="0">
                <a:solidFill>
                  <a:srgbClr val="FFFFFF"/>
                </a:solidFill>
              </a:rPr>
              <a:t>DOKUMEN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spc="315" dirty="0">
                <a:solidFill>
                  <a:srgbClr val="FFFFFF"/>
                </a:solidFill>
              </a:rPr>
              <a:t>DAN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spc="220" dirty="0">
                <a:solidFill>
                  <a:srgbClr val="FFFFFF"/>
                </a:solidFill>
              </a:rPr>
              <a:t>INFORMASI</a:t>
            </a:r>
            <a:r>
              <a:rPr sz="3600" spc="-325" dirty="0">
                <a:solidFill>
                  <a:srgbClr val="FFFFFF"/>
                </a:solidFill>
              </a:rPr>
              <a:t> </a:t>
            </a:r>
            <a:r>
              <a:rPr sz="3600" spc="229" dirty="0">
                <a:solidFill>
                  <a:srgbClr val="FFFFFF"/>
                </a:solidFill>
              </a:rPr>
              <a:t>HUKUM</a:t>
            </a:r>
            <a:endParaRPr sz="3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1" y="3595831"/>
            <a:ext cx="6192520" cy="6691630"/>
            <a:chOff x="-41" y="3595831"/>
            <a:chExt cx="6192520" cy="6691630"/>
          </a:xfrm>
        </p:grpSpPr>
        <p:sp>
          <p:nvSpPr>
            <p:cNvPr id="3" name="object 3"/>
            <p:cNvSpPr/>
            <p:nvPr/>
          </p:nvSpPr>
          <p:spPr>
            <a:xfrm>
              <a:off x="0" y="4359337"/>
              <a:ext cx="4886960" cy="5927725"/>
            </a:xfrm>
            <a:custGeom>
              <a:avLst/>
              <a:gdLst/>
              <a:ahLst/>
              <a:cxnLst/>
              <a:rect l="l" t="t" r="r" b="b"/>
              <a:pathLst>
                <a:path w="4886960" h="5927725">
                  <a:moveTo>
                    <a:pt x="4505828" y="5927662"/>
                  </a:moveTo>
                  <a:lnTo>
                    <a:pt x="381000" y="5927662"/>
                  </a:lnTo>
                  <a:lnTo>
                    <a:pt x="333208" y="5924694"/>
                  </a:lnTo>
                  <a:lnTo>
                    <a:pt x="287187" y="5916026"/>
                  </a:lnTo>
                  <a:lnTo>
                    <a:pt x="243296" y="5902017"/>
                  </a:lnTo>
                  <a:lnTo>
                    <a:pt x="201889" y="5883022"/>
                  </a:lnTo>
                  <a:lnTo>
                    <a:pt x="163326" y="5859400"/>
                  </a:lnTo>
                  <a:lnTo>
                    <a:pt x="127962" y="5831507"/>
                  </a:lnTo>
                  <a:lnTo>
                    <a:pt x="96155" y="5799700"/>
                  </a:lnTo>
                  <a:lnTo>
                    <a:pt x="68262" y="5764336"/>
                  </a:lnTo>
                  <a:lnTo>
                    <a:pt x="44640" y="5725772"/>
                  </a:lnTo>
                  <a:lnTo>
                    <a:pt x="25645" y="5684366"/>
                  </a:lnTo>
                  <a:lnTo>
                    <a:pt x="11636" y="5640474"/>
                  </a:lnTo>
                  <a:lnTo>
                    <a:pt x="2968" y="5594454"/>
                  </a:lnTo>
                  <a:lnTo>
                    <a:pt x="0" y="5546662"/>
                  </a:lnTo>
                  <a:lnTo>
                    <a:pt x="0" y="381000"/>
                  </a:lnTo>
                  <a:lnTo>
                    <a:pt x="2968" y="333208"/>
                  </a:lnTo>
                  <a:lnTo>
                    <a:pt x="11636" y="287187"/>
                  </a:lnTo>
                  <a:lnTo>
                    <a:pt x="25645" y="243296"/>
                  </a:lnTo>
                  <a:lnTo>
                    <a:pt x="44640" y="201889"/>
                  </a:lnTo>
                  <a:lnTo>
                    <a:pt x="68262" y="163326"/>
                  </a:lnTo>
                  <a:lnTo>
                    <a:pt x="96155" y="127962"/>
                  </a:lnTo>
                  <a:lnTo>
                    <a:pt x="127962" y="96155"/>
                  </a:lnTo>
                  <a:lnTo>
                    <a:pt x="163326" y="68262"/>
                  </a:lnTo>
                  <a:lnTo>
                    <a:pt x="201889" y="44640"/>
                  </a:lnTo>
                  <a:lnTo>
                    <a:pt x="243296" y="25645"/>
                  </a:lnTo>
                  <a:lnTo>
                    <a:pt x="287187" y="11636"/>
                  </a:lnTo>
                  <a:lnTo>
                    <a:pt x="333208" y="2968"/>
                  </a:lnTo>
                  <a:lnTo>
                    <a:pt x="381000" y="0"/>
                  </a:lnTo>
                  <a:lnTo>
                    <a:pt x="4505828" y="0"/>
                  </a:lnTo>
                  <a:lnTo>
                    <a:pt x="4553619" y="2968"/>
                  </a:lnTo>
                  <a:lnTo>
                    <a:pt x="4599640" y="11636"/>
                  </a:lnTo>
                  <a:lnTo>
                    <a:pt x="4643532" y="25645"/>
                  </a:lnTo>
                  <a:lnTo>
                    <a:pt x="4684938" y="44640"/>
                  </a:lnTo>
                  <a:lnTo>
                    <a:pt x="4723501" y="68262"/>
                  </a:lnTo>
                  <a:lnTo>
                    <a:pt x="4758865" y="96155"/>
                  </a:lnTo>
                  <a:lnTo>
                    <a:pt x="4790672" y="127962"/>
                  </a:lnTo>
                  <a:lnTo>
                    <a:pt x="4818565" y="163326"/>
                  </a:lnTo>
                  <a:lnTo>
                    <a:pt x="4842187" y="201889"/>
                  </a:lnTo>
                  <a:lnTo>
                    <a:pt x="4861182" y="243296"/>
                  </a:lnTo>
                  <a:lnTo>
                    <a:pt x="4875192" y="287187"/>
                  </a:lnTo>
                  <a:lnTo>
                    <a:pt x="4883859" y="333208"/>
                  </a:lnTo>
                  <a:lnTo>
                    <a:pt x="4886828" y="381000"/>
                  </a:lnTo>
                  <a:lnTo>
                    <a:pt x="4886828" y="5546662"/>
                  </a:lnTo>
                  <a:lnTo>
                    <a:pt x="4883859" y="5594454"/>
                  </a:lnTo>
                  <a:lnTo>
                    <a:pt x="4875192" y="5640474"/>
                  </a:lnTo>
                  <a:lnTo>
                    <a:pt x="4861182" y="5684366"/>
                  </a:lnTo>
                  <a:lnTo>
                    <a:pt x="4842187" y="5725772"/>
                  </a:lnTo>
                  <a:lnTo>
                    <a:pt x="4818565" y="5764336"/>
                  </a:lnTo>
                  <a:lnTo>
                    <a:pt x="4790672" y="5799700"/>
                  </a:lnTo>
                  <a:lnTo>
                    <a:pt x="4758865" y="5831507"/>
                  </a:lnTo>
                  <a:lnTo>
                    <a:pt x="4723501" y="5859400"/>
                  </a:lnTo>
                  <a:lnTo>
                    <a:pt x="4684938" y="5883022"/>
                  </a:lnTo>
                  <a:lnTo>
                    <a:pt x="4643532" y="5902017"/>
                  </a:lnTo>
                  <a:lnTo>
                    <a:pt x="4599640" y="5916026"/>
                  </a:lnTo>
                  <a:lnTo>
                    <a:pt x="4553619" y="5924694"/>
                  </a:lnTo>
                  <a:lnTo>
                    <a:pt x="4505828" y="5927662"/>
                  </a:lnTo>
                  <a:close/>
                </a:path>
              </a:pathLst>
            </a:custGeom>
            <a:solidFill>
              <a:srgbClr val="030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3081" y="9305838"/>
              <a:ext cx="5629274" cy="86677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7548" y="9184169"/>
              <a:ext cx="986790" cy="986790"/>
            </a:xfrm>
            <a:custGeom>
              <a:avLst/>
              <a:gdLst/>
              <a:ahLst/>
              <a:cxnLst/>
              <a:rect l="l" t="t" r="r" b="b"/>
              <a:pathLst>
                <a:path w="986790" h="986790">
                  <a:moveTo>
                    <a:pt x="493356" y="493369"/>
                  </a:moveTo>
                  <a:lnTo>
                    <a:pt x="246684" y="493369"/>
                  </a:lnTo>
                  <a:lnTo>
                    <a:pt x="0" y="740054"/>
                  </a:lnTo>
                  <a:lnTo>
                    <a:pt x="0" y="986739"/>
                  </a:lnTo>
                  <a:lnTo>
                    <a:pt x="246684" y="986739"/>
                  </a:lnTo>
                  <a:lnTo>
                    <a:pt x="493356" y="740054"/>
                  </a:lnTo>
                  <a:lnTo>
                    <a:pt x="493356" y="493369"/>
                  </a:lnTo>
                  <a:close/>
                </a:path>
                <a:path w="986790" h="986790">
                  <a:moveTo>
                    <a:pt x="493356" y="0"/>
                  </a:moveTo>
                  <a:lnTo>
                    <a:pt x="246684" y="0"/>
                  </a:lnTo>
                  <a:lnTo>
                    <a:pt x="0" y="246684"/>
                  </a:lnTo>
                  <a:lnTo>
                    <a:pt x="0" y="493369"/>
                  </a:lnTo>
                  <a:lnTo>
                    <a:pt x="246684" y="493369"/>
                  </a:lnTo>
                  <a:lnTo>
                    <a:pt x="493356" y="246684"/>
                  </a:lnTo>
                  <a:lnTo>
                    <a:pt x="493356" y="0"/>
                  </a:lnTo>
                  <a:close/>
                </a:path>
                <a:path w="986790" h="986790">
                  <a:moveTo>
                    <a:pt x="986726" y="493369"/>
                  </a:moveTo>
                  <a:lnTo>
                    <a:pt x="740041" y="493369"/>
                  </a:lnTo>
                  <a:lnTo>
                    <a:pt x="493356" y="740054"/>
                  </a:lnTo>
                  <a:lnTo>
                    <a:pt x="493356" y="986739"/>
                  </a:lnTo>
                  <a:lnTo>
                    <a:pt x="740041" y="986739"/>
                  </a:lnTo>
                  <a:lnTo>
                    <a:pt x="986726" y="740054"/>
                  </a:lnTo>
                  <a:lnTo>
                    <a:pt x="986726" y="493369"/>
                  </a:lnTo>
                  <a:close/>
                </a:path>
                <a:path w="986790" h="986790">
                  <a:moveTo>
                    <a:pt x="986726" y="0"/>
                  </a:moveTo>
                  <a:lnTo>
                    <a:pt x="740041" y="0"/>
                  </a:lnTo>
                  <a:lnTo>
                    <a:pt x="493356" y="246684"/>
                  </a:lnTo>
                  <a:lnTo>
                    <a:pt x="493356" y="493369"/>
                  </a:lnTo>
                  <a:lnTo>
                    <a:pt x="740041" y="493369"/>
                  </a:lnTo>
                  <a:lnTo>
                    <a:pt x="986726" y="246684"/>
                  </a:lnTo>
                  <a:lnTo>
                    <a:pt x="986726" y="0"/>
                  </a:lnTo>
                  <a:close/>
                </a:path>
              </a:pathLst>
            </a:custGeom>
            <a:solidFill>
              <a:srgbClr val="3233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081" y="3595831"/>
              <a:ext cx="5128987" cy="601053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-38" y="5797397"/>
              <a:ext cx="690880" cy="697865"/>
            </a:xfrm>
            <a:custGeom>
              <a:avLst/>
              <a:gdLst/>
              <a:ahLst/>
              <a:cxnLst/>
              <a:rect l="l" t="t" r="r" b="b"/>
              <a:pathLst>
                <a:path w="690880" h="697864">
                  <a:moveTo>
                    <a:pt x="39839" y="677494"/>
                  </a:moveTo>
                  <a:lnTo>
                    <a:pt x="38277" y="669747"/>
                  </a:lnTo>
                  <a:lnTo>
                    <a:pt x="34010" y="663409"/>
                  </a:lnTo>
                  <a:lnTo>
                    <a:pt x="27673" y="659142"/>
                  </a:lnTo>
                  <a:lnTo>
                    <a:pt x="19913" y="657567"/>
                  </a:lnTo>
                  <a:lnTo>
                    <a:pt x="12153" y="659142"/>
                  </a:lnTo>
                  <a:lnTo>
                    <a:pt x="5829" y="663409"/>
                  </a:lnTo>
                  <a:lnTo>
                    <a:pt x="1549" y="669747"/>
                  </a:lnTo>
                  <a:lnTo>
                    <a:pt x="0" y="677494"/>
                  </a:lnTo>
                  <a:lnTo>
                    <a:pt x="1549" y="685253"/>
                  </a:lnTo>
                  <a:lnTo>
                    <a:pt x="5829" y="691591"/>
                  </a:lnTo>
                  <a:lnTo>
                    <a:pt x="12153" y="695858"/>
                  </a:lnTo>
                  <a:lnTo>
                    <a:pt x="19913" y="697420"/>
                  </a:lnTo>
                  <a:lnTo>
                    <a:pt x="27673" y="695858"/>
                  </a:lnTo>
                  <a:lnTo>
                    <a:pt x="34010" y="691591"/>
                  </a:lnTo>
                  <a:lnTo>
                    <a:pt x="38277" y="685253"/>
                  </a:lnTo>
                  <a:lnTo>
                    <a:pt x="39839" y="677494"/>
                  </a:lnTo>
                  <a:close/>
                </a:path>
                <a:path w="690880" h="697864">
                  <a:moveTo>
                    <a:pt x="39839" y="458317"/>
                  </a:moveTo>
                  <a:lnTo>
                    <a:pt x="38277" y="450557"/>
                  </a:lnTo>
                  <a:lnTo>
                    <a:pt x="34010" y="444220"/>
                  </a:lnTo>
                  <a:lnTo>
                    <a:pt x="27673" y="439953"/>
                  </a:lnTo>
                  <a:lnTo>
                    <a:pt x="19913" y="438391"/>
                  </a:lnTo>
                  <a:lnTo>
                    <a:pt x="12153" y="439953"/>
                  </a:lnTo>
                  <a:lnTo>
                    <a:pt x="5829" y="444220"/>
                  </a:lnTo>
                  <a:lnTo>
                    <a:pt x="1549" y="450557"/>
                  </a:lnTo>
                  <a:lnTo>
                    <a:pt x="0" y="458317"/>
                  </a:lnTo>
                  <a:lnTo>
                    <a:pt x="1549" y="466064"/>
                  </a:lnTo>
                  <a:lnTo>
                    <a:pt x="5829" y="472401"/>
                  </a:lnTo>
                  <a:lnTo>
                    <a:pt x="12153" y="476669"/>
                  </a:lnTo>
                  <a:lnTo>
                    <a:pt x="19913" y="478243"/>
                  </a:lnTo>
                  <a:lnTo>
                    <a:pt x="27673" y="476669"/>
                  </a:lnTo>
                  <a:lnTo>
                    <a:pt x="34010" y="472401"/>
                  </a:lnTo>
                  <a:lnTo>
                    <a:pt x="38277" y="466064"/>
                  </a:lnTo>
                  <a:lnTo>
                    <a:pt x="39839" y="458317"/>
                  </a:lnTo>
                  <a:close/>
                </a:path>
                <a:path w="690880" h="697864">
                  <a:moveTo>
                    <a:pt x="39839" y="239115"/>
                  </a:moveTo>
                  <a:lnTo>
                    <a:pt x="38277" y="231355"/>
                  </a:lnTo>
                  <a:lnTo>
                    <a:pt x="34010" y="225031"/>
                  </a:lnTo>
                  <a:lnTo>
                    <a:pt x="27673" y="220751"/>
                  </a:lnTo>
                  <a:lnTo>
                    <a:pt x="19913" y="219189"/>
                  </a:lnTo>
                  <a:lnTo>
                    <a:pt x="12153" y="220751"/>
                  </a:lnTo>
                  <a:lnTo>
                    <a:pt x="5829" y="225031"/>
                  </a:lnTo>
                  <a:lnTo>
                    <a:pt x="1549" y="231355"/>
                  </a:lnTo>
                  <a:lnTo>
                    <a:pt x="0" y="239115"/>
                  </a:lnTo>
                  <a:lnTo>
                    <a:pt x="1549" y="246875"/>
                  </a:lnTo>
                  <a:lnTo>
                    <a:pt x="5829" y="253212"/>
                  </a:lnTo>
                  <a:lnTo>
                    <a:pt x="12153" y="257479"/>
                  </a:lnTo>
                  <a:lnTo>
                    <a:pt x="19913" y="259041"/>
                  </a:lnTo>
                  <a:lnTo>
                    <a:pt x="27673" y="257479"/>
                  </a:lnTo>
                  <a:lnTo>
                    <a:pt x="34010" y="253212"/>
                  </a:lnTo>
                  <a:lnTo>
                    <a:pt x="38277" y="246875"/>
                  </a:lnTo>
                  <a:lnTo>
                    <a:pt x="39839" y="239115"/>
                  </a:lnTo>
                  <a:close/>
                </a:path>
                <a:path w="690880" h="697864">
                  <a:moveTo>
                    <a:pt x="39839" y="19926"/>
                  </a:moveTo>
                  <a:lnTo>
                    <a:pt x="38277" y="12179"/>
                  </a:lnTo>
                  <a:lnTo>
                    <a:pt x="34010" y="5842"/>
                  </a:lnTo>
                  <a:lnTo>
                    <a:pt x="27673" y="1574"/>
                  </a:lnTo>
                  <a:lnTo>
                    <a:pt x="19913" y="0"/>
                  </a:lnTo>
                  <a:lnTo>
                    <a:pt x="12153" y="1574"/>
                  </a:lnTo>
                  <a:lnTo>
                    <a:pt x="5829" y="5842"/>
                  </a:lnTo>
                  <a:lnTo>
                    <a:pt x="1549" y="12179"/>
                  </a:lnTo>
                  <a:lnTo>
                    <a:pt x="0" y="19926"/>
                  </a:lnTo>
                  <a:lnTo>
                    <a:pt x="1549" y="27686"/>
                  </a:lnTo>
                  <a:lnTo>
                    <a:pt x="5829" y="34023"/>
                  </a:lnTo>
                  <a:lnTo>
                    <a:pt x="12153" y="38290"/>
                  </a:lnTo>
                  <a:lnTo>
                    <a:pt x="19913" y="39852"/>
                  </a:lnTo>
                  <a:lnTo>
                    <a:pt x="27673" y="38290"/>
                  </a:lnTo>
                  <a:lnTo>
                    <a:pt x="34010" y="34023"/>
                  </a:lnTo>
                  <a:lnTo>
                    <a:pt x="38277" y="27686"/>
                  </a:lnTo>
                  <a:lnTo>
                    <a:pt x="39839" y="19926"/>
                  </a:lnTo>
                  <a:close/>
                </a:path>
                <a:path w="690880" h="697864">
                  <a:moveTo>
                    <a:pt x="256832" y="677494"/>
                  </a:moveTo>
                  <a:lnTo>
                    <a:pt x="255257" y="669747"/>
                  </a:lnTo>
                  <a:lnTo>
                    <a:pt x="250990" y="663409"/>
                  </a:lnTo>
                  <a:lnTo>
                    <a:pt x="244652" y="659142"/>
                  </a:lnTo>
                  <a:lnTo>
                    <a:pt x="236905" y="657567"/>
                  </a:lnTo>
                  <a:lnTo>
                    <a:pt x="229146" y="659142"/>
                  </a:lnTo>
                  <a:lnTo>
                    <a:pt x="222808" y="663409"/>
                  </a:lnTo>
                  <a:lnTo>
                    <a:pt x="218541" y="669747"/>
                  </a:lnTo>
                  <a:lnTo>
                    <a:pt x="216966" y="677494"/>
                  </a:lnTo>
                  <a:lnTo>
                    <a:pt x="218541" y="685253"/>
                  </a:lnTo>
                  <a:lnTo>
                    <a:pt x="222808" y="691591"/>
                  </a:lnTo>
                  <a:lnTo>
                    <a:pt x="229146" y="695858"/>
                  </a:lnTo>
                  <a:lnTo>
                    <a:pt x="236905" y="697420"/>
                  </a:lnTo>
                  <a:lnTo>
                    <a:pt x="244652" y="695858"/>
                  </a:lnTo>
                  <a:lnTo>
                    <a:pt x="250990" y="691591"/>
                  </a:lnTo>
                  <a:lnTo>
                    <a:pt x="255257" y="685253"/>
                  </a:lnTo>
                  <a:lnTo>
                    <a:pt x="256832" y="677494"/>
                  </a:lnTo>
                  <a:close/>
                </a:path>
                <a:path w="690880" h="697864">
                  <a:moveTo>
                    <a:pt x="256832" y="458317"/>
                  </a:moveTo>
                  <a:lnTo>
                    <a:pt x="255257" y="450557"/>
                  </a:lnTo>
                  <a:lnTo>
                    <a:pt x="250990" y="444220"/>
                  </a:lnTo>
                  <a:lnTo>
                    <a:pt x="244652" y="439953"/>
                  </a:lnTo>
                  <a:lnTo>
                    <a:pt x="236905" y="438391"/>
                  </a:lnTo>
                  <a:lnTo>
                    <a:pt x="229146" y="439953"/>
                  </a:lnTo>
                  <a:lnTo>
                    <a:pt x="222808" y="444220"/>
                  </a:lnTo>
                  <a:lnTo>
                    <a:pt x="218541" y="450557"/>
                  </a:lnTo>
                  <a:lnTo>
                    <a:pt x="216966" y="458317"/>
                  </a:lnTo>
                  <a:lnTo>
                    <a:pt x="218541" y="466064"/>
                  </a:lnTo>
                  <a:lnTo>
                    <a:pt x="222808" y="472401"/>
                  </a:lnTo>
                  <a:lnTo>
                    <a:pt x="229146" y="476669"/>
                  </a:lnTo>
                  <a:lnTo>
                    <a:pt x="236905" y="478243"/>
                  </a:lnTo>
                  <a:lnTo>
                    <a:pt x="244652" y="476669"/>
                  </a:lnTo>
                  <a:lnTo>
                    <a:pt x="250990" y="472401"/>
                  </a:lnTo>
                  <a:lnTo>
                    <a:pt x="255257" y="466064"/>
                  </a:lnTo>
                  <a:lnTo>
                    <a:pt x="256832" y="458317"/>
                  </a:lnTo>
                  <a:close/>
                </a:path>
                <a:path w="690880" h="697864">
                  <a:moveTo>
                    <a:pt x="256832" y="239115"/>
                  </a:moveTo>
                  <a:lnTo>
                    <a:pt x="255257" y="231355"/>
                  </a:lnTo>
                  <a:lnTo>
                    <a:pt x="250990" y="225031"/>
                  </a:lnTo>
                  <a:lnTo>
                    <a:pt x="244652" y="220751"/>
                  </a:lnTo>
                  <a:lnTo>
                    <a:pt x="236905" y="219189"/>
                  </a:lnTo>
                  <a:lnTo>
                    <a:pt x="229146" y="220751"/>
                  </a:lnTo>
                  <a:lnTo>
                    <a:pt x="222808" y="225031"/>
                  </a:lnTo>
                  <a:lnTo>
                    <a:pt x="218541" y="231355"/>
                  </a:lnTo>
                  <a:lnTo>
                    <a:pt x="216966" y="239115"/>
                  </a:lnTo>
                  <a:lnTo>
                    <a:pt x="218541" y="246875"/>
                  </a:lnTo>
                  <a:lnTo>
                    <a:pt x="222808" y="253212"/>
                  </a:lnTo>
                  <a:lnTo>
                    <a:pt x="229146" y="257479"/>
                  </a:lnTo>
                  <a:lnTo>
                    <a:pt x="236905" y="259041"/>
                  </a:lnTo>
                  <a:lnTo>
                    <a:pt x="244652" y="257479"/>
                  </a:lnTo>
                  <a:lnTo>
                    <a:pt x="250990" y="253212"/>
                  </a:lnTo>
                  <a:lnTo>
                    <a:pt x="255257" y="246875"/>
                  </a:lnTo>
                  <a:lnTo>
                    <a:pt x="256832" y="239115"/>
                  </a:lnTo>
                  <a:close/>
                </a:path>
                <a:path w="690880" h="697864">
                  <a:moveTo>
                    <a:pt x="256832" y="19926"/>
                  </a:moveTo>
                  <a:lnTo>
                    <a:pt x="255257" y="12179"/>
                  </a:lnTo>
                  <a:lnTo>
                    <a:pt x="250990" y="5842"/>
                  </a:lnTo>
                  <a:lnTo>
                    <a:pt x="244652" y="1574"/>
                  </a:lnTo>
                  <a:lnTo>
                    <a:pt x="236905" y="0"/>
                  </a:lnTo>
                  <a:lnTo>
                    <a:pt x="229146" y="1574"/>
                  </a:lnTo>
                  <a:lnTo>
                    <a:pt x="222808" y="5842"/>
                  </a:lnTo>
                  <a:lnTo>
                    <a:pt x="218541" y="12179"/>
                  </a:lnTo>
                  <a:lnTo>
                    <a:pt x="216966" y="19926"/>
                  </a:lnTo>
                  <a:lnTo>
                    <a:pt x="218541" y="27686"/>
                  </a:lnTo>
                  <a:lnTo>
                    <a:pt x="222808" y="34023"/>
                  </a:lnTo>
                  <a:lnTo>
                    <a:pt x="229146" y="38290"/>
                  </a:lnTo>
                  <a:lnTo>
                    <a:pt x="236905" y="39852"/>
                  </a:lnTo>
                  <a:lnTo>
                    <a:pt x="244652" y="38290"/>
                  </a:lnTo>
                  <a:lnTo>
                    <a:pt x="250990" y="34023"/>
                  </a:lnTo>
                  <a:lnTo>
                    <a:pt x="255257" y="27686"/>
                  </a:lnTo>
                  <a:lnTo>
                    <a:pt x="256832" y="19926"/>
                  </a:lnTo>
                  <a:close/>
                </a:path>
                <a:path w="690880" h="697864">
                  <a:moveTo>
                    <a:pt x="473798" y="677494"/>
                  </a:moveTo>
                  <a:lnTo>
                    <a:pt x="472236" y="669747"/>
                  </a:lnTo>
                  <a:lnTo>
                    <a:pt x="467969" y="663409"/>
                  </a:lnTo>
                  <a:lnTo>
                    <a:pt x="461632" y="659142"/>
                  </a:lnTo>
                  <a:lnTo>
                    <a:pt x="453872" y="657567"/>
                  </a:lnTo>
                  <a:lnTo>
                    <a:pt x="446112" y="659142"/>
                  </a:lnTo>
                  <a:lnTo>
                    <a:pt x="439788" y="663409"/>
                  </a:lnTo>
                  <a:lnTo>
                    <a:pt x="435508" y="669747"/>
                  </a:lnTo>
                  <a:lnTo>
                    <a:pt x="433946" y="677494"/>
                  </a:lnTo>
                  <a:lnTo>
                    <a:pt x="435508" y="685253"/>
                  </a:lnTo>
                  <a:lnTo>
                    <a:pt x="439788" y="691591"/>
                  </a:lnTo>
                  <a:lnTo>
                    <a:pt x="446112" y="695858"/>
                  </a:lnTo>
                  <a:lnTo>
                    <a:pt x="453872" y="697420"/>
                  </a:lnTo>
                  <a:lnTo>
                    <a:pt x="461632" y="695858"/>
                  </a:lnTo>
                  <a:lnTo>
                    <a:pt x="467969" y="691591"/>
                  </a:lnTo>
                  <a:lnTo>
                    <a:pt x="472236" y="685253"/>
                  </a:lnTo>
                  <a:lnTo>
                    <a:pt x="473798" y="677494"/>
                  </a:lnTo>
                  <a:close/>
                </a:path>
                <a:path w="690880" h="697864">
                  <a:moveTo>
                    <a:pt x="473798" y="458317"/>
                  </a:moveTo>
                  <a:lnTo>
                    <a:pt x="472236" y="450557"/>
                  </a:lnTo>
                  <a:lnTo>
                    <a:pt x="467969" y="444220"/>
                  </a:lnTo>
                  <a:lnTo>
                    <a:pt x="461632" y="439953"/>
                  </a:lnTo>
                  <a:lnTo>
                    <a:pt x="453872" y="438391"/>
                  </a:lnTo>
                  <a:lnTo>
                    <a:pt x="446112" y="439953"/>
                  </a:lnTo>
                  <a:lnTo>
                    <a:pt x="439788" y="444220"/>
                  </a:lnTo>
                  <a:lnTo>
                    <a:pt x="435508" y="450557"/>
                  </a:lnTo>
                  <a:lnTo>
                    <a:pt x="433946" y="458317"/>
                  </a:lnTo>
                  <a:lnTo>
                    <a:pt x="435508" y="466064"/>
                  </a:lnTo>
                  <a:lnTo>
                    <a:pt x="439788" y="472401"/>
                  </a:lnTo>
                  <a:lnTo>
                    <a:pt x="446112" y="476669"/>
                  </a:lnTo>
                  <a:lnTo>
                    <a:pt x="453872" y="478243"/>
                  </a:lnTo>
                  <a:lnTo>
                    <a:pt x="461632" y="476669"/>
                  </a:lnTo>
                  <a:lnTo>
                    <a:pt x="467969" y="472401"/>
                  </a:lnTo>
                  <a:lnTo>
                    <a:pt x="472236" y="466064"/>
                  </a:lnTo>
                  <a:lnTo>
                    <a:pt x="473798" y="458317"/>
                  </a:lnTo>
                  <a:close/>
                </a:path>
                <a:path w="690880" h="697864">
                  <a:moveTo>
                    <a:pt x="473798" y="239115"/>
                  </a:moveTo>
                  <a:lnTo>
                    <a:pt x="472236" y="231355"/>
                  </a:lnTo>
                  <a:lnTo>
                    <a:pt x="467969" y="225031"/>
                  </a:lnTo>
                  <a:lnTo>
                    <a:pt x="461632" y="220751"/>
                  </a:lnTo>
                  <a:lnTo>
                    <a:pt x="453872" y="219189"/>
                  </a:lnTo>
                  <a:lnTo>
                    <a:pt x="446112" y="220751"/>
                  </a:lnTo>
                  <a:lnTo>
                    <a:pt x="439788" y="225031"/>
                  </a:lnTo>
                  <a:lnTo>
                    <a:pt x="435508" y="231355"/>
                  </a:lnTo>
                  <a:lnTo>
                    <a:pt x="433946" y="239115"/>
                  </a:lnTo>
                  <a:lnTo>
                    <a:pt x="435508" y="246875"/>
                  </a:lnTo>
                  <a:lnTo>
                    <a:pt x="439788" y="253212"/>
                  </a:lnTo>
                  <a:lnTo>
                    <a:pt x="446112" y="257479"/>
                  </a:lnTo>
                  <a:lnTo>
                    <a:pt x="453872" y="259041"/>
                  </a:lnTo>
                  <a:lnTo>
                    <a:pt x="461632" y="257479"/>
                  </a:lnTo>
                  <a:lnTo>
                    <a:pt x="467969" y="253212"/>
                  </a:lnTo>
                  <a:lnTo>
                    <a:pt x="472236" y="246875"/>
                  </a:lnTo>
                  <a:lnTo>
                    <a:pt x="473798" y="239115"/>
                  </a:lnTo>
                  <a:close/>
                </a:path>
                <a:path w="690880" h="697864">
                  <a:moveTo>
                    <a:pt x="473798" y="19926"/>
                  </a:moveTo>
                  <a:lnTo>
                    <a:pt x="472236" y="12179"/>
                  </a:lnTo>
                  <a:lnTo>
                    <a:pt x="467969" y="5842"/>
                  </a:lnTo>
                  <a:lnTo>
                    <a:pt x="461632" y="1574"/>
                  </a:lnTo>
                  <a:lnTo>
                    <a:pt x="453872" y="0"/>
                  </a:lnTo>
                  <a:lnTo>
                    <a:pt x="446112" y="1574"/>
                  </a:lnTo>
                  <a:lnTo>
                    <a:pt x="439788" y="5842"/>
                  </a:lnTo>
                  <a:lnTo>
                    <a:pt x="435508" y="12179"/>
                  </a:lnTo>
                  <a:lnTo>
                    <a:pt x="433946" y="19926"/>
                  </a:lnTo>
                  <a:lnTo>
                    <a:pt x="435508" y="27686"/>
                  </a:lnTo>
                  <a:lnTo>
                    <a:pt x="439788" y="34023"/>
                  </a:lnTo>
                  <a:lnTo>
                    <a:pt x="446112" y="38290"/>
                  </a:lnTo>
                  <a:lnTo>
                    <a:pt x="453872" y="39852"/>
                  </a:lnTo>
                  <a:lnTo>
                    <a:pt x="461632" y="38290"/>
                  </a:lnTo>
                  <a:lnTo>
                    <a:pt x="467969" y="34023"/>
                  </a:lnTo>
                  <a:lnTo>
                    <a:pt x="472236" y="27686"/>
                  </a:lnTo>
                  <a:lnTo>
                    <a:pt x="473798" y="19926"/>
                  </a:lnTo>
                  <a:close/>
                </a:path>
                <a:path w="690880" h="697864">
                  <a:moveTo>
                    <a:pt x="690791" y="677494"/>
                  </a:moveTo>
                  <a:lnTo>
                    <a:pt x="689216" y="669747"/>
                  </a:lnTo>
                  <a:lnTo>
                    <a:pt x="684949" y="663409"/>
                  </a:lnTo>
                  <a:lnTo>
                    <a:pt x="678611" y="659142"/>
                  </a:lnTo>
                  <a:lnTo>
                    <a:pt x="670864" y="657567"/>
                  </a:lnTo>
                  <a:lnTo>
                    <a:pt x="663105" y="659142"/>
                  </a:lnTo>
                  <a:lnTo>
                    <a:pt x="656767" y="663409"/>
                  </a:lnTo>
                  <a:lnTo>
                    <a:pt x="652500" y="669747"/>
                  </a:lnTo>
                  <a:lnTo>
                    <a:pt x="650938" y="677494"/>
                  </a:lnTo>
                  <a:lnTo>
                    <a:pt x="652500" y="685253"/>
                  </a:lnTo>
                  <a:lnTo>
                    <a:pt x="656767" y="691591"/>
                  </a:lnTo>
                  <a:lnTo>
                    <a:pt x="663105" y="695858"/>
                  </a:lnTo>
                  <a:lnTo>
                    <a:pt x="670864" y="697420"/>
                  </a:lnTo>
                  <a:lnTo>
                    <a:pt x="678611" y="695858"/>
                  </a:lnTo>
                  <a:lnTo>
                    <a:pt x="684949" y="691591"/>
                  </a:lnTo>
                  <a:lnTo>
                    <a:pt x="689216" y="685253"/>
                  </a:lnTo>
                  <a:lnTo>
                    <a:pt x="690791" y="677494"/>
                  </a:lnTo>
                  <a:close/>
                </a:path>
                <a:path w="690880" h="697864">
                  <a:moveTo>
                    <a:pt x="690791" y="458317"/>
                  </a:moveTo>
                  <a:lnTo>
                    <a:pt x="689216" y="450557"/>
                  </a:lnTo>
                  <a:lnTo>
                    <a:pt x="684949" y="444220"/>
                  </a:lnTo>
                  <a:lnTo>
                    <a:pt x="678611" y="439953"/>
                  </a:lnTo>
                  <a:lnTo>
                    <a:pt x="670864" y="438391"/>
                  </a:lnTo>
                  <a:lnTo>
                    <a:pt x="663105" y="439953"/>
                  </a:lnTo>
                  <a:lnTo>
                    <a:pt x="656767" y="444220"/>
                  </a:lnTo>
                  <a:lnTo>
                    <a:pt x="652500" y="450557"/>
                  </a:lnTo>
                  <a:lnTo>
                    <a:pt x="650938" y="458317"/>
                  </a:lnTo>
                  <a:lnTo>
                    <a:pt x="652500" y="466064"/>
                  </a:lnTo>
                  <a:lnTo>
                    <a:pt x="656767" y="472401"/>
                  </a:lnTo>
                  <a:lnTo>
                    <a:pt x="663105" y="476669"/>
                  </a:lnTo>
                  <a:lnTo>
                    <a:pt x="670864" y="478243"/>
                  </a:lnTo>
                  <a:lnTo>
                    <a:pt x="678611" y="476669"/>
                  </a:lnTo>
                  <a:lnTo>
                    <a:pt x="684949" y="472401"/>
                  </a:lnTo>
                  <a:lnTo>
                    <a:pt x="689216" y="466064"/>
                  </a:lnTo>
                  <a:lnTo>
                    <a:pt x="690791" y="458317"/>
                  </a:lnTo>
                  <a:close/>
                </a:path>
                <a:path w="690880" h="697864">
                  <a:moveTo>
                    <a:pt x="690791" y="239115"/>
                  </a:moveTo>
                  <a:lnTo>
                    <a:pt x="689216" y="231355"/>
                  </a:lnTo>
                  <a:lnTo>
                    <a:pt x="684949" y="225031"/>
                  </a:lnTo>
                  <a:lnTo>
                    <a:pt x="678611" y="220751"/>
                  </a:lnTo>
                  <a:lnTo>
                    <a:pt x="670864" y="219189"/>
                  </a:lnTo>
                  <a:lnTo>
                    <a:pt x="663105" y="220751"/>
                  </a:lnTo>
                  <a:lnTo>
                    <a:pt x="656767" y="225031"/>
                  </a:lnTo>
                  <a:lnTo>
                    <a:pt x="652500" y="231355"/>
                  </a:lnTo>
                  <a:lnTo>
                    <a:pt x="650938" y="239115"/>
                  </a:lnTo>
                  <a:lnTo>
                    <a:pt x="652500" y="246875"/>
                  </a:lnTo>
                  <a:lnTo>
                    <a:pt x="656767" y="253212"/>
                  </a:lnTo>
                  <a:lnTo>
                    <a:pt x="663105" y="257479"/>
                  </a:lnTo>
                  <a:lnTo>
                    <a:pt x="670864" y="259041"/>
                  </a:lnTo>
                  <a:lnTo>
                    <a:pt x="678611" y="257479"/>
                  </a:lnTo>
                  <a:lnTo>
                    <a:pt x="684949" y="253212"/>
                  </a:lnTo>
                  <a:lnTo>
                    <a:pt x="689216" y="246875"/>
                  </a:lnTo>
                  <a:lnTo>
                    <a:pt x="690791" y="239115"/>
                  </a:lnTo>
                  <a:close/>
                </a:path>
                <a:path w="690880" h="697864">
                  <a:moveTo>
                    <a:pt x="690791" y="19926"/>
                  </a:moveTo>
                  <a:lnTo>
                    <a:pt x="689216" y="12179"/>
                  </a:lnTo>
                  <a:lnTo>
                    <a:pt x="684949" y="5842"/>
                  </a:lnTo>
                  <a:lnTo>
                    <a:pt x="678611" y="1574"/>
                  </a:lnTo>
                  <a:lnTo>
                    <a:pt x="670864" y="0"/>
                  </a:lnTo>
                  <a:lnTo>
                    <a:pt x="663105" y="1574"/>
                  </a:lnTo>
                  <a:lnTo>
                    <a:pt x="656767" y="5842"/>
                  </a:lnTo>
                  <a:lnTo>
                    <a:pt x="652500" y="12179"/>
                  </a:lnTo>
                  <a:lnTo>
                    <a:pt x="650938" y="19926"/>
                  </a:lnTo>
                  <a:lnTo>
                    <a:pt x="652500" y="27686"/>
                  </a:lnTo>
                  <a:lnTo>
                    <a:pt x="656767" y="34023"/>
                  </a:lnTo>
                  <a:lnTo>
                    <a:pt x="663105" y="38290"/>
                  </a:lnTo>
                  <a:lnTo>
                    <a:pt x="670864" y="39852"/>
                  </a:lnTo>
                  <a:lnTo>
                    <a:pt x="678611" y="38290"/>
                  </a:lnTo>
                  <a:lnTo>
                    <a:pt x="684949" y="34023"/>
                  </a:lnTo>
                  <a:lnTo>
                    <a:pt x="689216" y="27686"/>
                  </a:lnTo>
                  <a:lnTo>
                    <a:pt x="690791" y="199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0" y="0"/>
            <a:ext cx="18288000" cy="1631314"/>
          </a:xfrm>
          <a:custGeom>
            <a:avLst/>
            <a:gdLst/>
            <a:ahLst/>
            <a:cxnLst/>
            <a:rect l="l" t="t" r="r" b="b"/>
            <a:pathLst>
              <a:path w="18288000" h="1631314">
                <a:moveTo>
                  <a:pt x="17906998" y="1631152"/>
                </a:moveTo>
                <a:lnTo>
                  <a:pt x="381000" y="1631152"/>
                </a:lnTo>
                <a:lnTo>
                  <a:pt x="333208" y="1628183"/>
                </a:lnTo>
                <a:lnTo>
                  <a:pt x="287187" y="1619516"/>
                </a:lnTo>
                <a:lnTo>
                  <a:pt x="243296" y="1605506"/>
                </a:lnTo>
                <a:lnTo>
                  <a:pt x="201889" y="1586512"/>
                </a:lnTo>
                <a:lnTo>
                  <a:pt x="163326" y="1562889"/>
                </a:lnTo>
                <a:lnTo>
                  <a:pt x="127962" y="1534996"/>
                </a:lnTo>
                <a:lnTo>
                  <a:pt x="96155" y="1503189"/>
                </a:lnTo>
                <a:lnTo>
                  <a:pt x="68262" y="1467825"/>
                </a:lnTo>
                <a:lnTo>
                  <a:pt x="44640" y="1429262"/>
                </a:lnTo>
                <a:lnTo>
                  <a:pt x="25645" y="1387856"/>
                </a:lnTo>
                <a:lnTo>
                  <a:pt x="11636" y="1343964"/>
                </a:lnTo>
                <a:lnTo>
                  <a:pt x="2968" y="1297944"/>
                </a:lnTo>
                <a:lnTo>
                  <a:pt x="0" y="1250152"/>
                </a:lnTo>
                <a:lnTo>
                  <a:pt x="0" y="224250"/>
                </a:lnTo>
                <a:lnTo>
                  <a:pt x="2968" y="176458"/>
                </a:lnTo>
                <a:lnTo>
                  <a:pt x="11636" y="130438"/>
                </a:lnTo>
                <a:lnTo>
                  <a:pt x="25645" y="86546"/>
                </a:lnTo>
                <a:lnTo>
                  <a:pt x="44640" y="45140"/>
                </a:lnTo>
                <a:lnTo>
                  <a:pt x="68262" y="6576"/>
                </a:lnTo>
                <a:lnTo>
                  <a:pt x="73449" y="0"/>
                </a:lnTo>
                <a:lnTo>
                  <a:pt x="18214550" y="0"/>
                </a:lnTo>
                <a:lnTo>
                  <a:pt x="18243359" y="45140"/>
                </a:lnTo>
                <a:lnTo>
                  <a:pt x="18262354" y="86546"/>
                </a:lnTo>
                <a:lnTo>
                  <a:pt x="18276364" y="130438"/>
                </a:lnTo>
                <a:lnTo>
                  <a:pt x="18285031" y="176458"/>
                </a:lnTo>
                <a:lnTo>
                  <a:pt x="18288000" y="224250"/>
                </a:lnTo>
                <a:lnTo>
                  <a:pt x="18288000" y="1250152"/>
                </a:lnTo>
                <a:lnTo>
                  <a:pt x="18285031" y="1297944"/>
                </a:lnTo>
                <a:lnTo>
                  <a:pt x="18276364" y="1343964"/>
                </a:lnTo>
                <a:lnTo>
                  <a:pt x="18262354" y="1387856"/>
                </a:lnTo>
                <a:lnTo>
                  <a:pt x="18243359" y="1429262"/>
                </a:lnTo>
                <a:lnTo>
                  <a:pt x="18219737" y="1467825"/>
                </a:lnTo>
                <a:lnTo>
                  <a:pt x="18191844" y="1503189"/>
                </a:lnTo>
                <a:lnTo>
                  <a:pt x="18160037" y="1534996"/>
                </a:lnTo>
                <a:lnTo>
                  <a:pt x="18124673" y="1562889"/>
                </a:lnTo>
                <a:lnTo>
                  <a:pt x="18086109" y="1586512"/>
                </a:lnTo>
                <a:lnTo>
                  <a:pt x="18044703" y="1605506"/>
                </a:lnTo>
                <a:lnTo>
                  <a:pt x="18000811" y="1619516"/>
                </a:lnTo>
                <a:lnTo>
                  <a:pt x="17954790" y="1628183"/>
                </a:lnTo>
                <a:lnTo>
                  <a:pt x="17906998" y="1631152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1255208" y="25872"/>
            <a:ext cx="13359765" cy="14236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5250"/>
              </a:lnSpc>
              <a:spcBef>
                <a:spcPts val="700"/>
              </a:spcBef>
            </a:pPr>
            <a:r>
              <a:rPr sz="4800" spc="105" dirty="0">
                <a:solidFill>
                  <a:srgbClr val="FFD024"/>
                </a:solidFill>
              </a:rPr>
              <a:t>VARIABEL</a:t>
            </a:r>
            <a:r>
              <a:rPr sz="4800" spc="-365" dirty="0">
                <a:solidFill>
                  <a:srgbClr val="FFD024"/>
                </a:solidFill>
              </a:rPr>
              <a:t> </a:t>
            </a:r>
            <a:r>
              <a:rPr sz="4800" dirty="0">
                <a:solidFill>
                  <a:srgbClr val="FFD024"/>
                </a:solidFill>
              </a:rPr>
              <a:t>III:</a:t>
            </a:r>
            <a:r>
              <a:rPr sz="4800" spc="505" dirty="0">
                <a:solidFill>
                  <a:srgbClr val="FFD024"/>
                </a:solidFill>
              </a:rPr>
              <a:t> </a:t>
            </a:r>
            <a:r>
              <a:rPr sz="4800" spc="150" dirty="0">
                <a:solidFill>
                  <a:srgbClr val="FFFFFF"/>
                </a:solidFill>
              </a:rPr>
              <a:t>INTEGRASI</a:t>
            </a:r>
            <a:r>
              <a:rPr sz="4800" spc="-365" dirty="0">
                <a:solidFill>
                  <a:srgbClr val="FFFFFF"/>
                </a:solidFill>
              </a:rPr>
              <a:t> </a:t>
            </a:r>
            <a:r>
              <a:rPr sz="4800" spc="350" dirty="0">
                <a:solidFill>
                  <a:srgbClr val="FFFFFF"/>
                </a:solidFill>
              </a:rPr>
              <a:t>DAN</a:t>
            </a:r>
            <a:r>
              <a:rPr sz="4800" spc="-360" dirty="0">
                <a:solidFill>
                  <a:srgbClr val="FFFFFF"/>
                </a:solidFill>
              </a:rPr>
              <a:t> </a:t>
            </a:r>
            <a:r>
              <a:rPr sz="4800" spc="245" dirty="0">
                <a:solidFill>
                  <a:srgbClr val="FFFFFF"/>
                </a:solidFill>
              </a:rPr>
              <a:t>SINKRONISASI </a:t>
            </a:r>
            <a:r>
              <a:rPr sz="4800" spc="260" dirty="0">
                <a:solidFill>
                  <a:srgbClr val="FFFFFF"/>
                </a:solidFill>
              </a:rPr>
              <a:t>DOKUMEN</a:t>
            </a:r>
            <a:r>
              <a:rPr sz="4800" spc="-245" dirty="0">
                <a:solidFill>
                  <a:srgbClr val="FFFFFF"/>
                </a:solidFill>
              </a:rPr>
              <a:t> </a:t>
            </a:r>
            <a:r>
              <a:rPr sz="4800" spc="350" dirty="0">
                <a:solidFill>
                  <a:srgbClr val="FFFFFF"/>
                </a:solidFill>
              </a:rPr>
              <a:t>DAN</a:t>
            </a:r>
            <a:r>
              <a:rPr sz="4800" spc="-240" dirty="0">
                <a:solidFill>
                  <a:srgbClr val="FFFFFF"/>
                </a:solidFill>
              </a:rPr>
              <a:t> </a:t>
            </a:r>
            <a:r>
              <a:rPr sz="4800" spc="229" dirty="0">
                <a:solidFill>
                  <a:srgbClr val="FFFFFF"/>
                </a:solidFill>
              </a:rPr>
              <a:t>INFORMASI</a:t>
            </a:r>
            <a:r>
              <a:rPr sz="4800" spc="-240" dirty="0">
                <a:solidFill>
                  <a:srgbClr val="FFFFFF"/>
                </a:solidFill>
              </a:rPr>
              <a:t> </a:t>
            </a:r>
            <a:r>
              <a:rPr sz="4800" spc="235" dirty="0">
                <a:solidFill>
                  <a:srgbClr val="FFFFFF"/>
                </a:solidFill>
              </a:rPr>
              <a:t>HUKUM</a:t>
            </a:r>
            <a:r>
              <a:rPr sz="4800" spc="-24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(NILAI:</a:t>
            </a:r>
            <a:r>
              <a:rPr sz="4800" spc="-245" dirty="0">
                <a:solidFill>
                  <a:srgbClr val="FFFFFF"/>
                </a:solidFill>
              </a:rPr>
              <a:t> </a:t>
            </a:r>
            <a:r>
              <a:rPr sz="4800" spc="350" dirty="0">
                <a:solidFill>
                  <a:srgbClr val="FFFFFF"/>
                </a:solidFill>
              </a:rPr>
              <a:t>5)</a:t>
            </a:r>
            <a:endParaRPr sz="4800"/>
          </a:p>
        </p:txBody>
      </p:sp>
      <p:grpSp>
        <p:nvGrpSpPr>
          <p:cNvPr id="10" name="object 10"/>
          <p:cNvGrpSpPr/>
          <p:nvPr/>
        </p:nvGrpSpPr>
        <p:grpSpPr>
          <a:xfrm>
            <a:off x="17462258" y="9658526"/>
            <a:ext cx="826135" cy="628650"/>
            <a:chOff x="17462258" y="9658526"/>
            <a:chExt cx="826135" cy="62865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62258" y="9658526"/>
              <a:ext cx="825741" cy="62847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7489380" y="9685312"/>
              <a:ext cx="798830" cy="601980"/>
            </a:xfrm>
            <a:custGeom>
              <a:avLst/>
              <a:gdLst/>
              <a:ahLst/>
              <a:cxnLst/>
              <a:rect l="l" t="t" r="r" b="b"/>
              <a:pathLst>
                <a:path w="798830" h="601979">
                  <a:moveTo>
                    <a:pt x="798620" y="601687"/>
                  </a:moveTo>
                  <a:lnTo>
                    <a:pt x="0" y="601687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798620" y="0"/>
                  </a:lnTo>
                  <a:lnTo>
                    <a:pt x="798620" y="601687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5472272" y="2778974"/>
            <a:ext cx="809625" cy="822325"/>
          </a:xfrm>
          <a:custGeom>
            <a:avLst/>
            <a:gdLst/>
            <a:ahLst/>
            <a:cxnLst/>
            <a:rect l="l" t="t" r="r" b="b"/>
            <a:pathLst>
              <a:path w="809625" h="822325">
                <a:moveTo>
                  <a:pt x="404649" y="821751"/>
                </a:moveTo>
                <a:lnTo>
                  <a:pt x="357459" y="818987"/>
                </a:lnTo>
                <a:lnTo>
                  <a:pt x="311867" y="810900"/>
                </a:lnTo>
                <a:lnTo>
                  <a:pt x="268178" y="797798"/>
                </a:lnTo>
                <a:lnTo>
                  <a:pt x="226695" y="779990"/>
                </a:lnTo>
                <a:lnTo>
                  <a:pt x="187721" y="757783"/>
                </a:lnTo>
                <a:lnTo>
                  <a:pt x="151562" y="731487"/>
                </a:lnTo>
                <a:lnTo>
                  <a:pt x="118519" y="701409"/>
                </a:lnTo>
                <a:lnTo>
                  <a:pt x="88897" y="667857"/>
                </a:lnTo>
                <a:lnTo>
                  <a:pt x="62999" y="631141"/>
                </a:lnTo>
                <a:lnTo>
                  <a:pt x="41129" y="591568"/>
                </a:lnTo>
                <a:lnTo>
                  <a:pt x="23590" y="549447"/>
                </a:lnTo>
                <a:lnTo>
                  <a:pt x="10687" y="505086"/>
                </a:lnTo>
                <a:lnTo>
                  <a:pt x="2722" y="458792"/>
                </a:lnTo>
                <a:lnTo>
                  <a:pt x="0" y="410876"/>
                </a:lnTo>
                <a:lnTo>
                  <a:pt x="2722" y="362959"/>
                </a:lnTo>
                <a:lnTo>
                  <a:pt x="10687" y="316665"/>
                </a:lnTo>
                <a:lnTo>
                  <a:pt x="23590" y="272304"/>
                </a:lnTo>
                <a:lnTo>
                  <a:pt x="41129" y="230183"/>
                </a:lnTo>
                <a:lnTo>
                  <a:pt x="62999" y="190610"/>
                </a:lnTo>
                <a:lnTo>
                  <a:pt x="88897" y="153894"/>
                </a:lnTo>
                <a:lnTo>
                  <a:pt x="118519" y="120342"/>
                </a:lnTo>
                <a:lnTo>
                  <a:pt x="151562" y="90264"/>
                </a:lnTo>
                <a:lnTo>
                  <a:pt x="187721" y="63968"/>
                </a:lnTo>
                <a:lnTo>
                  <a:pt x="226695" y="41761"/>
                </a:lnTo>
                <a:lnTo>
                  <a:pt x="268178" y="23953"/>
                </a:lnTo>
                <a:lnTo>
                  <a:pt x="311867" y="10851"/>
                </a:lnTo>
                <a:lnTo>
                  <a:pt x="357459" y="2764"/>
                </a:lnTo>
                <a:lnTo>
                  <a:pt x="404649" y="0"/>
                </a:lnTo>
                <a:lnTo>
                  <a:pt x="451840" y="2764"/>
                </a:lnTo>
                <a:lnTo>
                  <a:pt x="497432" y="10851"/>
                </a:lnTo>
                <a:lnTo>
                  <a:pt x="541121" y="23953"/>
                </a:lnTo>
                <a:lnTo>
                  <a:pt x="582604" y="41761"/>
                </a:lnTo>
                <a:lnTo>
                  <a:pt x="621578" y="63968"/>
                </a:lnTo>
                <a:lnTo>
                  <a:pt x="657737" y="90264"/>
                </a:lnTo>
                <a:lnTo>
                  <a:pt x="690780" y="120342"/>
                </a:lnTo>
                <a:lnTo>
                  <a:pt x="720402" y="153894"/>
                </a:lnTo>
                <a:lnTo>
                  <a:pt x="746300" y="190610"/>
                </a:lnTo>
                <a:lnTo>
                  <a:pt x="768170" y="230183"/>
                </a:lnTo>
                <a:lnTo>
                  <a:pt x="785709" y="272304"/>
                </a:lnTo>
                <a:lnTo>
                  <a:pt x="798612" y="316665"/>
                </a:lnTo>
                <a:lnTo>
                  <a:pt x="806577" y="362959"/>
                </a:lnTo>
                <a:lnTo>
                  <a:pt x="809299" y="410876"/>
                </a:lnTo>
                <a:lnTo>
                  <a:pt x="806577" y="458792"/>
                </a:lnTo>
                <a:lnTo>
                  <a:pt x="798612" y="505086"/>
                </a:lnTo>
                <a:lnTo>
                  <a:pt x="785709" y="549447"/>
                </a:lnTo>
                <a:lnTo>
                  <a:pt x="768170" y="591568"/>
                </a:lnTo>
                <a:lnTo>
                  <a:pt x="746300" y="631141"/>
                </a:lnTo>
                <a:lnTo>
                  <a:pt x="720402" y="667857"/>
                </a:lnTo>
                <a:lnTo>
                  <a:pt x="690780" y="701409"/>
                </a:lnTo>
                <a:lnTo>
                  <a:pt x="657737" y="731487"/>
                </a:lnTo>
                <a:lnTo>
                  <a:pt x="621578" y="757783"/>
                </a:lnTo>
                <a:lnTo>
                  <a:pt x="582604" y="779990"/>
                </a:lnTo>
                <a:lnTo>
                  <a:pt x="541121" y="797798"/>
                </a:lnTo>
                <a:lnTo>
                  <a:pt x="497432" y="810900"/>
                </a:lnTo>
                <a:lnTo>
                  <a:pt x="451840" y="818987"/>
                </a:lnTo>
                <a:lnTo>
                  <a:pt x="404649" y="821751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6510511" y="5772091"/>
            <a:ext cx="11777980" cy="4515485"/>
            <a:chOff x="6510511" y="5772091"/>
            <a:chExt cx="11777980" cy="4515485"/>
          </a:xfrm>
        </p:grpSpPr>
        <p:sp>
          <p:nvSpPr>
            <p:cNvPr id="18" name="object 18"/>
            <p:cNvSpPr/>
            <p:nvPr/>
          </p:nvSpPr>
          <p:spPr>
            <a:xfrm>
              <a:off x="12340911" y="5800596"/>
              <a:ext cx="5947410" cy="3075940"/>
            </a:xfrm>
            <a:custGeom>
              <a:avLst/>
              <a:gdLst/>
              <a:ahLst/>
              <a:cxnLst/>
              <a:rect l="l" t="t" r="r" b="b"/>
              <a:pathLst>
                <a:path w="5947409" h="3075940">
                  <a:moveTo>
                    <a:pt x="1047670" y="3075675"/>
                  </a:moveTo>
                  <a:lnTo>
                    <a:pt x="999214" y="3074127"/>
                  </a:lnTo>
                  <a:lnTo>
                    <a:pt x="951002" y="3070742"/>
                  </a:lnTo>
                  <a:lnTo>
                    <a:pt x="903066" y="3065495"/>
                  </a:lnTo>
                  <a:lnTo>
                    <a:pt x="855438" y="3058360"/>
                  </a:lnTo>
                  <a:lnTo>
                    <a:pt x="808152" y="3049312"/>
                  </a:lnTo>
                  <a:lnTo>
                    <a:pt x="761239" y="3038325"/>
                  </a:lnTo>
                  <a:lnTo>
                    <a:pt x="714732" y="3025375"/>
                  </a:lnTo>
                  <a:lnTo>
                    <a:pt x="668663" y="3010436"/>
                  </a:lnTo>
                  <a:lnTo>
                    <a:pt x="623065" y="2993483"/>
                  </a:lnTo>
                  <a:lnTo>
                    <a:pt x="577971" y="2974489"/>
                  </a:lnTo>
                  <a:lnTo>
                    <a:pt x="533412" y="2953430"/>
                  </a:lnTo>
                  <a:lnTo>
                    <a:pt x="489421" y="2930280"/>
                  </a:lnTo>
                  <a:lnTo>
                    <a:pt x="444832" y="2903854"/>
                  </a:lnTo>
                  <a:lnTo>
                    <a:pt x="402727" y="2875343"/>
                  </a:lnTo>
                  <a:lnTo>
                    <a:pt x="363110" y="2844766"/>
                  </a:lnTo>
                  <a:lnTo>
                    <a:pt x="325983" y="2812140"/>
                  </a:lnTo>
                  <a:lnTo>
                    <a:pt x="291349" y="2777481"/>
                  </a:lnTo>
                  <a:lnTo>
                    <a:pt x="259209" y="2740808"/>
                  </a:lnTo>
                  <a:lnTo>
                    <a:pt x="229566" y="2702137"/>
                  </a:lnTo>
                  <a:lnTo>
                    <a:pt x="202423" y="2661487"/>
                  </a:lnTo>
                  <a:lnTo>
                    <a:pt x="177782" y="2618873"/>
                  </a:lnTo>
                  <a:lnTo>
                    <a:pt x="155646" y="2574314"/>
                  </a:lnTo>
                  <a:lnTo>
                    <a:pt x="136016" y="2527826"/>
                  </a:lnTo>
                  <a:lnTo>
                    <a:pt x="118896" y="2479428"/>
                  </a:lnTo>
                  <a:lnTo>
                    <a:pt x="104288" y="2429135"/>
                  </a:lnTo>
                  <a:lnTo>
                    <a:pt x="91878" y="2379703"/>
                  </a:lnTo>
                  <a:lnTo>
                    <a:pt x="80369" y="2330170"/>
                  </a:lnTo>
                  <a:lnTo>
                    <a:pt x="69789" y="2280522"/>
                  </a:lnTo>
                  <a:lnTo>
                    <a:pt x="60169" y="2230748"/>
                  </a:lnTo>
                  <a:lnTo>
                    <a:pt x="51540" y="2180832"/>
                  </a:lnTo>
                  <a:lnTo>
                    <a:pt x="43933" y="2130762"/>
                  </a:lnTo>
                  <a:lnTo>
                    <a:pt x="37377" y="2080526"/>
                  </a:lnTo>
                  <a:lnTo>
                    <a:pt x="31904" y="2030108"/>
                  </a:lnTo>
                  <a:lnTo>
                    <a:pt x="27544" y="1979497"/>
                  </a:lnTo>
                  <a:lnTo>
                    <a:pt x="24327" y="1928679"/>
                  </a:lnTo>
                  <a:lnTo>
                    <a:pt x="22285" y="1877640"/>
                  </a:lnTo>
                  <a:lnTo>
                    <a:pt x="18629" y="1822857"/>
                  </a:lnTo>
                  <a:lnTo>
                    <a:pt x="12917" y="1767978"/>
                  </a:lnTo>
                  <a:lnTo>
                    <a:pt x="8393" y="1712905"/>
                  </a:lnTo>
                  <a:lnTo>
                    <a:pt x="8298" y="1657542"/>
                  </a:lnTo>
                  <a:lnTo>
                    <a:pt x="15956" y="1649263"/>
                  </a:lnTo>
                  <a:lnTo>
                    <a:pt x="18217" y="1641219"/>
                  </a:lnTo>
                  <a:lnTo>
                    <a:pt x="15151" y="1633423"/>
                  </a:lnTo>
                  <a:lnTo>
                    <a:pt x="6826" y="1625890"/>
                  </a:lnTo>
                  <a:lnTo>
                    <a:pt x="2276" y="1476489"/>
                  </a:lnTo>
                  <a:lnTo>
                    <a:pt x="1050" y="1426703"/>
                  </a:lnTo>
                  <a:lnTo>
                    <a:pt x="238" y="1376918"/>
                  </a:lnTo>
                  <a:lnTo>
                    <a:pt x="0" y="1327128"/>
                  </a:lnTo>
                  <a:lnTo>
                    <a:pt x="496" y="1277329"/>
                  </a:lnTo>
                  <a:lnTo>
                    <a:pt x="1889" y="1227517"/>
                  </a:lnTo>
                  <a:lnTo>
                    <a:pt x="4337" y="1177688"/>
                  </a:lnTo>
                  <a:lnTo>
                    <a:pt x="8004" y="1127836"/>
                  </a:lnTo>
                  <a:lnTo>
                    <a:pt x="13301" y="1075271"/>
                  </a:lnTo>
                  <a:lnTo>
                    <a:pt x="19966" y="1024172"/>
                  </a:lnTo>
                  <a:lnTo>
                    <a:pt x="28068" y="974553"/>
                  </a:lnTo>
                  <a:lnTo>
                    <a:pt x="37677" y="926426"/>
                  </a:lnTo>
                  <a:lnTo>
                    <a:pt x="48862" y="879804"/>
                  </a:lnTo>
                  <a:lnTo>
                    <a:pt x="61694" y="834700"/>
                  </a:lnTo>
                  <a:lnTo>
                    <a:pt x="76241" y="791128"/>
                  </a:lnTo>
                  <a:lnTo>
                    <a:pt x="92575" y="749098"/>
                  </a:lnTo>
                  <a:lnTo>
                    <a:pt x="110764" y="708626"/>
                  </a:lnTo>
                  <a:lnTo>
                    <a:pt x="130878" y="669723"/>
                  </a:lnTo>
                  <a:lnTo>
                    <a:pt x="152988" y="632402"/>
                  </a:lnTo>
                  <a:lnTo>
                    <a:pt x="177162" y="596676"/>
                  </a:lnTo>
                  <a:lnTo>
                    <a:pt x="203471" y="562558"/>
                  </a:lnTo>
                  <a:lnTo>
                    <a:pt x="231985" y="530061"/>
                  </a:lnTo>
                  <a:lnTo>
                    <a:pt x="262773" y="499198"/>
                  </a:lnTo>
                  <a:lnTo>
                    <a:pt x="295905" y="469981"/>
                  </a:lnTo>
                  <a:lnTo>
                    <a:pt x="331451" y="442424"/>
                  </a:lnTo>
                  <a:lnTo>
                    <a:pt x="369481" y="416538"/>
                  </a:lnTo>
                  <a:lnTo>
                    <a:pt x="410064" y="392338"/>
                  </a:lnTo>
                  <a:lnTo>
                    <a:pt x="453270" y="369835"/>
                  </a:lnTo>
                  <a:lnTo>
                    <a:pt x="499169" y="349043"/>
                  </a:lnTo>
                  <a:lnTo>
                    <a:pt x="547830" y="329975"/>
                  </a:lnTo>
                  <a:lnTo>
                    <a:pt x="599325" y="312643"/>
                  </a:lnTo>
                  <a:lnTo>
                    <a:pt x="653721" y="297060"/>
                  </a:lnTo>
                  <a:lnTo>
                    <a:pt x="703549" y="284423"/>
                  </a:lnTo>
                  <a:lnTo>
                    <a:pt x="753526" y="272657"/>
                  </a:lnTo>
                  <a:lnTo>
                    <a:pt x="803644" y="261706"/>
                  </a:lnTo>
                  <a:lnTo>
                    <a:pt x="853893" y="251514"/>
                  </a:lnTo>
                  <a:lnTo>
                    <a:pt x="904265" y="242024"/>
                  </a:lnTo>
                  <a:lnTo>
                    <a:pt x="954752" y="233178"/>
                  </a:lnTo>
                  <a:lnTo>
                    <a:pt x="1005344" y="224921"/>
                  </a:lnTo>
                  <a:lnTo>
                    <a:pt x="1056033" y="217196"/>
                  </a:lnTo>
                  <a:lnTo>
                    <a:pt x="1106810" y="209946"/>
                  </a:lnTo>
                  <a:lnTo>
                    <a:pt x="1157666" y="203115"/>
                  </a:lnTo>
                  <a:lnTo>
                    <a:pt x="1208594" y="196645"/>
                  </a:lnTo>
                  <a:lnTo>
                    <a:pt x="1310626" y="184565"/>
                  </a:lnTo>
                  <a:lnTo>
                    <a:pt x="1569782" y="155799"/>
                  </a:lnTo>
                  <a:lnTo>
                    <a:pt x="1673858" y="144943"/>
                  </a:lnTo>
                  <a:lnTo>
                    <a:pt x="1725924" y="139864"/>
                  </a:lnTo>
                  <a:lnTo>
                    <a:pt x="1778014" y="135086"/>
                  </a:lnTo>
                  <a:lnTo>
                    <a:pt x="1830134" y="130663"/>
                  </a:lnTo>
                  <a:lnTo>
                    <a:pt x="1882289" y="126645"/>
                  </a:lnTo>
                  <a:lnTo>
                    <a:pt x="1934483" y="123087"/>
                  </a:lnTo>
                  <a:lnTo>
                    <a:pt x="1986721" y="120038"/>
                  </a:lnTo>
                  <a:lnTo>
                    <a:pt x="2039007" y="117553"/>
                  </a:lnTo>
                  <a:lnTo>
                    <a:pt x="2091348" y="115682"/>
                  </a:lnTo>
                  <a:lnTo>
                    <a:pt x="2110646" y="113895"/>
                  </a:lnTo>
                  <a:lnTo>
                    <a:pt x="2129902" y="110327"/>
                  </a:lnTo>
                  <a:lnTo>
                    <a:pt x="2168346" y="101991"/>
                  </a:lnTo>
                  <a:lnTo>
                    <a:pt x="2180765" y="111560"/>
                  </a:lnTo>
                  <a:lnTo>
                    <a:pt x="2192840" y="114394"/>
                  </a:lnTo>
                  <a:lnTo>
                    <a:pt x="2204555" y="110438"/>
                  </a:lnTo>
                  <a:lnTo>
                    <a:pt x="2215899" y="99635"/>
                  </a:lnTo>
                  <a:lnTo>
                    <a:pt x="3391470" y="70191"/>
                  </a:lnTo>
                  <a:lnTo>
                    <a:pt x="3407616" y="80866"/>
                  </a:lnTo>
                  <a:lnTo>
                    <a:pt x="3423583" y="84269"/>
                  </a:lnTo>
                  <a:lnTo>
                    <a:pt x="3439356" y="80190"/>
                  </a:lnTo>
                  <a:lnTo>
                    <a:pt x="3454922" y="68424"/>
                  </a:lnTo>
                  <a:lnTo>
                    <a:pt x="3505745" y="69362"/>
                  </a:lnTo>
                  <a:lnTo>
                    <a:pt x="3556509" y="69026"/>
                  </a:lnTo>
                  <a:lnTo>
                    <a:pt x="3607223" y="67609"/>
                  </a:lnTo>
                  <a:lnTo>
                    <a:pt x="3657897" y="65306"/>
                  </a:lnTo>
                  <a:lnTo>
                    <a:pt x="3708539" y="62312"/>
                  </a:lnTo>
                  <a:lnTo>
                    <a:pt x="3759159" y="58820"/>
                  </a:lnTo>
                  <a:lnTo>
                    <a:pt x="3910973" y="47309"/>
                  </a:lnTo>
                  <a:lnTo>
                    <a:pt x="3961593" y="43774"/>
                  </a:lnTo>
                  <a:lnTo>
                    <a:pt x="4012235" y="40714"/>
                  </a:lnTo>
                  <a:lnTo>
                    <a:pt x="4062909" y="38324"/>
                  </a:lnTo>
                  <a:lnTo>
                    <a:pt x="4113623" y="36797"/>
                  </a:lnTo>
                  <a:lnTo>
                    <a:pt x="4164387" y="36330"/>
                  </a:lnTo>
                  <a:lnTo>
                    <a:pt x="4181700" y="34947"/>
                  </a:lnTo>
                  <a:lnTo>
                    <a:pt x="4198985" y="31563"/>
                  </a:lnTo>
                  <a:lnTo>
                    <a:pt x="4233582" y="23374"/>
                  </a:lnTo>
                  <a:lnTo>
                    <a:pt x="4245979" y="32672"/>
                  </a:lnTo>
                  <a:lnTo>
                    <a:pt x="4258003" y="35373"/>
                  </a:lnTo>
                  <a:lnTo>
                    <a:pt x="4269668" y="31448"/>
                  </a:lnTo>
                  <a:lnTo>
                    <a:pt x="4280987" y="20871"/>
                  </a:lnTo>
                  <a:lnTo>
                    <a:pt x="4332665" y="18066"/>
                  </a:lnTo>
                  <a:lnTo>
                    <a:pt x="4384348" y="15609"/>
                  </a:lnTo>
                  <a:lnTo>
                    <a:pt x="4436036" y="13475"/>
                  </a:lnTo>
                  <a:lnTo>
                    <a:pt x="4539425" y="10085"/>
                  </a:lnTo>
                  <a:lnTo>
                    <a:pt x="4642829" y="7709"/>
                  </a:lnTo>
                  <a:lnTo>
                    <a:pt x="4746244" y="6160"/>
                  </a:lnTo>
                  <a:lnTo>
                    <a:pt x="4901381" y="4980"/>
                  </a:lnTo>
                  <a:lnTo>
                    <a:pt x="5315091" y="4085"/>
                  </a:lnTo>
                  <a:lnTo>
                    <a:pt x="5470206" y="2797"/>
                  </a:lnTo>
                  <a:lnTo>
                    <a:pt x="5623147" y="370"/>
                  </a:lnTo>
                  <a:lnTo>
                    <a:pt x="5672636" y="0"/>
                  </a:lnTo>
                  <a:lnTo>
                    <a:pt x="5722071" y="53"/>
                  </a:lnTo>
                  <a:lnTo>
                    <a:pt x="5771458" y="552"/>
                  </a:lnTo>
                  <a:lnTo>
                    <a:pt x="5820799" y="1520"/>
                  </a:lnTo>
                  <a:lnTo>
                    <a:pt x="5870100" y="2978"/>
                  </a:lnTo>
                  <a:lnTo>
                    <a:pt x="5919365" y="4949"/>
                  </a:lnTo>
                  <a:lnTo>
                    <a:pt x="5947087" y="6360"/>
                  </a:lnTo>
                  <a:lnTo>
                    <a:pt x="5947087" y="2749148"/>
                  </a:lnTo>
                  <a:lnTo>
                    <a:pt x="5918256" y="2749620"/>
                  </a:lnTo>
                  <a:lnTo>
                    <a:pt x="5866975" y="2751517"/>
                  </a:lnTo>
                  <a:lnTo>
                    <a:pt x="5815784" y="2754454"/>
                  </a:lnTo>
                  <a:lnTo>
                    <a:pt x="5764676" y="2758418"/>
                  </a:lnTo>
                  <a:lnTo>
                    <a:pt x="5713647" y="2763393"/>
                  </a:lnTo>
                  <a:lnTo>
                    <a:pt x="5662692" y="2769366"/>
                  </a:lnTo>
                  <a:lnTo>
                    <a:pt x="5611806" y="2776321"/>
                  </a:lnTo>
                  <a:lnTo>
                    <a:pt x="5560984" y="2784245"/>
                  </a:lnTo>
                  <a:lnTo>
                    <a:pt x="5510222" y="2793122"/>
                  </a:lnTo>
                  <a:lnTo>
                    <a:pt x="5459515" y="2802939"/>
                  </a:lnTo>
                  <a:lnTo>
                    <a:pt x="5408858" y="2813681"/>
                  </a:lnTo>
                  <a:lnTo>
                    <a:pt x="5362680" y="2821316"/>
                  </a:lnTo>
                  <a:lnTo>
                    <a:pt x="5315703" y="2825042"/>
                  </a:lnTo>
                  <a:lnTo>
                    <a:pt x="5268260" y="2826571"/>
                  </a:lnTo>
                  <a:lnTo>
                    <a:pt x="5220682" y="2827612"/>
                  </a:lnTo>
                  <a:lnTo>
                    <a:pt x="5173302" y="2829875"/>
                  </a:lnTo>
                  <a:lnTo>
                    <a:pt x="5072058" y="2836670"/>
                  </a:lnTo>
                  <a:lnTo>
                    <a:pt x="4970769" y="2842632"/>
                  </a:lnTo>
                  <a:lnTo>
                    <a:pt x="4869436" y="2847799"/>
                  </a:lnTo>
                  <a:lnTo>
                    <a:pt x="4768063" y="2852205"/>
                  </a:lnTo>
                  <a:lnTo>
                    <a:pt x="4666652" y="2855887"/>
                  </a:lnTo>
                  <a:lnTo>
                    <a:pt x="4565207" y="2858880"/>
                  </a:lnTo>
                  <a:lnTo>
                    <a:pt x="4463730" y="2861222"/>
                  </a:lnTo>
                  <a:lnTo>
                    <a:pt x="4259991" y="2864554"/>
                  </a:lnTo>
                  <a:lnTo>
                    <a:pt x="4208569" y="2866283"/>
                  </a:lnTo>
                  <a:lnTo>
                    <a:pt x="4157192" y="2868703"/>
                  </a:lnTo>
                  <a:lnTo>
                    <a:pt x="4105855" y="2871740"/>
                  </a:lnTo>
                  <a:lnTo>
                    <a:pt x="4054554" y="2875323"/>
                  </a:lnTo>
                  <a:lnTo>
                    <a:pt x="4003282" y="2879378"/>
                  </a:lnTo>
                  <a:lnTo>
                    <a:pt x="3952036" y="2883833"/>
                  </a:lnTo>
                  <a:lnTo>
                    <a:pt x="3849598" y="2893651"/>
                  </a:lnTo>
                  <a:lnTo>
                    <a:pt x="3593597" y="2920095"/>
                  </a:lnTo>
                  <a:lnTo>
                    <a:pt x="3248158" y="2953892"/>
                  </a:lnTo>
                  <a:lnTo>
                    <a:pt x="3101169" y="2969104"/>
                  </a:lnTo>
                  <a:lnTo>
                    <a:pt x="2954300" y="2985312"/>
                  </a:lnTo>
                  <a:lnTo>
                    <a:pt x="2856466" y="2996834"/>
                  </a:lnTo>
                  <a:lnTo>
                    <a:pt x="2758707" y="3009045"/>
                  </a:lnTo>
                  <a:lnTo>
                    <a:pt x="2708224" y="3014625"/>
                  </a:lnTo>
                  <a:lnTo>
                    <a:pt x="2657798" y="3018518"/>
                  </a:lnTo>
                  <a:lnTo>
                    <a:pt x="2607417" y="3020996"/>
                  </a:lnTo>
                  <a:lnTo>
                    <a:pt x="2557068" y="3022332"/>
                  </a:lnTo>
                  <a:lnTo>
                    <a:pt x="2506740" y="3022798"/>
                  </a:lnTo>
                  <a:lnTo>
                    <a:pt x="2456421" y="3022667"/>
                  </a:lnTo>
                  <a:lnTo>
                    <a:pt x="2305148" y="3021382"/>
                  </a:lnTo>
                  <a:lnTo>
                    <a:pt x="2203968" y="3021337"/>
                  </a:lnTo>
                  <a:lnTo>
                    <a:pt x="2102839" y="3022112"/>
                  </a:lnTo>
                  <a:lnTo>
                    <a:pt x="2001758" y="3023730"/>
                  </a:lnTo>
                  <a:lnTo>
                    <a:pt x="1900719" y="3026210"/>
                  </a:lnTo>
                  <a:lnTo>
                    <a:pt x="1799716" y="3029575"/>
                  </a:lnTo>
                  <a:lnTo>
                    <a:pt x="1698745" y="3033847"/>
                  </a:lnTo>
                  <a:lnTo>
                    <a:pt x="1597799" y="3039047"/>
                  </a:lnTo>
                  <a:lnTo>
                    <a:pt x="1496875" y="3045195"/>
                  </a:lnTo>
                  <a:lnTo>
                    <a:pt x="1395966" y="3052315"/>
                  </a:lnTo>
                  <a:lnTo>
                    <a:pt x="1295068" y="3060427"/>
                  </a:lnTo>
                  <a:lnTo>
                    <a:pt x="1194175" y="3069553"/>
                  </a:lnTo>
                  <a:lnTo>
                    <a:pt x="1145183" y="3073363"/>
                  </a:lnTo>
                  <a:lnTo>
                    <a:pt x="1096337" y="3075412"/>
                  </a:lnTo>
                  <a:lnTo>
                    <a:pt x="1047670" y="3075675"/>
                  </a:lnTo>
                  <a:close/>
                </a:path>
              </a:pathLst>
            </a:custGeom>
            <a:solidFill>
              <a:srgbClr val="FDC8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10511" y="5772091"/>
              <a:ext cx="5248274" cy="45149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90353" y="8539203"/>
              <a:ext cx="6267449" cy="761999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01046" y="4033207"/>
            <a:ext cx="85725" cy="8572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01046" y="4642807"/>
            <a:ext cx="85725" cy="8572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678234" y="1636038"/>
            <a:ext cx="16940530" cy="155575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4130"/>
              </a:lnSpc>
              <a:spcBef>
                <a:spcPts val="295"/>
              </a:spcBef>
            </a:pPr>
            <a:r>
              <a:rPr sz="3500" b="1" spc="200" dirty="0">
                <a:solidFill>
                  <a:srgbClr val="FF3131"/>
                </a:solidFill>
                <a:latin typeface="Trebuchet MS"/>
                <a:cs typeface="Trebuchet MS"/>
              </a:rPr>
              <a:t>INDIKATOR</a:t>
            </a:r>
            <a:r>
              <a:rPr sz="3500" b="1" spc="-229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-114" dirty="0">
                <a:solidFill>
                  <a:srgbClr val="FF3131"/>
                </a:solidFill>
                <a:latin typeface="Trebuchet MS"/>
                <a:cs typeface="Trebuchet MS"/>
              </a:rPr>
              <a:t>I:</a:t>
            </a:r>
            <a:r>
              <a:rPr sz="3500" b="1" spc="-22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180" dirty="0">
                <a:solidFill>
                  <a:srgbClr val="FF3131"/>
                </a:solidFill>
                <a:latin typeface="Trebuchet MS"/>
                <a:cs typeface="Trebuchet MS"/>
              </a:rPr>
              <a:t>TERSEDIANYA</a:t>
            </a:r>
            <a:r>
              <a:rPr sz="3500" b="1" spc="-229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260" dirty="0">
                <a:solidFill>
                  <a:srgbClr val="FF3131"/>
                </a:solidFill>
                <a:latin typeface="Trebuchet MS"/>
                <a:cs typeface="Trebuchet MS"/>
              </a:rPr>
              <a:t>DOKUMEN</a:t>
            </a:r>
            <a:r>
              <a:rPr sz="3500" b="1" spc="-22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250" dirty="0">
                <a:solidFill>
                  <a:srgbClr val="FF3131"/>
                </a:solidFill>
                <a:latin typeface="Trebuchet MS"/>
                <a:cs typeface="Trebuchet MS"/>
              </a:rPr>
              <a:t>HUKUM</a:t>
            </a:r>
            <a:r>
              <a:rPr sz="3500" b="1" spc="-22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280" dirty="0">
                <a:solidFill>
                  <a:srgbClr val="FF3131"/>
                </a:solidFill>
                <a:latin typeface="Trebuchet MS"/>
                <a:cs typeface="Trebuchet MS"/>
              </a:rPr>
              <a:t>ANGGOTA</a:t>
            </a:r>
            <a:r>
              <a:rPr sz="3500" b="1" spc="-229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185" dirty="0">
                <a:solidFill>
                  <a:srgbClr val="FF3131"/>
                </a:solidFill>
                <a:latin typeface="Trebuchet MS"/>
                <a:cs typeface="Trebuchet MS"/>
              </a:rPr>
              <a:t>JDIH</a:t>
            </a:r>
            <a:r>
              <a:rPr sz="3500" b="1" spc="-22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300" dirty="0">
                <a:solidFill>
                  <a:srgbClr val="FF3131"/>
                </a:solidFill>
                <a:latin typeface="Trebuchet MS"/>
                <a:cs typeface="Trebuchet MS"/>
              </a:rPr>
              <a:t>PADA</a:t>
            </a:r>
            <a:r>
              <a:rPr sz="3500" b="1" spc="-229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260" dirty="0">
                <a:solidFill>
                  <a:srgbClr val="FF3131"/>
                </a:solidFill>
                <a:latin typeface="Trebuchet MS"/>
                <a:cs typeface="Trebuchet MS"/>
              </a:rPr>
              <a:t>LAMAN </a:t>
            </a:r>
            <a:r>
              <a:rPr sz="3500" b="1" spc="100" dirty="0">
                <a:solidFill>
                  <a:srgbClr val="FF3131"/>
                </a:solidFill>
                <a:latin typeface="Trebuchet MS"/>
                <a:cs typeface="Trebuchet MS"/>
              </a:rPr>
              <a:t>JDIHN.GO.ID.</a:t>
            </a:r>
            <a:r>
              <a:rPr sz="3500" b="1" spc="-2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225" dirty="0">
                <a:solidFill>
                  <a:srgbClr val="FF3131"/>
                </a:solidFill>
                <a:latin typeface="Trebuchet MS"/>
                <a:cs typeface="Trebuchet MS"/>
              </a:rPr>
              <a:t>(JUMLAH</a:t>
            </a:r>
            <a:r>
              <a:rPr sz="3500" b="1" spc="-2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114" dirty="0">
                <a:solidFill>
                  <a:srgbClr val="FF3131"/>
                </a:solidFill>
                <a:latin typeface="Trebuchet MS"/>
                <a:cs typeface="Trebuchet MS"/>
              </a:rPr>
              <a:t>NILAI</a:t>
            </a:r>
            <a:r>
              <a:rPr sz="3500" b="1" spc="-21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270" dirty="0">
                <a:solidFill>
                  <a:srgbClr val="FF3131"/>
                </a:solidFill>
                <a:latin typeface="Trebuchet MS"/>
                <a:cs typeface="Trebuchet MS"/>
              </a:rPr>
              <a:t>MAKS:</a:t>
            </a:r>
            <a:r>
              <a:rPr sz="3500" b="1" spc="-22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3500" b="1" spc="275" dirty="0">
                <a:solidFill>
                  <a:srgbClr val="FF3131"/>
                </a:solidFill>
                <a:latin typeface="Trebuchet MS"/>
                <a:cs typeface="Trebuchet MS"/>
              </a:rPr>
              <a:t>5)</a:t>
            </a:r>
            <a:endParaRPr sz="3500">
              <a:latin typeface="Trebuchet MS"/>
              <a:cs typeface="Trebuchet MS"/>
            </a:endParaRPr>
          </a:p>
          <a:p>
            <a:pPr marL="5831840">
              <a:lnSpc>
                <a:spcPct val="100000"/>
              </a:lnSpc>
              <a:spcBef>
                <a:spcPts val="585"/>
              </a:spcBef>
            </a:pPr>
            <a:r>
              <a:rPr sz="2500" b="1" spc="185" dirty="0">
                <a:solidFill>
                  <a:srgbClr val="00003B"/>
                </a:solidFill>
                <a:latin typeface="Trebuchet MS"/>
                <a:cs typeface="Trebuchet MS"/>
              </a:rPr>
              <a:t>Terintegrasinya</a:t>
            </a:r>
            <a:r>
              <a:rPr sz="2500" b="1" spc="-14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500" b="1" spc="160" dirty="0">
                <a:solidFill>
                  <a:srgbClr val="00003B"/>
                </a:solidFill>
                <a:latin typeface="Trebuchet MS"/>
                <a:cs typeface="Trebuchet MS"/>
              </a:rPr>
              <a:t>koleksi</a:t>
            </a:r>
            <a:r>
              <a:rPr sz="2500" b="1" spc="-14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500" b="1" spc="265" dirty="0">
                <a:solidFill>
                  <a:srgbClr val="00003B"/>
                </a:solidFill>
                <a:latin typeface="Trebuchet MS"/>
                <a:cs typeface="Trebuchet MS"/>
              </a:rPr>
              <a:t>dokumen</a:t>
            </a:r>
            <a:r>
              <a:rPr sz="2500" b="1" spc="-14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500" b="1" spc="300" dirty="0">
                <a:solidFill>
                  <a:srgbClr val="00003B"/>
                </a:solidFill>
                <a:latin typeface="Trebuchet MS"/>
                <a:cs typeface="Trebuchet MS"/>
              </a:rPr>
              <a:t>dan</a:t>
            </a:r>
            <a:r>
              <a:rPr sz="2500" b="1" spc="-14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500" b="1" spc="280" dirty="0">
                <a:solidFill>
                  <a:srgbClr val="00003B"/>
                </a:solidFill>
                <a:latin typeface="Trebuchet MS"/>
                <a:cs typeface="Trebuchet MS"/>
              </a:rPr>
              <a:t>metadata</a:t>
            </a:r>
            <a:r>
              <a:rPr sz="2500" b="1" spc="-14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500" b="1" spc="245" dirty="0">
                <a:solidFill>
                  <a:srgbClr val="00003B"/>
                </a:solidFill>
                <a:latin typeface="Trebuchet MS"/>
                <a:cs typeface="Trebuchet MS"/>
              </a:rPr>
              <a:t>sesuai</a:t>
            </a:r>
            <a:r>
              <a:rPr sz="2500" b="1" spc="-14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500" b="1" spc="240" dirty="0">
                <a:solidFill>
                  <a:srgbClr val="00003B"/>
                </a:solidFill>
                <a:latin typeface="Trebuchet MS"/>
                <a:cs typeface="Trebuchet MS"/>
              </a:rPr>
              <a:t>standar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00187" y="2941484"/>
            <a:ext cx="153670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b="1" spc="-665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275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33375">
              <a:lnSpc>
                <a:spcPct val="100000"/>
              </a:lnSpc>
              <a:spcBef>
                <a:spcPts val="130"/>
              </a:spcBef>
            </a:pPr>
            <a:r>
              <a:rPr spc="165" dirty="0"/>
              <a:t>(Nilai</a:t>
            </a:r>
            <a:r>
              <a:rPr spc="-155" dirty="0"/>
              <a:t> </a:t>
            </a:r>
            <a:r>
              <a:rPr spc="245" dirty="0"/>
              <a:t>Maks:</a:t>
            </a:r>
            <a:r>
              <a:rPr spc="-155" dirty="0"/>
              <a:t> </a:t>
            </a:r>
            <a:r>
              <a:rPr spc="220" dirty="0"/>
              <a:t>5)</a:t>
            </a:r>
          </a:p>
          <a:p>
            <a:pPr marL="264795">
              <a:lnSpc>
                <a:spcPct val="100000"/>
              </a:lnSpc>
              <a:spcBef>
                <a:spcPts val="1985"/>
              </a:spcBef>
            </a:pPr>
            <a:r>
              <a:rPr sz="2000" b="0" dirty="0">
                <a:latin typeface="Lucida Sans Unicode"/>
                <a:cs typeface="Lucida Sans Unicode"/>
              </a:rPr>
              <a:t>Terintegrasinya</a:t>
            </a:r>
            <a:r>
              <a:rPr sz="2000" b="0" spc="50" dirty="0">
                <a:latin typeface="Lucida Sans Unicode"/>
                <a:cs typeface="Lucida Sans Unicode"/>
              </a:rPr>
              <a:t> </a:t>
            </a:r>
            <a:r>
              <a:rPr sz="2000" b="0" dirty="0">
                <a:latin typeface="Lucida Sans Unicode"/>
                <a:cs typeface="Lucida Sans Unicode"/>
              </a:rPr>
              <a:t>seluruh</a:t>
            </a:r>
            <a:r>
              <a:rPr sz="2000" b="0" spc="55" dirty="0">
                <a:latin typeface="Lucida Sans Unicode"/>
                <a:cs typeface="Lucida Sans Unicode"/>
              </a:rPr>
              <a:t> </a:t>
            </a:r>
            <a:r>
              <a:rPr sz="2000" b="0" spc="-25" dirty="0">
                <a:latin typeface="Lucida Sans Unicode"/>
                <a:cs typeface="Lucida Sans Unicode"/>
              </a:rPr>
              <a:t>koleksi</a:t>
            </a:r>
            <a:r>
              <a:rPr sz="2000" b="0" spc="55" dirty="0">
                <a:latin typeface="Lucida Sans Unicode"/>
                <a:cs typeface="Lucida Sans Unicode"/>
              </a:rPr>
              <a:t> </a:t>
            </a:r>
            <a:r>
              <a:rPr sz="2000" b="0" spc="65" dirty="0">
                <a:latin typeface="Lucida Sans Unicode"/>
                <a:cs typeface="Lucida Sans Unicode"/>
              </a:rPr>
              <a:t>dokumen</a:t>
            </a:r>
            <a:r>
              <a:rPr sz="2000" b="0" spc="55" dirty="0">
                <a:latin typeface="Lucida Sans Unicode"/>
                <a:cs typeface="Lucida Sans Unicode"/>
              </a:rPr>
              <a:t> </a:t>
            </a:r>
            <a:r>
              <a:rPr sz="2000" b="0" spc="114" dirty="0">
                <a:latin typeface="Lucida Sans Unicode"/>
                <a:cs typeface="Lucida Sans Unicode"/>
              </a:rPr>
              <a:t>dengan</a:t>
            </a:r>
            <a:r>
              <a:rPr sz="2000" b="0" spc="55" dirty="0">
                <a:latin typeface="Lucida Sans Unicode"/>
                <a:cs typeface="Lucida Sans Unicode"/>
              </a:rPr>
              <a:t> </a:t>
            </a:r>
            <a:r>
              <a:rPr sz="2000" b="0" spc="145" dirty="0">
                <a:latin typeface="Lucida Sans Unicode"/>
                <a:cs typeface="Lucida Sans Unicode"/>
              </a:rPr>
              <a:t>metadata</a:t>
            </a:r>
            <a:r>
              <a:rPr sz="2000" b="0" spc="55" dirty="0">
                <a:latin typeface="Lucida Sans Unicode"/>
                <a:cs typeface="Lucida Sans Unicode"/>
              </a:rPr>
              <a:t> </a:t>
            </a:r>
            <a:r>
              <a:rPr sz="2000" spc="254" dirty="0"/>
              <a:t>yang</a:t>
            </a:r>
            <a:r>
              <a:rPr sz="2000" spc="-50" dirty="0"/>
              <a:t> </a:t>
            </a:r>
            <a:r>
              <a:rPr sz="2000" spc="180" dirty="0"/>
              <a:t>sesuai</a:t>
            </a:r>
            <a:r>
              <a:rPr sz="2000" spc="-50" dirty="0"/>
              <a:t> </a:t>
            </a:r>
            <a:r>
              <a:rPr sz="2000" spc="170" dirty="0"/>
              <a:t>standar</a:t>
            </a:r>
            <a:endParaRPr sz="2000">
              <a:latin typeface="Lucida Sans Unicode"/>
              <a:cs typeface="Lucida Sans Unicode"/>
            </a:endParaRPr>
          </a:p>
          <a:p>
            <a:pPr marL="264795">
              <a:lnSpc>
                <a:spcPct val="100000"/>
              </a:lnSpc>
            </a:pPr>
            <a:r>
              <a:rPr sz="2000" b="0" spc="75" dirty="0">
                <a:latin typeface="Lucida Sans Unicode"/>
                <a:cs typeface="Lucida Sans Unicode"/>
              </a:rPr>
              <a:t>pengelolaan;</a:t>
            </a:r>
            <a:r>
              <a:rPr sz="2000" b="0" spc="-40" dirty="0">
                <a:latin typeface="Lucida Sans Unicode"/>
                <a:cs typeface="Lucida Sans Unicode"/>
              </a:rPr>
              <a:t> </a:t>
            </a:r>
            <a:r>
              <a:rPr sz="2000" spc="114" dirty="0"/>
              <a:t>(Nilai</a:t>
            </a:r>
            <a:r>
              <a:rPr sz="2000" spc="-120" dirty="0"/>
              <a:t> </a:t>
            </a:r>
            <a:r>
              <a:rPr sz="2000" spc="145" dirty="0"/>
              <a:t>5)</a:t>
            </a:r>
            <a:endParaRPr sz="2000">
              <a:latin typeface="Lucida Sans Unicode"/>
              <a:cs typeface="Lucida Sans Unicode"/>
            </a:endParaRPr>
          </a:p>
          <a:p>
            <a:pPr marL="264795">
              <a:lnSpc>
                <a:spcPct val="100000"/>
              </a:lnSpc>
            </a:pPr>
            <a:r>
              <a:rPr sz="2000" b="0" dirty="0">
                <a:latin typeface="Lucida Sans Unicode"/>
                <a:cs typeface="Lucida Sans Unicode"/>
              </a:rPr>
              <a:t>Terintegrasinya</a:t>
            </a:r>
            <a:r>
              <a:rPr sz="2000" b="0" spc="40" dirty="0">
                <a:latin typeface="Lucida Sans Unicode"/>
                <a:cs typeface="Lucida Sans Unicode"/>
              </a:rPr>
              <a:t> </a:t>
            </a:r>
            <a:r>
              <a:rPr sz="2000" b="0" dirty="0">
                <a:latin typeface="Lucida Sans Unicode"/>
                <a:cs typeface="Lucida Sans Unicode"/>
              </a:rPr>
              <a:t>seluruh</a:t>
            </a:r>
            <a:r>
              <a:rPr sz="2000" b="0" spc="45" dirty="0">
                <a:latin typeface="Lucida Sans Unicode"/>
                <a:cs typeface="Lucida Sans Unicode"/>
              </a:rPr>
              <a:t> </a:t>
            </a:r>
            <a:r>
              <a:rPr sz="2000" b="0" spc="-25" dirty="0">
                <a:latin typeface="Lucida Sans Unicode"/>
                <a:cs typeface="Lucida Sans Unicode"/>
              </a:rPr>
              <a:t>koleksi</a:t>
            </a:r>
            <a:r>
              <a:rPr sz="2000" b="0" spc="45" dirty="0">
                <a:latin typeface="Lucida Sans Unicode"/>
                <a:cs typeface="Lucida Sans Unicode"/>
              </a:rPr>
              <a:t> </a:t>
            </a:r>
            <a:r>
              <a:rPr sz="2000" b="0" spc="65" dirty="0">
                <a:latin typeface="Lucida Sans Unicode"/>
                <a:cs typeface="Lucida Sans Unicode"/>
              </a:rPr>
              <a:t>dokumen</a:t>
            </a:r>
            <a:r>
              <a:rPr sz="2000" b="0" spc="45" dirty="0">
                <a:latin typeface="Lucida Sans Unicode"/>
                <a:cs typeface="Lucida Sans Unicode"/>
              </a:rPr>
              <a:t> </a:t>
            </a:r>
            <a:r>
              <a:rPr sz="2000" b="0" spc="114" dirty="0">
                <a:latin typeface="Lucida Sans Unicode"/>
                <a:cs typeface="Lucida Sans Unicode"/>
              </a:rPr>
              <a:t>dengan</a:t>
            </a:r>
            <a:r>
              <a:rPr sz="2000" b="0" spc="45" dirty="0">
                <a:latin typeface="Lucida Sans Unicode"/>
                <a:cs typeface="Lucida Sans Unicode"/>
              </a:rPr>
              <a:t> </a:t>
            </a:r>
            <a:r>
              <a:rPr sz="2000" b="0" spc="145" dirty="0">
                <a:latin typeface="Lucida Sans Unicode"/>
                <a:cs typeface="Lucida Sans Unicode"/>
              </a:rPr>
              <a:t>metadata</a:t>
            </a:r>
            <a:r>
              <a:rPr sz="2000" b="0" spc="45" dirty="0">
                <a:latin typeface="Lucida Sans Unicode"/>
                <a:cs typeface="Lucida Sans Unicode"/>
              </a:rPr>
              <a:t> </a:t>
            </a:r>
            <a:r>
              <a:rPr sz="2000" spc="254" dirty="0"/>
              <a:t>yang</a:t>
            </a:r>
            <a:r>
              <a:rPr sz="2000" spc="-55" dirty="0"/>
              <a:t> </a:t>
            </a:r>
            <a:r>
              <a:rPr sz="2000" spc="170" dirty="0"/>
              <a:t>belum</a:t>
            </a:r>
            <a:r>
              <a:rPr sz="2000" spc="-55" dirty="0"/>
              <a:t> </a:t>
            </a:r>
            <a:r>
              <a:rPr sz="2000" spc="180" dirty="0"/>
              <a:t>sesuai</a:t>
            </a:r>
            <a:r>
              <a:rPr sz="2000" spc="-60" dirty="0"/>
              <a:t> </a:t>
            </a:r>
            <a:r>
              <a:rPr sz="2000" spc="170" dirty="0"/>
              <a:t>standar</a:t>
            </a:r>
            <a:endParaRPr sz="2000">
              <a:latin typeface="Lucida Sans Unicode"/>
              <a:cs typeface="Lucida Sans Unicode"/>
            </a:endParaRPr>
          </a:p>
          <a:p>
            <a:pPr marL="264795">
              <a:lnSpc>
                <a:spcPct val="100000"/>
              </a:lnSpc>
            </a:pPr>
            <a:r>
              <a:rPr sz="2000" b="0" spc="75" dirty="0">
                <a:latin typeface="Lucida Sans Unicode"/>
                <a:cs typeface="Lucida Sans Unicode"/>
              </a:rPr>
              <a:t>pengelolaan;</a:t>
            </a:r>
            <a:r>
              <a:rPr sz="2000" b="0" spc="-150" dirty="0">
                <a:latin typeface="Lucida Sans Unicode"/>
                <a:cs typeface="Lucida Sans Unicode"/>
              </a:rPr>
              <a:t> </a:t>
            </a:r>
            <a:r>
              <a:rPr sz="2000" spc="114" dirty="0"/>
              <a:t>(Nilai</a:t>
            </a:r>
            <a:r>
              <a:rPr sz="2000" spc="-120" dirty="0"/>
              <a:t> </a:t>
            </a:r>
            <a:r>
              <a:rPr sz="2000" spc="100" dirty="0"/>
              <a:t>3)</a:t>
            </a:r>
            <a:endParaRPr sz="2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spc="225" dirty="0">
                <a:solidFill>
                  <a:srgbClr val="FF3131"/>
                </a:solidFill>
              </a:rPr>
              <a:t>Data</a:t>
            </a:r>
            <a:r>
              <a:rPr spc="-100" dirty="0">
                <a:solidFill>
                  <a:srgbClr val="FF3131"/>
                </a:solidFill>
              </a:rPr>
              <a:t> </a:t>
            </a:r>
            <a:r>
              <a:rPr spc="145" dirty="0">
                <a:solidFill>
                  <a:srgbClr val="FF3131"/>
                </a:solidFill>
              </a:rPr>
              <a:t>Dukung: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2814883" y="6751656"/>
            <a:ext cx="4946650" cy="105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2000" b="1" dirty="0">
                <a:latin typeface="Trebuchet MS"/>
                <a:cs typeface="Trebuchet MS"/>
              </a:rPr>
              <a:t>pdf.</a:t>
            </a:r>
            <a:r>
              <a:rPr sz="2000" b="1" spc="-25" dirty="0">
                <a:latin typeface="Trebuchet MS"/>
                <a:cs typeface="Trebuchet MS"/>
              </a:rPr>
              <a:t> </a:t>
            </a:r>
            <a:r>
              <a:rPr sz="2000" b="1" spc="150" dirty="0">
                <a:latin typeface="Trebuchet MS"/>
                <a:cs typeface="Trebuchet MS"/>
              </a:rPr>
              <a:t>dokumentasi</a:t>
            </a:r>
            <a:r>
              <a:rPr sz="2000" b="1" spc="-20" dirty="0">
                <a:latin typeface="Trebuchet MS"/>
                <a:cs typeface="Trebuchet MS"/>
              </a:rPr>
              <a:t> </a:t>
            </a:r>
            <a:r>
              <a:rPr sz="2000" b="1" spc="114" dirty="0">
                <a:latin typeface="Trebuchet MS"/>
                <a:cs typeface="Trebuchet MS"/>
              </a:rPr>
              <a:t>integrasi</a:t>
            </a:r>
            <a:r>
              <a:rPr sz="2000" b="1" spc="-20" dirty="0">
                <a:latin typeface="Trebuchet MS"/>
                <a:cs typeface="Trebuchet MS"/>
              </a:rPr>
              <a:t> </a:t>
            </a:r>
            <a:r>
              <a:rPr sz="2000" b="1" spc="80" dirty="0">
                <a:latin typeface="Trebuchet MS"/>
                <a:cs typeface="Trebuchet MS"/>
              </a:rPr>
              <a:t>disertai </a:t>
            </a:r>
            <a:r>
              <a:rPr sz="2000" b="1" spc="145" dirty="0">
                <a:latin typeface="Trebuchet MS"/>
                <a:cs typeface="Trebuchet MS"/>
              </a:rPr>
              <a:t>tautan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-10" dirty="0">
                <a:latin typeface="Trebuchet MS"/>
                <a:cs typeface="Trebuchet MS"/>
              </a:rPr>
              <a:t>URL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70" dirty="0">
                <a:latin typeface="Trebuchet MS"/>
                <a:cs typeface="Trebuchet MS"/>
              </a:rPr>
              <a:t>API</a:t>
            </a:r>
            <a:r>
              <a:rPr sz="2000" b="1" spc="-85" dirty="0">
                <a:latin typeface="Trebuchet MS"/>
                <a:cs typeface="Trebuchet MS"/>
              </a:rPr>
              <a:t> </a:t>
            </a:r>
            <a:r>
              <a:rPr sz="2000" b="1" spc="114" dirty="0">
                <a:latin typeface="Trebuchet MS"/>
                <a:cs typeface="Trebuchet MS"/>
              </a:rPr>
              <a:t>integrasi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95" dirty="0">
                <a:latin typeface="Trebuchet MS"/>
                <a:cs typeface="Trebuchet MS"/>
              </a:rPr>
              <a:t>terbaru</a:t>
            </a:r>
            <a:r>
              <a:rPr sz="2000" b="1" spc="-85" dirty="0">
                <a:latin typeface="Trebuchet MS"/>
                <a:cs typeface="Trebuchet MS"/>
              </a:rPr>
              <a:t> </a:t>
            </a:r>
            <a:r>
              <a:rPr sz="2000" b="1" spc="220" dirty="0">
                <a:latin typeface="Trebuchet MS"/>
                <a:cs typeface="Trebuchet MS"/>
              </a:rPr>
              <a:t>yang </a:t>
            </a:r>
            <a:r>
              <a:rPr sz="2000" b="1" spc="55" dirty="0">
                <a:latin typeface="Trebuchet MS"/>
                <a:cs typeface="Trebuchet MS"/>
              </a:rPr>
              <a:t>aktif</a:t>
            </a:r>
            <a:r>
              <a:rPr sz="2000" b="1" spc="-75" dirty="0">
                <a:latin typeface="Trebuchet MS"/>
                <a:cs typeface="Trebuchet MS"/>
              </a:rPr>
              <a:t> </a:t>
            </a:r>
            <a:r>
              <a:rPr sz="2000" b="1" spc="210" dirty="0">
                <a:latin typeface="Trebuchet MS"/>
                <a:cs typeface="Trebuchet MS"/>
              </a:rPr>
              <a:t>dan</a:t>
            </a:r>
            <a:r>
              <a:rPr sz="2000" b="1" spc="-70" dirty="0">
                <a:latin typeface="Trebuchet MS"/>
                <a:cs typeface="Trebuchet MS"/>
              </a:rPr>
              <a:t> </a:t>
            </a:r>
            <a:r>
              <a:rPr sz="2000" b="1" spc="160" dirty="0">
                <a:latin typeface="Trebuchet MS"/>
                <a:cs typeface="Trebuchet MS"/>
              </a:rPr>
              <a:t>sukses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2119630"/>
          </a:xfrm>
          <a:custGeom>
            <a:avLst/>
            <a:gdLst/>
            <a:ahLst/>
            <a:cxnLst/>
            <a:rect l="l" t="t" r="r" b="b"/>
            <a:pathLst>
              <a:path w="18288000" h="2119630">
                <a:moveTo>
                  <a:pt x="17906997" y="2119447"/>
                </a:moveTo>
                <a:lnTo>
                  <a:pt x="380999" y="2119447"/>
                </a:lnTo>
                <a:lnTo>
                  <a:pt x="333208" y="2116479"/>
                </a:lnTo>
                <a:lnTo>
                  <a:pt x="287187" y="2107811"/>
                </a:lnTo>
                <a:lnTo>
                  <a:pt x="243296" y="2093801"/>
                </a:lnTo>
                <a:lnTo>
                  <a:pt x="201889" y="2074807"/>
                </a:lnTo>
                <a:lnTo>
                  <a:pt x="163326" y="2051185"/>
                </a:lnTo>
                <a:lnTo>
                  <a:pt x="127962" y="2023291"/>
                </a:lnTo>
                <a:lnTo>
                  <a:pt x="96155" y="1991484"/>
                </a:lnTo>
                <a:lnTo>
                  <a:pt x="68262" y="1956121"/>
                </a:lnTo>
                <a:lnTo>
                  <a:pt x="44640" y="1917557"/>
                </a:lnTo>
                <a:lnTo>
                  <a:pt x="25645" y="1876151"/>
                </a:lnTo>
                <a:lnTo>
                  <a:pt x="11636" y="1832259"/>
                </a:lnTo>
                <a:lnTo>
                  <a:pt x="2968" y="1786239"/>
                </a:lnTo>
                <a:lnTo>
                  <a:pt x="0" y="1738447"/>
                </a:lnTo>
                <a:lnTo>
                  <a:pt x="0" y="224250"/>
                </a:lnTo>
                <a:lnTo>
                  <a:pt x="2968" y="176458"/>
                </a:lnTo>
                <a:lnTo>
                  <a:pt x="11636" y="130438"/>
                </a:lnTo>
                <a:lnTo>
                  <a:pt x="25645" y="86546"/>
                </a:lnTo>
                <a:lnTo>
                  <a:pt x="44640" y="45140"/>
                </a:lnTo>
                <a:lnTo>
                  <a:pt x="68262" y="6576"/>
                </a:lnTo>
                <a:lnTo>
                  <a:pt x="73449" y="0"/>
                </a:lnTo>
                <a:lnTo>
                  <a:pt x="18214548" y="0"/>
                </a:lnTo>
                <a:lnTo>
                  <a:pt x="18243358" y="45140"/>
                </a:lnTo>
                <a:lnTo>
                  <a:pt x="18262352" y="86546"/>
                </a:lnTo>
                <a:lnTo>
                  <a:pt x="18276362" y="130438"/>
                </a:lnTo>
                <a:lnTo>
                  <a:pt x="18285030" y="176458"/>
                </a:lnTo>
                <a:lnTo>
                  <a:pt x="18287999" y="224250"/>
                </a:lnTo>
                <a:lnTo>
                  <a:pt x="18287999" y="1738447"/>
                </a:lnTo>
                <a:lnTo>
                  <a:pt x="18285030" y="1786239"/>
                </a:lnTo>
                <a:lnTo>
                  <a:pt x="18276362" y="1832259"/>
                </a:lnTo>
                <a:lnTo>
                  <a:pt x="18262352" y="1876151"/>
                </a:lnTo>
                <a:lnTo>
                  <a:pt x="18243358" y="1917557"/>
                </a:lnTo>
                <a:lnTo>
                  <a:pt x="18219735" y="1956121"/>
                </a:lnTo>
                <a:lnTo>
                  <a:pt x="18191842" y="1991484"/>
                </a:lnTo>
                <a:lnTo>
                  <a:pt x="18160035" y="2023291"/>
                </a:lnTo>
                <a:lnTo>
                  <a:pt x="18124671" y="2051185"/>
                </a:lnTo>
                <a:lnTo>
                  <a:pt x="18086107" y="2074807"/>
                </a:lnTo>
                <a:lnTo>
                  <a:pt x="18044701" y="2093801"/>
                </a:lnTo>
                <a:lnTo>
                  <a:pt x="18000809" y="2107811"/>
                </a:lnTo>
                <a:lnTo>
                  <a:pt x="17954789" y="2116479"/>
                </a:lnTo>
                <a:lnTo>
                  <a:pt x="17906997" y="2119447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57149" y="8966678"/>
            <a:ext cx="4991099" cy="77152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652578" y="1114093"/>
            <a:ext cx="1152525" cy="1102360"/>
            <a:chOff x="12652578" y="1114093"/>
            <a:chExt cx="1152525" cy="11023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52578" y="1114093"/>
              <a:ext cx="1152346" cy="110206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679699" y="1140878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2909053" y="1363345"/>
            <a:ext cx="4989195" cy="8446135"/>
            <a:chOff x="12909053" y="1363345"/>
            <a:chExt cx="4989195" cy="844613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90352" y="8707202"/>
              <a:ext cx="1152346" cy="110206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417474" y="8733988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09053" y="1363345"/>
              <a:ext cx="4988694" cy="7892269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80611" y="490050"/>
            <a:ext cx="125178" cy="12517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304143" y="490050"/>
            <a:ext cx="125178" cy="12517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527677" y="490050"/>
            <a:ext cx="125178" cy="125178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0" y="9305677"/>
            <a:ext cx="18288000" cy="981710"/>
            <a:chOff x="0" y="9305677"/>
            <a:chExt cx="18288000" cy="981710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80480" y="9305677"/>
              <a:ext cx="1962149" cy="98132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0" y="9822745"/>
              <a:ext cx="18288000" cy="464820"/>
            </a:xfrm>
            <a:custGeom>
              <a:avLst/>
              <a:gdLst/>
              <a:ahLst/>
              <a:cxnLst/>
              <a:rect l="l" t="t" r="r" b="b"/>
              <a:pathLst>
                <a:path w="18288000" h="464820">
                  <a:moveTo>
                    <a:pt x="18287999" y="464254"/>
                  </a:moveTo>
                  <a:lnTo>
                    <a:pt x="0" y="464254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464254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219400" y="2197249"/>
            <a:ext cx="809625" cy="822325"/>
          </a:xfrm>
          <a:custGeom>
            <a:avLst/>
            <a:gdLst/>
            <a:ahLst/>
            <a:cxnLst/>
            <a:rect l="l" t="t" r="r" b="b"/>
            <a:pathLst>
              <a:path w="809625" h="822325">
                <a:moveTo>
                  <a:pt x="404649" y="821751"/>
                </a:moveTo>
                <a:lnTo>
                  <a:pt x="357459" y="818987"/>
                </a:lnTo>
                <a:lnTo>
                  <a:pt x="311867" y="810900"/>
                </a:lnTo>
                <a:lnTo>
                  <a:pt x="268178" y="797798"/>
                </a:lnTo>
                <a:lnTo>
                  <a:pt x="226695" y="779989"/>
                </a:lnTo>
                <a:lnTo>
                  <a:pt x="187721" y="757783"/>
                </a:lnTo>
                <a:lnTo>
                  <a:pt x="151562" y="731487"/>
                </a:lnTo>
                <a:lnTo>
                  <a:pt x="118519" y="701409"/>
                </a:lnTo>
                <a:lnTo>
                  <a:pt x="88897" y="667857"/>
                </a:lnTo>
                <a:lnTo>
                  <a:pt x="62999" y="631141"/>
                </a:lnTo>
                <a:lnTo>
                  <a:pt x="41129" y="591568"/>
                </a:lnTo>
                <a:lnTo>
                  <a:pt x="23590" y="549447"/>
                </a:lnTo>
                <a:lnTo>
                  <a:pt x="10687" y="505086"/>
                </a:lnTo>
                <a:lnTo>
                  <a:pt x="2722" y="458792"/>
                </a:lnTo>
                <a:lnTo>
                  <a:pt x="0" y="410875"/>
                </a:lnTo>
                <a:lnTo>
                  <a:pt x="2722" y="362959"/>
                </a:lnTo>
                <a:lnTo>
                  <a:pt x="10687" y="316665"/>
                </a:lnTo>
                <a:lnTo>
                  <a:pt x="23590" y="272304"/>
                </a:lnTo>
                <a:lnTo>
                  <a:pt x="41129" y="230183"/>
                </a:lnTo>
                <a:lnTo>
                  <a:pt x="62999" y="190610"/>
                </a:lnTo>
                <a:lnTo>
                  <a:pt x="88897" y="153894"/>
                </a:lnTo>
                <a:lnTo>
                  <a:pt x="118519" y="120342"/>
                </a:lnTo>
                <a:lnTo>
                  <a:pt x="151562" y="90264"/>
                </a:lnTo>
                <a:lnTo>
                  <a:pt x="187721" y="63968"/>
                </a:lnTo>
                <a:lnTo>
                  <a:pt x="226695" y="41761"/>
                </a:lnTo>
                <a:lnTo>
                  <a:pt x="268178" y="23953"/>
                </a:lnTo>
                <a:lnTo>
                  <a:pt x="311867" y="10851"/>
                </a:lnTo>
                <a:lnTo>
                  <a:pt x="357459" y="2764"/>
                </a:lnTo>
                <a:lnTo>
                  <a:pt x="404649" y="0"/>
                </a:lnTo>
                <a:lnTo>
                  <a:pt x="451840" y="2764"/>
                </a:lnTo>
                <a:lnTo>
                  <a:pt x="497432" y="10851"/>
                </a:lnTo>
                <a:lnTo>
                  <a:pt x="541121" y="23953"/>
                </a:lnTo>
                <a:lnTo>
                  <a:pt x="582604" y="41761"/>
                </a:lnTo>
                <a:lnTo>
                  <a:pt x="621578" y="63968"/>
                </a:lnTo>
                <a:lnTo>
                  <a:pt x="657737" y="90264"/>
                </a:lnTo>
                <a:lnTo>
                  <a:pt x="690780" y="120342"/>
                </a:lnTo>
                <a:lnTo>
                  <a:pt x="720402" y="153894"/>
                </a:lnTo>
                <a:lnTo>
                  <a:pt x="746300" y="190610"/>
                </a:lnTo>
                <a:lnTo>
                  <a:pt x="768170" y="230183"/>
                </a:lnTo>
                <a:lnTo>
                  <a:pt x="785709" y="272304"/>
                </a:lnTo>
                <a:lnTo>
                  <a:pt x="798612" y="316665"/>
                </a:lnTo>
                <a:lnTo>
                  <a:pt x="806577" y="362959"/>
                </a:lnTo>
                <a:lnTo>
                  <a:pt x="809299" y="410875"/>
                </a:lnTo>
                <a:lnTo>
                  <a:pt x="806577" y="458792"/>
                </a:lnTo>
                <a:lnTo>
                  <a:pt x="798612" y="505086"/>
                </a:lnTo>
                <a:lnTo>
                  <a:pt x="785709" y="549447"/>
                </a:lnTo>
                <a:lnTo>
                  <a:pt x="768170" y="591568"/>
                </a:lnTo>
                <a:lnTo>
                  <a:pt x="746300" y="631141"/>
                </a:lnTo>
                <a:lnTo>
                  <a:pt x="720402" y="667857"/>
                </a:lnTo>
                <a:lnTo>
                  <a:pt x="690780" y="701409"/>
                </a:lnTo>
                <a:lnTo>
                  <a:pt x="657737" y="731487"/>
                </a:lnTo>
                <a:lnTo>
                  <a:pt x="621578" y="757783"/>
                </a:lnTo>
                <a:lnTo>
                  <a:pt x="582604" y="779989"/>
                </a:lnTo>
                <a:lnTo>
                  <a:pt x="541121" y="797798"/>
                </a:lnTo>
                <a:lnTo>
                  <a:pt x="497432" y="810900"/>
                </a:lnTo>
                <a:lnTo>
                  <a:pt x="451840" y="818987"/>
                </a:lnTo>
                <a:lnTo>
                  <a:pt x="404649" y="821751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140510" y="5775959"/>
            <a:ext cx="4629149" cy="3171824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0" y="5585459"/>
            <a:ext cx="8184515" cy="3409950"/>
            <a:chOff x="0" y="5585459"/>
            <a:chExt cx="8184515" cy="3409950"/>
          </a:xfrm>
        </p:grpSpPr>
        <p:sp>
          <p:nvSpPr>
            <p:cNvPr id="23" name="object 23"/>
            <p:cNvSpPr/>
            <p:nvPr/>
          </p:nvSpPr>
          <p:spPr>
            <a:xfrm>
              <a:off x="0" y="5769854"/>
              <a:ext cx="3136900" cy="2894330"/>
            </a:xfrm>
            <a:custGeom>
              <a:avLst/>
              <a:gdLst/>
              <a:ahLst/>
              <a:cxnLst/>
              <a:rect l="l" t="t" r="r" b="b"/>
              <a:pathLst>
                <a:path w="3136900" h="2894329">
                  <a:moveTo>
                    <a:pt x="0" y="2893975"/>
                  </a:moveTo>
                  <a:lnTo>
                    <a:pt x="0" y="52200"/>
                  </a:lnTo>
                  <a:lnTo>
                    <a:pt x="64553" y="47309"/>
                  </a:lnTo>
                  <a:lnTo>
                    <a:pt x="115173" y="43774"/>
                  </a:lnTo>
                  <a:lnTo>
                    <a:pt x="165815" y="40714"/>
                  </a:lnTo>
                  <a:lnTo>
                    <a:pt x="216489" y="38324"/>
                  </a:lnTo>
                  <a:lnTo>
                    <a:pt x="267203" y="36797"/>
                  </a:lnTo>
                  <a:lnTo>
                    <a:pt x="317967" y="36330"/>
                  </a:lnTo>
                  <a:lnTo>
                    <a:pt x="335279" y="34947"/>
                  </a:lnTo>
                  <a:lnTo>
                    <a:pt x="352564" y="31563"/>
                  </a:lnTo>
                  <a:lnTo>
                    <a:pt x="387162" y="23374"/>
                  </a:lnTo>
                  <a:lnTo>
                    <a:pt x="399558" y="32672"/>
                  </a:lnTo>
                  <a:lnTo>
                    <a:pt x="411582" y="35373"/>
                  </a:lnTo>
                  <a:lnTo>
                    <a:pt x="423247" y="31448"/>
                  </a:lnTo>
                  <a:lnTo>
                    <a:pt x="434567" y="20871"/>
                  </a:lnTo>
                  <a:lnTo>
                    <a:pt x="486245" y="18066"/>
                  </a:lnTo>
                  <a:lnTo>
                    <a:pt x="537928" y="15609"/>
                  </a:lnTo>
                  <a:lnTo>
                    <a:pt x="589616" y="13475"/>
                  </a:lnTo>
                  <a:lnTo>
                    <a:pt x="693005" y="10085"/>
                  </a:lnTo>
                  <a:lnTo>
                    <a:pt x="796408" y="7709"/>
                  </a:lnTo>
                  <a:lnTo>
                    <a:pt x="899823" y="6160"/>
                  </a:lnTo>
                  <a:lnTo>
                    <a:pt x="1054961" y="4980"/>
                  </a:lnTo>
                  <a:lnTo>
                    <a:pt x="1468671" y="4085"/>
                  </a:lnTo>
                  <a:lnTo>
                    <a:pt x="1623786" y="2797"/>
                  </a:lnTo>
                  <a:lnTo>
                    <a:pt x="1776726" y="370"/>
                  </a:lnTo>
                  <a:lnTo>
                    <a:pt x="1826215" y="0"/>
                  </a:lnTo>
                  <a:lnTo>
                    <a:pt x="1875651" y="53"/>
                  </a:lnTo>
                  <a:lnTo>
                    <a:pt x="1925037" y="552"/>
                  </a:lnTo>
                  <a:lnTo>
                    <a:pt x="1974379" y="1520"/>
                  </a:lnTo>
                  <a:lnTo>
                    <a:pt x="2023680" y="2978"/>
                  </a:lnTo>
                  <a:lnTo>
                    <a:pt x="2072944" y="4949"/>
                  </a:lnTo>
                  <a:lnTo>
                    <a:pt x="2122177" y="7455"/>
                  </a:lnTo>
                  <a:lnTo>
                    <a:pt x="2171382" y="10519"/>
                  </a:lnTo>
                  <a:lnTo>
                    <a:pt x="2220564" y="14162"/>
                  </a:lnTo>
                  <a:lnTo>
                    <a:pt x="2269727" y="18406"/>
                  </a:lnTo>
                  <a:lnTo>
                    <a:pt x="2318875" y="23275"/>
                  </a:lnTo>
                  <a:lnTo>
                    <a:pt x="2368013" y="28789"/>
                  </a:lnTo>
                  <a:lnTo>
                    <a:pt x="2417145" y="34972"/>
                  </a:lnTo>
                  <a:lnTo>
                    <a:pt x="2466275" y="41846"/>
                  </a:lnTo>
                  <a:lnTo>
                    <a:pt x="2515408" y="49432"/>
                  </a:lnTo>
                  <a:lnTo>
                    <a:pt x="2569378" y="60010"/>
                  </a:lnTo>
                  <a:lnTo>
                    <a:pt x="2620340" y="73745"/>
                  </a:lnTo>
                  <a:lnTo>
                    <a:pt x="2668354" y="90612"/>
                  </a:lnTo>
                  <a:lnTo>
                    <a:pt x="2713475" y="110586"/>
                  </a:lnTo>
                  <a:lnTo>
                    <a:pt x="2755762" y="133644"/>
                  </a:lnTo>
                  <a:lnTo>
                    <a:pt x="2795273" y="159759"/>
                  </a:lnTo>
                  <a:lnTo>
                    <a:pt x="2832065" y="188907"/>
                  </a:lnTo>
                  <a:lnTo>
                    <a:pt x="2866196" y="221063"/>
                  </a:lnTo>
                  <a:lnTo>
                    <a:pt x="2897723" y="256203"/>
                  </a:lnTo>
                  <a:lnTo>
                    <a:pt x="2926704" y="294302"/>
                  </a:lnTo>
                  <a:lnTo>
                    <a:pt x="2953196" y="335335"/>
                  </a:lnTo>
                  <a:lnTo>
                    <a:pt x="2977258" y="379276"/>
                  </a:lnTo>
                  <a:lnTo>
                    <a:pt x="2998946" y="426102"/>
                  </a:lnTo>
                  <a:lnTo>
                    <a:pt x="3018319" y="475788"/>
                  </a:lnTo>
                  <a:lnTo>
                    <a:pt x="3034975" y="524437"/>
                  </a:lnTo>
                  <a:lnTo>
                    <a:pt x="3050292" y="573374"/>
                  </a:lnTo>
                  <a:lnTo>
                    <a:pt x="3064206" y="622596"/>
                  </a:lnTo>
                  <a:lnTo>
                    <a:pt x="3076655" y="672101"/>
                  </a:lnTo>
                  <a:lnTo>
                    <a:pt x="3087577" y="721884"/>
                  </a:lnTo>
                  <a:lnTo>
                    <a:pt x="3096909" y="771943"/>
                  </a:lnTo>
                  <a:lnTo>
                    <a:pt x="3104590" y="822274"/>
                  </a:lnTo>
                  <a:lnTo>
                    <a:pt x="3110557" y="872874"/>
                  </a:lnTo>
                  <a:lnTo>
                    <a:pt x="3114747" y="923739"/>
                  </a:lnTo>
                  <a:lnTo>
                    <a:pt x="3117098" y="974866"/>
                  </a:lnTo>
                  <a:lnTo>
                    <a:pt x="3117547" y="1026252"/>
                  </a:lnTo>
                  <a:lnTo>
                    <a:pt x="3118750" y="1077731"/>
                  </a:lnTo>
                  <a:lnTo>
                    <a:pt x="3122509" y="1128915"/>
                  </a:lnTo>
                  <a:lnTo>
                    <a:pt x="3132411" y="1230990"/>
                  </a:lnTo>
                  <a:lnTo>
                    <a:pt x="3135912" y="1282174"/>
                  </a:lnTo>
                  <a:lnTo>
                    <a:pt x="3136686" y="1333653"/>
                  </a:lnTo>
                  <a:lnTo>
                    <a:pt x="3134990" y="1383046"/>
                  </a:lnTo>
                  <a:lnTo>
                    <a:pt x="3131965" y="1432303"/>
                  </a:lnTo>
                  <a:lnTo>
                    <a:pt x="3127816" y="1481441"/>
                  </a:lnTo>
                  <a:lnTo>
                    <a:pt x="3122747" y="1530477"/>
                  </a:lnTo>
                  <a:lnTo>
                    <a:pt x="3116963" y="1579430"/>
                  </a:lnTo>
                  <a:lnTo>
                    <a:pt x="3110668" y="1628315"/>
                  </a:lnTo>
                  <a:lnTo>
                    <a:pt x="3090760" y="1774741"/>
                  </a:lnTo>
                  <a:lnTo>
                    <a:pt x="3084464" y="1823531"/>
                  </a:lnTo>
                  <a:lnTo>
                    <a:pt x="3078680" y="1872340"/>
                  </a:lnTo>
                  <a:lnTo>
                    <a:pt x="3067324" y="1971534"/>
                  </a:lnTo>
                  <a:lnTo>
                    <a:pt x="3060768" y="2021460"/>
                  </a:lnTo>
                  <a:lnTo>
                    <a:pt x="3053089" y="2071397"/>
                  </a:lnTo>
                  <a:lnTo>
                    <a:pt x="3043883" y="2121189"/>
                  </a:lnTo>
                  <a:lnTo>
                    <a:pt x="3032747" y="2170678"/>
                  </a:lnTo>
                  <a:lnTo>
                    <a:pt x="3019277" y="2219710"/>
                  </a:lnTo>
                  <a:lnTo>
                    <a:pt x="3003070" y="2268127"/>
                  </a:lnTo>
                  <a:lnTo>
                    <a:pt x="2983722" y="2315774"/>
                  </a:lnTo>
                  <a:lnTo>
                    <a:pt x="2963581" y="2359064"/>
                  </a:lnTo>
                  <a:lnTo>
                    <a:pt x="2942177" y="2401509"/>
                  </a:lnTo>
                  <a:lnTo>
                    <a:pt x="2919542" y="2443148"/>
                  </a:lnTo>
                  <a:lnTo>
                    <a:pt x="2895709" y="2484019"/>
                  </a:lnTo>
                  <a:lnTo>
                    <a:pt x="2870712" y="2524162"/>
                  </a:lnTo>
                  <a:lnTo>
                    <a:pt x="2844585" y="2563615"/>
                  </a:lnTo>
                  <a:lnTo>
                    <a:pt x="2817360" y="2602416"/>
                  </a:lnTo>
                  <a:lnTo>
                    <a:pt x="2783332" y="2639668"/>
                  </a:lnTo>
                  <a:lnTo>
                    <a:pt x="2743601" y="2667832"/>
                  </a:lnTo>
                  <a:lnTo>
                    <a:pt x="2699743" y="2688986"/>
                  </a:lnTo>
                  <a:lnTo>
                    <a:pt x="2653334" y="2705208"/>
                  </a:lnTo>
                  <a:lnTo>
                    <a:pt x="2605949" y="2718574"/>
                  </a:lnTo>
                  <a:lnTo>
                    <a:pt x="2560052" y="2730141"/>
                  </a:lnTo>
                  <a:lnTo>
                    <a:pt x="2513782" y="2740052"/>
                  </a:lnTo>
                  <a:lnTo>
                    <a:pt x="2467137" y="2747779"/>
                  </a:lnTo>
                  <a:lnTo>
                    <a:pt x="2420111" y="2752795"/>
                  </a:lnTo>
                  <a:lnTo>
                    <a:pt x="2372700" y="2754572"/>
                  </a:lnTo>
                  <a:lnTo>
                    <a:pt x="2324901" y="2752583"/>
                  </a:lnTo>
                  <a:lnTo>
                    <a:pt x="2313320" y="2742483"/>
                  </a:lnTo>
                  <a:lnTo>
                    <a:pt x="2301586" y="2739131"/>
                  </a:lnTo>
                  <a:lnTo>
                    <a:pt x="2289769" y="2742543"/>
                  </a:lnTo>
                  <a:lnTo>
                    <a:pt x="2277938" y="2752731"/>
                  </a:lnTo>
                  <a:lnTo>
                    <a:pt x="2226255" y="2750320"/>
                  </a:lnTo>
                  <a:lnTo>
                    <a:pt x="2174681" y="2749007"/>
                  </a:lnTo>
                  <a:lnTo>
                    <a:pt x="2123209" y="2748779"/>
                  </a:lnTo>
                  <a:lnTo>
                    <a:pt x="2071835" y="2749620"/>
                  </a:lnTo>
                  <a:lnTo>
                    <a:pt x="2020555" y="2751517"/>
                  </a:lnTo>
                  <a:lnTo>
                    <a:pt x="1969363" y="2754454"/>
                  </a:lnTo>
                  <a:lnTo>
                    <a:pt x="1918255" y="2758418"/>
                  </a:lnTo>
                  <a:lnTo>
                    <a:pt x="1867226" y="2763393"/>
                  </a:lnTo>
                  <a:lnTo>
                    <a:pt x="1816271" y="2769366"/>
                  </a:lnTo>
                  <a:lnTo>
                    <a:pt x="1765385" y="2776321"/>
                  </a:lnTo>
                  <a:lnTo>
                    <a:pt x="1714564" y="2784245"/>
                  </a:lnTo>
                  <a:lnTo>
                    <a:pt x="1663802" y="2793122"/>
                  </a:lnTo>
                  <a:lnTo>
                    <a:pt x="1613095" y="2802939"/>
                  </a:lnTo>
                  <a:lnTo>
                    <a:pt x="1562437" y="2813681"/>
                  </a:lnTo>
                  <a:lnTo>
                    <a:pt x="1516259" y="2821316"/>
                  </a:lnTo>
                  <a:lnTo>
                    <a:pt x="1469282" y="2825042"/>
                  </a:lnTo>
                  <a:lnTo>
                    <a:pt x="1421839" y="2826571"/>
                  </a:lnTo>
                  <a:lnTo>
                    <a:pt x="1374262" y="2827612"/>
                  </a:lnTo>
                  <a:lnTo>
                    <a:pt x="1326882" y="2829875"/>
                  </a:lnTo>
                  <a:lnTo>
                    <a:pt x="1225638" y="2836670"/>
                  </a:lnTo>
                  <a:lnTo>
                    <a:pt x="1124348" y="2842632"/>
                  </a:lnTo>
                  <a:lnTo>
                    <a:pt x="1023015" y="2847799"/>
                  </a:lnTo>
                  <a:lnTo>
                    <a:pt x="921642" y="2852205"/>
                  </a:lnTo>
                  <a:lnTo>
                    <a:pt x="820232" y="2855887"/>
                  </a:lnTo>
                  <a:lnTo>
                    <a:pt x="718787" y="2858880"/>
                  </a:lnTo>
                  <a:lnTo>
                    <a:pt x="617310" y="2861222"/>
                  </a:lnTo>
                  <a:lnTo>
                    <a:pt x="413570" y="2864554"/>
                  </a:lnTo>
                  <a:lnTo>
                    <a:pt x="362148" y="2866283"/>
                  </a:lnTo>
                  <a:lnTo>
                    <a:pt x="310772" y="2868703"/>
                  </a:lnTo>
                  <a:lnTo>
                    <a:pt x="259435" y="2871740"/>
                  </a:lnTo>
                  <a:lnTo>
                    <a:pt x="208133" y="2875323"/>
                  </a:lnTo>
                  <a:lnTo>
                    <a:pt x="156862" y="2879378"/>
                  </a:lnTo>
                  <a:lnTo>
                    <a:pt x="105615" y="2883833"/>
                  </a:lnTo>
                  <a:lnTo>
                    <a:pt x="0" y="2893975"/>
                  </a:lnTo>
                  <a:close/>
                </a:path>
              </a:pathLst>
            </a:custGeom>
            <a:solidFill>
              <a:srgbClr val="FDC8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60495" y="5749289"/>
              <a:ext cx="4860324" cy="308593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149064" y="5737859"/>
              <a:ext cx="4883150" cy="3105150"/>
            </a:xfrm>
            <a:custGeom>
              <a:avLst/>
              <a:gdLst/>
              <a:ahLst/>
              <a:cxnLst/>
              <a:rect l="l" t="t" r="r" b="b"/>
              <a:pathLst>
                <a:path w="4883150" h="3105150">
                  <a:moveTo>
                    <a:pt x="4883050" y="3105150"/>
                  </a:moveTo>
                  <a:lnTo>
                    <a:pt x="4883050" y="0"/>
                  </a:lnTo>
                  <a:lnTo>
                    <a:pt x="0" y="0"/>
                  </a:lnTo>
                  <a:lnTo>
                    <a:pt x="0" y="3105150"/>
                  </a:lnTo>
                </a:path>
              </a:pathLst>
            </a:custGeom>
            <a:ln w="304799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 descr="$PPTXTitle"/>
          <p:cNvSpPr txBox="1">
            <a:spLocks noGrp="1"/>
          </p:cNvSpPr>
          <p:nvPr>
            <p:ph type="title"/>
          </p:nvPr>
        </p:nvSpPr>
        <p:spPr>
          <a:xfrm>
            <a:off x="638686" y="46418"/>
            <a:ext cx="4895850" cy="970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200" spc="140" dirty="0">
                <a:solidFill>
                  <a:srgbClr val="FFD024"/>
                </a:solidFill>
              </a:rPr>
              <a:t>VARIABEL</a:t>
            </a:r>
            <a:r>
              <a:rPr sz="6200" spc="-395" dirty="0">
                <a:solidFill>
                  <a:srgbClr val="FFD024"/>
                </a:solidFill>
              </a:rPr>
              <a:t> </a:t>
            </a:r>
            <a:r>
              <a:rPr sz="6200" spc="-25" dirty="0">
                <a:solidFill>
                  <a:srgbClr val="FFD024"/>
                </a:solidFill>
              </a:rPr>
              <a:t>IV:</a:t>
            </a:r>
            <a:endParaRPr sz="6200"/>
          </a:p>
        </p:txBody>
      </p:sp>
      <p:sp>
        <p:nvSpPr>
          <p:cNvPr id="27" name="object 27"/>
          <p:cNvSpPr txBox="1"/>
          <p:nvPr/>
        </p:nvSpPr>
        <p:spPr>
          <a:xfrm>
            <a:off x="638686" y="897287"/>
            <a:ext cx="11877040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800" b="1" spc="325" dirty="0">
                <a:solidFill>
                  <a:srgbClr val="FFFFFF"/>
                </a:solidFill>
                <a:latin typeface="Trebuchet MS"/>
                <a:cs typeface="Trebuchet MS"/>
              </a:rPr>
              <a:t>PENGEMBANGAN</a:t>
            </a:r>
            <a:r>
              <a:rPr sz="5800" b="1" spc="-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800" b="1" spc="185" dirty="0">
                <a:solidFill>
                  <a:srgbClr val="FFFFFF"/>
                </a:solidFill>
                <a:latin typeface="Trebuchet MS"/>
                <a:cs typeface="Trebuchet MS"/>
              </a:rPr>
              <a:t>JDIH</a:t>
            </a:r>
            <a:r>
              <a:rPr sz="5800" b="1" spc="-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800" b="1" spc="45" dirty="0">
                <a:solidFill>
                  <a:srgbClr val="FFFFFF"/>
                </a:solidFill>
                <a:latin typeface="Trebuchet MS"/>
                <a:cs typeface="Trebuchet MS"/>
              </a:rPr>
              <a:t>(NILAI:</a:t>
            </a:r>
            <a:r>
              <a:rPr sz="5800" b="1" spc="-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800" b="1" spc="-25" dirty="0">
                <a:solidFill>
                  <a:srgbClr val="FFFFFF"/>
                </a:solidFill>
                <a:latin typeface="Trebuchet MS"/>
                <a:cs typeface="Trebuchet MS"/>
              </a:rPr>
              <a:t>10)</a:t>
            </a:r>
            <a:endParaRPr sz="5800">
              <a:latin typeface="Trebuchet MS"/>
              <a:cs typeface="Trebuchet MS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56702" y="3495251"/>
            <a:ext cx="85725" cy="85724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56702" y="4257251"/>
            <a:ext cx="85725" cy="8572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56702" y="4638251"/>
            <a:ext cx="85725" cy="85724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547315" y="2357556"/>
            <a:ext cx="10395585" cy="2477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8820" algn="l"/>
              </a:tabLst>
            </a:pPr>
            <a:r>
              <a:rPr sz="2750" b="1" spc="-665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2750" b="1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2800" b="1" spc="235" dirty="0">
                <a:solidFill>
                  <a:srgbClr val="00003B"/>
                </a:solidFill>
                <a:latin typeface="Trebuchet MS"/>
                <a:cs typeface="Trebuchet MS"/>
              </a:rPr>
              <a:t>Layanan</a:t>
            </a:r>
            <a:r>
              <a:rPr sz="280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800" b="1" spc="175" dirty="0">
                <a:solidFill>
                  <a:srgbClr val="00003B"/>
                </a:solidFill>
                <a:latin typeface="Trebuchet MS"/>
                <a:cs typeface="Trebuchet MS"/>
              </a:rPr>
              <a:t>Informasi</a:t>
            </a:r>
            <a:r>
              <a:rPr sz="280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800" b="1" spc="229" dirty="0">
                <a:solidFill>
                  <a:srgbClr val="00003B"/>
                </a:solidFill>
                <a:latin typeface="Trebuchet MS"/>
                <a:cs typeface="Trebuchet MS"/>
              </a:rPr>
              <a:t>Hukum</a:t>
            </a:r>
            <a:r>
              <a:rPr sz="2800" b="1" spc="-11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800" b="1" spc="254" dirty="0">
                <a:solidFill>
                  <a:srgbClr val="00003B"/>
                </a:solidFill>
                <a:latin typeface="Trebuchet MS"/>
                <a:cs typeface="Trebuchet MS"/>
              </a:rPr>
              <a:t>secara</a:t>
            </a:r>
            <a:r>
              <a:rPr sz="280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800" b="1" i="1" spc="90" dirty="0">
                <a:solidFill>
                  <a:srgbClr val="00003B"/>
                </a:solidFill>
                <a:latin typeface="Arial"/>
                <a:cs typeface="Arial"/>
              </a:rPr>
              <a:t>On</a:t>
            </a:r>
            <a:r>
              <a:rPr sz="2800" b="1" i="1" spc="40" dirty="0">
                <a:solidFill>
                  <a:srgbClr val="00003B"/>
                </a:solidFill>
                <a:latin typeface="Arial"/>
                <a:cs typeface="Arial"/>
              </a:rPr>
              <a:t> </a:t>
            </a:r>
            <a:r>
              <a:rPr sz="2800" b="1" i="1" spc="50" dirty="0">
                <a:solidFill>
                  <a:srgbClr val="00003B"/>
                </a:solidFill>
                <a:latin typeface="Arial"/>
                <a:cs typeface="Arial"/>
              </a:rPr>
              <a:t>Site</a:t>
            </a:r>
            <a:r>
              <a:rPr sz="2800" b="1" i="1" spc="35" dirty="0">
                <a:solidFill>
                  <a:srgbClr val="00003B"/>
                </a:solidFill>
                <a:latin typeface="Arial"/>
                <a:cs typeface="Arial"/>
              </a:rPr>
              <a:t> </a:t>
            </a:r>
            <a:r>
              <a:rPr sz="2800" b="1" spc="80" dirty="0">
                <a:solidFill>
                  <a:srgbClr val="00003B"/>
                </a:solidFill>
                <a:latin typeface="Trebuchet MS"/>
                <a:cs typeface="Trebuchet MS"/>
              </a:rPr>
              <a:t>(Nilai:</a:t>
            </a:r>
            <a:r>
              <a:rPr sz="2800" b="1" spc="-11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800" b="1" spc="165" dirty="0">
                <a:solidFill>
                  <a:srgbClr val="00003B"/>
                </a:solidFill>
                <a:latin typeface="Trebuchet MS"/>
                <a:cs typeface="Trebuchet MS"/>
              </a:rPr>
              <a:t>3)</a:t>
            </a:r>
            <a:endParaRPr sz="2800">
              <a:latin typeface="Trebuchet MS"/>
              <a:cs typeface="Trebuchet MS"/>
            </a:endParaRPr>
          </a:p>
          <a:p>
            <a:pPr marL="718820">
              <a:lnSpc>
                <a:spcPct val="100000"/>
              </a:lnSpc>
              <a:spcBef>
                <a:spcPts val="1545"/>
              </a:spcBef>
            </a:pPr>
            <a:r>
              <a:rPr sz="20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Tersedianya</a:t>
            </a:r>
            <a:r>
              <a:rPr sz="20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spc="125" dirty="0">
                <a:solidFill>
                  <a:srgbClr val="00003B"/>
                </a:solidFill>
                <a:latin typeface="Lucida Sans Unicode"/>
                <a:cs typeface="Lucida Sans Unicode"/>
              </a:rPr>
              <a:t>layanan</a:t>
            </a:r>
            <a:r>
              <a:rPr sz="20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00003B"/>
                </a:solidFill>
                <a:latin typeface="Lucida Sans Unicode"/>
                <a:cs typeface="Lucida Sans Unicode"/>
              </a:rPr>
              <a:t>informasi</a:t>
            </a:r>
            <a:r>
              <a:rPr sz="20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00003B"/>
                </a:solidFill>
                <a:latin typeface="Lucida Sans Unicode"/>
                <a:cs typeface="Lucida Sans Unicode"/>
              </a:rPr>
              <a:t>hukum</a:t>
            </a:r>
            <a:r>
              <a:rPr sz="20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spc="145" dirty="0">
                <a:solidFill>
                  <a:srgbClr val="00003B"/>
                </a:solidFill>
                <a:latin typeface="Lucida Sans Unicode"/>
                <a:cs typeface="Lucida Sans Unicode"/>
              </a:rPr>
              <a:t>dalam</a:t>
            </a:r>
            <a:r>
              <a:rPr sz="20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bentuk:</a:t>
            </a:r>
            <a:endParaRPr sz="2000">
              <a:latin typeface="Lucida Sans Unicode"/>
              <a:cs typeface="Lucida Sans Unicode"/>
            </a:endParaRPr>
          </a:p>
          <a:p>
            <a:pPr marL="1150620" marR="5080">
              <a:lnSpc>
                <a:spcPct val="125000"/>
              </a:lnSpc>
            </a:pPr>
            <a:r>
              <a:rPr sz="20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dokumen</a:t>
            </a:r>
            <a:r>
              <a:rPr sz="20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spc="135" dirty="0">
                <a:solidFill>
                  <a:srgbClr val="00003B"/>
                </a:solidFill>
                <a:latin typeface="Lucida Sans Unicode"/>
                <a:cs typeface="Lucida Sans Unicode"/>
              </a:rPr>
              <a:t>atau</a:t>
            </a:r>
            <a:r>
              <a:rPr sz="20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00003B"/>
                </a:solidFill>
                <a:latin typeface="Lucida Sans Unicode"/>
                <a:cs typeface="Lucida Sans Unicode"/>
              </a:rPr>
              <a:t>informasi hukum </a:t>
            </a:r>
            <a:r>
              <a:rPr sz="2000" spc="145" dirty="0">
                <a:solidFill>
                  <a:srgbClr val="00003B"/>
                </a:solidFill>
                <a:latin typeface="Lucida Sans Unicode"/>
                <a:cs typeface="Lucida Sans Unicode"/>
              </a:rPr>
              <a:t>dalam</a:t>
            </a:r>
            <a:r>
              <a:rPr sz="20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00003B"/>
                </a:solidFill>
                <a:latin typeface="Lucida Sans Unicode"/>
                <a:cs typeface="Lucida Sans Unicode"/>
              </a:rPr>
              <a:t>bentuk </a:t>
            </a:r>
            <a:r>
              <a:rPr sz="20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elektronik </a:t>
            </a:r>
            <a:r>
              <a:rPr sz="2000" spc="114" dirty="0">
                <a:solidFill>
                  <a:srgbClr val="00003B"/>
                </a:solidFill>
                <a:latin typeface="Lucida Sans Unicode"/>
                <a:cs typeface="Lucida Sans Unicode"/>
              </a:rPr>
              <a:t>maupun</a:t>
            </a:r>
            <a:r>
              <a:rPr sz="2000" spc="3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spc="-20" dirty="0">
                <a:solidFill>
                  <a:srgbClr val="00003B"/>
                </a:solidFill>
                <a:latin typeface="Lucida Sans Unicode"/>
                <a:cs typeface="Lucida Sans Unicode"/>
              </a:rPr>
              <a:t>non-</a:t>
            </a:r>
            <a:r>
              <a:rPr sz="20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elektronik;</a:t>
            </a:r>
            <a:endParaRPr sz="2000">
              <a:latin typeface="Lucida Sans Unicode"/>
              <a:cs typeface="Lucida Sans Unicode"/>
            </a:endParaRPr>
          </a:p>
          <a:p>
            <a:pPr marL="1150620" marR="512445">
              <a:lnSpc>
                <a:spcPct val="125000"/>
              </a:lnSpc>
            </a:pPr>
            <a:r>
              <a:rPr sz="2000" spc="125" dirty="0">
                <a:solidFill>
                  <a:srgbClr val="00003B"/>
                </a:solidFill>
                <a:latin typeface="Lucida Sans Unicode"/>
                <a:cs typeface="Lucida Sans Unicode"/>
              </a:rPr>
              <a:t>layanan</a:t>
            </a:r>
            <a:r>
              <a:rPr sz="2000" spc="4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00003B"/>
                </a:solidFill>
                <a:latin typeface="Lucida Sans Unicode"/>
                <a:cs typeface="Lucida Sans Unicode"/>
              </a:rPr>
              <a:t>informasi</a:t>
            </a:r>
            <a:r>
              <a:rPr sz="2000" spc="4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00003B"/>
                </a:solidFill>
                <a:latin typeface="Lucida Sans Unicode"/>
                <a:cs typeface="Lucida Sans Unicode"/>
              </a:rPr>
              <a:t>hukum</a:t>
            </a:r>
            <a:r>
              <a:rPr sz="2000" spc="4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spc="130" dirty="0">
                <a:solidFill>
                  <a:srgbClr val="00003B"/>
                </a:solidFill>
                <a:latin typeface="Lucida Sans Unicode"/>
                <a:cs typeface="Lucida Sans Unicode"/>
              </a:rPr>
              <a:t>secara</a:t>
            </a:r>
            <a:r>
              <a:rPr sz="20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langsung</a:t>
            </a:r>
            <a:r>
              <a:rPr sz="2000" spc="4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00003B"/>
                </a:solidFill>
                <a:latin typeface="Lucida Sans Unicode"/>
                <a:cs typeface="Lucida Sans Unicode"/>
              </a:rPr>
              <a:t>oleh</a:t>
            </a:r>
            <a:r>
              <a:rPr sz="2000" spc="4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petugas;</a:t>
            </a:r>
            <a:r>
              <a:rPr sz="2000" spc="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spc="95" dirty="0">
                <a:solidFill>
                  <a:srgbClr val="00003B"/>
                </a:solidFill>
                <a:latin typeface="Lucida Sans Unicode"/>
                <a:cs typeface="Lucida Sans Unicode"/>
              </a:rPr>
              <a:t>dan/atau </a:t>
            </a:r>
            <a:r>
              <a:rPr sz="2000" spc="-20" dirty="0">
                <a:solidFill>
                  <a:srgbClr val="00003B"/>
                </a:solidFill>
                <a:latin typeface="Lucida Sans Unicode"/>
                <a:cs typeface="Lucida Sans Unicode"/>
              </a:rPr>
              <a:t>kios</a:t>
            </a:r>
            <a:r>
              <a:rPr sz="20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00003B"/>
                </a:solidFill>
                <a:latin typeface="Lucida Sans Unicode"/>
                <a:cs typeface="Lucida Sans Unicode"/>
              </a:rPr>
              <a:t>informasi</a:t>
            </a:r>
            <a:r>
              <a:rPr sz="20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0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elektronik.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36363" y="5112130"/>
            <a:ext cx="207962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210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300" b="1" spc="-8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300" b="1" spc="125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3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36363" y="6278110"/>
            <a:ext cx="2440940" cy="173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2000" b="1" dirty="0">
                <a:latin typeface="Trebuchet MS"/>
                <a:cs typeface="Trebuchet MS"/>
              </a:rPr>
              <a:t>pdf.</a:t>
            </a:r>
            <a:r>
              <a:rPr sz="2000" b="1" spc="50" dirty="0">
                <a:latin typeface="Trebuchet MS"/>
                <a:cs typeface="Trebuchet MS"/>
              </a:rPr>
              <a:t> </a:t>
            </a:r>
            <a:r>
              <a:rPr sz="2000" b="1" spc="140" dirty="0">
                <a:latin typeface="Trebuchet MS"/>
                <a:cs typeface="Trebuchet MS"/>
              </a:rPr>
              <a:t>dokumentasi </a:t>
            </a:r>
            <a:r>
              <a:rPr sz="2000" b="1" spc="90" dirty="0">
                <a:latin typeface="Trebuchet MS"/>
                <a:cs typeface="Trebuchet MS"/>
              </a:rPr>
              <a:t>disertai</a:t>
            </a:r>
            <a:r>
              <a:rPr sz="2000" b="1" spc="-85" dirty="0">
                <a:latin typeface="Trebuchet MS"/>
                <a:cs typeface="Trebuchet MS"/>
              </a:rPr>
              <a:t> </a:t>
            </a:r>
            <a:r>
              <a:rPr sz="2000" b="1" spc="140" dirty="0">
                <a:latin typeface="Trebuchet MS"/>
                <a:cs typeface="Trebuchet MS"/>
              </a:rPr>
              <a:t>narasi </a:t>
            </a:r>
            <a:r>
              <a:rPr sz="2000" b="1" spc="190" dirty="0">
                <a:latin typeface="Trebuchet MS"/>
                <a:cs typeface="Trebuchet MS"/>
              </a:rPr>
              <a:t>layanan</a:t>
            </a:r>
            <a:r>
              <a:rPr sz="2000" b="1" spc="-85" dirty="0">
                <a:latin typeface="Trebuchet MS"/>
                <a:cs typeface="Trebuchet MS"/>
              </a:rPr>
              <a:t> </a:t>
            </a:r>
            <a:r>
              <a:rPr sz="2000" b="1" spc="110" dirty="0">
                <a:latin typeface="Trebuchet MS"/>
                <a:cs typeface="Trebuchet MS"/>
              </a:rPr>
              <a:t>informasi </a:t>
            </a:r>
            <a:r>
              <a:rPr sz="2000" b="1" spc="175" dirty="0">
                <a:latin typeface="Trebuchet MS"/>
                <a:cs typeface="Trebuchet MS"/>
              </a:rPr>
              <a:t>hukum</a:t>
            </a:r>
            <a:r>
              <a:rPr sz="2000" b="1" spc="-90" dirty="0">
                <a:latin typeface="Trebuchet MS"/>
                <a:cs typeface="Trebuchet MS"/>
              </a:rPr>
              <a:t> </a:t>
            </a:r>
            <a:r>
              <a:rPr sz="2000" b="1" spc="180" dirty="0">
                <a:latin typeface="Trebuchet MS"/>
                <a:cs typeface="Trebuchet MS"/>
              </a:rPr>
              <a:t>secara</a:t>
            </a:r>
            <a:r>
              <a:rPr sz="2000" b="1" spc="-20" dirty="0">
                <a:latin typeface="Trebuchet MS"/>
                <a:cs typeface="Trebuchet MS"/>
              </a:rPr>
              <a:t> </a:t>
            </a:r>
            <a:r>
              <a:rPr sz="2000" b="1" i="1" spc="45" dirty="0">
                <a:latin typeface="Arial"/>
                <a:cs typeface="Arial"/>
              </a:rPr>
              <a:t>on </a:t>
            </a:r>
            <a:r>
              <a:rPr sz="2000" b="1" i="1" spc="40" dirty="0">
                <a:latin typeface="Arial"/>
                <a:cs typeface="Arial"/>
              </a:rPr>
              <a:t>site</a:t>
            </a:r>
            <a:endParaRPr sz="20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029646" y="4572505"/>
            <a:ext cx="1930400" cy="1609725"/>
          </a:xfrm>
          <a:custGeom>
            <a:avLst/>
            <a:gdLst/>
            <a:ahLst/>
            <a:cxnLst/>
            <a:rect l="l" t="t" r="r" b="b"/>
            <a:pathLst>
              <a:path w="1930400" h="1609725">
                <a:moveTo>
                  <a:pt x="234911" y="1609338"/>
                </a:moveTo>
                <a:lnTo>
                  <a:pt x="213510" y="1599444"/>
                </a:lnTo>
                <a:lnTo>
                  <a:pt x="204194" y="1584513"/>
                </a:lnTo>
                <a:lnTo>
                  <a:pt x="205739" y="1564970"/>
                </a:lnTo>
                <a:lnTo>
                  <a:pt x="216920" y="1541239"/>
                </a:lnTo>
                <a:lnTo>
                  <a:pt x="241806" y="1494994"/>
                </a:lnTo>
                <a:lnTo>
                  <a:pt x="259832" y="1446587"/>
                </a:lnTo>
                <a:lnTo>
                  <a:pt x="271039" y="1396600"/>
                </a:lnTo>
                <a:lnTo>
                  <a:pt x="275465" y="1345612"/>
                </a:lnTo>
                <a:lnTo>
                  <a:pt x="273149" y="1294206"/>
                </a:lnTo>
                <a:lnTo>
                  <a:pt x="270688" y="1257889"/>
                </a:lnTo>
                <a:lnTo>
                  <a:pt x="230590" y="1229643"/>
                </a:lnTo>
                <a:lnTo>
                  <a:pt x="193275" y="1198308"/>
                </a:lnTo>
                <a:lnTo>
                  <a:pt x="158864" y="1164119"/>
                </a:lnTo>
                <a:lnTo>
                  <a:pt x="127480" y="1127312"/>
                </a:lnTo>
                <a:lnTo>
                  <a:pt x="99244" y="1088123"/>
                </a:lnTo>
                <a:lnTo>
                  <a:pt x="74279" y="1046789"/>
                </a:lnTo>
                <a:lnTo>
                  <a:pt x="52707" y="1003544"/>
                </a:lnTo>
                <a:lnTo>
                  <a:pt x="34649" y="958626"/>
                </a:lnTo>
                <a:lnTo>
                  <a:pt x="20227" y="912271"/>
                </a:lnTo>
                <a:lnTo>
                  <a:pt x="9564" y="864714"/>
                </a:lnTo>
                <a:lnTo>
                  <a:pt x="2781" y="816191"/>
                </a:lnTo>
                <a:lnTo>
                  <a:pt x="0" y="766939"/>
                </a:lnTo>
                <a:lnTo>
                  <a:pt x="1342" y="717193"/>
                </a:lnTo>
                <a:lnTo>
                  <a:pt x="6931" y="667190"/>
                </a:lnTo>
                <a:lnTo>
                  <a:pt x="16888" y="617165"/>
                </a:lnTo>
                <a:lnTo>
                  <a:pt x="60290" y="450049"/>
                </a:lnTo>
                <a:lnTo>
                  <a:pt x="73350" y="406796"/>
                </a:lnTo>
                <a:lnTo>
                  <a:pt x="73641" y="405832"/>
                </a:lnTo>
                <a:lnTo>
                  <a:pt x="90168" y="363425"/>
                </a:lnTo>
                <a:lnTo>
                  <a:pt x="109721" y="322915"/>
                </a:lnTo>
                <a:lnTo>
                  <a:pt x="132150" y="284384"/>
                </a:lnTo>
                <a:lnTo>
                  <a:pt x="157305" y="247917"/>
                </a:lnTo>
                <a:lnTo>
                  <a:pt x="185035" y="213598"/>
                </a:lnTo>
                <a:lnTo>
                  <a:pt x="215190" y="181512"/>
                </a:lnTo>
                <a:lnTo>
                  <a:pt x="247620" y="151742"/>
                </a:lnTo>
                <a:lnTo>
                  <a:pt x="282175" y="124374"/>
                </a:lnTo>
                <a:lnTo>
                  <a:pt x="318704" y="99490"/>
                </a:lnTo>
                <a:lnTo>
                  <a:pt x="357057" y="77176"/>
                </a:lnTo>
                <a:lnTo>
                  <a:pt x="397083" y="57516"/>
                </a:lnTo>
                <a:lnTo>
                  <a:pt x="438633" y="40594"/>
                </a:lnTo>
                <a:lnTo>
                  <a:pt x="481556" y="26493"/>
                </a:lnTo>
                <a:lnTo>
                  <a:pt x="525702" y="15300"/>
                </a:lnTo>
                <a:lnTo>
                  <a:pt x="570920" y="7097"/>
                </a:lnTo>
                <a:lnTo>
                  <a:pt x="617061" y="1968"/>
                </a:lnTo>
                <a:lnTo>
                  <a:pt x="663973" y="0"/>
                </a:lnTo>
                <a:lnTo>
                  <a:pt x="711507" y="1274"/>
                </a:lnTo>
                <a:lnTo>
                  <a:pt x="759512" y="5876"/>
                </a:lnTo>
                <a:lnTo>
                  <a:pt x="807838" y="13890"/>
                </a:lnTo>
                <a:lnTo>
                  <a:pt x="1476304" y="187499"/>
                </a:lnTo>
                <a:lnTo>
                  <a:pt x="1523064" y="204496"/>
                </a:lnTo>
                <a:lnTo>
                  <a:pt x="1567798" y="224633"/>
                </a:lnTo>
                <a:lnTo>
                  <a:pt x="1610410" y="247745"/>
                </a:lnTo>
                <a:lnTo>
                  <a:pt x="1650803" y="273666"/>
                </a:lnTo>
                <a:lnTo>
                  <a:pt x="1688879" y="302233"/>
                </a:lnTo>
                <a:lnTo>
                  <a:pt x="1724543" y="333280"/>
                </a:lnTo>
                <a:lnTo>
                  <a:pt x="1757696" y="366642"/>
                </a:lnTo>
                <a:lnTo>
                  <a:pt x="1788242" y="402155"/>
                </a:lnTo>
                <a:lnTo>
                  <a:pt x="1816084" y="439653"/>
                </a:lnTo>
                <a:lnTo>
                  <a:pt x="1841126" y="478972"/>
                </a:lnTo>
                <a:lnTo>
                  <a:pt x="1863270" y="519946"/>
                </a:lnTo>
                <a:lnTo>
                  <a:pt x="1882419" y="562411"/>
                </a:lnTo>
                <a:lnTo>
                  <a:pt x="1898476" y="606202"/>
                </a:lnTo>
                <a:lnTo>
                  <a:pt x="1911346" y="651154"/>
                </a:lnTo>
                <a:lnTo>
                  <a:pt x="1920929" y="697102"/>
                </a:lnTo>
                <a:lnTo>
                  <a:pt x="1927131" y="743881"/>
                </a:lnTo>
                <a:lnTo>
                  <a:pt x="1929853" y="791327"/>
                </a:lnTo>
                <a:lnTo>
                  <a:pt x="1929000" y="839273"/>
                </a:lnTo>
                <a:lnTo>
                  <a:pt x="1924473" y="887557"/>
                </a:lnTo>
                <a:lnTo>
                  <a:pt x="1916177" y="936011"/>
                </a:lnTo>
                <a:lnTo>
                  <a:pt x="1873739" y="1099414"/>
                </a:lnTo>
                <a:lnTo>
                  <a:pt x="1857548" y="1145250"/>
                </a:lnTo>
                <a:lnTo>
                  <a:pt x="1838142" y="1189143"/>
                </a:lnTo>
                <a:lnTo>
                  <a:pt x="1815697" y="1230979"/>
                </a:lnTo>
                <a:lnTo>
                  <a:pt x="1790386" y="1270648"/>
                </a:lnTo>
                <a:lnTo>
                  <a:pt x="1762386" y="1308036"/>
                </a:lnTo>
                <a:lnTo>
                  <a:pt x="1731870" y="1343031"/>
                </a:lnTo>
                <a:lnTo>
                  <a:pt x="1699014" y="1375522"/>
                </a:lnTo>
                <a:lnTo>
                  <a:pt x="670516" y="1397407"/>
                </a:lnTo>
                <a:lnTo>
                  <a:pt x="628494" y="1426066"/>
                </a:lnTo>
                <a:lnTo>
                  <a:pt x="585971" y="1453433"/>
                </a:lnTo>
                <a:lnTo>
                  <a:pt x="542873" y="1479443"/>
                </a:lnTo>
                <a:lnTo>
                  <a:pt x="499122" y="1504029"/>
                </a:lnTo>
                <a:lnTo>
                  <a:pt x="454643" y="1527125"/>
                </a:lnTo>
                <a:lnTo>
                  <a:pt x="409360" y="1548665"/>
                </a:lnTo>
                <a:lnTo>
                  <a:pt x="363198" y="1568583"/>
                </a:lnTo>
                <a:lnTo>
                  <a:pt x="316081" y="1586813"/>
                </a:lnTo>
                <a:lnTo>
                  <a:pt x="234911" y="1609338"/>
                </a:lnTo>
                <a:close/>
              </a:path>
              <a:path w="1930400" h="1609725">
                <a:moveTo>
                  <a:pt x="1138441" y="1518933"/>
                </a:moveTo>
                <a:lnTo>
                  <a:pt x="670516" y="1397407"/>
                </a:lnTo>
                <a:lnTo>
                  <a:pt x="1673358" y="1397407"/>
                </a:lnTo>
                <a:lnTo>
                  <a:pt x="1663992" y="1405396"/>
                </a:lnTo>
                <a:lnTo>
                  <a:pt x="1626979" y="1432541"/>
                </a:lnTo>
                <a:lnTo>
                  <a:pt x="1588150" y="1456844"/>
                </a:lnTo>
                <a:lnTo>
                  <a:pt x="1547681" y="1478194"/>
                </a:lnTo>
                <a:lnTo>
                  <a:pt x="1505744" y="1496479"/>
                </a:lnTo>
                <a:lnTo>
                  <a:pt x="1462516" y="1511586"/>
                </a:lnTo>
                <a:lnTo>
                  <a:pt x="1418172" y="1523403"/>
                </a:lnTo>
                <a:lnTo>
                  <a:pt x="1372885" y="1531817"/>
                </a:lnTo>
                <a:lnTo>
                  <a:pt x="1326831" y="1536718"/>
                </a:lnTo>
                <a:lnTo>
                  <a:pt x="1280185" y="1537992"/>
                </a:lnTo>
                <a:lnTo>
                  <a:pt x="1233121" y="1535527"/>
                </a:lnTo>
                <a:lnTo>
                  <a:pt x="1185815" y="1529212"/>
                </a:lnTo>
                <a:lnTo>
                  <a:pt x="1138441" y="1518933"/>
                </a:lnTo>
                <a:close/>
              </a:path>
            </a:pathLst>
          </a:custGeom>
          <a:solidFill>
            <a:srgbClr val="202E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0367411" y="5037548"/>
            <a:ext cx="1414145" cy="539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1500" b="1" spc="80" dirty="0">
                <a:solidFill>
                  <a:srgbClr val="E7DED5"/>
                </a:solidFill>
                <a:latin typeface="Trebuchet MS"/>
                <a:cs typeface="Trebuchet MS"/>
              </a:rPr>
              <a:t>kios</a:t>
            </a:r>
            <a:r>
              <a:rPr sz="1500" b="1" spc="-65" dirty="0">
                <a:solidFill>
                  <a:srgbClr val="E7DED5"/>
                </a:solidFill>
                <a:latin typeface="Trebuchet MS"/>
                <a:cs typeface="Trebuchet MS"/>
              </a:rPr>
              <a:t> </a:t>
            </a:r>
            <a:r>
              <a:rPr sz="1500" b="1" spc="80" dirty="0">
                <a:solidFill>
                  <a:srgbClr val="E7DED5"/>
                </a:solidFill>
                <a:latin typeface="Trebuchet MS"/>
                <a:cs typeface="Trebuchet MS"/>
              </a:rPr>
              <a:t>informasi </a:t>
            </a:r>
            <a:r>
              <a:rPr sz="1500" b="1" spc="-10" dirty="0">
                <a:solidFill>
                  <a:srgbClr val="E7DED5"/>
                </a:solidFill>
                <a:latin typeface="Trebuchet MS"/>
                <a:cs typeface="Trebuchet MS"/>
              </a:rPr>
              <a:t>elektronik.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74830"/>
            <a:ext cx="3959225" cy="4612640"/>
          </a:xfrm>
          <a:custGeom>
            <a:avLst/>
            <a:gdLst/>
            <a:ahLst/>
            <a:cxnLst/>
            <a:rect l="l" t="t" r="r" b="b"/>
            <a:pathLst>
              <a:path w="3959225" h="4612640">
                <a:moveTo>
                  <a:pt x="3959056" y="4612169"/>
                </a:moveTo>
                <a:lnTo>
                  <a:pt x="0" y="4612169"/>
                </a:lnTo>
                <a:lnTo>
                  <a:pt x="0" y="380999"/>
                </a:ln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89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89" y="44640"/>
                </a:lnTo>
                <a:lnTo>
                  <a:pt x="243296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0999" y="0"/>
                </a:lnTo>
                <a:lnTo>
                  <a:pt x="3578056" y="0"/>
                </a:lnTo>
                <a:lnTo>
                  <a:pt x="3625848" y="2968"/>
                </a:lnTo>
                <a:lnTo>
                  <a:pt x="3671868" y="11636"/>
                </a:lnTo>
                <a:lnTo>
                  <a:pt x="3715760" y="25645"/>
                </a:lnTo>
                <a:lnTo>
                  <a:pt x="3757166" y="44640"/>
                </a:lnTo>
                <a:lnTo>
                  <a:pt x="3795729" y="68262"/>
                </a:lnTo>
                <a:lnTo>
                  <a:pt x="3831093" y="96155"/>
                </a:lnTo>
                <a:lnTo>
                  <a:pt x="3862900" y="127962"/>
                </a:lnTo>
                <a:lnTo>
                  <a:pt x="3890793" y="163326"/>
                </a:lnTo>
                <a:lnTo>
                  <a:pt x="3914416" y="201889"/>
                </a:lnTo>
                <a:lnTo>
                  <a:pt x="3933410" y="243296"/>
                </a:lnTo>
                <a:lnTo>
                  <a:pt x="3947420" y="287187"/>
                </a:lnTo>
                <a:lnTo>
                  <a:pt x="3956087" y="333208"/>
                </a:lnTo>
                <a:lnTo>
                  <a:pt x="3959056" y="380999"/>
                </a:lnTo>
                <a:lnTo>
                  <a:pt x="3959056" y="4612169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1247" y="1244140"/>
            <a:ext cx="17278985" cy="2230120"/>
          </a:xfrm>
          <a:custGeom>
            <a:avLst/>
            <a:gdLst/>
            <a:ahLst/>
            <a:cxnLst/>
            <a:rect l="l" t="t" r="r" b="b"/>
            <a:pathLst>
              <a:path w="17278985" h="2230120">
                <a:moveTo>
                  <a:pt x="16898788" y="2229535"/>
                </a:moveTo>
                <a:lnTo>
                  <a:pt x="380999" y="2229535"/>
                </a:lnTo>
                <a:lnTo>
                  <a:pt x="333208" y="2226567"/>
                </a:lnTo>
                <a:lnTo>
                  <a:pt x="287187" y="2217899"/>
                </a:lnTo>
                <a:lnTo>
                  <a:pt x="243296" y="2203889"/>
                </a:lnTo>
                <a:lnTo>
                  <a:pt x="201889" y="2184895"/>
                </a:lnTo>
                <a:lnTo>
                  <a:pt x="163326" y="2161273"/>
                </a:lnTo>
                <a:lnTo>
                  <a:pt x="127962" y="2133379"/>
                </a:lnTo>
                <a:lnTo>
                  <a:pt x="96155" y="2101572"/>
                </a:lnTo>
                <a:lnTo>
                  <a:pt x="68262" y="2066209"/>
                </a:lnTo>
                <a:lnTo>
                  <a:pt x="44640" y="2027645"/>
                </a:lnTo>
                <a:lnTo>
                  <a:pt x="25645" y="1986239"/>
                </a:lnTo>
                <a:lnTo>
                  <a:pt x="11636" y="1942347"/>
                </a:lnTo>
                <a:lnTo>
                  <a:pt x="2968" y="1896327"/>
                </a:lnTo>
                <a:lnTo>
                  <a:pt x="0" y="1848535"/>
                </a:lnTo>
                <a:lnTo>
                  <a:pt x="0" y="380999"/>
                </a:ln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90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89" y="44640"/>
                </a:lnTo>
                <a:lnTo>
                  <a:pt x="243296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0999" y="0"/>
                </a:lnTo>
                <a:lnTo>
                  <a:pt x="16898788" y="0"/>
                </a:lnTo>
                <a:lnTo>
                  <a:pt x="16946580" y="2968"/>
                </a:lnTo>
                <a:lnTo>
                  <a:pt x="16992600" y="11636"/>
                </a:lnTo>
                <a:lnTo>
                  <a:pt x="17036492" y="25645"/>
                </a:lnTo>
                <a:lnTo>
                  <a:pt x="17077898" y="44640"/>
                </a:lnTo>
                <a:lnTo>
                  <a:pt x="17116462" y="68262"/>
                </a:lnTo>
                <a:lnTo>
                  <a:pt x="17151825" y="96155"/>
                </a:lnTo>
                <a:lnTo>
                  <a:pt x="17183632" y="127962"/>
                </a:lnTo>
                <a:lnTo>
                  <a:pt x="17211525" y="163326"/>
                </a:lnTo>
                <a:lnTo>
                  <a:pt x="17235148" y="201890"/>
                </a:lnTo>
                <a:lnTo>
                  <a:pt x="17254142" y="243296"/>
                </a:lnTo>
                <a:lnTo>
                  <a:pt x="17268152" y="287187"/>
                </a:lnTo>
                <a:lnTo>
                  <a:pt x="17276819" y="333208"/>
                </a:lnTo>
                <a:lnTo>
                  <a:pt x="17278900" y="366711"/>
                </a:lnTo>
                <a:lnTo>
                  <a:pt x="17278900" y="1862824"/>
                </a:lnTo>
                <a:lnTo>
                  <a:pt x="17268152" y="1942347"/>
                </a:lnTo>
                <a:lnTo>
                  <a:pt x="17254142" y="1986239"/>
                </a:lnTo>
                <a:lnTo>
                  <a:pt x="17235148" y="2027645"/>
                </a:lnTo>
                <a:lnTo>
                  <a:pt x="17211525" y="2066209"/>
                </a:lnTo>
                <a:lnTo>
                  <a:pt x="17183632" y="2101572"/>
                </a:lnTo>
                <a:lnTo>
                  <a:pt x="17151825" y="2133379"/>
                </a:lnTo>
                <a:lnTo>
                  <a:pt x="17116462" y="2161273"/>
                </a:lnTo>
                <a:lnTo>
                  <a:pt x="17077898" y="2184895"/>
                </a:lnTo>
                <a:lnTo>
                  <a:pt x="17036492" y="2203889"/>
                </a:lnTo>
                <a:lnTo>
                  <a:pt x="16992600" y="2217899"/>
                </a:lnTo>
                <a:lnTo>
                  <a:pt x="16946580" y="2226567"/>
                </a:lnTo>
                <a:lnTo>
                  <a:pt x="16898788" y="2229535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618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5"/>
                </a:moveTo>
                <a:lnTo>
                  <a:pt x="15193" y="47800"/>
                </a:lnTo>
                <a:lnTo>
                  <a:pt x="7286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7067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1"/>
                </a:lnTo>
                <a:lnTo>
                  <a:pt x="42469" y="42469"/>
                </a:lnTo>
                <a:lnTo>
                  <a:pt x="34561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7945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5"/>
                </a:moveTo>
                <a:lnTo>
                  <a:pt x="15192" y="47800"/>
                </a:lnTo>
                <a:lnTo>
                  <a:pt x="7285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6" y="42469"/>
                </a:lnTo>
                <a:lnTo>
                  <a:pt x="34558" y="47800"/>
                </a:lnTo>
                <a:lnTo>
                  <a:pt x="24875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883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618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6" y="7286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7067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6"/>
                </a:lnTo>
                <a:lnTo>
                  <a:pt x="47800" y="15193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7945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5" y="7286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7883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618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7067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7945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7883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618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5">
                <a:moveTo>
                  <a:pt x="24877" y="49753"/>
                </a:moveTo>
                <a:lnTo>
                  <a:pt x="15193" y="47798"/>
                </a:lnTo>
                <a:lnTo>
                  <a:pt x="7286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6" y="7285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7067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5"/>
                </a:lnTo>
                <a:lnTo>
                  <a:pt x="47800" y="15192"/>
                </a:lnTo>
                <a:lnTo>
                  <a:pt x="49755" y="24875"/>
                </a:lnTo>
                <a:lnTo>
                  <a:pt x="47800" y="34558"/>
                </a:lnTo>
                <a:lnTo>
                  <a:pt x="42469" y="42466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7945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5" y="49753"/>
                </a:moveTo>
                <a:lnTo>
                  <a:pt x="15192" y="47798"/>
                </a:lnTo>
                <a:lnTo>
                  <a:pt x="7285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5" y="7285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6" y="42466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883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410388"/>
            <a:ext cx="5248910" cy="741045"/>
          </a:xfrm>
          <a:custGeom>
            <a:avLst/>
            <a:gdLst/>
            <a:ahLst/>
            <a:cxnLst/>
            <a:rect l="l" t="t" r="r" b="b"/>
            <a:pathLst>
              <a:path w="5248910" h="741044">
                <a:moveTo>
                  <a:pt x="0" y="0"/>
                </a:moveTo>
                <a:lnTo>
                  <a:pt x="5138949" y="0"/>
                </a:lnTo>
                <a:lnTo>
                  <a:pt x="5164914" y="3099"/>
                </a:lnTo>
                <a:lnTo>
                  <a:pt x="5210548" y="26409"/>
                </a:lnTo>
                <a:lnTo>
                  <a:pt x="5240986" y="68482"/>
                </a:lnTo>
                <a:lnTo>
                  <a:pt x="5248849" y="119118"/>
                </a:lnTo>
                <a:lnTo>
                  <a:pt x="5243670" y="144749"/>
                </a:lnTo>
                <a:lnTo>
                  <a:pt x="5095093" y="595809"/>
                </a:lnTo>
                <a:lnTo>
                  <a:pt x="5076708" y="636525"/>
                </a:lnTo>
                <a:lnTo>
                  <a:pt x="5050785" y="671728"/>
                </a:lnTo>
                <a:lnTo>
                  <a:pt x="5018488" y="700577"/>
                </a:lnTo>
                <a:lnTo>
                  <a:pt x="4980984" y="722227"/>
                </a:lnTo>
                <a:lnTo>
                  <a:pt x="4939437" y="735835"/>
                </a:lnTo>
                <a:lnTo>
                  <a:pt x="4895013" y="740558"/>
                </a:lnTo>
                <a:lnTo>
                  <a:pt x="0" y="740558"/>
                </a:lnTo>
                <a:lnTo>
                  <a:pt x="0" y="0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1517076" y="1461943"/>
            <a:ext cx="705485" cy="716280"/>
          </a:xfrm>
          <a:custGeom>
            <a:avLst/>
            <a:gdLst/>
            <a:ahLst/>
            <a:cxnLst/>
            <a:rect l="l" t="t" r="r" b="b"/>
            <a:pathLst>
              <a:path w="705485" h="716280">
                <a:moveTo>
                  <a:pt x="352649" y="716151"/>
                </a:moveTo>
                <a:lnTo>
                  <a:pt x="304797" y="712882"/>
                </a:lnTo>
                <a:lnTo>
                  <a:pt x="258901" y="703360"/>
                </a:lnTo>
                <a:lnTo>
                  <a:pt x="215382" y="688012"/>
                </a:lnTo>
                <a:lnTo>
                  <a:pt x="174660" y="667263"/>
                </a:lnTo>
                <a:lnTo>
                  <a:pt x="137156" y="641541"/>
                </a:lnTo>
                <a:lnTo>
                  <a:pt x="103288" y="611273"/>
                </a:lnTo>
                <a:lnTo>
                  <a:pt x="73479" y="576885"/>
                </a:lnTo>
                <a:lnTo>
                  <a:pt x="48147" y="538803"/>
                </a:lnTo>
                <a:lnTo>
                  <a:pt x="27712" y="497454"/>
                </a:lnTo>
                <a:lnTo>
                  <a:pt x="12596" y="453266"/>
                </a:lnTo>
                <a:lnTo>
                  <a:pt x="3219" y="406664"/>
                </a:lnTo>
                <a:lnTo>
                  <a:pt x="0" y="358075"/>
                </a:lnTo>
                <a:lnTo>
                  <a:pt x="3219" y="309486"/>
                </a:lnTo>
                <a:lnTo>
                  <a:pt x="12596" y="262884"/>
                </a:lnTo>
                <a:lnTo>
                  <a:pt x="27712" y="218696"/>
                </a:lnTo>
                <a:lnTo>
                  <a:pt x="48147" y="177348"/>
                </a:lnTo>
                <a:lnTo>
                  <a:pt x="73479" y="139266"/>
                </a:lnTo>
                <a:lnTo>
                  <a:pt x="103288" y="104877"/>
                </a:lnTo>
                <a:lnTo>
                  <a:pt x="137156" y="74609"/>
                </a:lnTo>
                <a:lnTo>
                  <a:pt x="174660" y="48887"/>
                </a:lnTo>
                <a:lnTo>
                  <a:pt x="215382" y="28139"/>
                </a:lnTo>
                <a:lnTo>
                  <a:pt x="258901" y="12790"/>
                </a:lnTo>
                <a:lnTo>
                  <a:pt x="304797" y="3268"/>
                </a:lnTo>
                <a:lnTo>
                  <a:pt x="352649" y="0"/>
                </a:lnTo>
                <a:lnTo>
                  <a:pt x="400502" y="3268"/>
                </a:lnTo>
                <a:lnTo>
                  <a:pt x="446398" y="12790"/>
                </a:lnTo>
                <a:lnTo>
                  <a:pt x="489917" y="28139"/>
                </a:lnTo>
                <a:lnTo>
                  <a:pt x="530638" y="48887"/>
                </a:lnTo>
                <a:lnTo>
                  <a:pt x="568143" y="74609"/>
                </a:lnTo>
                <a:lnTo>
                  <a:pt x="602010" y="104877"/>
                </a:lnTo>
                <a:lnTo>
                  <a:pt x="631820" y="139266"/>
                </a:lnTo>
                <a:lnTo>
                  <a:pt x="657152" y="177348"/>
                </a:lnTo>
                <a:lnTo>
                  <a:pt x="677586" y="218696"/>
                </a:lnTo>
                <a:lnTo>
                  <a:pt x="692702" y="262884"/>
                </a:lnTo>
                <a:lnTo>
                  <a:pt x="702080" y="309486"/>
                </a:lnTo>
                <a:lnTo>
                  <a:pt x="705299" y="358075"/>
                </a:lnTo>
                <a:lnTo>
                  <a:pt x="702080" y="406664"/>
                </a:lnTo>
                <a:lnTo>
                  <a:pt x="692702" y="453266"/>
                </a:lnTo>
                <a:lnTo>
                  <a:pt x="677586" y="497454"/>
                </a:lnTo>
                <a:lnTo>
                  <a:pt x="657152" y="538803"/>
                </a:lnTo>
                <a:lnTo>
                  <a:pt x="631820" y="576885"/>
                </a:lnTo>
                <a:lnTo>
                  <a:pt x="602010" y="611273"/>
                </a:lnTo>
                <a:lnTo>
                  <a:pt x="568143" y="641541"/>
                </a:lnTo>
                <a:lnTo>
                  <a:pt x="530638" y="667263"/>
                </a:lnTo>
                <a:lnTo>
                  <a:pt x="489917" y="688012"/>
                </a:lnTo>
                <a:lnTo>
                  <a:pt x="446398" y="703360"/>
                </a:lnTo>
                <a:lnTo>
                  <a:pt x="400502" y="712882"/>
                </a:lnTo>
                <a:lnTo>
                  <a:pt x="352649" y="716151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11965" y="5541656"/>
            <a:ext cx="5486399" cy="3657599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10313078" y="5674809"/>
            <a:ext cx="1248410" cy="1248410"/>
            <a:chOff x="10313078" y="5674809"/>
            <a:chExt cx="1248410" cy="1248410"/>
          </a:xfrm>
        </p:grpSpPr>
        <p:sp>
          <p:nvSpPr>
            <p:cNvPr id="27" name="object 27"/>
            <p:cNvSpPr/>
            <p:nvPr/>
          </p:nvSpPr>
          <p:spPr>
            <a:xfrm>
              <a:off x="10315982" y="5677713"/>
              <a:ext cx="1242060" cy="1242060"/>
            </a:xfrm>
            <a:custGeom>
              <a:avLst/>
              <a:gdLst/>
              <a:ahLst/>
              <a:cxnLst/>
              <a:rect l="l" t="t" r="r" b="b"/>
              <a:pathLst>
                <a:path w="1242059" h="1242059">
                  <a:moveTo>
                    <a:pt x="1242016" y="621008"/>
                  </a:moveTo>
                  <a:lnTo>
                    <a:pt x="1240147" y="669538"/>
                  </a:lnTo>
                  <a:lnTo>
                    <a:pt x="1234634" y="717047"/>
                  </a:lnTo>
                  <a:lnTo>
                    <a:pt x="1225614" y="763397"/>
                  </a:lnTo>
                  <a:lnTo>
                    <a:pt x="1213225" y="808449"/>
                  </a:lnTo>
                  <a:lnTo>
                    <a:pt x="1197606" y="852066"/>
                  </a:lnTo>
                  <a:lnTo>
                    <a:pt x="1178895" y="894109"/>
                  </a:lnTo>
                  <a:lnTo>
                    <a:pt x="1157228" y="934440"/>
                  </a:lnTo>
                  <a:lnTo>
                    <a:pt x="1132746" y="972921"/>
                  </a:lnTo>
                  <a:lnTo>
                    <a:pt x="1105585" y="1009414"/>
                  </a:lnTo>
                  <a:lnTo>
                    <a:pt x="1075884" y="1043781"/>
                  </a:lnTo>
                  <a:lnTo>
                    <a:pt x="1043781" y="1075884"/>
                  </a:lnTo>
                  <a:lnTo>
                    <a:pt x="1009414" y="1105585"/>
                  </a:lnTo>
                  <a:lnTo>
                    <a:pt x="972921" y="1132746"/>
                  </a:lnTo>
                  <a:lnTo>
                    <a:pt x="934440" y="1157228"/>
                  </a:lnTo>
                  <a:lnTo>
                    <a:pt x="894109" y="1178895"/>
                  </a:lnTo>
                  <a:lnTo>
                    <a:pt x="852066" y="1197606"/>
                  </a:lnTo>
                  <a:lnTo>
                    <a:pt x="808449" y="1213225"/>
                  </a:lnTo>
                  <a:lnTo>
                    <a:pt x="763397" y="1225614"/>
                  </a:lnTo>
                  <a:lnTo>
                    <a:pt x="717047" y="1234634"/>
                  </a:lnTo>
                  <a:lnTo>
                    <a:pt x="669538" y="1240147"/>
                  </a:lnTo>
                  <a:lnTo>
                    <a:pt x="621008" y="1242016"/>
                  </a:lnTo>
                  <a:lnTo>
                    <a:pt x="572477" y="1240147"/>
                  </a:lnTo>
                  <a:lnTo>
                    <a:pt x="524968" y="1234634"/>
                  </a:lnTo>
                  <a:lnTo>
                    <a:pt x="478618" y="1225614"/>
                  </a:lnTo>
                  <a:lnTo>
                    <a:pt x="433566" y="1213225"/>
                  </a:lnTo>
                  <a:lnTo>
                    <a:pt x="389949" y="1197606"/>
                  </a:lnTo>
                  <a:lnTo>
                    <a:pt x="347906" y="1178895"/>
                  </a:lnTo>
                  <a:lnTo>
                    <a:pt x="307575" y="1157228"/>
                  </a:lnTo>
                  <a:lnTo>
                    <a:pt x="269094" y="1132746"/>
                  </a:lnTo>
                  <a:lnTo>
                    <a:pt x="232601" y="1105585"/>
                  </a:lnTo>
                  <a:lnTo>
                    <a:pt x="198234" y="1075884"/>
                  </a:lnTo>
                  <a:lnTo>
                    <a:pt x="166131" y="1043781"/>
                  </a:lnTo>
                  <a:lnTo>
                    <a:pt x="136430" y="1009414"/>
                  </a:lnTo>
                  <a:lnTo>
                    <a:pt x="109269" y="972921"/>
                  </a:lnTo>
                  <a:lnTo>
                    <a:pt x="84787" y="934440"/>
                  </a:lnTo>
                  <a:lnTo>
                    <a:pt x="63120" y="894109"/>
                  </a:lnTo>
                  <a:lnTo>
                    <a:pt x="44409" y="852066"/>
                  </a:lnTo>
                  <a:lnTo>
                    <a:pt x="28790" y="808449"/>
                  </a:lnTo>
                  <a:lnTo>
                    <a:pt x="16401" y="763397"/>
                  </a:lnTo>
                  <a:lnTo>
                    <a:pt x="7381" y="717047"/>
                  </a:lnTo>
                  <a:lnTo>
                    <a:pt x="1868" y="669538"/>
                  </a:lnTo>
                  <a:lnTo>
                    <a:pt x="0" y="621008"/>
                  </a:lnTo>
                  <a:lnTo>
                    <a:pt x="1868" y="572477"/>
                  </a:lnTo>
                  <a:lnTo>
                    <a:pt x="7381" y="524968"/>
                  </a:lnTo>
                  <a:lnTo>
                    <a:pt x="16401" y="478618"/>
                  </a:lnTo>
                  <a:lnTo>
                    <a:pt x="28790" y="433566"/>
                  </a:lnTo>
                  <a:lnTo>
                    <a:pt x="44409" y="389949"/>
                  </a:lnTo>
                  <a:lnTo>
                    <a:pt x="63120" y="347906"/>
                  </a:lnTo>
                  <a:lnTo>
                    <a:pt x="84787" y="307575"/>
                  </a:lnTo>
                  <a:lnTo>
                    <a:pt x="109269" y="269094"/>
                  </a:lnTo>
                  <a:lnTo>
                    <a:pt x="136430" y="232601"/>
                  </a:lnTo>
                  <a:lnTo>
                    <a:pt x="166131" y="198234"/>
                  </a:lnTo>
                  <a:lnTo>
                    <a:pt x="198234" y="166131"/>
                  </a:lnTo>
                  <a:lnTo>
                    <a:pt x="232601" y="136430"/>
                  </a:lnTo>
                  <a:lnTo>
                    <a:pt x="269094" y="109269"/>
                  </a:lnTo>
                  <a:lnTo>
                    <a:pt x="307575" y="84787"/>
                  </a:lnTo>
                  <a:lnTo>
                    <a:pt x="347906" y="63120"/>
                  </a:lnTo>
                  <a:lnTo>
                    <a:pt x="389949" y="44409"/>
                  </a:lnTo>
                  <a:lnTo>
                    <a:pt x="433566" y="28790"/>
                  </a:lnTo>
                  <a:lnTo>
                    <a:pt x="478618" y="16401"/>
                  </a:lnTo>
                  <a:lnTo>
                    <a:pt x="524968" y="7381"/>
                  </a:lnTo>
                  <a:lnTo>
                    <a:pt x="572477" y="1868"/>
                  </a:lnTo>
                  <a:lnTo>
                    <a:pt x="621008" y="0"/>
                  </a:lnTo>
                  <a:lnTo>
                    <a:pt x="669538" y="1868"/>
                  </a:lnTo>
                  <a:lnTo>
                    <a:pt x="717047" y="7381"/>
                  </a:lnTo>
                  <a:lnTo>
                    <a:pt x="763397" y="16401"/>
                  </a:lnTo>
                  <a:lnTo>
                    <a:pt x="808449" y="28790"/>
                  </a:lnTo>
                  <a:lnTo>
                    <a:pt x="852066" y="44409"/>
                  </a:lnTo>
                  <a:lnTo>
                    <a:pt x="894109" y="63120"/>
                  </a:lnTo>
                  <a:lnTo>
                    <a:pt x="934440" y="84787"/>
                  </a:lnTo>
                  <a:lnTo>
                    <a:pt x="972921" y="109269"/>
                  </a:lnTo>
                  <a:lnTo>
                    <a:pt x="1009414" y="136430"/>
                  </a:lnTo>
                  <a:lnTo>
                    <a:pt x="1043781" y="166131"/>
                  </a:lnTo>
                  <a:lnTo>
                    <a:pt x="1075884" y="198234"/>
                  </a:lnTo>
                  <a:lnTo>
                    <a:pt x="1105585" y="232601"/>
                  </a:lnTo>
                  <a:lnTo>
                    <a:pt x="1132746" y="269094"/>
                  </a:lnTo>
                  <a:lnTo>
                    <a:pt x="1157228" y="307575"/>
                  </a:lnTo>
                  <a:lnTo>
                    <a:pt x="1178895" y="347906"/>
                  </a:lnTo>
                  <a:lnTo>
                    <a:pt x="1197606" y="389949"/>
                  </a:lnTo>
                  <a:lnTo>
                    <a:pt x="1213225" y="433566"/>
                  </a:lnTo>
                  <a:lnTo>
                    <a:pt x="1225614" y="478618"/>
                  </a:lnTo>
                  <a:lnTo>
                    <a:pt x="1234634" y="524968"/>
                  </a:lnTo>
                  <a:lnTo>
                    <a:pt x="1240147" y="572477"/>
                  </a:lnTo>
                  <a:lnTo>
                    <a:pt x="1242016" y="621008"/>
                  </a:lnTo>
                  <a:close/>
                </a:path>
              </a:pathLst>
            </a:custGeom>
            <a:ln w="58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374157" y="5735871"/>
              <a:ext cx="1125855" cy="1125855"/>
            </a:xfrm>
            <a:custGeom>
              <a:avLst/>
              <a:gdLst/>
              <a:ahLst/>
              <a:cxnLst/>
              <a:rect l="l" t="t" r="r" b="b"/>
              <a:pathLst>
                <a:path w="1125854" h="1125854">
                  <a:moveTo>
                    <a:pt x="562828" y="1125657"/>
                  </a:moveTo>
                  <a:lnTo>
                    <a:pt x="514266" y="1123591"/>
                  </a:lnTo>
                  <a:lnTo>
                    <a:pt x="466851" y="1117506"/>
                  </a:lnTo>
                  <a:lnTo>
                    <a:pt x="420751" y="1107570"/>
                  </a:lnTo>
                  <a:lnTo>
                    <a:pt x="376137" y="1093954"/>
                  </a:lnTo>
                  <a:lnTo>
                    <a:pt x="333176" y="1076824"/>
                  </a:lnTo>
                  <a:lnTo>
                    <a:pt x="292039" y="1056351"/>
                  </a:lnTo>
                  <a:lnTo>
                    <a:pt x="252892" y="1032704"/>
                  </a:lnTo>
                  <a:lnTo>
                    <a:pt x="215907" y="1006051"/>
                  </a:lnTo>
                  <a:lnTo>
                    <a:pt x="181252" y="976562"/>
                  </a:lnTo>
                  <a:lnTo>
                    <a:pt x="149095" y="944405"/>
                  </a:lnTo>
                  <a:lnTo>
                    <a:pt x="119605" y="909750"/>
                  </a:lnTo>
                  <a:lnTo>
                    <a:pt x="92953" y="872764"/>
                  </a:lnTo>
                  <a:lnTo>
                    <a:pt x="69305" y="833618"/>
                  </a:lnTo>
                  <a:lnTo>
                    <a:pt x="48832" y="792480"/>
                  </a:lnTo>
                  <a:lnTo>
                    <a:pt x="31703" y="749520"/>
                  </a:lnTo>
                  <a:lnTo>
                    <a:pt x="18086" y="704905"/>
                  </a:lnTo>
                  <a:lnTo>
                    <a:pt x="8151" y="658806"/>
                  </a:lnTo>
                  <a:lnTo>
                    <a:pt x="2065" y="611391"/>
                  </a:lnTo>
                  <a:lnTo>
                    <a:pt x="0" y="562828"/>
                  </a:lnTo>
                  <a:lnTo>
                    <a:pt x="2065" y="514266"/>
                  </a:lnTo>
                  <a:lnTo>
                    <a:pt x="8151" y="466851"/>
                  </a:lnTo>
                  <a:lnTo>
                    <a:pt x="18086" y="420751"/>
                  </a:lnTo>
                  <a:lnTo>
                    <a:pt x="31703" y="376137"/>
                  </a:lnTo>
                  <a:lnTo>
                    <a:pt x="48832" y="333176"/>
                  </a:lnTo>
                  <a:lnTo>
                    <a:pt x="69305" y="292038"/>
                  </a:lnTo>
                  <a:lnTo>
                    <a:pt x="92953" y="252892"/>
                  </a:lnTo>
                  <a:lnTo>
                    <a:pt x="119605" y="215907"/>
                  </a:lnTo>
                  <a:lnTo>
                    <a:pt x="149095" y="181252"/>
                  </a:lnTo>
                  <a:lnTo>
                    <a:pt x="181252" y="149095"/>
                  </a:lnTo>
                  <a:lnTo>
                    <a:pt x="215907" y="119605"/>
                  </a:lnTo>
                  <a:lnTo>
                    <a:pt x="252892" y="92953"/>
                  </a:lnTo>
                  <a:lnTo>
                    <a:pt x="292039" y="69305"/>
                  </a:lnTo>
                  <a:lnTo>
                    <a:pt x="333176" y="48832"/>
                  </a:lnTo>
                  <a:lnTo>
                    <a:pt x="376137" y="31703"/>
                  </a:lnTo>
                  <a:lnTo>
                    <a:pt x="420751" y="18086"/>
                  </a:lnTo>
                  <a:lnTo>
                    <a:pt x="466851" y="8151"/>
                  </a:lnTo>
                  <a:lnTo>
                    <a:pt x="514266" y="2065"/>
                  </a:lnTo>
                  <a:lnTo>
                    <a:pt x="562828" y="0"/>
                  </a:lnTo>
                  <a:lnTo>
                    <a:pt x="611391" y="2065"/>
                  </a:lnTo>
                  <a:lnTo>
                    <a:pt x="658806" y="8151"/>
                  </a:lnTo>
                  <a:lnTo>
                    <a:pt x="704905" y="18086"/>
                  </a:lnTo>
                  <a:lnTo>
                    <a:pt x="749520" y="31703"/>
                  </a:lnTo>
                  <a:lnTo>
                    <a:pt x="792480" y="48832"/>
                  </a:lnTo>
                  <a:lnTo>
                    <a:pt x="833618" y="69305"/>
                  </a:lnTo>
                  <a:lnTo>
                    <a:pt x="872764" y="92953"/>
                  </a:lnTo>
                  <a:lnTo>
                    <a:pt x="909750" y="119605"/>
                  </a:lnTo>
                  <a:lnTo>
                    <a:pt x="944405" y="149095"/>
                  </a:lnTo>
                  <a:lnTo>
                    <a:pt x="976562" y="181252"/>
                  </a:lnTo>
                  <a:lnTo>
                    <a:pt x="1006051" y="215907"/>
                  </a:lnTo>
                  <a:lnTo>
                    <a:pt x="1032704" y="252892"/>
                  </a:lnTo>
                  <a:lnTo>
                    <a:pt x="1056351" y="292038"/>
                  </a:lnTo>
                  <a:lnTo>
                    <a:pt x="1076824" y="333176"/>
                  </a:lnTo>
                  <a:lnTo>
                    <a:pt x="1093954" y="376137"/>
                  </a:lnTo>
                  <a:lnTo>
                    <a:pt x="1107570" y="420751"/>
                  </a:lnTo>
                  <a:lnTo>
                    <a:pt x="1117506" y="466851"/>
                  </a:lnTo>
                  <a:lnTo>
                    <a:pt x="1123591" y="514266"/>
                  </a:lnTo>
                  <a:lnTo>
                    <a:pt x="1125657" y="562828"/>
                  </a:lnTo>
                  <a:lnTo>
                    <a:pt x="1123591" y="611391"/>
                  </a:lnTo>
                  <a:lnTo>
                    <a:pt x="1117506" y="658806"/>
                  </a:lnTo>
                  <a:lnTo>
                    <a:pt x="1107570" y="704905"/>
                  </a:lnTo>
                  <a:lnTo>
                    <a:pt x="1093954" y="749520"/>
                  </a:lnTo>
                  <a:lnTo>
                    <a:pt x="1076824" y="792480"/>
                  </a:lnTo>
                  <a:lnTo>
                    <a:pt x="1056351" y="833618"/>
                  </a:lnTo>
                  <a:lnTo>
                    <a:pt x="1032704" y="872764"/>
                  </a:lnTo>
                  <a:lnTo>
                    <a:pt x="1006051" y="909749"/>
                  </a:lnTo>
                  <a:lnTo>
                    <a:pt x="976562" y="944405"/>
                  </a:lnTo>
                  <a:lnTo>
                    <a:pt x="944405" y="976562"/>
                  </a:lnTo>
                  <a:lnTo>
                    <a:pt x="909750" y="1006051"/>
                  </a:lnTo>
                  <a:lnTo>
                    <a:pt x="872764" y="1032704"/>
                  </a:lnTo>
                  <a:lnTo>
                    <a:pt x="833618" y="1056351"/>
                  </a:lnTo>
                  <a:lnTo>
                    <a:pt x="792480" y="1076824"/>
                  </a:lnTo>
                  <a:lnTo>
                    <a:pt x="749520" y="1093954"/>
                  </a:lnTo>
                  <a:lnTo>
                    <a:pt x="704905" y="1107570"/>
                  </a:lnTo>
                  <a:lnTo>
                    <a:pt x="658806" y="1117506"/>
                  </a:lnTo>
                  <a:lnTo>
                    <a:pt x="611391" y="1123591"/>
                  </a:lnTo>
                  <a:lnTo>
                    <a:pt x="562828" y="112565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936864" y="6353190"/>
              <a:ext cx="0" cy="443865"/>
            </a:xfrm>
            <a:custGeom>
              <a:avLst/>
              <a:gdLst/>
              <a:ahLst/>
              <a:cxnLst/>
              <a:rect l="l" t="t" r="r" b="b"/>
              <a:pathLst>
                <a:path h="443865">
                  <a:moveTo>
                    <a:pt x="0" y="443866"/>
                  </a:moveTo>
                  <a:lnTo>
                    <a:pt x="0" y="0"/>
                  </a:lnTo>
                </a:path>
              </a:pathLst>
            </a:custGeom>
            <a:ln w="107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088460" y="6030106"/>
              <a:ext cx="330835" cy="396240"/>
            </a:xfrm>
            <a:custGeom>
              <a:avLst/>
              <a:gdLst/>
              <a:ahLst/>
              <a:cxnLst/>
              <a:rect l="l" t="t" r="r" b="b"/>
              <a:pathLst>
                <a:path w="330834" h="396239">
                  <a:moveTo>
                    <a:pt x="0" y="395657"/>
                  </a:moveTo>
                  <a:lnTo>
                    <a:pt x="168523" y="230503"/>
                  </a:lnTo>
                  <a:lnTo>
                    <a:pt x="167024" y="200622"/>
                  </a:lnTo>
                  <a:lnTo>
                    <a:pt x="167410" y="183456"/>
                  </a:lnTo>
                  <a:lnTo>
                    <a:pt x="163892" y="160605"/>
                  </a:lnTo>
                  <a:lnTo>
                    <a:pt x="984" y="0"/>
                  </a:lnTo>
                  <a:lnTo>
                    <a:pt x="135438" y="907"/>
                  </a:lnTo>
                  <a:lnTo>
                    <a:pt x="330427" y="199265"/>
                  </a:lnTo>
                  <a:lnTo>
                    <a:pt x="134779" y="395590"/>
                  </a:lnTo>
                  <a:lnTo>
                    <a:pt x="0" y="3956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941105" y="6228277"/>
              <a:ext cx="389255" cy="202565"/>
            </a:xfrm>
            <a:custGeom>
              <a:avLst/>
              <a:gdLst/>
              <a:ahLst/>
              <a:cxnLst/>
              <a:rect l="l" t="t" r="r" b="b"/>
              <a:pathLst>
                <a:path w="389254" h="202564">
                  <a:moveTo>
                    <a:pt x="0" y="202076"/>
                  </a:moveTo>
                  <a:lnTo>
                    <a:pt x="8752" y="140507"/>
                  </a:lnTo>
                  <a:lnTo>
                    <a:pt x="22222" y="101895"/>
                  </a:lnTo>
                  <a:lnTo>
                    <a:pt x="44001" y="64049"/>
                  </a:lnTo>
                  <a:lnTo>
                    <a:pt x="75775" y="31458"/>
                  </a:lnTo>
                  <a:lnTo>
                    <a:pt x="119231" y="8612"/>
                  </a:lnTo>
                  <a:lnTo>
                    <a:pt x="176053" y="0"/>
                  </a:lnTo>
                  <a:lnTo>
                    <a:pt x="388876" y="0"/>
                  </a:lnTo>
                </a:path>
              </a:pathLst>
            </a:custGeom>
            <a:ln w="9681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455092" y="6030106"/>
              <a:ext cx="330835" cy="396240"/>
            </a:xfrm>
            <a:custGeom>
              <a:avLst/>
              <a:gdLst/>
              <a:ahLst/>
              <a:cxnLst/>
              <a:rect l="l" t="t" r="r" b="b"/>
              <a:pathLst>
                <a:path w="330834" h="396239">
                  <a:moveTo>
                    <a:pt x="330427" y="395657"/>
                  </a:moveTo>
                  <a:lnTo>
                    <a:pt x="161904" y="230503"/>
                  </a:lnTo>
                  <a:lnTo>
                    <a:pt x="163403" y="200622"/>
                  </a:lnTo>
                  <a:lnTo>
                    <a:pt x="163016" y="183456"/>
                  </a:lnTo>
                  <a:lnTo>
                    <a:pt x="166534" y="160605"/>
                  </a:lnTo>
                  <a:lnTo>
                    <a:pt x="329442" y="0"/>
                  </a:lnTo>
                  <a:lnTo>
                    <a:pt x="194988" y="907"/>
                  </a:lnTo>
                  <a:lnTo>
                    <a:pt x="0" y="199265"/>
                  </a:lnTo>
                  <a:lnTo>
                    <a:pt x="195647" y="395590"/>
                  </a:lnTo>
                  <a:lnTo>
                    <a:pt x="330427" y="3956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543998" y="6228277"/>
              <a:ext cx="389255" cy="202565"/>
            </a:xfrm>
            <a:custGeom>
              <a:avLst/>
              <a:gdLst/>
              <a:ahLst/>
              <a:cxnLst/>
              <a:rect l="l" t="t" r="r" b="b"/>
              <a:pathLst>
                <a:path w="389254" h="202564">
                  <a:moveTo>
                    <a:pt x="388876" y="202076"/>
                  </a:moveTo>
                  <a:lnTo>
                    <a:pt x="380123" y="140507"/>
                  </a:lnTo>
                  <a:lnTo>
                    <a:pt x="366654" y="101895"/>
                  </a:lnTo>
                  <a:lnTo>
                    <a:pt x="344875" y="64049"/>
                  </a:lnTo>
                  <a:lnTo>
                    <a:pt x="313100" y="31458"/>
                  </a:lnTo>
                  <a:lnTo>
                    <a:pt x="269645" y="8612"/>
                  </a:lnTo>
                  <a:lnTo>
                    <a:pt x="212822" y="0"/>
                  </a:lnTo>
                  <a:lnTo>
                    <a:pt x="0" y="0"/>
                  </a:lnTo>
                </a:path>
              </a:pathLst>
            </a:custGeom>
            <a:ln w="9681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" name="object 3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03320" y="5674830"/>
            <a:ext cx="3009899" cy="424814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939178" y="6390580"/>
            <a:ext cx="3348821" cy="2047874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2424328" y="1218036"/>
            <a:ext cx="14257019" cy="1943100"/>
          </a:xfrm>
          <a:prstGeom prst="rect">
            <a:avLst/>
          </a:prstGeom>
        </p:spPr>
        <p:txBody>
          <a:bodyPr vert="horz" wrap="square" lIns="0" tIns="281940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2220"/>
              </a:spcBef>
            </a:pPr>
            <a:r>
              <a:rPr sz="3400" b="1" spc="315" dirty="0">
                <a:solidFill>
                  <a:srgbClr val="FFFFFF"/>
                </a:solidFill>
                <a:latin typeface="Trebuchet MS"/>
                <a:cs typeface="Trebuchet MS"/>
              </a:rPr>
              <a:t>Layanan</a:t>
            </a:r>
            <a:r>
              <a:rPr sz="3400" b="1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225" dirty="0">
                <a:solidFill>
                  <a:srgbClr val="FFFFFF"/>
                </a:solidFill>
                <a:latin typeface="Trebuchet MS"/>
                <a:cs typeface="Trebuchet MS"/>
              </a:rPr>
              <a:t>Peraturan</a:t>
            </a:r>
            <a:r>
              <a:rPr sz="3400" b="1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235" dirty="0">
                <a:solidFill>
                  <a:srgbClr val="FFFFFF"/>
                </a:solidFill>
                <a:latin typeface="Trebuchet MS"/>
                <a:cs typeface="Trebuchet MS"/>
              </a:rPr>
              <a:t>Terjemahan</a:t>
            </a:r>
            <a:r>
              <a:rPr sz="3400" b="1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140" dirty="0">
                <a:solidFill>
                  <a:srgbClr val="FFFFFF"/>
                </a:solidFill>
                <a:latin typeface="Trebuchet MS"/>
                <a:cs typeface="Trebuchet MS"/>
              </a:rPr>
              <a:t>(Nilai:</a:t>
            </a:r>
            <a:r>
              <a:rPr sz="3400" b="1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b="1" spc="140" dirty="0">
                <a:solidFill>
                  <a:srgbClr val="FFFFFF"/>
                </a:solidFill>
                <a:latin typeface="Trebuchet MS"/>
                <a:cs typeface="Trebuchet MS"/>
              </a:rPr>
              <a:t>2)</a:t>
            </a:r>
            <a:endParaRPr sz="3400">
              <a:latin typeface="Trebuchet MS"/>
              <a:cs typeface="Trebuchet MS"/>
            </a:endParaRPr>
          </a:p>
          <a:p>
            <a:pPr marL="12700" marR="5080">
              <a:lnSpc>
                <a:spcPct val="122700"/>
              </a:lnSpc>
              <a:spcBef>
                <a:spcPts val="944"/>
              </a:spcBef>
            </a:pPr>
            <a:r>
              <a:rPr sz="2700" spc="105" dirty="0">
                <a:solidFill>
                  <a:srgbClr val="F7FAFA"/>
                </a:solidFill>
                <a:latin typeface="Lucida Sans Unicode"/>
                <a:cs typeface="Lucida Sans Unicode"/>
              </a:rPr>
              <a:t>Peraturan</a:t>
            </a:r>
            <a:r>
              <a:rPr sz="2700" spc="-6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105" dirty="0">
                <a:solidFill>
                  <a:srgbClr val="F7FAFA"/>
                </a:solidFill>
                <a:latin typeface="Lucida Sans Unicode"/>
                <a:cs typeface="Lucida Sans Unicode"/>
              </a:rPr>
              <a:t>Terjemahan</a:t>
            </a:r>
            <a:r>
              <a:rPr sz="2700" spc="-6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190" dirty="0">
                <a:solidFill>
                  <a:srgbClr val="F7FAFA"/>
                </a:solidFill>
                <a:latin typeface="Lucida Sans Unicode"/>
                <a:cs typeface="Lucida Sans Unicode"/>
              </a:rPr>
              <a:t>adalah</a:t>
            </a:r>
            <a:r>
              <a:rPr sz="2700" spc="-6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50" dirty="0">
                <a:solidFill>
                  <a:srgbClr val="F7FAFA"/>
                </a:solidFill>
                <a:latin typeface="Lucida Sans Unicode"/>
                <a:cs typeface="Lucida Sans Unicode"/>
              </a:rPr>
              <a:t>hasil</a:t>
            </a:r>
            <a:r>
              <a:rPr sz="2700" spc="-6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135" dirty="0">
                <a:solidFill>
                  <a:srgbClr val="F7FAFA"/>
                </a:solidFill>
                <a:latin typeface="Lucida Sans Unicode"/>
                <a:cs typeface="Lucida Sans Unicode"/>
              </a:rPr>
              <a:t>Penerjemahan</a:t>
            </a:r>
            <a:r>
              <a:rPr sz="2700" spc="-6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dirty="0">
                <a:solidFill>
                  <a:srgbClr val="F7FAFA"/>
                </a:solidFill>
                <a:latin typeface="Lucida Sans Unicode"/>
                <a:cs typeface="Lucida Sans Unicode"/>
              </a:rPr>
              <a:t>PUU</a:t>
            </a:r>
            <a:r>
              <a:rPr sz="2700" spc="-6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75" dirty="0">
                <a:solidFill>
                  <a:srgbClr val="F7FAFA"/>
                </a:solidFill>
                <a:latin typeface="Lucida Sans Unicode"/>
                <a:cs typeface="Lucida Sans Unicode"/>
              </a:rPr>
              <a:t>dari</a:t>
            </a:r>
            <a:r>
              <a:rPr sz="2700" spc="-6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215" dirty="0">
                <a:solidFill>
                  <a:srgbClr val="F7FAFA"/>
                </a:solidFill>
                <a:latin typeface="Lucida Sans Unicode"/>
                <a:cs typeface="Lucida Sans Unicode"/>
              </a:rPr>
              <a:t>bahasa</a:t>
            </a:r>
            <a:r>
              <a:rPr sz="2700" spc="-6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80" dirty="0">
                <a:solidFill>
                  <a:srgbClr val="F7FAFA"/>
                </a:solidFill>
                <a:latin typeface="Lucida Sans Unicode"/>
                <a:cs typeface="Lucida Sans Unicode"/>
              </a:rPr>
              <a:t>Indonesia</a:t>
            </a:r>
            <a:r>
              <a:rPr sz="2700" spc="-6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-25" dirty="0">
                <a:solidFill>
                  <a:srgbClr val="F7FAFA"/>
                </a:solidFill>
                <a:latin typeface="Lucida Sans Unicode"/>
                <a:cs typeface="Lucida Sans Unicode"/>
              </a:rPr>
              <a:t>ke </a:t>
            </a:r>
            <a:r>
              <a:rPr sz="2700" spc="200" dirty="0">
                <a:solidFill>
                  <a:srgbClr val="F7FAFA"/>
                </a:solidFill>
                <a:latin typeface="Lucida Sans Unicode"/>
                <a:cs typeface="Lucida Sans Unicode"/>
              </a:rPr>
              <a:t>dalam</a:t>
            </a:r>
            <a:r>
              <a:rPr sz="2700" spc="-5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215" dirty="0">
                <a:solidFill>
                  <a:srgbClr val="F7FAFA"/>
                </a:solidFill>
                <a:latin typeface="Lucida Sans Unicode"/>
                <a:cs typeface="Lucida Sans Unicode"/>
              </a:rPr>
              <a:t>bahasa</a:t>
            </a:r>
            <a:r>
              <a:rPr sz="27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dirty="0">
                <a:solidFill>
                  <a:srgbClr val="F7FAFA"/>
                </a:solidFill>
                <a:latin typeface="Lucida Sans Unicode"/>
                <a:cs typeface="Lucida Sans Unicode"/>
              </a:rPr>
              <a:t>Inggris</a:t>
            </a:r>
            <a:r>
              <a:rPr sz="2700" spc="-5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170" dirty="0">
                <a:solidFill>
                  <a:srgbClr val="F7FAFA"/>
                </a:solidFill>
                <a:latin typeface="Lucida Sans Unicode"/>
                <a:cs typeface="Lucida Sans Unicode"/>
              </a:rPr>
              <a:t>yang</a:t>
            </a:r>
            <a:r>
              <a:rPr sz="27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85" dirty="0">
                <a:solidFill>
                  <a:srgbClr val="F7FAFA"/>
                </a:solidFill>
                <a:latin typeface="Lucida Sans Unicode"/>
                <a:cs typeface="Lucida Sans Unicode"/>
              </a:rPr>
              <a:t>diterjemahkan</a:t>
            </a:r>
            <a:r>
              <a:rPr sz="27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180" dirty="0">
                <a:solidFill>
                  <a:srgbClr val="F7FAFA"/>
                </a:solidFill>
                <a:latin typeface="Lucida Sans Unicode"/>
                <a:cs typeface="Lucida Sans Unicode"/>
              </a:rPr>
              <a:t>dan</a:t>
            </a:r>
            <a:r>
              <a:rPr sz="2700" spc="-5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114" dirty="0">
                <a:solidFill>
                  <a:srgbClr val="F7FAFA"/>
                </a:solidFill>
                <a:latin typeface="Lucida Sans Unicode"/>
                <a:cs typeface="Lucida Sans Unicode"/>
              </a:rPr>
              <a:t>diunggah</a:t>
            </a:r>
            <a:r>
              <a:rPr sz="27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240" dirty="0">
                <a:solidFill>
                  <a:srgbClr val="F7FAFA"/>
                </a:solidFill>
                <a:latin typeface="Lucida Sans Unicode"/>
                <a:cs typeface="Lucida Sans Unicode"/>
              </a:rPr>
              <a:t>pada</a:t>
            </a:r>
            <a:r>
              <a:rPr sz="27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105" dirty="0">
                <a:solidFill>
                  <a:srgbClr val="F7FAFA"/>
                </a:solidFill>
                <a:latin typeface="Lucida Sans Unicode"/>
                <a:cs typeface="Lucida Sans Unicode"/>
              </a:rPr>
              <a:t>tahun</a:t>
            </a:r>
            <a:r>
              <a:rPr sz="2700" spc="-5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700" spc="75" dirty="0">
                <a:solidFill>
                  <a:srgbClr val="F7FAFA"/>
                </a:solidFill>
                <a:latin typeface="Lucida Sans Unicode"/>
                <a:cs typeface="Lucida Sans Unicode"/>
              </a:rPr>
              <a:t>pelaporan.</a:t>
            </a:r>
            <a:endParaRPr sz="2700">
              <a:latin typeface="Lucida Sans Unicode"/>
              <a:cs typeface="Lucida Sans Unicode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718475" y="1458449"/>
            <a:ext cx="30289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-50" dirty="0">
                <a:solidFill>
                  <a:srgbClr val="1B1B73"/>
                </a:solidFill>
                <a:latin typeface="Trebuchet MS"/>
                <a:cs typeface="Trebuchet MS"/>
              </a:rPr>
              <a:t>2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38" name="object 38" descr="$PPTXTitle"/>
          <p:cNvSpPr txBox="1">
            <a:spLocks noGrp="1"/>
          </p:cNvSpPr>
          <p:nvPr>
            <p:ph type="title"/>
          </p:nvPr>
        </p:nvSpPr>
        <p:spPr>
          <a:xfrm>
            <a:off x="385541" y="299485"/>
            <a:ext cx="1554416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5" dirty="0"/>
              <a:t>VARIABEL</a:t>
            </a:r>
            <a:r>
              <a:rPr spc="-330" dirty="0"/>
              <a:t> </a:t>
            </a:r>
            <a:r>
              <a:rPr dirty="0"/>
              <a:t>IV:</a:t>
            </a:r>
            <a:r>
              <a:rPr spc="290" dirty="0"/>
              <a:t>  </a:t>
            </a:r>
            <a:r>
              <a:rPr sz="7800" spc="419" baseline="1068" dirty="0"/>
              <a:t>PENGEMBANGAN</a:t>
            </a:r>
            <a:r>
              <a:rPr sz="7800" spc="-450" baseline="1068" dirty="0"/>
              <a:t> </a:t>
            </a:r>
            <a:r>
              <a:rPr sz="7800" spc="254" baseline="1068" dirty="0"/>
              <a:t>JDIH</a:t>
            </a:r>
            <a:r>
              <a:rPr sz="7800" spc="-465" baseline="1068" dirty="0"/>
              <a:t> </a:t>
            </a:r>
            <a:r>
              <a:rPr sz="7800" baseline="1068" dirty="0"/>
              <a:t>(NILAI:</a:t>
            </a:r>
            <a:r>
              <a:rPr sz="7800" spc="-457" baseline="1068" dirty="0"/>
              <a:t> </a:t>
            </a:r>
            <a:r>
              <a:rPr sz="7800" spc="-37" baseline="1068" dirty="0"/>
              <a:t>10)</a:t>
            </a:r>
            <a:endParaRPr sz="7800" baseline="1068"/>
          </a:p>
        </p:txBody>
      </p:sp>
      <p:sp>
        <p:nvSpPr>
          <p:cNvPr id="39" name="object 39"/>
          <p:cNvSpPr txBox="1"/>
          <p:nvPr/>
        </p:nvSpPr>
        <p:spPr>
          <a:xfrm>
            <a:off x="1097730" y="3795969"/>
            <a:ext cx="22586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225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5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537485" y="5069303"/>
            <a:ext cx="79883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204" dirty="0">
                <a:solidFill>
                  <a:srgbClr val="FF3131"/>
                </a:solidFill>
                <a:latin typeface="Trebuchet MS"/>
                <a:cs typeface="Trebuchet MS"/>
              </a:rPr>
              <a:t>atau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293453" y="3703862"/>
            <a:ext cx="5901690" cy="1435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100"/>
              </a:lnSpc>
              <a:spcBef>
                <a:spcPts val="100"/>
              </a:spcBef>
            </a:pPr>
            <a:r>
              <a:rPr sz="2100" b="1" spc="110" dirty="0">
                <a:solidFill>
                  <a:srgbClr val="002960"/>
                </a:solidFill>
                <a:latin typeface="Trebuchet MS"/>
                <a:cs typeface="Trebuchet MS"/>
              </a:rPr>
              <a:t>Peraturan</a:t>
            </a:r>
            <a:r>
              <a:rPr sz="2100" b="1" spc="-6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250" dirty="0">
                <a:solidFill>
                  <a:srgbClr val="002960"/>
                </a:solidFill>
                <a:latin typeface="Trebuchet MS"/>
                <a:cs typeface="Trebuchet MS"/>
              </a:rPr>
              <a:t>yang</a:t>
            </a:r>
            <a:r>
              <a:rPr sz="2100" b="1" spc="-6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00" dirty="0">
                <a:solidFill>
                  <a:srgbClr val="002960"/>
                </a:solidFill>
                <a:latin typeface="Trebuchet MS"/>
                <a:cs typeface="Trebuchet MS"/>
              </a:rPr>
              <a:t>telah</a:t>
            </a:r>
            <a:r>
              <a:rPr sz="2100" b="1" spc="-6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20" dirty="0">
                <a:solidFill>
                  <a:srgbClr val="002960"/>
                </a:solidFill>
                <a:latin typeface="Trebuchet MS"/>
                <a:cs typeface="Trebuchet MS"/>
              </a:rPr>
              <a:t>diterjemahkan</a:t>
            </a:r>
            <a:r>
              <a:rPr sz="2100" b="1" spc="-6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200" dirty="0">
                <a:solidFill>
                  <a:srgbClr val="002960"/>
                </a:solidFill>
                <a:latin typeface="Trebuchet MS"/>
                <a:cs typeface="Trebuchet MS"/>
              </a:rPr>
              <a:t>dan </a:t>
            </a:r>
            <a:r>
              <a:rPr sz="2100" b="1" spc="185" dirty="0">
                <a:solidFill>
                  <a:srgbClr val="002960"/>
                </a:solidFill>
                <a:latin typeface="Trebuchet MS"/>
                <a:cs typeface="Trebuchet MS"/>
              </a:rPr>
              <a:t>disahkan</a:t>
            </a:r>
            <a:r>
              <a:rPr sz="2100" b="1" spc="-7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dirty="0">
                <a:solidFill>
                  <a:srgbClr val="002960"/>
                </a:solidFill>
                <a:latin typeface="Trebuchet MS"/>
                <a:cs typeface="Trebuchet MS"/>
              </a:rPr>
              <a:t>“</a:t>
            </a:r>
            <a:r>
              <a:rPr sz="2100" b="1" i="1" dirty="0">
                <a:solidFill>
                  <a:srgbClr val="002960"/>
                </a:solidFill>
                <a:latin typeface="Arial"/>
                <a:cs typeface="Arial"/>
              </a:rPr>
              <a:t>as</a:t>
            </a:r>
            <a:r>
              <a:rPr sz="2100" b="1" i="1" spc="50" dirty="0">
                <a:solidFill>
                  <a:srgbClr val="002960"/>
                </a:solidFill>
                <a:latin typeface="Arial"/>
                <a:cs typeface="Arial"/>
              </a:rPr>
              <a:t> </a:t>
            </a:r>
            <a:r>
              <a:rPr sz="2100" b="1" i="1" spc="180" dirty="0">
                <a:solidFill>
                  <a:srgbClr val="002960"/>
                </a:solidFill>
                <a:latin typeface="Arial"/>
                <a:cs typeface="Arial"/>
              </a:rPr>
              <a:t>an</a:t>
            </a:r>
            <a:r>
              <a:rPr sz="2100" b="1" i="1" spc="50" dirty="0">
                <a:solidFill>
                  <a:srgbClr val="002960"/>
                </a:solidFill>
                <a:latin typeface="Arial"/>
                <a:cs typeface="Arial"/>
              </a:rPr>
              <a:t> </a:t>
            </a:r>
            <a:r>
              <a:rPr sz="2100" b="1" i="1" spc="60" dirty="0">
                <a:solidFill>
                  <a:srgbClr val="002960"/>
                </a:solidFill>
                <a:latin typeface="Arial"/>
                <a:cs typeface="Arial"/>
              </a:rPr>
              <a:t>Official</a:t>
            </a:r>
            <a:r>
              <a:rPr sz="2100" b="1" i="1" spc="45" dirty="0">
                <a:solidFill>
                  <a:srgbClr val="002960"/>
                </a:solidFill>
                <a:latin typeface="Arial"/>
                <a:cs typeface="Arial"/>
              </a:rPr>
              <a:t> </a:t>
            </a:r>
            <a:r>
              <a:rPr sz="2100" b="1" i="1" spc="60" dirty="0">
                <a:solidFill>
                  <a:srgbClr val="002960"/>
                </a:solidFill>
                <a:latin typeface="Arial"/>
                <a:cs typeface="Arial"/>
              </a:rPr>
              <a:t>Translation</a:t>
            </a:r>
            <a:r>
              <a:rPr sz="2100" b="1" spc="60" dirty="0">
                <a:solidFill>
                  <a:srgbClr val="002960"/>
                </a:solidFill>
                <a:latin typeface="Trebuchet MS"/>
                <a:cs typeface="Trebuchet MS"/>
              </a:rPr>
              <a:t>”</a:t>
            </a:r>
            <a:r>
              <a:rPr sz="2100" b="1" spc="-7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70" dirty="0">
                <a:solidFill>
                  <a:srgbClr val="002960"/>
                </a:solidFill>
                <a:latin typeface="Trebuchet MS"/>
                <a:cs typeface="Trebuchet MS"/>
              </a:rPr>
              <a:t>oleh Direktorat</a:t>
            </a:r>
            <a:r>
              <a:rPr sz="2100" b="1" spc="-7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10" dirty="0">
                <a:solidFill>
                  <a:srgbClr val="002960"/>
                </a:solidFill>
                <a:latin typeface="Trebuchet MS"/>
                <a:cs typeface="Trebuchet MS"/>
              </a:rPr>
              <a:t>Jenderal</a:t>
            </a:r>
            <a:r>
              <a:rPr sz="2100" b="1" spc="-7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10" dirty="0">
                <a:solidFill>
                  <a:srgbClr val="002960"/>
                </a:solidFill>
                <a:latin typeface="Trebuchet MS"/>
                <a:cs typeface="Trebuchet MS"/>
              </a:rPr>
              <a:t>Peraturan</a:t>
            </a:r>
            <a:r>
              <a:rPr sz="2100" b="1" spc="-7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85" dirty="0">
                <a:solidFill>
                  <a:srgbClr val="002960"/>
                </a:solidFill>
                <a:latin typeface="Trebuchet MS"/>
                <a:cs typeface="Trebuchet MS"/>
              </a:rPr>
              <a:t>Perundang-</a:t>
            </a:r>
            <a:r>
              <a:rPr sz="2100" b="1" spc="220" dirty="0">
                <a:solidFill>
                  <a:srgbClr val="002960"/>
                </a:solidFill>
                <a:latin typeface="Trebuchet MS"/>
                <a:cs typeface="Trebuchet MS"/>
              </a:rPr>
              <a:t>Undangan</a:t>
            </a:r>
            <a:r>
              <a:rPr sz="2100" b="1" spc="-7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95" dirty="0">
                <a:solidFill>
                  <a:srgbClr val="002960"/>
                </a:solidFill>
                <a:latin typeface="Trebuchet MS"/>
                <a:cs typeface="Trebuchet MS"/>
              </a:rPr>
              <a:t>disertai</a:t>
            </a:r>
            <a:r>
              <a:rPr sz="2100" b="1" spc="-7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45" dirty="0">
                <a:solidFill>
                  <a:srgbClr val="002960"/>
                </a:solidFill>
                <a:latin typeface="Trebuchet MS"/>
                <a:cs typeface="Trebuchet MS"/>
              </a:rPr>
              <a:t>tautan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999311" y="3664652"/>
            <a:ext cx="5901690" cy="1435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100"/>
              </a:lnSpc>
              <a:spcBef>
                <a:spcPts val="100"/>
              </a:spcBef>
            </a:pPr>
            <a:r>
              <a:rPr sz="2100" b="1" spc="125" dirty="0">
                <a:solidFill>
                  <a:srgbClr val="002960"/>
                </a:solidFill>
                <a:latin typeface="Trebuchet MS"/>
                <a:cs typeface="Trebuchet MS"/>
              </a:rPr>
              <a:t>Surat</a:t>
            </a:r>
            <a:r>
              <a:rPr sz="2100" b="1" spc="-8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65" dirty="0">
                <a:solidFill>
                  <a:srgbClr val="002960"/>
                </a:solidFill>
                <a:latin typeface="Trebuchet MS"/>
                <a:cs typeface="Trebuchet MS"/>
              </a:rPr>
              <a:t>Permohonan</a:t>
            </a:r>
            <a:r>
              <a:rPr sz="2100" b="1" spc="-7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35" dirty="0">
                <a:solidFill>
                  <a:srgbClr val="002960"/>
                </a:solidFill>
                <a:latin typeface="Trebuchet MS"/>
                <a:cs typeface="Trebuchet MS"/>
              </a:rPr>
              <a:t>Penerjemahan</a:t>
            </a:r>
            <a:r>
              <a:rPr sz="2100" b="1" spc="-7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95" dirty="0">
                <a:solidFill>
                  <a:srgbClr val="002960"/>
                </a:solidFill>
                <a:latin typeface="Trebuchet MS"/>
                <a:cs typeface="Trebuchet MS"/>
              </a:rPr>
              <a:t>kepada </a:t>
            </a:r>
            <a:r>
              <a:rPr sz="2100" b="1" spc="70" dirty="0">
                <a:solidFill>
                  <a:srgbClr val="002960"/>
                </a:solidFill>
                <a:latin typeface="Trebuchet MS"/>
                <a:cs typeface="Trebuchet MS"/>
              </a:rPr>
              <a:t>Direktorat</a:t>
            </a:r>
            <a:r>
              <a:rPr sz="2100" b="1" spc="-7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10" dirty="0">
                <a:solidFill>
                  <a:srgbClr val="002960"/>
                </a:solidFill>
                <a:latin typeface="Trebuchet MS"/>
                <a:cs typeface="Trebuchet MS"/>
              </a:rPr>
              <a:t>Jenderal</a:t>
            </a:r>
            <a:r>
              <a:rPr sz="2100" b="1" spc="-7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10" dirty="0">
                <a:solidFill>
                  <a:srgbClr val="002960"/>
                </a:solidFill>
                <a:latin typeface="Trebuchet MS"/>
                <a:cs typeface="Trebuchet MS"/>
              </a:rPr>
              <a:t>Peraturan</a:t>
            </a:r>
            <a:r>
              <a:rPr sz="2100" b="1" spc="-7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85" dirty="0">
                <a:solidFill>
                  <a:srgbClr val="002960"/>
                </a:solidFill>
                <a:latin typeface="Trebuchet MS"/>
                <a:cs typeface="Trebuchet MS"/>
              </a:rPr>
              <a:t>Perundang-</a:t>
            </a:r>
            <a:r>
              <a:rPr sz="2100" b="1" spc="220" dirty="0">
                <a:solidFill>
                  <a:srgbClr val="002960"/>
                </a:solidFill>
                <a:latin typeface="Trebuchet MS"/>
                <a:cs typeface="Trebuchet MS"/>
              </a:rPr>
              <a:t>Undangan</a:t>
            </a:r>
            <a:r>
              <a:rPr sz="2100" b="1" spc="-8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225" dirty="0">
                <a:solidFill>
                  <a:srgbClr val="002960"/>
                </a:solidFill>
                <a:latin typeface="Trebuchet MS"/>
                <a:cs typeface="Trebuchet MS"/>
              </a:rPr>
              <a:t>dan</a:t>
            </a:r>
            <a:r>
              <a:rPr sz="2100" b="1" spc="-8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65" dirty="0">
                <a:solidFill>
                  <a:srgbClr val="002960"/>
                </a:solidFill>
                <a:latin typeface="Trebuchet MS"/>
                <a:cs typeface="Trebuchet MS"/>
              </a:rPr>
              <a:t>Konsep</a:t>
            </a:r>
            <a:r>
              <a:rPr sz="2100" b="1" spc="-8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2100" b="1" spc="114" dirty="0">
                <a:solidFill>
                  <a:srgbClr val="002960"/>
                </a:solidFill>
                <a:latin typeface="Trebuchet MS"/>
                <a:cs typeface="Trebuchet MS"/>
              </a:rPr>
              <a:t>Terjemahan </a:t>
            </a:r>
            <a:r>
              <a:rPr sz="2100" b="1" spc="100" dirty="0">
                <a:solidFill>
                  <a:srgbClr val="002960"/>
                </a:solidFill>
                <a:latin typeface="Trebuchet MS"/>
                <a:cs typeface="Trebuchet MS"/>
              </a:rPr>
              <a:t>Peraturan</a:t>
            </a:r>
            <a:endParaRPr sz="2100">
              <a:latin typeface="Trebuchet MS"/>
              <a:cs typeface="Trebuchet MS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0" y="5099434"/>
            <a:ext cx="4538345" cy="4307840"/>
            <a:chOff x="0" y="5099434"/>
            <a:chExt cx="4538345" cy="4307840"/>
          </a:xfrm>
        </p:grpSpPr>
        <p:pic>
          <p:nvPicPr>
            <p:cNvPr id="44" name="object 4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8664251"/>
              <a:ext cx="4538345" cy="74294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28700" y="5099434"/>
              <a:ext cx="3277453" cy="339267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81400" y="7850510"/>
              <a:ext cx="1152346" cy="110206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3408522" y="7877296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5460" cy="2372360"/>
            <a:chOff x="0" y="0"/>
            <a:chExt cx="18285460" cy="237236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5460" cy="1719580"/>
            </a:xfrm>
            <a:custGeom>
              <a:avLst/>
              <a:gdLst/>
              <a:ahLst/>
              <a:cxnLst/>
              <a:rect l="l" t="t" r="r" b="b"/>
              <a:pathLst>
                <a:path w="18285460" h="1719580">
                  <a:moveTo>
                    <a:pt x="17907001" y="1719416"/>
                  </a:moveTo>
                  <a:lnTo>
                    <a:pt x="380999" y="1719416"/>
                  </a:lnTo>
                  <a:lnTo>
                    <a:pt x="333208" y="1716447"/>
                  </a:lnTo>
                  <a:lnTo>
                    <a:pt x="287187" y="1707780"/>
                  </a:lnTo>
                  <a:lnTo>
                    <a:pt x="243296" y="1693770"/>
                  </a:lnTo>
                  <a:lnTo>
                    <a:pt x="201889" y="1674776"/>
                  </a:lnTo>
                  <a:lnTo>
                    <a:pt x="163326" y="1651153"/>
                  </a:lnTo>
                  <a:lnTo>
                    <a:pt x="127962" y="1623260"/>
                  </a:lnTo>
                  <a:lnTo>
                    <a:pt x="96155" y="1591453"/>
                  </a:lnTo>
                  <a:lnTo>
                    <a:pt x="68262" y="1556089"/>
                  </a:lnTo>
                  <a:lnTo>
                    <a:pt x="44640" y="1517526"/>
                  </a:lnTo>
                  <a:lnTo>
                    <a:pt x="25645" y="1476120"/>
                  </a:lnTo>
                  <a:lnTo>
                    <a:pt x="11636" y="1432228"/>
                  </a:lnTo>
                  <a:lnTo>
                    <a:pt x="2968" y="1386208"/>
                  </a:lnTo>
                  <a:lnTo>
                    <a:pt x="0" y="1338416"/>
                  </a:lnTo>
                  <a:lnTo>
                    <a:pt x="0" y="224250"/>
                  </a:lnTo>
                  <a:lnTo>
                    <a:pt x="2968" y="176458"/>
                  </a:lnTo>
                  <a:lnTo>
                    <a:pt x="11636" y="130438"/>
                  </a:lnTo>
                  <a:lnTo>
                    <a:pt x="25645" y="86546"/>
                  </a:lnTo>
                  <a:lnTo>
                    <a:pt x="44640" y="45140"/>
                  </a:lnTo>
                  <a:lnTo>
                    <a:pt x="68262" y="6576"/>
                  </a:lnTo>
                  <a:lnTo>
                    <a:pt x="73449" y="0"/>
                  </a:lnTo>
                  <a:lnTo>
                    <a:pt x="18214550" y="0"/>
                  </a:lnTo>
                  <a:lnTo>
                    <a:pt x="18243360" y="45140"/>
                  </a:lnTo>
                  <a:lnTo>
                    <a:pt x="18262355" y="86546"/>
                  </a:lnTo>
                  <a:lnTo>
                    <a:pt x="18276364" y="130438"/>
                  </a:lnTo>
                  <a:lnTo>
                    <a:pt x="18285032" y="176458"/>
                  </a:lnTo>
                  <a:lnTo>
                    <a:pt x="18285290" y="180616"/>
                  </a:lnTo>
                  <a:lnTo>
                    <a:pt x="18285290" y="1382050"/>
                  </a:lnTo>
                  <a:lnTo>
                    <a:pt x="18276364" y="1432228"/>
                  </a:lnTo>
                  <a:lnTo>
                    <a:pt x="18262355" y="1476120"/>
                  </a:lnTo>
                  <a:lnTo>
                    <a:pt x="18243360" y="1517526"/>
                  </a:lnTo>
                  <a:lnTo>
                    <a:pt x="18219738" y="1556089"/>
                  </a:lnTo>
                  <a:lnTo>
                    <a:pt x="18191844" y="1591453"/>
                  </a:lnTo>
                  <a:lnTo>
                    <a:pt x="18160037" y="1623260"/>
                  </a:lnTo>
                  <a:lnTo>
                    <a:pt x="18124674" y="1651153"/>
                  </a:lnTo>
                  <a:lnTo>
                    <a:pt x="18086110" y="1674776"/>
                  </a:lnTo>
                  <a:lnTo>
                    <a:pt x="18044704" y="1693770"/>
                  </a:lnTo>
                  <a:lnTo>
                    <a:pt x="18000812" y="1707780"/>
                  </a:lnTo>
                  <a:lnTo>
                    <a:pt x="17954792" y="1716447"/>
                  </a:lnTo>
                  <a:lnTo>
                    <a:pt x="17907001" y="1719416"/>
                  </a:lnTo>
                  <a:close/>
                </a:path>
              </a:pathLst>
            </a:custGeom>
            <a:solidFill>
              <a:srgbClr val="030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69197" y="1270012"/>
              <a:ext cx="1152346" cy="11020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896318" y="1296798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6390353" y="8707201"/>
            <a:ext cx="1152525" cy="1102360"/>
            <a:chOff x="16390353" y="8707201"/>
            <a:chExt cx="1152525" cy="110236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90353" y="8707201"/>
              <a:ext cx="1152346" cy="110206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417474" y="8733987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0" y="9305677"/>
            <a:ext cx="18288000" cy="981710"/>
            <a:chOff x="0" y="9305677"/>
            <a:chExt cx="18288000" cy="98171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80480" y="9305677"/>
              <a:ext cx="1962149" cy="98132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0" y="9822745"/>
              <a:ext cx="18288000" cy="464820"/>
            </a:xfrm>
            <a:custGeom>
              <a:avLst/>
              <a:gdLst/>
              <a:ahLst/>
              <a:cxnLst/>
              <a:rect l="l" t="t" r="r" b="b"/>
              <a:pathLst>
                <a:path w="18288000" h="464820">
                  <a:moveTo>
                    <a:pt x="18287999" y="464254"/>
                  </a:moveTo>
                  <a:lnTo>
                    <a:pt x="0" y="464254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464254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219400" y="1832685"/>
            <a:ext cx="809625" cy="822325"/>
          </a:xfrm>
          <a:custGeom>
            <a:avLst/>
            <a:gdLst/>
            <a:ahLst/>
            <a:cxnLst/>
            <a:rect l="l" t="t" r="r" b="b"/>
            <a:pathLst>
              <a:path w="809625" h="822325">
                <a:moveTo>
                  <a:pt x="404649" y="821751"/>
                </a:moveTo>
                <a:lnTo>
                  <a:pt x="357459" y="818987"/>
                </a:lnTo>
                <a:lnTo>
                  <a:pt x="311867" y="810900"/>
                </a:lnTo>
                <a:lnTo>
                  <a:pt x="268178" y="797798"/>
                </a:lnTo>
                <a:lnTo>
                  <a:pt x="226695" y="779989"/>
                </a:lnTo>
                <a:lnTo>
                  <a:pt x="187721" y="757783"/>
                </a:lnTo>
                <a:lnTo>
                  <a:pt x="151562" y="731487"/>
                </a:lnTo>
                <a:lnTo>
                  <a:pt x="118519" y="701409"/>
                </a:lnTo>
                <a:lnTo>
                  <a:pt x="88897" y="667857"/>
                </a:lnTo>
                <a:lnTo>
                  <a:pt x="62999" y="631141"/>
                </a:lnTo>
                <a:lnTo>
                  <a:pt x="41129" y="591568"/>
                </a:lnTo>
                <a:lnTo>
                  <a:pt x="23590" y="549447"/>
                </a:lnTo>
                <a:lnTo>
                  <a:pt x="10687" y="505086"/>
                </a:lnTo>
                <a:lnTo>
                  <a:pt x="2722" y="458792"/>
                </a:lnTo>
                <a:lnTo>
                  <a:pt x="0" y="410875"/>
                </a:lnTo>
                <a:lnTo>
                  <a:pt x="2722" y="362959"/>
                </a:lnTo>
                <a:lnTo>
                  <a:pt x="10687" y="316665"/>
                </a:lnTo>
                <a:lnTo>
                  <a:pt x="23590" y="272304"/>
                </a:lnTo>
                <a:lnTo>
                  <a:pt x="41129" y="230183"/>
                </a:lnTo>
                <a:lnTo>
                  <a:pt x="62999" y="190610"/>
                </a:lnTo>
                <a:lnTo>
                  <a:pt x="88897" y="153894"/>
                </a:lnTo>
                <a:lnTo>
                  <a:pt x="118519" y="120342"/>
                </a:lnTo>
                <a:lnTo>
                  <a:pt x="151562" y="90264"/>
                </a:lnTo>
                <a:lnTo>
                  <a:pt x="187721" y="63968"/>
                </a:lnTo>
                <a:lnTo>
                  <a:pt x="226695" y="41761"/>
                </a:lnTo>
                <a:lnTo>
                  <a:pt x="268178" y="23953"/>
                </a:lnTo>
                <a:lnTo>
                  <a:pt x="311867" y="10851"/>
                </a:lnTo>
                <a:lnTo>
                  <a:pt x="357459" y="2764"/>
                </a:lnTo>
                <a:lnTo>
                  <a:pt x="404649" y="0"/>
                </a:lnTo>
                <a:lnTo>
                  <a:pt x="451840" y="2764"/>
                </a:lnTo>
                <a:lnTo>
                  <a:pt x="497432" y="10851"/>
                </a:lnTo>
                <a:lnTo>
                  <a:pt x="541121" y="23953"/>
                </a:lnTo>
                <a:lnTo>
                  <a:pt x="582604" y="41761"/>
                </a:lnTo>
                <a:lnTo>
                  <a:pt x="621578" y="63968"/>
                </a:lnTo>
                <a:lnTo>
                  <a:pt x="657737" y="90264"/>
                </a:lnTo>
                <a:lnTo>
                  <a:pt x="690780" y="120342"/>
                </a:lnTo>
                <a:lnTo>
                  <a:pt x="720402" y="153894"/>
                </a:lnTo>
                <a:lnTo>
                  <a:pt x="746300" y="190610"/>
                </a:lnTo>
                <a:lnTo>
                  <a:pt x="768170" y="230183"/>
                </a:lnTo>
                <a:lnTo>
                  <a:pt x="785709" y="272304"/>
                </a:lnTo>
                <a:lnTo>
                  <a:pt x="798612" y="316665"/>
                </a:lnTo>
                <a:lnTo>
                  <a:pt x="806577" y="362959"/>
                </a:lnTo>
                <a:lnTo>
                  <a:pt x="809299" y="410875"/>
                </a:lnTo>
                <a:lnTo>
                  <a:pt x="806577" y="458792"/>
                </a:lnTo>
                <a:lnTo>
                  <a:pt x="798612" y="505086"/>
                </a:lnTo>
                <a:lnTo>
                  <a:pt x="785709" y="549447"/>
                </a:lnTo>
                <a:lnTo>
                  <a:pt x="768170" y="591568"/>
                </a:lnTo>
                <a:lnTo>
                  <a:pt x="746300" y="631141"/>
                </a:lnTo>
                <a:lnTo>
                  <a:pt x="720402" y="667857"/>
                </a:lnTo>
                <a:lnTo>
                  <a:pt x="690780" y="701409"/>
                </a:lnTo>
                <a:lnTo>
                  <a:pt x="657737" y="731487"/>
                </a:lnTo>
                <a:lnTo>
                  <a:pt x="621578" y="757783"/>
                </a:lnTo>
                <a:lnTo>
                  <a:pt x="582604" y="779989"/>
                </a:lnTo>
                <a:lnTo>
                  <a:pt x="541121" y="797798"/>
                </a:lnTo>
                <a:lnTo>
                  <a:pt x="497432" y="810900"/>
                </a:lnTo>
                <a:lnTo>
                  <a:pt x="451840" y="818987"/>
                </a:lnTo>
                <a:lnTo>
                  <a:pt x="404649" y="821751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9063" y="5680141"/>
            <a:ext cx="5962649" cy="322897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10910" y="5404937"/>
            <a:ext cx="7038512" cy="338137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909621" y="9055475"/>
            <a:ext cx="13946505" cy="69024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4467860" marR="5080" indent="-4455795">
              <a:lnSpc>
                <a:spcPts val="2480"/>
              </a:lnSpc>
              <a:spcBef>
                <a:spcPts val="415"/>
              </a:spcBef>
            </a:pPr>
            <a:r>
              <a:rPr sz="2300" spc="-20" dirty="0">
                <a:latin typeface="Lucida Sans Unicode"/>
                <a:cs typeface="Lucida Sans Unicode"/>
              </a:rPr>
              <a:t>Fitur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145" dirty="0">
                <a:latin typeface="Lucida Sans Unicode"/>
                <a:cs typeface="Lucida Sans Unicode"/>
              </a:rPr>
              <a:t>Pemanfaatan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-20" dirty="0">
                <a:latin typeface="Lucida Sans Unicode"/>
                <a:cs typeface="Lucida Sans Unicode"/>
              </a:rPr>
              <a:t>AI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165" dirty="0">
                <a:latin typeface="Lucida Sans Unicode"/>
                <a:cs typeface="Lucida Sans Unicode"/>
              </a:rPr>
              <a:t>dalam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65" dirty="0">
                <a:latin typeface="Lucida Sans Unicode"/>
                <a:cs typeface="Lucida Sans Unicode"/>
              </a:rPr>
              <a:t>JDIH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150" dirty="0">
                <a:latin typeface="Lucida Sans Unicode"/>
                <a:cs typeface="Lucida Sans Unicode"/>
              </a:rPr>
              <a:t>dan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-20" dirty="0">
                <a:latin typeface="Lucida Sans Unicode"/>
                <a:cs typeface="Lucida Sans Unicode"/>
              </a:rPr>
              <a:t>fitur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140" dirty="0">
                <a:latin typeface="Lucida Sans Unicode"/>
                <a:cs typeface="Lucida Sans Unicode"/>
              </a:rPr>
              <a:t>layanan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55" dirty="0">
                <a:latin typeface="Lucida Sans Unicode"/>
                <a:cs typeface="Lucida Sans Unicode"/>
              </a:rPr>
              <a:t>proses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95" dirty="0">
                <a:latin typeface="Lucida Sans Unicode"/>
                <a:cs typeface="Lucida Sans Unicode"/>
              </a:rPr>
              <a:t>pembentukan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dirty="0">
                <a:latin typeface="Lucida Sans Unicode"/>
                <a:cs typeface="Lucida Sans Unicode"/>
              </a:rPr>
              <a:t>PUU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165" dirty="0">
                <a:latin typeface="Lucida Sans Unicode"/>
                <a:cs typeface="Lucida Sans Unicode"/>
              </a:rPr>
              <a:t>dalam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65" dirty="0">
                <a:latin typeface="Lucida Sans Unicode"/>
                <a:cs typeface="Lucida Sans Unicode"/>
              </a:rPr>
              <a:t>JDIH</a:t>
            </a:r>
            <a:r>
              <a:rPr sz="2300" spc="-80" dirty="0">
                <a:latin typeface="Lucida Sans Unicode"/>
                <a:cs typeface="Lucida Sans Unicode"/>
              </a:rPr>
              <a:t> </a:t>
            </a:r>
            <a:r>
              <a:rPr sz="2300" spc="125" dirty="0">
                <a:latin typeface="Lucida Sans Unicode"/>
                <a:cs typeface="Lucida Sans Unicode"/>
              </a:rPr>
              <a:t>dan </a:t>
            </a:r>
            <a:r>
              <a:rPr sz="2300" spc="80" dirty="0">
                <a:latin typeface="Lucida Sans Unicode"/>
                <a:cs typeface="Lucida Sans Unicode"/>
              </a:rPr>
              <a:t>Implementasi</a:t>
            </a:r>
            <a:r>
              <a:rPr sz="2300" spc="-25" dirty="0">
                <a:latin typeface="Lucida Sans Unicode"/>
                <a:cs typeface="Lucida Sans Unicode"/>
              </a:rPr>
              <a:t> </a:t>
            </a:r>
            <a:r>
              <a:rPr sz="2300" spc="150" dirty="0">
                <a:latin typeface="Lucida Sans Unicode"/>
                <a:cs typeface="Lucida Sans Unicode"/>
              </a:rPr>
              <a:t>Keamanan</a:t>
            </a:r>
            <a:r>
              <a:rPr sz="2300" spc="-20" dirty="0">
                <a:latin typeface="Lucida Sans Unicode"/>
                <a:cs typeface="Lucida Sans Unicode"/>
              </a:rPr>
              <a:t> </a:t>
            </a:r>
            <a:r>
              <a:rPr sz="2300" spc="55" dirty="0">
                <a:latin typeface="Lucida Sans Unicode"/>
                <a:cs typeface="Lucida Sans Unicode"/>
              </a:rPr>
              <a:t>website</a:t>
            </a:r>
            <a:endParaRPr sz="2300">
              <a:latin typeface="Lucida Sans Unicode"/>
              <a:cs typeface="Lucida Sans Unicode"/>
            </a:endParaRPr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626060" y="4742978"/>
            <a:ext cx="2408622" cy="3808028"/>
          </a:xfrm>
          <a:prstGeom prst="rect">
            <a:avLst/>
          </a:prstGeom>
        </p:spPr>
      </p:pic>
      <p:sp>
        <p:nvSpPr>
          <p:cNvPr id="20" name="object 20" descr="$PPTXTitle"/>
          <p:cNvSpPr txBox="1">
            <a:spLocks noGrp="1"/>
          </p:cNvSpPr>
          <p:nvPr>
            <p:ph type="title"/>
          </p:nvPr>
        </p:nvSpPr>
        <p:spPr>
          <a:xfrm>
            <a:off x="336363" y="394335"/>
            <a:ext cx="154660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114" dirty="0">
                <a:solidFill>
                  <a:srgbClr val="FFD024"/>
                </a:solidFill>
              </a:rPr>
              <a:t>VARIABEL</a:t>
            </a:r>
            <a:r>
              <a:rPr sz="5400" spc="-285" dirty="0">
                <a:solidFill>
                  <a:srgbClr val="FFD024"/>
                </a:solidFill>
              </a:rPr>
              <a:t> </a:t>
            </a:r>
            <a:r>
              <a:rPr sz="5400" spc="-30" dirty="0">
                <a:solidFill>
                  <a:srgbClr val="FFD024"/>
                </a:solidFill>
              </a:rPr>
              <a:t>IV:</a:t>
            </a:r>
            <a:r>
              <a:rPr sz="5400" spc="-280" dirty="0">
                <a:solidFill>
                  <a:srgbClr val="FFD024"/>
                </a:solidFill>
              </a:rPr>
              <a:t> </a:t>
            </a:r>
            <a:r>
              <a:rPr sz="5400" spc="300" dirty="0">
                <a:solidFill>
                  <a:srgbClr val="FFFFFF"/>
                </a:solidFill>
              </a:rPr>
              <a:t>PENGEMBANGAN</a:t>
            </a:r>
            <a:r>
              <a:rPr sz="5400" spc="-280" dirty="0">
                <a:solidFill>
                  <a:srgbClr val="FFFFFF"/>
                </a:solidFill>
              </a:rPr>
              <a:t> </a:t>
            </a:r>
            <a:r>
              <a:rPr sz="5400" spc="180" dirty="0">
                <a:solidFill>
                  <a:srgbClr val="FFFFFF"/>
                </a:solidFill>
              </a:rPr>
              <a:t>JDIH</a:t>
            </a:r>
            <a:r>
              <a:rPr sz="5400" spc="-28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(NILAI:</a:t>
            </a:r>
            <a:r>
              <a:rPr sz="5400" spc="-280" dirty="0">
                <a:solidFill>
                  <a:srgbClr val="FFFFFF"/>
                </a:solidFill>
              </a:rPr>
              <a:t> </a:t>
            </a:r>
            <a:r>
              <a:rPr sz="5400" spc="-25" dirty="0">
                <a:solidFill>
                  <a:srgbClr val="FFFFFF"/>
                </a:solidFill>
              </a:rPr>
              <a:t>10)</a:t>
            </a:r>
            <a:endParaRPr sz="5400"/>
          </a:p>
        </p:txBody>
      </p: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94802" y="3427669"/>
            <a:ext cx="104775" cy="10477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94802" y="3789619"/>
            <a:ext cx="104775" cy="10477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94802" y="4151569"/>
            <a:ext cx="104775" cy="10477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94802" y="4875469"/>
            <a:ext cx="104775" cy="104774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253502" y="1851250"/>
            <a:ext cx="12729210" cy="32480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80"/>
              </a:spcBef>
            </a:pPr>
            <a:r>
              <a:rPr sz="3100" b="1" spc="345" dirty="0">
                <a:solidFill>
                  <a:srgbClr val="00003B"/>
                </a:solidFill>
                <a:latin typeface="Trebuchet MS"/>
                <a:cs typeface="Trebuchet MS"/>
              </a:rPr>
              <a:t>Pengembangan</a:t>
            </a:r>
            <a:r>
              <a:rPr sz="3100" b="1" spc="-12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180" dirty="0">
                <a:solidFill>
                  <a:srgbClr val="00003B"/>
                </a:solidFill>
                <a:latin typeface="Trebuchet MS"/>
                <a:cs typeface="Trebuchet MS"/>
              </a:rPr>
              <a:t>Aplikasi</a:t>
            </a:r>
            <a:r>
              <a:rPr sz="310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375" dirty="0">
                <a:solidFill>
                  <a:srgbClr val="00003B"/>
                </a:solidFill>
                <a:latin typeface="Trebuchet MS"/>
                <a:cs typeface="Trebuchet MS"/>
              </a:rPr>
              <a:t>yang</a:t>
            </a:r>
            <a:r>
              <a:rPr sz="310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300" dirty="0">
                <a:solidFill>
                  <a:srgbClr val="00003B"/>
                </a:solidFill>
                <a:latin typeface="Trebuchet MS"/>
                <a:cs typeface="Trebuchet MS"/>
              </a:rPr>
              <a:t>mendukung</a:t>
            </a:r>
            <a:r>
              <a:rPr sz="3100" b="1" spc="-12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310" dirty="0">
                <a:solidFill>
                  <a:srgbClr val="00003B"/>
                </a:solidFill>
                <a:latin typeface="Trebuchet MS"/>
                <a:cs typeface="Trebuchet MS"/>
              </a:rPr>
              <a:t>pemanfaatan</a:t>
            </a:r>
            <a:r>
              <a:rPr sz="310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105" dirty="0">
                <a:solidFill>
                  <a:srgbClr val="00003B"/>
                </a:solidFill>
                <a:latin typeface="Trebuchet MS"/>
                <a:cs typeface="Trebuchet MS"/>
              </a:rPr>
              <a:t>JDIH </a:t>
            </a:r>
            <a:r>
              <a:rPr sz="3100" b="1" spc="160" dirty="0">
                <a:solidFill>
                  <a:srgbClr val="00003B"/>
                </a:solidFill>
                <a:latin typeface="Trebuchet MS"/>
                <a:cs typeface="Trebuchet MS"/>
              </a:rPr>
              <a:t>(Nilai</a:t>
            </a:r>
            <a:r>
              <a:rPr sz="3100" b="1" spc="-13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140" dirty="0">
                <a:solidFill>
                  <a:srgbClr val="00003B"/>
                </a:solidFill>
                <a:latin typeface="Trebuchet MS"/>
                <a:cs typeface="Trebuchet MS"/>
              </a:rPr>
              <a:t>2)</a:t>
            </a:r>
            <a:endParaRPr sz="3100" dirty="0">
              <a:latin typeface="Trebuchet MS"/>
              <a:cs typeface="Trebuchet MS"/>
            </a:endParaRPr>
          </a:p>
          <a:p>
            <a:pPr marL="508634" marR="3811904" indent="-496570">
              <a:lnSpc>
                <a:spcPct val="103299"/>
              </a:lnSpc>
              <a:spcBef>
                <a:spcPts val="490"/>
              </a:spcBef>
            </a:pPr>
            <a:r>
              <a:rPr sz="2300" spc="75" dirty="0">
                <a:solidFill>
                  <a:srgbClr val="00003B"/>
                </a:solidFill>
                <a:latin typeface="Lucida Sans Unicode"/>
                <a:cs typeface="Lucida Sans Unicode"/>
              </a:rPr>
              <a:t>Peningkatan</a:t>
            </a:r>
            <a:r>
              <a:rPr sz="230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40" dirty="0">
                <a:solidFill>
                  <a:srgbClr val="00003B"/>
                </a:solidFill>
                <a:latin typeface="Lucida Sans Unicode"/>
                <a:cs typeface="Lucida Sans Unicode"/>
              </a:rPr>
              <a:t>layanan</a:t>
            </a:r>
            <a:r>
              <a:rPr sz="230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JDIH</a:t>
            </a:r>
            <a:r>
              <a:rPr sz="230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30" dirty="0">
                <a:solidFill>
                  <a:srgbClr val="00003B"/>
                </a:solidFill>
                <a:latin typeface="Lucida Sans Unicode"/>
                <a:cs typeface="Lucida Sans Unicode"/>
              </a:rPr>
              <a:t>kepada</a:t>
            </a:r>
            <a:r>
              <a:rPr sz="230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20" dirty="0">
                <a:solidFill>
                  <a:srgbClr val="00003B"/>
                </a:solidFill>
                <a:latin typeface="Lucida Sans Unicode"/>
                <a:cs typeface="Lucida Sans Unicode"/>
              </a:rPr>
              <a:t>pengguna</a:t>
            </a:r>
            <a:r>
              <a:rPr sz="230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35" dirty="0">
                <a:solidFill>
                  <a:srgbClr val="00003B"/>
                </a:solidFill>
                <a:latin typeface="Lucida Sans Unicode"/>
                <a:cs typeface="Lucida Sans Unicode"/>
              </a:rPr>
              <a:t>antara</a:t>
            </a:r>
            <a:r>
              <a:rPr sz="230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lain: </a:t>
            </a:r>
            <a:r>
              <a:rPr sz="2300" spc="125" dirty="0">
                <a:solidFill>
                  <a:srgbClr val="00003B"/>
                </a:solidFill>
                <a:latin typeface="Lucida Sans Unicode"/>
                <a:cs typeface="Lucida Sans Unicode"/>
              </a:rPr>
              <a:t>Penggunaan</a:t>
            </a:r>
            <a:r>
              <a:rPr sz="230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05" dirty="0">
                <a:solidFill>
                  <a:srgbClr val="00003B"/>
                </a:solidFill>
                <a:latin typeface="Lucida Sans Unicode"/>
                <a:cs typeface="Lucida Sans Unicode"/>
              </a:rPr>
              <a:t>kecerdasan</a:t>
            </a:r>
            <a:r>
              <a:rPr sz="230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30" dirty="0">
                <a:solidFill>
                  <a:srgbClr val="00003B"/>
                </a:solidFill>
                <a:latin typeface="Lucida Sans Unicode"/>
                <a:cs typeface="Lucida Sans Unicode"/>
              </a:rPr>
              <a:t>buatan</a:t>
            </a:r>
            <a:r>
              <a:rPr sz="2300" spc="2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0003B"/>
                </a:solidFill>
                <a:latin typeface="Lucida Sans Unicode"/>
                <a:cs typeface="Lucida Sans Unicode"/>
              </a:rPr>
              <a:t>(</a:t>
            </a:r>
            <a:r>
              <a:rPr sz="2300" i="1" dirty="0">
                <a:solidFill>
                  <a:srgbClr val="00003B"/>
                </a:solidFill>
                <a:latin typeface="Verdana"/>
                <a:cs typeface="Verdana"/>
              </a:rPr>
              <a:t>Artificial</a:t>
            </a:r>
            <a:r>
              <a:rPr sz="2300" i="1" spc="30" dirty="0">
                <a:solidFill>
                  <a:srgbClr val="00003B"/>
                </a:solidFill>
                <a:latin typeface="Verdana"/>
                <a:cs typeface="Verdana"/>
              </a:rPr>
              <a:t> </a:t>
            </a:r>
            <a:r>
              <a:rPr sz="2300" i="1" spc="-10" dirty="0">
                <a:solidFill>
                  <a:srgbClr val="00003B"/>
                </a:solidFill>
                <a:latin typeface="Verdana"/>
                <a:cs typeface="Verdana"/>
              </a:rPr>
              <a:t>Intelegence</a:t>
            </a:r>
            <a:r>
              <a:rPr sz="23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);</a:t>
            </a:r>
            <a:endParaRPr sz="2300" dirty="0">
              <a:latin typeface="Lucida Sans Unicode"/>
              <a:cs typeface="Lucida Sans Unicode"/>
            </a:endParaRPr>
          </a:p>
          <a:p>
            <a:pPr marL="508634" marR="76835">
              <a:lnSpc>
                <a:spcPts val="2850"/>
              </a:lnSpc>
              <a:spcBef>
                <a:spcPts val="110"/>
              </a:spcBef>
            </a:pPr>
            <a:r>
              <a:rPr sz="2300" spc="75" dirty="0">
                <a:solidFill>
                  <a:srgbClr val="00003B"/>
                </a:solidFill>
                <a:latin typeface="Lucida Sans Unicode"/>
                <a:cs typeface="Lucida Sans Unicode"/>
              </a:rPr>
              <a:t>Tersedianya</a:t>
            </a:r>
            <a:r>
              <a:rPr sz="2300" spc="-4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40" dirty="0">
                <a:solidFill>
                  <a:srgbClr val="00003B"/>
                </a:solidFill>
                <a:latin typeface="Lucida Sans Unicode"/>
                <a:cs typeface="Lucida Sans Unicode"/>
              </a:rPr>
              <a:t>layanan</a:t>
            </a:r>
            <a:r>
              <a:rPr sz="2300" spc="-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55" dirty="0">
                <a:solidFill>
                  <a:srgbClr val="00003B"/>
                </a:solidFill>
                <a:latin typeface="Lucida Sans Unicode"/>
                <a:cs typeface="Lucida Sans Unicode"/>
              </a:rPr>
              <a:t>proses</a:t>
            </a:r>
            <a:r>
              <a:rPr sz="2300" spc="-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95" dirty="0">
                <a:solidFill>
                  <a:srgbClr val="00003B"/>
                </a:solidFill>
                <a:latin typeface="Lucida Sans Unicode"/>
                <a:cs typeface="Lucida Sans Unicode"/>
              </a:rPr>
              <a:t>pembentukan</a:t>
            </a:r>
            <a:r>
              <a:rPr sz="2300" spc="-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0003B"/>
                </a:solidFill>
                <a:latin typeface="Lucida Sans Unicode"/>
                <a:cs typeface="Lucida Sans Unicode"/>
              </a:rPr>
              <a:t>PUU</a:t>
            </a:r>
            <a:r>
              <a:rPr sz="2300" spc="-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65" dirty="0">
                <a:solidFill>
                  <a:srgbClr val="00003B"/>
                </a:solidFill>
                <a:latin typeface="Lucida Sans Unicode"/>
                <a:cs typeface="Lucida Sans Unicode"/>
              </a:rPr>
              <a:t>dalam</a:t>
            </a:r>
            <a:r>
              <a:rPr sz="2300" spc="-4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0003B"/>
                </a:solidFill>
                <a:latin typeface="Lucida Sans Unicode"/>
                <a:cs typeface="Lucida Sans Unicode"/>
              </a:rPr>
              <a:t>JDIH;</a:t>
            </a:r>
            <a:r>
              <a:rPr sz="2300" spc="-3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dan/atau </a:t>
            </a:r>
            <a:r>
              <a:rPr sz="2300" spc="80" dirty="0">
                <a:solidFill>
                  <a:srgbClr val="00003B"/>
                </a:solidFill>
                <a:latin typeface="Lucida Sans Unicode"/>
                <a:cs typeface="Lucida Sans Unicode"/>
              </a:rPr>
              <a:t>Implementasi</a:t>
            </a:r>
            <a:r>
              <a:rPr sz="2300" spc="-6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45" dirty="0">
                <a:solidFill>
                  <a:srgbClr val="00003B"/>
                </a:solidFill>
                <a:latin typeface="Lucida Sans Unicode"/>
                <a:cs typeface="Lucida Sans Unicode"/>
              </a:rPr>
              <a:t>keamanan</a:t>
            </a:r>
            <a:r>
              <a:rPr sz="2300" spc="-6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website</a:t>
            </a:r>
            <a:r>
              <a:rPr sz="2300" spc="-6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JDIH</a:t>
            </a:r>
            <a:r>
              <a:rPr sz="2300" spc="-6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30" dirty="0">
                <a:solidFill>
                  <a:srgbClr val="00003B"/>
                </a:solidFill>
                <a:latin typeface="Lucida Sans Unicode"/>
                <a:cs typeface="Lucida Sans Unicode"/>
              </a:rPr>
              <a:t>dengan</a:t>
            </a:r>
            <a:r>
              <a:rPr sz="2300" spc="-6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menerapkan</a:t>
            </a:r>
            <a:r>
              <a:rPr sz="2300" spc="-6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-45" dirty="0">
                <a:solidFill>
                  <a:srgbClr val="00003B"/>
                </a:solidFill>
                <a:latin typeface="Lucida Sans Unicode"/>
                <a:cs typeface="Lucida Sans Unicode"/>
              </a:rPr>
              <a:t>SSL,</a:t>
            </a:r>
            <a:r>
              <a:rPr sz="2300" spc="-6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-80" dirty="0">
                <a:solidFill>
                  <a:srgbClr val="00003B"/>
                </a:solidFill>
                <a:latin typeface="Lucida Sans Unicode"/>
                <a:cs typeface="Lucida Sans Unicode"/>
              </a:rPr>
              <a:t>MFA,</a:t>
            </a:r>
            <a:r>
              <a:rPr sz="2300" spc="-6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i="1" spc="-10" dirty="0">
                <a:solidFill>
                  <a:srgbClr val="00003B"/>
                </a:solidFill>
                <a:latin typeface="Verdana"/>
                <a:cs typeface="Verdana"/>
              </a:rPr>
              <a:t>Information </a:t>
            </a:r>
            <a:r>
              <a:rPr sz="2300" i="1" dirty="0">
                <a:solidFill>
                  <a:srgbClr val="00003B"/>
                </a:solidFill>
                <a:latin typeface="Verdana"/>
                <a:cs typeface="Verdana"/>
              </a:rPr>
              <a:t>Technology</a:t>
            </a:r>
            <a:r>
              <a:rPr sz="2300" i="1" spc="135" dirty="0">
                <a:solidFill>
                  <a:srgbClr val="00003B"/>
                </a:solidFill>
                <a:latin typeface="Verdana"/>
                <a:cs typeface="Verdana"/>
              </a:rPr>
              <a:t> </a:t>
            </a:r>
            <a:r>
              <a:rPr sz="2300" i="1" spc="-20" dirty="0">
                <a:solidFill>
                  <a:srgbClr val="00003B"/>
                </a:solidFill>
                <a:latin typeface="Verdana"/>
                <a:cs typeface="Verdana"/>
              </a:rPr>
              <a:t>Security</a:t>
            </a:r>
            <a:r>
              <a:rPr sz="2300" i="1" spc="135" dirty="0">
                <a:solidFill>
                  <a:srgbClr val="00003B"/>
                </a:solidFill>
                <a:latin typeface="Verdana"/>
                <a:cs typeface="Verdana"/>
              </a:rPr>
              <a:t> </a:t>
            </a:r>
            <a:r>
              <a:rPr sz="2300" i="1" dirty="0">
                <a:solidFill>
                  <a:srgbClr val="00003B"/>
                </a:solidFill>
                <a:latin typeface="Verdana"/>
                <a:cs typeface="Verdana"/>
              </a:rPr>
              <a:t>Assessment</a:t>
            </a:r>
            <a:r>
              <a:rPr sz="2300" i="1" spc="50" dirty="0">
                <a:solidFill>
                  <a:srgbClr val="00003B"/>
                </a:solidFill>
                <a:latin typeface="Verdana"/>
                <a:cs typeface="Verdana"/>
              </a:rPr>
              <a:t> </a:t>
            </a:r>
            <a:r>
              <a:rPr sz="2300" spc="35" dirty="0">
                <a:solidFill>
                  <a:srgbClr val="00003B"/>
                </a:solidFill>
                <a:latin typeface="Lucida Sans Unicode"/>
                <a:cs typeface="Lucida Sans Unicode"/>
              </a:rPr>
              <a:t>(ITSA);</a:t>
            </a:r>
            <a:endParaRPr sz="2300" dirty="0">
              <a:latin typeface="Lucida Sans Unicode"/>
              <a:cs typeface="Lucida Sans Unicode"/>
            </a:endParaRPr>
          </a:p>
          <a:p>
            <a:pPr marL="508634">
              <a:lnSpc>
                <a:spcPts val="2740"/>
              </a:lnSpc>
            </a:pPr>
            <a:r>
              <a:rPr sz="2300" spc="75" dirty="0">
                <a:solidFill>
                  <a:srgbClr val="00003B"/>
                </a:solidFill>
                <a:latin typeface="Lucida Sans Unicode"/>
                <a:cs typeface="Lucida Sans Unicode"/>
              </a:rPr>
              <a:t>Survey</a:t>
            </a:r>
            <a:r>
              <a:rPr sz="2300" spc="-6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10" dirty="0">
                <a:solidFill>
                  <a:srgbClr val="00003B"/>
                </a:solidFill>
                <a:latin typeface="Lucida Sans Unicode"/>
                <a:cs typeface="Lucida Sans Unicode"/>
              </a:rPr>
              <a:t>Kepuasan</a:t>
            </a:r>
            <a:r>
              <a:rPr sz="2300" spc="-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95" dirty="0">
                <a:solidFill>
                  <a:srgbClr val="00003B"/>
                </a:solidFill>
                <a:latin typeface="Lucida Sans Unicode"/>
                <a:cs typeface="Lucida Sans Unicode"/>
              </a:rPr>
              <a:t>Masyarakat</a:t>
            </a:r>
            <a:endParaRPr sz="2300" dirty="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05453" y="1995194"/>
            <a:ext cx="237490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b="1" spc="-5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275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09174" y="5187762"/>
            <a:ext cx="207962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210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300" b="1" spc="-8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300" b="1" spc="125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5460" cy="2240280"/>
            <a:chOff x="0" y="0"/>
            <a:chExt cx="18285460" cy="224028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5460" cy="1719580"/>
            </a:xfrm>
            <a:custGeom>
              <a:avLst/>
              <a:gdLst/>
              <a:ahLst/>
              <a:cxnLst/>
              <a:rect l="l" t="t" r="r" b="b"/>
              <a:pathLst>
                <a:path w="18285460" h="1719580">
                  <a:moveTo>
                    <a:pt x="17907001" y="1719416"/>
                  </a:moveTo>
                  <a:lnTo>
                    <a:pt x="380999" y="1719416"/>
                  </a:lnTo>
                  <a:lnTo>
                    <a:pt x="333208" y="1716447"/>
                  </a:lnTo>
                  <a:lnTo>
                    <a:pt x="287187" y="1707780"/>
                  </a:lnTo>
                  <a:lnTo>
                    <a:pt x="243296" y="1693770"/>
                  </a:lnTo>
                  <a:lnTo>
                    <a:pt x="201889" y="1674776"/>
                  </a:lnTo>
                  <a:lnTo>
                    <a:pt x="163326" y="1651153"/>
                  </a:lnTo>
                  <a:lnTo>
                    <a:pt x="127962" y="1623260"/>
                  </a:lnTo>
                  <a:lnTo>
                    <a:pt x="96155" y="1591453"/>
                  </a:lnTo>
                  <a:lnTo>
                    <a:pt x="68262" y="1556089"/>
                  </a:lnTo>
                  <a:lnTo>
                    <a:pt x="44640" y="1517526"/>
                  </a:lnTo>
                  <a:lnTo>
                    <a:pt x="25645" y="1476120"/>
                  </a:lnTo>
                  <a:lnTo>
                    <a:pt x="11636" y="1432228"/>
                  </a:lnTo>
                  <a:lnTo>
                    <a:pt x="2968" y="1386208"/>
                  </a:lnTo>
                  <a:lnTo>
                    <a:pt x="0" y="1338416"/>
                  </a:lnTo>
                  <a:lnTo>
                    <a:pt x="0" y="224250"/>
                  </a:lnTo>
                  <a:lnTo>
                    <a:pt x="2968" y="176458"/>
                  </a:lnTo>
                  <a:lnTo>
                    <a:pt x="11636" y="130438"/>
                  </a:lnTo>
                  <a:lnTo>
                    <a:pt x="25645" y="86546"/>
                  </a:lnTo>
                  <a:lnTo>
                    <a:pt x="44640" y="45140"/>
                  </a:lnTo>
                  <a:lnTo>
                    <a:pt x="68262" y="6576"/>
                  </a:lnTo>
                  <a:lnTo>
                    <a:pt x="73449" y="0"/>
                  </a:lnTo>
                  <a:lnTo>
                    <a:pt x="18214550" y="0"/>
                  </a:lnTo>
                  <a:lnTo>
                    <a:pt x="18243360" y="45140"/>
                  </a:lnTo>
                  <a:lnTo>
                    <a:pt x="18262355" y="86546"/>
                  </a:lnTo>
                  <a:lnTo>
                    <a:pt x="18276364" y="130438"/>
                  </a:lnTo>
                  <a:lnTo>
                    <a:pt x="18285032" y="176458"/>
                  </a:lnTo>
                  <a:lnTo>
                    <a:pt x="18285290" y="180616"/>
                  </a:lnTo>
                  <a:lnTo>
                    <a:pt x="18285290" y="1382050"/>
                  </a:lnTo>
                  <a:lnTo>
                    <a:pt x="18276364" y="1432228"/>
                  </a:lnTo>
                  <a:lnTo>
                    <a:pt x="18262355" y="1476120"/>
                  </a:lnTo>
                  <a:lnTo>
                    <a:pt x="18243360" y="1517526"/>
                  </a:lnTo>
                  <a:lnTo>
                    <a:pt x="18219738" y="1556089"/>
                  </a:lnTo>
                  <a:lnTo>
                    <a:pt x="18191844" y="1591453"/>
                  </a:lnTo>
                  <a:lnTo>
                    <a:pt x="18160037" y="1623260"/>
                  </a:lnTo>
                  <a:lnTo>
                    <a:pt x="18124674" y="1651153"/>
                  </a:lnTo>
                  <a:lnTo>
                    <a:pt x="18086110" y="1674776"/>
                  </a:lnTo>
                  <a:lnTo>
                    <a:pt x="18044704" y="1693770"/>
                  </a:lnTo>
                  <a:lnTo>
                    <a:pt x="18000812" y="1707780"/>
                  </a:lnTo>
                  <a:lnTo>
                    <a:pt x="17954792" y="1716447"/>
                  </a:lnTo>
                  <a:lnTo>
                    <a:pt x="17907001" y="1719416"/>
                  </a:lnTo>
                  <a:close/>
                </a:path>
              </a:pathLst>
            </a:custGeom>
            <a:solidFill>
              <a:srgbClr val="030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59473" y="1137983"/>
              <a:ext cx="1152346" cy="11020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186593" y="1164769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6390353" y="8707201"/>
            <a:ext cx="1152525" cy="1102360"/>
            <a:chOff x="16390353" y="8707201"/>
            <a:chExt cx="1152525" cy="110236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90353" y="8707201"/>
              <a:ext cx="1152346" cy="110206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417474" y="8733987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0" y="9305677"/>
            <a:ext cx="18288000" cy="981710"/>
            <a:chOff x="0" y="9305677"/>
            <a:chExt cx="18288000" cy="98171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80480" y="9305677"/>
              <a:ext cx="1962149" cy="98132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0" y="9822745"/>
              <a:ext cx="18288000" cy="464820"/>
            </a:xfrm>
            <a:custGeom>
              <a:avLst/>
              <a:gdLst/>
              <a:ahLst/>
              <a:cxnLst/>
              <a:rect l="l" t="t" r="r" b="b"/>
              <a:pathLst>
                <a:path w="18288000" h="464820">
                  <a:moveTo>
                    <a:pt x="18287999" y="464254"/>
                  </a:moveTo>
                  <a:lnTo>
                    <a:pt x="0" y="464254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464254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388765" y="3581212"/>
            <a:ext cx="3705224" cy="5486399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624049" y="3859342"/>
            <a:ext cx="12423140" cy="5330190"/>
            <a:chOff x="624049" y="3859342"/>
            <a:chExt cx="12423140" cy="533019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4049" y="3859342"/>
              <a:ext cx="4981574" cy="53297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12844" y="3926017"/>
              <a:ext cx="7534274" cy="511492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36363" y="1851250"/>
            <a:ext cx="13987780" cy="189166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929640" marR="5080">
              <a:lnSpc>
                <a:spcPts val="3900"/>
              </a:lnSpc>
              <a:spcBef>
                <a:spcPts val="80"/>
              </a:spcBef>
            </a:pPr>
            <a:r>
              <a:rPr sz="3100" b="1" spc="245" dirty="0">
                <a:solidFill>
                  <a:srgbClr val="00003B"/>
                </a:solidFill>
                <a:latin typeface="Trebuchet MS"/>
                <a:cs typeface="Trebuchet MS"/>
              </a:rPr>
              <a:t>Contoh</a:t>
            </a:r>
            <a:r>
              <a:rPr sz="310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240" dirty="0">
                <a:solidFill>
                  <a:srgbClr val="00003B"/>
                </a:solidFill>
                <a:latin typeface="Trebuchet MS"/>
                <a:cs typeface="Trebuchet MS"/>
              </a:rPr>
              <a:t>Implementasi</a:t>
            </a:r>
            <a:r>
              <a:rPr sz="310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350" dirty="0">
                <a:solidFill>
                  <a:srgbClr val="00003B"/>
                </a:solidFill>
                <a:latin typeface="Trebuchet MS"/>
                <a:cs typeface="Trebuchet MS"/>
              </a:rPr>
              <a:t>Keamanan</a:t>
            </a:r>
            <a:r>
              <a:rPr sz="310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160" dirty="0">
                <a:solidFill>
                  <a:srgbClr val="00003B"/>
                </a:solidFill>
                <a:latin typeface="Trebuchet MS"/>
                <a:cs typeface="Trebuchet MS"/>
              </a:rPr>
              <a:t>website</a:t>
            </a:r>
            <a:r>
              <a:rPr sz="310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235" dirty="0">
                <a:solidFill>
                  <a:srgbClr val="00003B"/>
                </a:solidFill>
                <a:latin typeface="Trebuchet MS"/>
                <a:cs typeface="Trebuchet MS"/>
              </a:rPr>
              <a:t>berupa</a:t>
            </a:r>
            <a:r>
              <a:rPr sz="310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195" dirty="0">
                <a:solidFill>
                  <a:srgbClr val="00003B"/>
                </a:solidFill>
                <a:latin typeface="Trebuchet MS"/>
                <a:cs typeface="Trebuchet MS"/>
              </a:rPr>
              <a:t>hasil</a:t>
            </a:r>
            <a:r>
              <a:rPr sz="310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125" dirty="0">
                <a:solidFill>
                  <a:srgbClr val="00003B"/>
                </a:solidFill>
                <a:latin typeface="Trebuchet MS"/>
                <a:cs typeface="Trebuchet MS"/>
              </a:rPr>
              <a:t>ITSA</a:t>
            </a:r>
            <a:r>
              <a:rPr sz="310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145" dirty="0">
                <a:solidFill>
                  <a:srgbClr val="00003B"/>
                </a:solidFill>
                <a:latin typeface="Trebuchet MS"/>
                <a:cs typeface="Trebuchet MS"/>
              </a:rPr>
              <a:t>dari </a:t>
            </a:r>
            <a:r>
              <a:rPr sz="3100" b="1" spc="245" dirty="0">
                <a:solidFill>
                  <a:srgbClr val="00003B"/>
                </a:solidFill>
                <a:latin typeface="Trebuchet MS"/>
                <a:cs typeface="Trebuchet MS"/>
              </a:rPr>
              <a:t>BSSN/Pusat</a:t>
            </a:r>
            <a:r>
              <a:rPr sz="310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-145" dirty="0">
                <a:solidFill>
                  <a:srgbClr val="00003B"/>
                </a:solidFill>
                <a:latin typeface="Trebuchet MS"/>
                <a:cs typeface="Trebuchet MS"/>
              </a:rPr>
              <a:t>TI,</a:t>
            </a:r>
            <a:r>
              <a:rPr sz="3100" b="1" spc="-11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dirty="0">
                <a:solidFill>
                  <a:srgbClr val="00003B"/>
                </a:solidFill>
                <a:latin typeface="Trebuchet MS"/>
                <a:cs typeface="Trebuchet MS"/>
              </a:rPr>
              <a:t>SSL,</a:t>
            </a:r>
            <a:r>
              <a:rPr sz="310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335" dirty="0">
                <a:solidFill>
                  <a:srgbClr val="00003B"/>
                </a:solidFill>
                <a:latin typeface="Trebuchet MS"/>
                <a:cs typeface="Trebuchet MS"/>
              </a:rPr>
              <a:t>dan</a:t>
            </a:r>
            <a:r>
              <a:rPr sz="3100" b="1" spc="-11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270" dirty="0">
                <a:solidFill>
                  <a:srgbClr val="00003B"/>
                </a:solidFill>
                <a:latin typeface="Trebuchet MS"/>
                <a:cs typeface="Trebuchet MS"/>
              </a:rPr>
              <a:t>menerapkan</a:t>
            </a:r>
            <a:r>
              <a:rPr sz="3100" b="1" spc="-114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170" dirty="0">
                <a:solidFill>
                  <a:srgbClr val="00003B"/>
                </a:solidFill>
                <a:latin typeface="Trebuchet MS"/>
                <a:cs typeface="Trebuchet MS"/>
              </a:rPr>
              <a:t>MFA</a:t>
            </a:r>
            <a:endParaRPr sz="3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0"/>
              </a:spcBef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300" b="1" spc="210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300" b="1" spc="-8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300" b="1" spc="125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300">
              <a:latin typeface="Trebuchet MS"/>
              <a:cs typeface="Trebuchet MS"/>
            </a:endParaRPr>
          </a:p>
        </p:txBody>
      </p:sp>
      <p:sp>
        <p:nvSpPr>
          <p:cNvPr id="20" name="object 20" descr="$PPTXTitle"/>
          <p:cNvSpPr txBox="1">
            <a:spLocks noGrp="1"/>
          </p:cNvSpPr>
          <p:nvPr>
            <p:ph type="title"/>
          </p:nvPr>
        </p:nvSpPr>
        <p:spPr>
          <a:xfrm>
            <a:off x="336363" y="394335"/>
            <a:ext cx="154660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114" dirty="0">
                <a:solidFill>
                  <a:srgbClr val="FFD024"/>
                </a:solidFill>
              </a:rPr>
              <a:t>VARIABEL</a:t>
            </a:r>
            <a:r>
              <a:rPr sz="5400" spc="-285" dirty="0">
                <a:solidFill>
                  <a:srgbClr val="FFD024"/>
                </a:solidFill>
              </a:rPr>
              <a:t> </a:t>
            </a:r>
            <a:r>
              <a:rPr sz="5400" spc="-30" dirty="0">
                <a:solidFill>
                  <a:srgbClr val="FFD024"/>
                </a:solidFill>
              </a:rPr>
              <a:t>IV:</a:t>
            </a:r>
            <a:r>
              <a:rPr sz="5400" spc="-280" dirty="0">
                <a:solidFill>
                  <a:srgbClr val="FFD024"/>
                </a:solidFill>
              </a:rPr>
              <a:t> </a:t>
            </a:r>
            <a:r>
              <a:rPr sz="5400" spc="300" dirty="0">
                <a:solidFill>
                  <a:srgbClr val="FFFFFF"/>
                </a:solidFill>
              </a:rPr>
              <a:t>PENGEMBANGAN</a:t>
            </a:r>
            <a:r>
              <a:rPr sz="5400" spc="-280" dirty="0">
                <a:solidFill>
                  <a:srgbClr val="FFFFFF"/>
                </a:solidFill>
              </a:rPr>
              <a:t> </a:t>
            </a:r>
            <a:r>
              <a:rPr sz="5400" spc="180" dirty="0">
                <a:solidFill>
                  <a:srgbClr val="FFFFFF"/>
                </a:solidFill>
              </a:rPr>
              <a:t>JDIH</a:t>
            </a:r>
            <a:r>
              <a:rPr sz="5400" spc="-28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(NILAI:</a:t>
            </a:r>
            <a:r>
              <a:rPr sz="5400" spc="-280" dirty="0">
                <a:solidFill>
                  <a:srgbClr val="FFFFFF"/>
                </a:solidFill>
              </a:rPr>
              <a:t> </a:t>
            </a:r>
            <a:r>
              <a:rPr sz="5400" spc="-25" dirty="0">
                <a:solidFill>
                  <a:srgbClr val="FFFFFF"/>
                </a:solidFill>
              </a:rPr>
              <a:t>10)</a:t>
            </a:r>
            <a:endParaRPr sz="5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5665" y="1028700"/>
            <a:ext cx="3981449" cy="82295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617955" y="2704074"/>
            <a:ext cx="10638790" cy="1543050"/>
          </a:xfrm>
          <a:custGeom>
            <a:avLst/>
            <a:gdLst/>
            <a:ahLst/>
            <a:cxnLst/>
            <a:rect l="l" t="t" r="r" b="b"/>
            <a:pathLst>
              <a:path w="10638790" h="1543050">
                <a:moveTo>
                  <a:pt x="10526753" y="1543049"/>
                </a:moveTo>
                <a:lnTo>
                  <a:pt x="114300" y="1543049"/>
                </a:lnTo>
                <a:lnTo>
                  <a:pt x="91897" y="1540833"/>
                </a:lnTo>
                <a:lnTo>
                  <a:pt x="50886" y="1523846"/>
                </a:lnTo>
                <a:lnTo>
                  <a:pt x="19203" y="1492163"/>
                </a:lnTo>
                <a:lnTo>
                  <a:pt x="2216" y="1451152"/>
                </a:lnTo>
                <a:lnTo>
                  <a:pt x="0" y="1428750"/>
                </a:lnTo>
                <a:lnTo>
                  <a:pt x="0" y="114300"/>
                </a:lnTo>
                <a:lnTo>
                  <a:pt x="8700" y="70559"/>
                </a:lnTo>
                <a:lnTo>
                  <a:pt x="33477" y="33477"/>
                </a:lnTo>
                <a:lnTo>
                  <a:pt x="70559" y="8700"/>
                </a:lnTo>
                <a:lnTo>
                  <a:pt x="114300" y="0"/>
                </a:lnTo>
                <a:lnTo>
                  <a:pt x="10526753" y="0"/>
                </a:lnTo>
                <a:lnTo>
                  <a:pt x="10570494" y="8700"/>
                </a:lnTo>
                <a:lnTo>
                  <a:pt x="10607575" y="33477"/>
                </a:lnTo>
                <a:lnTo>
                  <a:pt x="10632353" y="70559"/>
                </a:lnTo>
                <a:lnTo>
                  <a:pt x="10638605" y="91132"/>
                </a:lnTo>
                <a:lnTo>
                  <a:pt x="10638605" y="1451917"/>
                </a:lnTo>
                <a:lnTo>
                  <a:pt x="10621850" y="1492163"/>
                </a:lnTo>
                <a:lnTo>
                  <a:pt x="10590167" y="1523846"/>
                </a:lnTo>
                <a:lnTo>
                  <a:pt x="10549156" y="1540833"/>
                </a:lnTo>
                <a:lnTo>
                  <a:pt x="10526753" y="1543049"/>
                </a:lnTo>
                <a:close/>
              </a:path>
            </a:pathLst>
          </a:custGeom>
          <a:solidFill>
            <a:srgbClr val="FFD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18245" y="4666224"/>
            <a:ext cx="10636885" cy="2451100"/>
          </a:xfrm>
          <a:custGeom>
            <a:avLst/>
            <a:gdLst/>
            <a:ahLst/>
            <a:cxnLst/>
            <a:rect l="l" t="t" r="r" b="b"/>
            <a:pathLst>
              <a:path w="10636885" h="2451100">
                <a:moveTo>
                  <a:pt x="10526754" y="2450972"/>
                </a:moveTo>
                <a:lnTo>
                  <a:pt x="114300" y="2450972"/>
                </a:lnTo>
                <a:lnTo>
                  <a:pt x="91897" y="2448756"/>
                </a:lnTo>
                <a:lnTo>
                  <a:pt x="50886" y="2431768"/>
                </a:lnTo>
                <a:lnTo>
                  <a:pt x="19203" y="2400086"/>
                </a:lnTo>
                <a:lnTo>
                  <a:pt x="2216" y="2359075"/>
                </a:lnTo>
                <a:lnTo>
                  <a:pt x="0" y="2336672"/>
                </a:lnTo>
                <a:lnTo>
                  <a:pt x="0" y="114300"/>
                </a:lnTo>
                <a:lnTo>
                  <a:pt x="8700" y="70559"/>
                </a:lnTo>
                <a:lnTo>
                  <a:pt x="33477" y="33477"/>
                </a:lnTo>
                <a:lnTo>
                  <a:pt x="70559" y="8700"/>
                </a:lnTo>
                <a:lnTo>
                  <a:pt x="114300" y="0"/>
                </a:lnTo>
                <a:lnTo>
                  <a:pt x="10526754" y="0"/>
                </a:lnTo>
                <a:lnTo>
                  <a:pt x="10549157" y="2216"/>
                </a:lnTo>
                <a:lnTo>
                  <a:pt x="10590168" y="19203"/>
                </a:lnTo>
                <a:lnTo>
                  <a:pt x="10621850" y="50886"/>
                </a:lnTo>
                <a:lnTo>
                  <a:pt x="10636836" y="85309"/>
                </a:lnTo>
                <a:lnTo>
                  <a:pt x="10636836" y="2365663"/>
                </a:lnTo>
                <a:lnTo>
                  <a:pt x="10607577" y="2417494"/>
                </a:lnTo>
                <a:lnTo>
                  <a:pt x="10570495" y="2442271"/>
                </a:lnTo>
                <a:lnTo>
                  <a:pt x="10526754" y="2450972"/>
                </a:lnTo>
                <a:close/>
              </a:path>
            </a:pathLst>
          </a:custGeom>
          <a:solidFill>
            <a:srgbClr val="FFD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5737129" y="0"/>
            <a:ext cx="2404110" cy="2339340"/>
            <a:chOff x="15737129" y="0"/>
            <a:chExt cx="2404110" cy="2339340"/>
          </a:xfrm>
        </p:grpSpPr>
        <p:sp>
          <p:nvSpPr>
            <p:cNvPr id="7" name="object 7"/>
            <p:cNvSpPr/>
            <p:nvPr/>
          </p:nvSpPr>
          <p:spPr>
            <a:xfrm>
              <a:off x="15989788" y="1569148"/>
              <a:ext cx="712470" cy="712470"/>
            </a:xfrm>
            <a:custGeom>
              <a:avLst/>
              <a:gdLst/>
              <a:ahLst/>
              <a:cxnLst/>
              <a:rect l="l" t="t" r="r" b="b"/>
              <a:pathLst>
                <a:path w="712469" h="712469">
                  <a:moveTo>
                    <a:pt x="356220" y="0"/>
                  </a:moveTo>
                  <a:lnTo>
                    <a:pt x="307883" y="3251"/>
                  </a:lnTo>
                  <a:lnTo>
                    <a:pt x="261522" y="12724"/>
                  </a:lnTo>
                  <a:lnTo>
                    <a:pt x="217563" y="27993"/>
                  </a:lnTo>
                  <a:lnTo>
                    <a:pt x="176428" y="48634"/>
                  </a:lnTo>
                  <a:lnTo>
                    <a:pt x="138544" y="74222"/>
                  </a:lnTo>
                  <a:lnTo>
                    <a:pt x="104334" y="104334"/>
                  </a:lnTo>
                  <a:lnTo>
                    <a:pt x="74222" y="138544"/>
                  </a:lnTo>
                  <a:lnTo>
                    <a:pt x="48634" y="176428"/>
                  </a:lnTo>
                  <a:lnTo>
                    <a:pt x="27993" y="217563"/>
                  </a:lnTo>
                  <a:lnTo>
                    <a:pt x="12724" y="261522"/>
                  </a:lnTo>
                  <a:lnTo>
                    <a:pt x="3251" y="307883"/>
                  </a:lnTo>
                  <a:lnTo>
                    <a:pt x="0" y="356220"/>
                  </a:lnTo>
                  <a:lnTo>
                    <a:pt x="3251" y="404557"/>
                  </a:lnTo>
                  <a:lnTo>
                    <a:pt x="12724" y="450917"/>
                  </a:lnTo>
                  <a:lnTo>
                    <a:pt x="27993" y="494876"/>
                  </a:lnTo>
                  <a:lnTo>
                    <a:pt x="48634" y="536011"/>
                  </a:lnTo>
                  <a:lnTo>
                    <a:pt x="74222" y="573895"/>
                  </a:lnTo>
                  <a:lnTo>
                    <a:pt x="104334" y="608105"/>
                  </a:lnTo>
                  <a:lnTo>
                    <a:pt x="138544" y="638217"/>
                  </a:lnTo>
                  <a:lnTo>
                    <a:pt x="176428" y="663805"/>
                  </a:lnTo>
                  <a:lnTo>
                    <a:pt x="217563" y="684446"/>
                  </a:lnTo>
                  <a:lnTo>
                    <a:pt x="261522" y="699715"/>
                  </a:lnTo>
                  <a:lnTo>
                    <a:pt x="307883" y="709188"/>
                  </a:lnTo>
                  <a:lnTo>
                    <a:pt x="356220" y="712440"/>
                  </a:lnTo>
                  <a:lnTo>
                    <a:pt x="404557" y="709188"/>
                  </a:lnTo>
                  <a:lnTo>
                    <a:pt x="450917" y="699715"/>
                  </a:lnTo>
                  <a:lnTo>
                    <a:pt x="494876" y="684446"/>
                  </a:lnTo>
                  <a:lnTo>
                    <a:pt x="536011" y="663805"/>
                  </a:lnTo>
                  <a:lnTo>
                    <a:pt x="573895" y="638217"/>
                  </a:lnTo>
                  <a:lnTo>
                    <a:pt x="608105" y="608105"/>
                  </a:lnTo>
                  <a:lnTo>
                    <a:pt x="638217" y="573895"/>
                  </a:lnTo>
                  <a:lnTo>
                    <a:pt x="663805" y="536011"/>
                  </a:lnTo>
                  <a:lnTo>
                    <a:pt x="684446" y="494876"/>
                  </a:lnTo>
                  <a:lnTo>
                    <a:pt x="699715" y="450917"/>
                  </a:lnTo>
                  <a:lnTo>
                    <a:pt x="709188" y="404557"/>
                  </a:lnTo>
                  <a:lnTo>
                    <a:pt x="712440" y="356220"/>
                  </a:lnTo>
                  <a:lnTo>
                    <a:pt x="709188" y="307883"/>
                  </a:lnTo>
                  <a:lnTo>
                    <a:pt x="699715" y="261522"/>
                  </a:lnTo>
                  <a:lnTo>
                    <a:pt x="684446" y="217563"/>
                  </a:lnTo>
                  <a:lnTo>
                    <a:pt x="663805" y="176428"/>
                  </a:lnTo>
                  <a:lnTo>
                    <a:pt x="638217" y="138544"/>
                  </a:lnTo>
                  <a:lnTo>
                    <a:pt x="608105" y="104334"/>
                  </a:lnTo>
                  <a:lnTo>
                    <a:pt x="573895" y="74222"/>
                  </a:lnTo>
                  <a:lnTo>
                    <a:pt x="536011" y="48634"/>
                  </a:lnTo>
                  <a:lnTo>
                    <a:pt x="494876" y="27993"/>
                  </a:lnTo>
                  <a:lnTo>
                    <a:pt x="450917" y="12724"/>
                  </a:lnTo>
                  <a:lnTo>
                    <a:pt x="404557" y="3251"/>
                  </a:lnTo>
                  <a:lnTo>
                    <a:pt x="356220" y="0"/>
                  </a:lnTo>
                </a:path>
              </a:pathLst>
            </a:custGeom>
            <a:ln w="114299">
              <a:solidFill>
                <a:srgbClr val="FFD3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346008" y="1916177"/>
              <a:ext cx="831215" cy="0"/>
            </a:xfrm>
            <a:custGeom>
              <a:avLst/>
              <a:gdLst/>
              <a:ahLst/>
              <a:cxnLst/>
              <a:rect l="l" t="t" r="r" b="b"/>
              <a:pathLst>
                <a:path w="831215">
                  <a:moveTo>
                    <a:pt x="0" y="0"/>
                  </a:moveTo>
                  <a:lnTo>
                    <a:pt x="830606" y="0"/>
                  </a:lnTo>
                </a:path>
              </a:pathLst>
            </a:custGeom>
            <a:ln w="19049">
              <a:solidFill>
                <a:srgbClr val="FFD3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138515" y="1887602"/>
              <a:ext cx="38100" cy="57150"/>
            </a:xfrm>
            <a:custGeom>
              <a:avLst/>
              <a:gdLst/>
              <a:ahLst/>
              <a:cxnLst/>
              <a:rect l="l" t="t" r="r" b="b"/>
              <a:pathLst>
                <a:path w="38100" h="57150">
                  <a:moveTo>
                    <a:pt x="0" y="0"/>
                  </a:moveTo>
                  <a:lnTo>
                    <a:pt x="38099" y="28574"/>
                  </a:lnTo>
                  <a:lnTo>
                    <a:pt x="0" y="57149"/>
                  </a:lnTo>
                </a:path>
              </a:pathLst>
            </a:custGeom>
            <a:ln w="19049">
              <a:solidFill>
                <a:srgbClr val="FFD3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081877" y="2815583"/>
            <a:ext cx="131254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spc="-25" dirty="0">
                <a:latin typeface="Arial Black"/>
                <a:cs typeface="Arial Black"/>
              </a:rPr>
              <a:t>01</a:t>
            </a:r>
            <a:endParaRPr sz="75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98973" y="2836198"/>
            <a:ext cx="8129270" cy="1282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sz="1800" b="1" spc="155" dirty="0">
                <a:latin typeface="Trebuchet MS"/>
                <a:cs typeface="Trebuchet MS"/>
              </a:rPr>
              <a:t>Pasal</a:t>
            </a:r>
            <a:r>
              <a:rPr sz="1800" b="1" spc="25" dirty="0">
                <a:latin typeface="Trebuchet MS"/>
                <a:cs typeface="Trebuchet MS"/>
              </a:rPr>
              <a:t> </a:t>
            </a:r>
            <a:r>
              <a:rPr sz="1800" b="1" spc="-90" dirty="0">
                <a:latin typeface="Trebuchet MS"/>
                <a:cs typeface="Trebuchet MS"/>
              </a:rPr>
              <a:t>10</a:t>
            </a:r>
            <a:r>
              <a:rPr sz="1800" b="1" spc="30" dirty="0">
                <a:latin typeface="Trebuchet MS"/>
                <a:cs typeface="Trebuchet MS"/>
              </a:rPr>
              <a:t> </a:t>
            </a:r>
            <a:r>
              <a:rPr sz="1800" b="1" spc="170" dirty="0">
                <a:latin typeface="Trebuchet MS"/>
                <a:cs typeface="Trebuchet MS"/>
              </a:rPr>
              <a:t>ayat</a:t>
            </a:r>
            <a:r>
              <a:rPr sz="1800" b="1" spc="25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(1)</a:t>
            </a:r>
            <a:r>
              <a:rPr sz="1800" b="1" spc="30" dirty="0">
                <a:latin typeface="Trebuchet MS"/>
                <a:cs typeface="Trebuchet MS"/>
              </a:rPr>
              <a:t> </a:t>
            </a:r>
            <a:r>
              <a:rPr sz="1800" b="1" spc="185" dirty="0">
                <a:latin typeface="Trebuchet MS"/>
                <a:cs typeface="Trebuchet MS"/>
              </a:rPr>
              <a:t>dan</a:t>
            </a:r>
            <a:r>
              <a:rPr sz="1800" b="1" spc="30" dirty="0">
                <a:latin typeface="Trebuchet MS"/>
                <a:cs typeface="Trebuchet MS"/>
              </a:rPr>
              <a:t> </a:t>
            </a:r>
            <a:r>
              <a:rPr sz="1800" b="1" spc="114" dirty="0">
                <a:latin typeface="Trebuchet MS"/>
                <a:cs typeface="Trebuchet MS"/>
              </a:rPr>
              <a:t>(2)</a:t>
            </a:r>
            <a:r>
              <a:rPr sz="1800" b="1" spc="25" dirty="0">
                <a:latin typeface="Trebuchet MS"/>
                <a:cs typeface="Trebuchet MS"/>
              </a:rPr>
              <a:t> </a:t>
            </a:r>
            <a:r>
              <a:rPr sz="1800" b="1" spc="75" dirty="0">
                <a:latin typeface="Trebuchet MS"/>
                <a:cs typeface="Trebuchet MS"/>
              </a:rPr>
              <a:t>Perpres</a:t>
            </a:r>
            <a:r>
              <a:rPr sz="1800" b="1" spc="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33/2012</a:t>
            </a:r>
            <a:r>
              <a:rPr sz="1800" b="1" spc="25" dirty="0">
                <a:latin typeface="Trebuchet MS"/>
                <a:cs typeface="Trebuchet MS"/>
              </a:rPr>
              <a:t> </a:t>
            </a:r>
            <a:r>
              <a:rPr sz="1800" b="1" spc="155" dirty="0">
                <a:latin typeface="Trebuchet MS"/>
                <a:cs typeface="Trebuchet MS"/>
              </a:rPr>
              <a:t>mengatur</a:t>
            </a:r>
            <a:r>
              <a:rPr sz="1800" b="1" spc="30" dirty="0">
                <a:latin typeface="Trebuchet MS"/>
                <a:cs typeface="Trebuchet MS"/>
              </a:rPr>
              <a:t> </a:t>
            </a:r>
            <a:r>
              <a:rPr sz="1800" b="1" spc="190" dirty="0">
                <a:latin typeface="Trebuchet MS"/>
                <a:cs typeface="Trebuchet MS"/>
              </a:rPr>
              <a:t>bahwa</a:t>
            </a:r>
            <a:r>
              <a:rPr sz="1800" b="1" spc="30" dirty="0">
                <a:latin typeface="Trebuchet MS"/>
                <a:cs typeface="Trebuchet MS"/>
              </a:rPr>
              <a:t> </a:t>
            </a:r>
            <a:r>
              <a:rPr sz="1800" b="1" spc="180" dirty="0">
                <a:latin typeface="Trebuchet MS"/>
                <a:cs typeface="Trebuchet MS"/>
              </a:rPr>
              <a:t>Anggota </a:t>
            </a:r>
            <a:r>
              <a:rPr sz="1800" b="1" spc="95" dirty="0">
                <a:latin typeface="Trebuchet MS"/>
                <a:cs typeface="Trebuchet MS"/>
              </a:rPr>
              <a:t>JDIHN</a:t>
            </a:r>
            <a:r>
              <a:rPr sz="1800" b="1" spc="-70" dirty="0">
                <a:latin typeface="Trebuchet MS"/>
                <a:cs typeface="Trebuchet MS"/>
              </a:rPr>
              <a:t> </a:t>
            </a:r>
            <a:r>
              <a:rPr sz="1800" b="1" spc="145" dirty="0">
                <a:latin typeface="Trebuchet MS"/>
                <a:cs typeface="Trebuchet MS"/>
              </a:rPr>
              <a:t>bertugas</a:t>
            </a:r>
            <a:r>
              <a:rPr sz="1800" b="1" spc="-65" dirty="0">
                <a:latin typeface="Trebuchet MS"/>
                <a:cs typeface="Trebuchet MS"/>
              </a:rPr>
              <a:t> </a:t>
            </a:r>
            <a:r>
              <a:rPr sz="1800" b="1" spc="145" dirty="0">
                <a:latin typeface="Trebuchet MS"/>
                <a:cs typeface="Trebuchet MS"/>
              </a:rPr>
              <a:t>mengelola</a:t>
            </a:r>
            <a:r>
              <a:rPr sz="1800" b="1" spc="-65" dirty="0">
                <a:latin typeface="Trebuchet MS"/>
                <a:cs typeface="Trebuchet MS"/>
              </a:rPr>
              <a:t> </a:t>
            </a:r>
            <a:r>
              <a:rPr sz="1800" b="1" spc="145" dirty="0">
                <a:latin typeface="Trebuchet MS"/>
                <a:cs typeface="Trebuchet MS"/>
              </a:rPr>
              <a:t>dokumentasi</a:t>
            </a:r>
            <a:r>
              <a:rPr sz="1800" b="1" spc="-65" dirty="0">
                <a:latin typeface="Trebuchet MS"/>
                <a:cs typeface="Trebuchet MS"/>
              </a:rPr>
              <a:t> </a:t>
            </a:r>
            <a:r>
              <a:rPr sz="1800" b="1" spc="185" dirty="0">
                <a:latin typeface="Trebuchet MS"/>
                <a:cs typeface="Trebuchet MS"/>
              </a:rPr>
              <a:t>dan</a:t>
            </a:r>
            <a:r>
              <a:rPr sz="1800" b="1" spc="-65" dirty="0">
                <a:latin typeface="Trebuchet MS"/>
                <a:cs typeface="Trebuchet MS"/>
              </a:rPr>
              <a:t> </a:t>
            </a:r>
            <a:r>
              <a:rPr sz="1800" b="1" spc="114" dirty="0">
                <a:latin typeface="Trebuchet MS"/>
                <a:cs typeface="Trebuchet MS"/>
              </a:rPr>
              <a:t>informasi</a:t>
            </a:r>
            <a:r>
              <a:rPr sz="1800" b="1" spc="-65" dirty="0">
                <a:latin typeface="Trebuchet MS"/>
                <a:cs typeface="Trebuchet MS"/>
              </a:rPr>
              <a:t> </a:t>
            </a:r>
            <a:r>
              <a:rPr sz="1800" b="1" spc="180" dirty="0">
                <a:latin typeface="Trebuchet MS"/>
                <a:cs typeface="Trebuchet MS"/>
              </a:rPr>
              <a:t>hukum</a:t>
            </a:r>
            <a:r>
              <a:rPr sz="1800" b="1" spc="-65" dirty="0">
                <a:latin typeface="Trebuchet MS"/>
                <a:cs typeface="Trebuchet MS"/>
              </a:rPr>
              <a:t> </a:t>
            </a:r>
            <a:r>
              <a:rPr sz="1800" b="1" spc="200" dirty="0">
                <a:latin typeface="Trebuchet MS"/>
                <a:cs typeface="Trebuchet MS"/>
              </a:rPr>
              <a:t>yang </a:t>
            </a:r>
            <a:r>
              <a:rPr sz="1800" b="1" spc="80" dirty="0">
                <a:latin typeface="Trebuchet MS"/>
                <a:cs typeface="Trebuchet MS"/>
              </a:rPr>
              <a:t>diterbitkan</a:t>
            </a:r>
            <a:r>
              <a:rPr sz="1800" b="1" spc="425" dirty="0">
                <a:latin typeface="Trebuchet MS"/>
                <a:cs typeface="Trebuchet MS"/>
              </a:rPr>
              <a:t>  </a:t>
            </a:r>
            <a:r>
              <a:rPr sz="1800" b="1" spc="114" dirty="0">
                <a:latin typeface="Trebuchet MS"/>
                <a:cs typeface="Trebuchet MS"/>
              </a:rPr>
              <a:t>instansinya,</a:t>
            </a:r>
            <a:r>
              <a:rPr sz="1800" b="1" spc="425" dirty="0">
                <a:latin typeface="Trebuchet MS"/>
                <a:cs typeface="Trebuchet MS"/>
              </a:rPr>
              <a:t>  </a:t>
            </a:r>
            <a:r>
              <a:rPr sz="1800" b="1" spc="105" dirty="0">
                <a:latin typeface="Trebuchet MS"/>
                <a:cs typeface="Trebuchet MS"/>
              </a:rPr>
              <a:t>serta</a:t>
            </a:r>
            <a:r>
              <a:rPr sz="1800" b="1" spc="425" dirty="0">
                <a:latin typeface="Trebuchet MS"/>
                <a:cs typeface="Trebuchet MS"/>
              </a:rPr>
              <a:t>  </a:t>
            </a:r>
            <a:r>
              <a:rPr sz="1800" b="1" spc="80" dirty="0">
                <a:latin typeface="Trebuchet MS"/>
                <a:cs typeface="Trebuchet MS"/>
              </a:rPr>
              <a:t>wajib</a:t>
            </a:r>
            <a:r>
              <a:rPr sz="1800" b="1" spc="425" dirty="0">
                <a:latin typeface="Trebuchet MS"/>
                <a:cs typeface="Trebuchet MS"/>
              </a:rPr>
              <a:t>  </a:t>
            </a:r>
            <a:r>
              <a:rPr sz="1800" b="1" spc="185" dirty="0">
                <a:latin typeface="Trebuchet MS"/>
                <a:cs typeface="Trebuchet MS"/>
              </a:rPr>
              <a:t>menyampaikan</a:t>
            </a:r>
            <a:r>
              <a:rPr sz="1800" b="1" spc="425" dirty="0">
                <a:latin typeface="Trebuchet MS"/>
                <a:cs typeface="Trebuchet MS"/>
              </a:rPr>
              <a:t>  </a:t>
            </a:r>
            <a:r>
              <a:rPr sz="1800" b="1" spc="125" dirty="0">
                <a:latin typeface="Trebuchet MS"/>
                <a:cs typeface="Trebuchet MS"/>
              </a:rPr>
              <a:t>laporan </a:t>
            </a:r>
            <a:r>
              <a:rPr sz="1800" b="1" spc="155" dirty="0">
                <a:latin typeface="Trebuchet MS"/>
                <a:cs typeface="Trebuchet MS"/>
              </a:rPr>
              <a:t>tahunan</a:t>
            </a:r>
            <a:r>
              <a:rPr sz="1800" b="1" spc="-145" dirty="0">
                <a:latin typeface="Trebuchet MS"/>
                <a:cs typeface="Trebuchet MS"/>
              </a:rPr>
              <a:t> </a:t>
            </a:r>
            <a:r>
              <a:rPr sz="1800" b="1" spc="114" dirty="0">
                <a:latin typeface="Trebuchet MS"/>
                <a:cs typeface="Trebuchet MS"/>
              </a:rPr>
              <a:t>setiap</a:t>
            </a:r>
            <a:r>
              <a:rPr sz="1800" b="1" spc="-145" dirty="0">
                <a:latin typeface="Trebuchet MS"/>
                <a:cs typeface="Trebuchet MS"/>
              </a:rPr>
              <a:t> </a:t>
            </a:r>
            <a:r>
              <a:rPr sz="1800" b="1" spc="140" dirty="0">
                <a:latin typeface="Trebuchet MS"/>
                <a:cs typeface="Trebuchet MS"/>
              </a:rPr>
              <a:t>bulan</a:t>
            </a:r>
            <a:r>
              <a:rPr sz="1800" b="1" spc="-145" dirty="0">
                <a:latin typeface="Trebuchet MS"/>
                <a:cs typeface="Trebuchet MS"/>
              </a:rPr>
              <a:t> </a:t>
            </a:r>
            <a:r>
              <a:rPr sz="1800" b="1" spc="130" dirty="0">
                <a:latin typeface="Trebuchet MS"/>
                <a:cs typeface="Trebuchet MS"/>
              </a:rPr>
              <a:t>Desember</a:t>
            </a:r>
            <a:r>
              <a:rPr sz="1800" b="1" spc="-145" dirty="0">
                <a:latin typeface="Trebuchet MS"/>
                <a:cs typeface="Trebuchet MS"/>
              </a:rPr>
              <a:t> </a:t>
            </a:r>
            <a:r>
              <a:rPr sz="1800" b="1" spc="165" dirty="0">
                <a:latin typeface="Trebuchet MS"/>
                <a:cs typeface="Trebuchet MS"/>
              </a:rPr>
              <a:t>kepada</a:t>
            </a:r>
            <a:r>
              <a:rPr sz="1800" b="1" spc="-145" dirty="0">
                <a:latin typeface="Trebuchet MS"/>
                <a:cs typeface="Trebuchet MS"/>
              </a:rPr>
              <a:t> </a:t>
            </a:r>
            <a:r>
              <a:rPr sz="1800" b="1" spc="135" dirty="0">
                <a:latin typeface="Trebuchet MS"/>
                <a:cs typeface="Trebuchet MS"/>
              </a:rPr>
              <a:t>Pusat</a:t>
            </a:r>
            <a:r>
              <a:rPr sz="1800" b="1" spc="-145" dirty="0">
                <a:latin typeface="Trebuchet MS"/>
                <a:cs typeface="Trebuchet MS"/>
              </a:rPr>
              <a:t> </a:t>
            </a:r>
            <a:r>
              <a:rPr sz="1800" b="1" spc="40" dirty="0">
                <a:latin typeface="Trebuchet MS"/>
                <a:cs typeface="Trebuchet MS"/>
              </a:rPr>
              <a:t>JDIHN.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xfrm>
            <a:off x="6619318" y="762666"/>
            <a:ext cx="4231005" cy="171132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25"/>
              </a:spcBef>
            </a:pPr>
            <a:r>
              <a:rPr sz="5500" b="0" spc="-10" dirty="0">
                <a:solidFill>
                  <a:srgbClr val="FFD369"/>
                </a:solidFill>
                <a:latin typeface="Arial Black"/>
                <a:cs typeface="Arial Black"/>
              </a:rPr>
              <a:t>LATAR </a:t>
            </a:r>
            <a:r>
              <a:rPr sz="5500" b="0" spc="-150" dirty="0">
                <a:solidFill>
                  <a:srgbClr val="EDEDED"/>
                </a:solidFill>
                <a:latin typeface="Arial Black"/>
                <a:cs typeface="Arial Black"/>
              </a:rPr>
              <a:t>BELAKANG</a:t>
            </a:r>
            <a:endParaRPr sz="55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07008" y="5159969"/>
            <a:ext cx="138747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spc="320" dirty="0">
                <a:latin typeface="Arial Black"/>
                <a:cs typeface="Arial Black"/>
              </a:rPr>
              <a:t>02</a:t>
            </a:r>
            <a:endParaRPr sz="75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98973" y="4841414"/>
            <a:ext cx="8129270" cy="692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100"/>
              </a:spcBef>
              <a:tabLst>
                <a:tab pos="1495425" algn="l"/>
              </a:tabLst>
            </a:pPr>
            <a:r>
              <a:rPr sz="1900" b="1" spc="120" dirty="0">
                <a:latin typeface="Trebuchet MS"/>
                <a:cs typeface="Trebuchet MS"/>
              </a:rPr>
              <a:t>Ketersediaan</a:t>
            </a:r>
            <a:r>
              <a:rPr sz="1900" b="1" dirty="0">
                <a:latin typeface="Trebuchet MS"/>
                <a:cs typeface="Trebuchet MS"/>
              </a:rPr>
              <a:t>  </a:t>
            </a:r>
            <a:r>
              <a:rPr sz="1900" b="1" spc="190" dirty="0">
                <a:latin typeface="Trebuchet MS"/>
                <a:cs typeface="Trebuchet MS"/>
              </a:rPr>
              <a:t>akses</a:t>
            </a:r>
            <a:r>
              <a:rPr sz="1900" b="1" spc="5" dirty="0">
                <a:latin typeface="Trebuchet MS"/>
                <a:cs typeface="Trebuchet MS"/>
              </a:rPr>
              <a:t>  </a:t>
            </a:r>
            <a:r>
              <a:rPr sz="1900" b="1" spc="120" dirty="0">
                <a:latin typeface="Trebuchet MS"/>
                <a:cs typeface="Trebuchet MS"/>
              </a:rPr>
              <a:t>informasi</a:t>
            </a:r>
            <a:r>
              <a:rPr sz="1900" b="1" spc="5" dirty="0">
                <a:latin typeface="Trebuchet MS"/>
                <a:cs typeface="Trebuchet MS"/>
              </a:rPr>
              <a:t>  </a:t>
            </a:r>
            <a:r>
              <a:rPr sz="1900" b="1" spc="180" dirty="0">
                <a:latin typeface="Trebuchet MS"/>
                <a:cs typeface="Trebuchet MS"/>
              </a:rPr>
              <a:t>hukum</a:t>
            </a:r>
            <a:r>
              <a:rPr sz="1900" b="1" spc="5" dirty="0">
                <a:latin typeface="Trebuchet MS"/>
                <a:cs typeface="Trebuchet MS"/>
              </a:rPr>
              <a:t>  </a:t>
            </a:r>
            <a:r>
              <a:rPr sz="1900" b="1" spc="170" dirty="0">
                <a:latin typeface="Trebuchet MS"/>
                <a:cs typeface="Trebuchet MS"/>
              </a:rPr>
              <a:t>merupakan</a:t>
            </a:r>
            <a:r>
              <a:rPr sz="1900" b="1" spc="5" dirty="0">
                <a:latin typeface="Trebuchet MS"/>
                <a:cs typeface="Trebuchet MS"/>
              </a:rPr>
              <a:t>  </a:t>
            </a:r>
            <a:r>
              <a:rPr sz="1900" b="1" spc="180" dirty="0">
                <a:latin typeface="Trebuchet MS"/>
                <a:cs typeface="Trebuchet MS"/>
              </a:rPr>
              <a:t>salah</a:t>
            </a:r>
            <a:r>
              <a:rPr sz="1900" b="1" spc="5" dirty="0">
                <a:latin typeface="Trebuchet MS"/>
                <a:cs typeface="Trebuchet MS"/>
              </a:rPr>
              <a:t>  </a:t>
            </a:r>
            <a:r>
              <a:rPr sz="1900" b="1" spc="145" dirty="0">
                <a:latin typeface="Trebuchet MS"/>
                <a:cs typeface="Trebuchet MS"/>
              </a:rPr>
              <a:t>satu </a:t>
            </a:r>
            <a:r>
              <a:rPr sz="1900" b="1" spc="80" dirty="0">
                <a:latin typeface="Trebuchet MS"/>
                <a:cs typeface="Trebuchet MS"/>
              </a:rPr>
              <a:t>indikator</a:t>
            </a:r>
            <a:r>
              <a:rPr sz="1900" b="1" dirty="0">
                <a:latin typeface="Trebuchet MS"/>
                <a:cs typeface="Trebuchet MS"/>
              </a:rPr>
              <a:t>	</a:t>
            </a:r>
            <a:r>
              <a:rPr sz="1900" b="1" spc="130" dirty="0">
                <a:latin typeface="Trebuchet MS"/>
                <a:cs typeface="Trebuchet MS"/>
              </a:rPr>
              <a:t>kualitas</a:t>
            </a:r>
            <a:r>
              <a:rPr sz="1900" b="1" spc="120" dirty="0">
                <a:latin typeface="Trebuchet MS"/>
                <a:cs typeface="Trebuchet MS"/>
              </a:rPr>
              <a:t>  </a:t>
            </a:r>
            <a:r>
              <a:rPr sz="1900" b="1" spc="175" dirty="0">
                <a:latin typeface="Trebuchet MS"/>
                <a:cs typeface="Trebuchet MS"/>
              </a:rPr>
              <a:t>pelaksanaan</a:t>
            </a:r>
            <a:r>
              <a:rPr sz="1900" b="1" spc="120" dirty="0">
                <a:latin typeface="Trebuchet MS"/>
                <a:cs typeface="Trebuchet MS"/>
              </a:rPr>
              <a:t>  </a:t>
            </a:r>
            <a:r>
              <a:rPr sz="1900" b="1" spc="110" dirty="0">
                <a:latin typeface="Trebuchet MS"/>
                <a:cs typeface="Trebuchet MS"/>
              </a:rPr>
              <a:t>reformasi</a:t>
            </a:r>
            <a:r>
              <a:rPr sz="1900" b="1" spc="120" dirty="0">
                <a:latin typeface="Trebuchet MS"/>
                <a:cs typeface="Trebuchet MS"/>
              </a:rPr>
              <a:t>  </a:t>
            </a:r>
            <a:r>
              <a:rPr sz="1900" b="1" spc="180" dirty="0">
                <a:latin typeface="Trebuchet MS"/>
                <a:cs typeface="Trebuchet MS"/>
              </a:rPr>
              <a:t>hukum</a:t>
            </a:r>
            <a:r>
              <a:rPr sz="1900" b="1" spc="120" dirty="0">
                <a:latin typeface="Trebuchet MS"/>
                <a:cs typeface="Trebuchet MS"/>
              </a:rPr>
              <a:t>  </a:t>
            </a:r>
            <a:r>
              <a:rPr sz="1900" b="1" spc="100" dirty="0">
                <a:latin typeface="Trebuchet MS"/>
                <a:cs typeface="Trebuchet MS"/>
              </a:rPr>
              <a:t>nasional.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98973" y="5552018"/>
            <a:ext cx="812927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60550" algn="l"/>
                <a:tab pos="2710815" algn="l"/>
                <a:tab pos="4035425" algn="l"/>
                <a:tab pos="5293360" algn="l"/>
                <a:tab pos="6472555" algn="l"/>
              </a:tabLst>
            </a:pPr>
            <a:r>
              <a:rPr sz="1900" b="1" spc="120" dirty="0">
                <a:latin typeface="Trebuchet MS"/>
                <a:cs typeface="Trebuchet MS"/>
              </a:rPr>
              <a:t>Pengelolaan</a:t>
            </a:r>
            <a:r>
              <a:rPr sz="1900" b="1" dirty="0">
                <a:latin typeface="Trebuchet MS"/>
                <a:cs typeface="Trebuchet MS"/>
              </a:rPr>
              <a:t>	</a:t>
            </a:r>
            <a:r>
              <a:rPr sz="1900" b="1" spc="60" dirty="0">
                <a:latin typeface="Trebuchet MS"/>
                <a:cs typeface="Trebuchet MS"/>
              </a:rPr>
              <a:t>JDIH</a:t>
            </a:r>
            <a:r>
              <a:rPr sz="1900" b="1" dirty="0">
                <a:latin typeface="Trebuchet MS"/>
                <a:cs typeface="Trebuchet MS"/>
              </a:rPr>
              <a:t>	</a:t>
            </a:r>
            <a:r>
              <a:rPr sz="1900" b="1" spc="110" dirty="0">
                <a:latin typeface="Trebuchet MS"/>
                <a:cs typeface="Trebuchet MS"/>
              </a:rPr>
              <a:t>menjadi</a:t>
            </a:r>
            <a:r>
              <a:rPr sz="1900" b="1" dirty="0">
                <a:latin typeface="Trebuchet MS"/>
                <a:cs typeface="Trebuchet MS"/>
              </a:rPr>
              <a:t>	</a:t>
            </a:r>
            <a:r>
              <a:rPr sz="1900" b="1" spc="110" dirty="0">
                <a:latin typeface="Trebuchet MS"/>
                <a:cs typeface="Trebuchet MS"/>
              </a:rPr>
              <a:t>penting</a:t>
            </a:r>
            <a:r>
              <a:rPr sz="1900" b="1" dirty="0">
                <a:latin typeface="Trebuchet MS"/>
                <a:cs typeface="Trebuchet MS"/>
              </a:rPr>
              <a:t>	</a:t>
            </a:r>
            <a:r>
              <a:rPr sz="1900" b="1" spc="135" dirty="0">
                <a:latin typeface="Trebuchet MS"/>
                <a:cs typeface="Trebuchet MS"/>
              </a:rPr>
              <a:t>karena</a:t>
            </a:r>
            <a:r>
              <a:rPr sz="1900" b="1" dirty="0">
                <a:latin typeface="Trebuchet MS"/>
                <a:cs typeface="Trebuchet MS"/>
              </a:rPr>
              <a:t>	</a:t>
            </a:r>
            <a:r>
              <a:rPr sz="1900" b="1" spc="114" dirty="0">
                <a:latin typeface="Trebuchet MS"/>
                <a:cs typeface="Trebuchet MS"/>
              </a:rPr>
              <a:t>keberhasilan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98973" y="5841539"/>
            <a:ext cx="8129270" cy="1025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100"/>
              </a:lnSpc>
              <a:spcBef>
                <a:spcPts val="100"/>
              </a:spcBef>
            </a:pPr>
            <a:r>
              <a:rPr sz="1900" b="1" spc="110" dirty="0">
                <a:latin typeface="Trebuchet MS"/>
                <a:cs typeface="Trebuchet MS"/>
              </a:rPr>
              <a:t>reformasi</a:t>
            </a:r>
            <a:r>
              <a:rPr sz="1900" b="1" spc="-40" dirty="0">
                <a:latin typeface="Trebuchet MS"/>
                <a:cs typeface="Trebuchet MS"/>
              </a:rPr>
              <a:t> </a:t>
            </a:r>
            <a:r>
              <a:rPr sz="1900" b="1" spc="180" dirty="0">
                <a:latin typeface="Trebuchet MS"/>
                <a:cs typeface="Trebuchet MS"/>
              </a:rPr>
              <a:t>hukum</a:t>
            </a:r>
            <a:r>
              <a:rPr sz="1900" b="1" spc="-35" dirty="0">
                <a:latin typeface="Trebuchet MS"/>
                <a:cs typeface="Trebuchet MS"/>
              </a:rPr>
              <a:t> </a:t>
            </a:r>
            <a:r>
              <a:rPr sz="1900" b="1" spc="60" dirty="0">
                <a:latin typeface="Trebuchet MS"/>
                <a:cs typeface="Trebuchet MS"/>
              </a:rPr>
              <a:t>turut</a:t>
            </a:r>
            <a:r>
              <a:rPr sz="1900" b="1" spc="-35" dirty="0">
                <a:latin typeface="Trebuchet MS"/>
                <a:cs typeface="Trebuchet MS"/>
              </a:rPr>
              <a:t> </a:t>
            </a:r>
            <a:r>
              <a:rPr sz="1900" b="1" spc="105" dirty="0">
                <a:latin typeface="Trebuchet MS"/>
                <a:cs typeface="Trebuchet MS"/>
              </a:rPr>
              <a:t>ditentukan</a:t>
            </a:r>
            <a:r>
              <a:rPr sz="1900" b="1" spc="-35" dirty="0">
                <a:latin typeface="Trebuchet MS"/>
                <a:cs typeface="Trebuchet MS"/>
              </a:rPr>
              <a:t> </a:t>
            </a:r>
            <a:r>
              <a:rPr sz="1900" b="1" spc="80" dirty="0">
                <a:latin typeface="Trebuchet MS"/>
                <a:cs typeface="Trebuchet MS"/>
              </a:rPr>
              <a:t>oleh</a:t>
            </a:r>
            <a:r>
              <a:rPr sz="1900" b="1" spc="-35" dirty="0">
                <a:latin typeface="Trebuchet MS"/>
                <a:cs typeface="Trebuchet MS"/>
              </a:rPr>
              <a:t> </a:t>
            </a:r>
            <a:r>
              <a:rPr sz="1900" b="1" spc="125" dirty="0">
                <a:latin typeface="Trebuchet MS"/>
                <a:cs typeface="Trebuchet MS"/>
              </a:rPr>
              <a:t>tersedianya</a:t>
            </a:r>
            <a:r>
              <a:rPr sz="1900" b="1" spc="-40" dirty="0">
                <a:latin typeface="Trebuchet MS"/>
                <a:cs typeface="Trebuchet MS"/>
              </a:rPr>
              <a:t> </a:t>
            </a:r>
            <a:r>
              <a:rPr sz="1900" b="1" spc="180" dirty="0">
                <a:latin typeface="Trebuchet MS"/>
                <a:cs typeface="Trebuchet MS"/>
              </a:rPr>
              <a:t>data</a:t>
            </a:r>
            <a:r>
              <a:rPr sz="1900" b="1" spc="-35" dirty="0">
                <a:latin typeface="Trebuchet MS"/>
                <a:cs typeface="Trebuchet MS"/>
              </a:rPr>
              <a:t> </a:t>
            </a:r>
            <a:r>
              <a:rPr sz="1900" b="1" spc="160" dirty="0">
                <a:latin typeface="Trebuchet MS"/>
                <a:cs typeface="Trebuchet MS"/>
              </a:rPr>
              <a:t>hukum </a:t>
            </a:r>
            <a:r>
              <a:rPr sz="1900" b="1" spc="225" dirty="0">
                <a:latin typeface="Trebuchet MS"/>
                <a:cs typeface="Trebuchet MS"/>
              </a:rPr>
              <a:t>yang</a:t>
            </a:r>
            <a:r>
              <a:rPr sz="1900" b="1" spc="65" dirty="0">
                <a:latin typeface="Trebuchet MS"/>
                <a:cs typeface="Trebuchet MS"/>
              </a:rPr>
              <a:t> </a:t>
            </a:r>
            <a:r>
              <a:rPr sz="1900" b="1" spc="90" dirty="0">
                <a:latin typeface="Trebuchet MS"/>
                <a:cs typeface="Trebuchet MS"/>
              </a:rPr>
              <a:t>akurat,</a:t>
            </a:r>
            <a:r>
              <a:rPr sz="1900" b="1" spc="70" dirty="0">
                <a:latin typeface="Trebuchet MS"/>
                <a:cs typeface="Trebuchet MS"/>
              </a:rPr>
              <a:t> </a:t>
            </a:r>
            <a:r>
              <a:rPr sz="1900" b="1" spc="114" dirty="0">
                <a:latin typeface="Trebuchet MS"/>
                <a:cs typeface="Trebuchet MS"/>
              </a:rPr>
              <a:t>lengkap,</a:t>
            </a:r>
            <a:r>
              <a:rPr sz="1900" b="1" spc="65" dirty="0">
                <a:latin typeface="Trebuchet MS"/>
                <a:cs typeface="Trebuchet MS"/>
              </a:rPr>
              <a:t> </a:t>
            </a:r>
            <a:r>
              <a:rPr sz="1900" b="1" spc="195" dirty="0">
                <a:latin typeface="Trebuchet MS"/>
                <a:cs typeface="Trebuchet MS"/>
              </a:rPr>
              <a:t>dan</a:t>
            </a:r>
            <a:r>
              <a:rPr sz="1900" b="1" spc="70" dirty="0">
                <a:latin typeface="Trebuchet MS"/>
                <a:cs typeface="Trebuchet MS"/>
              </a:rPr>
              <a:t> </a:t>
            </a:r>
            <a:r>
              <a:rPr sz="1900" b="1" spc="215" dirty="0">
                <a:latin typeface="Trebuchet MS"/>
                <a:cs typeface="Trebuchet MS"/>
              </a:rPr>
              <a:t>mudah</a:t>
            </a:r>
            <a:r>
              <a:rPr sz="1900" b="1" spc="70" dirty="0">
                <a:latin typeface="Trebuchet MS"/>
                <a:cs typeface="Trebuchet MS"/>
              </a:rPr>
              <a:t> </a:t>
            </a:r>
            <a:r>
              <a:rPr sz="1900" b="1" spc="160" dirty="0">
                <a:latin typeface="Trebuchet MS"/>
                <a:cs typeface="Trebuchet MS"/>
              </a:rPr>
              <a:t>diakses</a:t>
            </a:r>
            <a:r>
              <a:rPr sz="1900" b="1" spc="70" dirty="0">
                <a:latin typeface="Trebuchet MS"/>
                <a:cs typeface="Trebuchet MS"/>
              </a:rPr>
              <a:t>  </a:t>
            </a:r>
            <a:r>
              <a:rPr sz="1900" b="1" spc="114" dirty="0">
                <a:latin typeface="Trebuchet MS"/>
                <a:cs typeface="Trebuchet MS"/>
              </a:rPr>
              <a:t>serta</a:t>
            </a:r>
            <a:r>
              <a:rPr sz="1900" b="1" spc="70" dirty="0">
                <a:latin typeface="Trebuchet MS"/>
                <a:cs typeface="Trebuchet MS"/>
              </a:rPr>
              <a:t> </a:t>
            </a:r>
            <a:r>
              <a:rPr sz="1900" b="1" spc="155" dirty="0">
                <a:latin typeface="Trebuchet MS"/>
                <a:cs typeface="Trebuchet MS"/>
              </a:rPr>
              <a:t>dimanfaatkan </a:t>
            </a:r>
            <a:r>
              <a:rPr sz="1900" b="1" spc="110" dirty="0">
                <a:latin typeface="Trebuchet MS"/>
                <a:cs typeface="Trebuchet MS"/>
              </a:rPr>
              <a:t>untuk</a:t>
            </a:r>
            <a:r>
              <a:rPr sz="1900" b="1" spc="-160" dirty="0">
                <a:latin typeface="Trebuchet MS"/>
                <a:cs typeface="Trebuchet MS"/>
              </a:rPr>
              <a:t> </a:t>
            </a:r>
            <a:r>
              <a:rPr sz="1900" b="1" spc="150" dirty="0">
                <a:latin typeface="Trebuchet MS"/>
                <a:cs typeface="Trebuchet MS"/>
              </a:rPr>
              <a:t>peningkatan</a:t>
            </a:r>
            <a:r>
              <a:rPr sz="1900" b="1" spc="-160" dirty="0">
                <a:latin typeface="Trebuchet MS"/>
                <a:cs typeface="Trebuchet MS"/>
              </a:rPr>
              <a:t> </a:t>
            </a:r>
            <a:r>
              <a:rPr sz="1900" b="1" spc="70" dirty="0">
                <a:latin typeface="Trebuchet MS"/>
                <a:cs typeface="Trebuchet MS"/>
              </a:rPr>
              <a:t>literasi</a:t>
            </a:r>
            <a:r>
              <a:rPr sz="1900" b="1" spc="-155" dirty="0">
                <a:latin typeface="Trebuchet MS"/>
                <a:cs typeface="Trebuchet MS"/>
              </a:rPr>
              <a:t> </a:t>
            </a:r>
            <a:r>
              <a:rPr sz="1900" b="1" spc="180" dirty="0">
                <a:latin typeface="Trebuchet MS"/>
                <a:cs typeface="Trebuchet MS"/>
              </a:rPr>
              <a:t>hukum</a:t>
            </a:r>
            <a:r>
              <a:rPr sz="1900" b="1" spc="-160" dirty="0">
                <a:latin typeface="Trebuchet MS"/>
                <a:cs typeface="Trebuchet MS"/>
              </a:rPr>
              <a:t> </a:t>
            </a:r>
            <a:r>
              <a:rPr sz="1900" b="1" spc="150" dirty="0">
                <a:latin typeface="Trebuchet MS"/>
                <a:cs typeface="Trebuchet MS"/>
              </a:rPr>
              <a:t>masyarakat.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30627" y="5573169"/>
            <a:ext cx="2170430" cy="2170430"/>
          </a:xfrm>
          <a:custGeom>
            <a:avLst/>
            <a:gdLst/>
            <a:ahLst/>
            <a:cxnLst/>
            <a:rect l="l" t="t" r="r" b="b"/>
            <a:pathLst>
              <a:path w="2170430" h="2170429">
                <a:moveTo>
                  <a:pt x="1085031" y="0"/>
                </a:moveTo>
                <a:lnTo>
                  <a:pt x="1036699" y="1057"/>
                </a:lnTo>
                <a:lnTo>
                  <a:pt x="988909" y="4199"/>
                </a:lnTo>
                <a:lnTo>
                  <a:pt x="941705" y="9382"/>
                </a:lnTo>
                <a:lnTo>
                  <a:pt x="895129" y="16562"/>
                </a:lnTo>
                <a:lnTo>
                  <a:pt x="849228" y="25694"/>
                </a:lnTo>
                <a:lnTo>
                  <a:pt x="804044" y="36735"/>
                </a:lnTo>
                <a:lnTo>
                  <a:pt x="759623" y="49641"/>
                </a:lnTo>
                <a:lnTo>
                  <a:pt x="716007" y="64367"/>
                </a:lnTo>
                <a:lnTo>
                  <a:pt x="673241" y="80869"/>
                </a:lnTo>
                <a:lnTo>
                  <a:pt x="631370" y="99103"/>
                </a:lnTo>
                <a:lnTo>
                  <a:pt x="590437" y="119025"/>
                </a:lnTo>
                <a:lnTo>
                  <a:pt x="550486" y="140592"/>
                </a:lnTo>
                <a:lnTo>
                  <a:pt x="511562" y="163758"/>
                </a:lnTo>
                <a:lnTo>
                  <a:pt x="473708" y="188480"/>
                </a:lnTo>
                <a:lnTo>
                  <a:pt x="436969" y="214713"/>
                </a:lnTo>
                <a:lnTo>
                  <a:pt x="401389" y="242414"/>
                </a:lnTo>
                <a:lnTo>
                  <a:pt x="367012" y="271539"/>
                </a:lnTo>
                <a:lnTo>
                  <a:pt x="333882" y="302042"/>
                </a:lnTo>
                <a:lnTo>
                  <a:pt x="302042" y="333882"/>
                </a:lnTo>
                <a:lnTo>
                  <a:pt x="271539" y="367012"/>
                </a:lnTo>
                <a:lnTo>
                  <a:pt x="242414" y="401389"/>
                </a:lnTo>
                <a:lnTo>
                  <a:pt x="214713" y="436969"/>
                </a:lnTo>
                <a:lnTo>
                  <a:pt x="188480" y="473708"/>
                </a:lnTo>
                <a:lnTo>
                  <a:pt x="163758" y="511562"/>
                </a:lnTo>
                <a:lnTo>
                  <a:pt x="140592" y="550486"/>
                </a:lnTo>
                <a:lnTo>
                  <a:pt x="119025" y="590437"/>
                </a:lnTo>
                <a:lnTo>
                  <a:pt x="99103" y="631370"/>
                </a:lnTo>
                <a:lnTo>
                  <a:pt x="80869" y="673241"/>
                </a:lnTo>
                <a:lnTo>
                  <a:pt x="64367" y="716007"/>
                </a:lnTo>
                <a:lnTo>
                  <a:pt x="49641" y="759623"/>
                </a:lnTo>
                <a:lnTo>
                  <a:pt x="36735" y="804044"/>
                </a:lnTo>
                <a:lnTo>
                  <a:pt x="25694" y="849228"/>
                </a:lnTo>
                <a:lnTo>
                  <a:pt x="16562" y="895129"/>
                </a:lnTo>
                <a:lnTo>
                  <a:pt x="9382" y="941705"/>
                </a:lnTo>
                <a:lnTo>
                  <a:pt x="4199" y="988909"/>
                </a:lnTo>
                <a:lnTo>
                  <a:pt x="1057" y="1036699"/>
                </a:lnTo>
                <a:lnTo>
                  <a:pt x="0" y="1085031"/>
                </a:lnTo>
                <a:lnTo>
                  <a:pt x="1057" y="1133363"/>
                </a:lnTo>
                <a:lnTo>
                  <a:pt x="4199" y="1181153"/>
                </a:lnTo>
                <a:lnTo>
                  <a:pt x="9382" y="1228357"/>
                </a:lnTo>
                <a:lnTo>
                  <a:pt x="16562" y="1274933"/>
                </a:lnTo>
                <a:lnTo>
                  <a:pt x="25694" y="1320834"/>
                </a:lnTo>
                <a:lnTo>
                  <a:pt x="36735" y="1366018"/>
                </a:lnTo>
                <a:lnTo>
                  <a:pt x="49641" y="1410439"/>
                </a:lnTo>
                <a:lnTo>
                  <a:pt x="64367" y="1454055"/>
                </a:lnTo>
                <a:lnTo>
                  <a:pt x="80869" y="1496821"/>
                </a:lnTo>
                <a:lnTo>
                  <a:pt x="99103" y="1538692"/>
                </a:lnTo>
                <a:lnTo>
                  <a:pt x="119025" y="1579625"/>
                </a:lnTo>
                <a:lnTo>
                  <a:pt x="140592" y="1619576"/>
                </a:lnTo>
                <a:lnTo>
                  <a:pt x="163758" y="1658500"/>
                </a:lnTo>
                <a:lnTo>
                  <a:pt x="188480" y="1696354"/>
                </a:lnTo>
                <a:lnTo>
                  <a:pt x="214713" y="1733093"/>
                </a:lnTo>
                <a:lnTo>
                  <a:pt x="242414" y="1768673"/>
                </a:lnTo>
                <a:lnTo>
                  <a:pt x="271539" y="1803050"/>
                </a:lnTo>
                <a:lnTo>
                  <a:pt x="302042" y="1836180"/>
                </a:lnTo>
                <a:lnTo>
                  <a:pt x="333882" y="1868019"/>
                </a:lnTo>
                <a:lnTo>
                  <a:pt x="367012" y="1898523"/>
                </a:lnTo>
                <a:lnTo>
                  <a:pt x="401389" y="1927648"/>
                </a:lnTo>
                <a:lnTo>
                  <a:pt x="436969" y="1955349"/>
                </a:lnTo>
                <a:lnTo>
                  <a:pt x="473708" y="1981582"/>
                </a:lnTo>
                <a:lnTo>
                  <a:pt x="511562" y="2006304"/>
                </a:lnTo>
                <a:lnTo>
                  <a:pt x="550486" y="2029470"/>
                </a:lnTo>
                <a:lnTo>
                  <a:pt x="590437" y="2051037"/>
                </a:lnTo>
                <a:lnTo>
                  <a:pt x="631370" y="2070959"/>
                </a:lnTo>
                <a:lnTo>
                  <a:pt x="673241" y="2089193"/>
                </a:lnTo>
                <a:lnTo>
                  <a:pt x="716007" y="2105695"/>
                </a:lnTo>
                <a:lnTo>
                  <a:pt x="759623" y="2120421"/>
                </a:lnTo>
                <a:lnTo>
                  <a:pt x="804044" y="2133327"/>
                </a:lnTo>
                <a:lnTo>
                  <a:pt x="849228" y="2144368"/>
                </a:lnTo>
                <a:lnTo>
                  <a:pt x="895129" y="2153500"/>
                </a:lnTo>
                <a:lnTo>
                  <a:pt x="941705" y="2160680"/>
                </a:lnTo>
                <a:lnTo>
                  <a:pt x="988909" y="2165863"/>
                </a:lnTo>
                <a:lnTo>
                  <a:pt x="1036699" y="2169005"/>
                </a:lnTo>
                <a:lnTo>
                  <a:pt x="1085031" y="2170063"/>
                </a:lnTo>
                <a:lnTo>
                  <a:pt x="1133363" y="2169005"/>
                </a:lnTo>
                <a:lnTo>
                  <a:pt x="1181153" y="2165863"/>
                </a:lnTo>
                <a:lnTo>
                  <a:pt x="1228357" y="2160680"/>
                </a:lnTo>
                <a:lnTo>
                  <a:pt x="1274933" y="2153500"/>
                </a:lnTo>
                <a:lnTo>
                  <a:pt x="1320834" y="2144368"/>
                </a:lnTo>
                <a:lnTo>
                  <a:pt x="1366018" y="2133327"/>
                </a:lnTo>
                <a:lnTo>
                  <a:pt x="1410439" y="2120421"/>
                </a:lnTo>
                <a:lnTo>
                  <a:pt x="1454055" y="2105695"/>
                </a:lnTo>
                <a:lnTo>
                  <a:pt x="1496821" y="2089193"/>
                </a:lnTo>
                <a:lnTo>
                  <a:pt x="1538692" y="2070959"/>
                </a:lnTo>
                <a:lnTo>
                  <a:pt x="1579625" y="2051037"/>
                </a:lnTo>
                <a:lnTo>
                  <a:pt x="1619576" y="2029470"/>
                </a:lnTo>
                <a:lnTo>
                  <a:pt x="1658500" y="2006304"/>
                </a:lnTo>
                <a:lnTo>
                  <a:pt x="1696354" y="1981582"/>
                </a:lnTo>
                <a:lnTo>
                  <a:pt x="1733093" y="1955349"/>
                </a:lnTo>
                <a:lnTo>
                  <a:pt x="1768673" y="1927648"/>
                </a:lnTo>
                <a:lnTo>
                  <a:pt x="1803050" y="1898523"/>
                </a:lnTo>
                <a:lnTo>
                  <a:pt x="1836180" y="1868019"/>
                </a:lnTo>
                <a:lnTo>
                  <a:pt x="1868019" y="1836180"/>
                </a:lnTo>
                <a:lnTo>
                  <a:pt x="1898523" y="1803050"/>
                </a:lnTo>
                <a:lnTo>
                  <a:pt x="1927648" y="1768673"/>
                </a:lnTo>
                <a:lnTo>
                  <a:pt x="1955349" y="1733093"/>
                </a:lnTo>
                <a:lnTo>
                  <a:pt x="1981582" y="1696354"/>
                </a:lnTo>
                <a:lnTo>
                  <a:pt x="2006304" y="1658500"/>
                </a:lnTo>
                <a:lnTo>
                  <a:pt x="2029470" y="1619576"/>
                </a:lnTo>
                <a:lnTo>
                  <a:pt x="2051037" y="1579625"/>
                </a:lnTo>
                <a:lnTo>
                  <a:pt x="2070959" y="1538692"/>
                </a:lnTo>
                <a:lnTo>
                  <a:pt x="2089193" y="1496821"/>
                </a:lnTo>
                <a:lnTo>
                  <a:pt x="2105695" y="1454055"/>
                </a:lnTo>
                <a:lnTo>
                  <a:pt x="2120421" y="1410439"/>
                </a:lnTo>
                <a:lnTo>
                  <a:pt x="2133327" y="1366018"/>
                </a:lnTo>
                <a:lnTo>
                  <a:pt x="2144368" y="1320834"/>
                </a:lnTo>
                <a:lnTo>
                  <a:pt x="2153500" y="1274933"/>
                </a:lnTo>
                <a:lnTo>
                  <a:pt x="2160680" y="1228357"/>
                </a:lnTo>
                <a:lnTo>
                  <a:pt x="2165863" y="1181153"/>
                </a:lnTo>
                <a:lnTo>
                  <a:pt x="2169005" y="1133363"/>
                </a:lnTo>
                <a:lnTo>
                  <a:pt x="2170063" y="1085031"/>
                </a:lnTo>
                <a:lnTo>
                  <a:pt x="2169005" y="1036699"/>
                </a:lnTo>
                <a:lnTo>
                  <a:pt x="2165863" y="988909"/>
                </a:lnTo>
                <a:lnTo>
                  <a:pt x="2160680" y="941705"/>
                </a:lnTo>
                <a:lnTo>
                  <a:pt x="2153500" y="895129"/>
                </a:lnTo>
                <a:lnTo>
                  <a:pt x="2144368" y="849228"/>
                </a:lnTo>
                <a:lnTo>
                  <a:pt x="2133327" y="804044"/>
                </a:lnTo>
                <a:lnTo>
                  <a:pt x="2120421" y="759623"/>
                </a:lnTo>
                <a:lnTo>
                  <a:pt x="2105695" y="716007"/>
                </a:lnTo>
                <a:lnTo>
                  <a:pt x="2089193" y="673241"/>
                </a:lnTo>
                <a:lnTo>
                  <a:pt x="2070959" y="631370"/>
                </a:lnTo>
                <a:lnTo>
                  <a:pt x="2051037" y="590437"/>
                </a:lnTo>
                <a:lnTo>
                  <a:pt x="2029470" y="550486"/>
                </a:lnTo>
                <a:lnTo>
                  <a:pt x="2006304" y="511562"/>
                </a:lnTo>
                <a:lnTo>
                  <a:pt x="1981582" y="473708"/>
                </a:lnTo>
                <a:lnTo>
                  <a:pt x="1955349" y="436969"/>
                </a:lnTo>
                <a:lnTo>
                  <a:pt x="1927648" y="401389"/>
                </a:lnTo>
                <a:lnTo>
                  <a:pt x="1898523" y="367012"/>
                </a:lnTo>
                <a:lnTo>
                  <a:pt x="1868019" y="333882"/>
                </a:lnTo>
                <a:lnTo>
                  <a:pt x="1836180" y="302042"/>
                </a:lnTo>
                <a:lnTo>
                  <a:pt x="1803050" y="271539"/>
                </a:lnTo>
                <a:lnTo>
                  <a:pt x="1768673" y="242414"/>
                </a:lnTo>
                <a:lnTo>
                  <a:pt x="1733093" y="214713"/>
                </a:lnTo>
                <a:lnTo>
                  <a:pt x="1696354" y="188480"/>
                </a:lnTo>
                <a:lnTo>
                  <a:pt x="1658500" y="163758"/>
                </a:lnTo>
                <a:lnTo>
                  <a:pt x="1619576" y="140592"/>
                </a:lnTo>
                <a:lnTo>
                  <a:pt x="1579625" y="119025"/>
                </a:lnTo>
                <a:lnTo>
                  <a:pt x="1538692" y="99103"/>
                </a:lnTo>
                <a:lnTo>
                  <a:pt x="1496821" y="80869"/>
                </a:lnTo>
                <a:lnTo>
                  <a:pt x="1454055" y="64367"/>
                </a:lnTo>
                <a:lnTo>
                  <a:pt x="1410439" y="49641"/>
                </a:lnTo>
                <a:lnTo>
                  <a:pt x="1366018" y="36735"/>
                </a:lnTo>
                <a:lnTo>
                  <a:pt x="1320834" y="25694"/>
                </a:lnTo>
                <a:lnTo>
                  <a:pt x="1274933" y="16562"/>
                </a:lnTo>
                <a:lnTo>
                  <a:pt x="1228357" y="9382"/>
                </a:lnTo>
                <a:lnTo>
                  <a:pt x="1181153" y="4199"/>
                </a:lnTo>
                <a:lnTo>
                  <a:pt x="1133363" y="1057"/>
                </a:lnTo>
                <a:lnTo>
                  <a:pt x="1085031" y="0"/>
                </a:lnTo>
              </a:path>
            </a:pathLst>
          </a:custGeom>
          <a:ln w="114300">
            <a:solidFill>
              <a:srgbClr val="FFD3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45085" y="7456923"/>
            <a:ext cx="10641330" cy="2452370"/>
          </a:xfrm>
          <a:custGeom>
            <a:avLst/>
            <a:gdLst/>
            <a:ahLst/>
            <a:cxnLst/>
            <a:rect l="l" t="t" r="r" b="b"/>
            <a:pathLst>
              <a:path w="10641330" h="2452370">
                <a:moveTo>
                  <a:pt x="10526753" y="2451898"/>
                </a:moveTo>
                <a:lnTo>
                  <a:pt x="114300" y="2451898"/>
                </a:lnTo>
                <a:lnTo>
                  <a:pt x="91897" y="2449682"/>
                </a:lnTo>
                <a:lnTo>
                  <a:pt x="50886" y="2432695"/>
                </a:lnTo>
                <a:lnTo>
                  <a:pt x="19203" y="2401012"/>
                </a:lnTo>
                <a:lnTo>
                  <a:pt x="2216" y="2360001"/>
                </a:lnTo>
                <a:lnTo>
                  <a:pt x="0" y="2337598"/>
                </a:lnTo>
                <a:lnTo>
                  <a:pt x="0" y="114300"/>
                </a:lnTo>
                <a:lnTo>
                  <a:pt x="8700" y="70559"/>
                </a:lnTo>
                <a:lnTo>
                  <a:pt x="33477" y="33477"/>
                </a:lnTo>
                <a:lnTo>
                  <a:pt x="70559" y="8700"/>
                </a:lnTo>
                <a:lnTo>
                  <a:pt x="114300" y="0"/>
                </a:lnTo>
                <a:lnTo>
                  <a:pt x="10526753" y="0"/>
                </a:lnTo>
                <a:lnTo>
                  <a:pt x="10549157" y="2216"/>
                </a:lnTo>
                <a:lnTo>
                  <a:pt x="10590168" y="19203"/>
                </a:lnTo>
                <a:lnTo>
                  <a:pt x="10621850" y="50886"/>
                </a:lnTo>
                <a:lnTo>
                  <a:pt x="10638838" y="91897"/>
                </a:lnTo>
                <a:lnTo>
                  <a:pt x="10640857" y="112308"/>
                </a:lnTo>
                <a:lnTo>
                  <a:pt x="10640857" y="2339590"/>
                </a:lnTo>
                <a:lnTo>
                  <a:pt x="10632354" y="2381339"/>
                </a:lnTo>
                <a:lnTo>
                  <a:pt x="10607576" y="2418421"/>
                </a:lnTo>
                <a:lnTo>
                  <a:pt x="10570495" y="2443198"/>
                </a:lnTo>
                <a:lnTo>
                  <a:pt x="10526753" y="2451898"/>
                </a:lnTo>
                <a:close/>
              </a:path>
            </a:pathLst>
          </a:custGeom>
          <a:solidFill>
            <a:srgbClr val="FFD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012664" y="7951130"/>
            <a:ext cx="1381760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spc="295" dirty="0">
                <a:latin typeface="Arial Black"/>
                <a:cs typeface="Arial Black"/>
              </a:rPr>
              <a:t>03</a:t>
            </a:r>
            <a:endParaRPr sz="7500">
              <a:latin typeface="Arial Black"/>
              <a:cs typeface="Arial 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698973" y="7529706"/>
            <a:ext cx="1788160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100"/>
              </a:spcBef>
              <a:tabLst>
                <a:tab pos="892810" algn="l"/>
              </a:tabLst>
            </a:pPr>
            <a:r>
              <a:rPr sz="1600" b="1" spc="65" dirty="0">
                <a:latin typeface="Trebuchet MS"/>
                <a:cs typeface="Trebuchet MS"/>
              </a:rPr>
              <a:t>BPHN</a:t>
            </a:r>
            <a:r>
              <a:rPr sz="1600" b="1" dirty="0">
                <a:latin typeface="Trebuchet MS"/>
                <a:cs typeface="Trebuchet MS"/>
              </a:rPr>
              <a:t>	</a:t>
            </a:r>
            <a:r>
              <a:rPr sz="1600" b="1" spc="145" dirty="0">
                <a:latin typeface="Trebuchet MS"/>
                <a:cs typeface="Trebuchet MS"/>
              </a:rPr>
              <a:t>sebagai </a:t>
            </a:r>
            <a:r>
              <a:rPr sz="1600" b="1" spc="135" dirty="0">
                <a:latin typeface="Trebuchet MS"/>
                <a:cs typeface="Trebuchet MS"/>
              </a:rPr>
              <a:t>pengembangan,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700455" y="7529706"/>
            <a:ext cx="6014720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6990">
              <a:lnSpc>
                <a:spcPct val="113300"/>
              </a:lnSpc>
              <a:spcBef>
                <a:spcPts val="100"/>
              </a:spcBef>
              <a:tabLst>
                <a:tab pos="664210" algn="l"/>
                <a:tab pos="975994" algn="l"/>
                <a:tab pos="1920239" algn="l"/>
                <a:tab pos="2078989" algn="l"/>
                <a:tab pos="3197860" algn="l"/>
                <a:tab pos="3301365" algn="l"/>
                <a:tab pos="4453255" algn="l"/>
                <a:tab pos="4717415" algn="l"/>
                <a:tab pos="5375910" algn="l"/>
              </a:tabLst>
            </a:pPr>
            <a:r>
              <a:rPr sz="1600" b="1" spc="95" dirty="0">
                <a:latin typeface="Trebuchet MS"/>
                <a:cs typeface="Trebuchet MS"/>
              </a:rPr>
              <a:t>Pusat</a:t>
            </a:r>
            <a:r>
              <a:rPr sz="1600" b="1" dirty="0">
                <a:latin typeface="Trebuchet MS"/>
                <a:cs typeface="Trebuchet MS"/>
              </a:rPr>
              <a:t>		</a:t>
            </a:r>
            <a:r>
              <a:rPr sz="1600" b="1" spc="60" dirty="0">
                <a:latin typeface="Trebuchet MS"/>
                <a:cs typeface="Trebuchet MS"/>
              </a:rPr>
              <a:t>JDIHN</a:t>
            </a:r>
            <a:r>
              <a:rPr sz="1600" b="1" dirty="0">
                <a:latin typeface="Trebuchet MS"/>
                <a:cs typeface="Trebuchet MS"/>
              </a:rPr>
              <a:t>	</a:t>
            </a:r>
            <a:r>
              <a:rPr sz="1600" b="1" spc="114" dirty="0">
                <a:latin typeface="Trebuchet MS"/>
                <a:cs typeface="Trebuchet MS"/>
              </a:rPr>
              <a:t>bertugas</a:t>
            </a:r>
            <a:r>
              <a:rPr sz="1600" b="1" dirty="0">
                <a:latin typeface="Trebuchet MS"/>
                <a:cs typeface="Trebuchet MS"/>
              </a:rPr>
              <a:t>	</a:t>
            </a:r>
            <a:r>
              <a:rPr sz="1600" b="1" spc="130" dirty="0">
                <a:latin typeface="Trebuchet MS"/>
                <a:cs typeface="Trebuchet MS"/>
              </a:rPr>
              <a:t>melakukan</a:t>
            </a:r>
            <a:r>
              <a:rPr sz="1600" b="1" dirty="0">
                <a:latin typeface="Trebuchet MS"/>
                <a:cs typeface="Trebuchet MS"/>
              </a:rPr>
              <a:t>		</a:t>
            </a:r>
            <a:r>
              <a:rPr sz="1600" b="1" spc="110" dirty="0">
                <a:latin typeface="Trebuchet MS"/>
                <a:cs typeface="Trebuchet MS"/>
              </a:rPr>
              <a:t>pembinaan, </a:t>
            </a:r>
            <a:r>
              <a:rPr sz="1600" b="1" spc="140" dirty="0">
                <a:latin typeface="Trebuchet MS"/>
                <a:cs typeface="Trebuchet MS"/>
              </a:rPr>
              <a:t>dan</a:t>
            </a:r>
            <a:r>
              <a:rPr sz="1600" b="1" dirty="0">
                <a:latin typeface="Trebuchet MS"/>
                <a:cs typeface="Trebuchet MS"/>
              </a:rPr>
              <a:t>	</a:t>
            </a:r>
            <a:r>
              <a:rPr sz="1600" b="1" spc="90" dirty="0">
                <a:latin typeface="Trebuchet MS"/>
                <a:cs typeface="Trebuchet MS"/>
              </a:rPr>
              <a:t>monitoring</a:t>
            </a:r>
            <a:r>
              <a:rPr sz="1600" b="1" dirty="0">
                <a:latin typeface="Trebuchet MS"/>
                <a:cs typeface="Trebuchet MS"/>
              </a:rPr>
              <a:t>		</a:t>
            </a:r>
            <a:r>
              <a:rPr sz="1600" b="1" spc="100" dirty="0">
                <a:latin typeface="Trebuchet MS"/>
                <a:cs typeface="Trebuchet MS"/>
              </a:rPr>
              <a:t>terhadap</a:t>
            </a:r>
            <a:r>
              <a:rPr sz="1600" b="1" dirty="0">
                <a:latin typeface="Trebuchet MS"/>
                <a:cs typeface="Trebuchet MS"/>
              </a:rPr>
              <a:t>		</a:t>
            </a:r>
            <a:r>
              <a:rPr sz="1600" b="1" spc="155" dirty="0">
                <a:latin typeface="Trebuchet MS"/>
                <a:cs typeface="Trebuchet MS"/>
              </a:rPr>
              <a:t>Anggota</a:t>
            </a:r>
            <a:r>
              <a:rPr sz="1600" b="1" dirty="0">
                <a:latin typeface="Trebuchet MS"/>
                <a:cs typeface="Trebuchet MS"/>
              </a:rPr>
              <a:t>	</a:t>
            </a:r>
            <a:r>
              <a:rPr sz="1600" b="1" spc="-10" dirty="0">
                <a:latin typeface="Trebuchet MS"/>
                <a:cs typeface="Trebuchet MS"/>
              </a:rPr>
              <a:t>JDIHN.</a:t>
            </a:r>
            <a:r>
              <a:rPr sz="1600" b="1" dirty="0">
                <a:latin typeface="Trebuchet MS"/>
                <a:cs typeface="Trebuchet MS"/>
              </a:rPr>
              <a:t>	</a:t>
            </a:r>
            <a:r>
              <a:rPr sz="1600" b="1" spc="65" dirty="0">
                <a:latin typeface="Trebuchet MS"/>
                <a:cs typeface="Trebuchet MS"/>
              </a:rPr>
              <a:t>Untuk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98973" y="8114579"/>
            <a:ext cx="80162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155" dirty="0">
                <a:latin typeface="Trebuchet MS"/>
                <a:cs typeface="Trebuchet MS"/>
              </a:rPr>
              <a:t>melaksanakan</a:t>
            </a:r>
            <a:r>
              <a:rPr sz="1600" b="1" spc="30" dirty="0">
                <a:latin typeface="Trebuchet MS"/>
                <a:cs typeface="Trebuchet MS"/>
              </a:rPr>
              <a:t> </a:t>
            </a:r>
            <a:r>
              <a:rPr sz="1600" b="1" spc="160" dirty="0">
                <a:latin typeface="Trebuchet MS"/>
                <a:cs typeface="Trebuchet MS"/>
              </a:rPr>
              <a:t>tugas</a:t>
            </a:r>
            <a:r>
              <a:rPr sz="1600" b="1" spc="30" dirty="0">
                <a:latin typeface="Trebuchet MS"/>
                <a:cs typeface="Trebuchet MS"/>
              </a:rPr>
              <a:t> </a:t>
            </a:r>
            <a:r>
              <a:rPr sz="1600" b="1" spc="45" dirty="0">
                <a:latin typeface="Trebuchet MS"/>
                <a:cs typeface="Trebuchet MS"/>
              </a:rPr>
              <a:t>tersebut,</a:t>
            </a:r>
            <a:r>
              <a:rPr sz="1600" b="1" spc="30" dirty="0">
                <a:latin typeface="Trebuchet MS"/>
                <a:cs typeface="Trebuchet MS"/>
              </a:rPr>
              <a:t> </a:t>
            </a:r>
            <a:r>
              <a:rPr sz="1600" b="1" spc="85" dirty="0">
                <a:latin typeface="Trebuchet MS"/>
                <a:cs typeface="Trebuchet MS"/>
              </a:rPr>
              <a:t>diperlukan</a:t>
            </a:r>
            <a:r>
              <a:rPr sz="1600" b="1" spc="30" dirty="0">
                <a:latin typeface="Trebuchet MS"/>
                <a:cs typeface="Trebuchet MS"/>
              </a:rPr>
              <a:t> </a:t>
            </a:r>
            <a:r>
              <a:rPr sz="1600" b="1" spc="95" dirty="0">
                <a:latin typeface="Trebuchet MS"/>
                <a:cs typeface="Trebuchet MS"/>
              </a:rPr>
              <a:t>penilaian</a:t>
            </a:r>
            <a:r>
              <a:rPr sz="1600" b="1" spc="30" dirty="0">
                <a:latin typeface="Trebuchet MS"/>
                <a:cs typeface="Trebuchet MS"/>
              </a:rPr>
              <a:t> </a:t>
            </a:r>
            <a:r>
              <a:rPr sz="1600" b="1" spc="50" dirty="0">
                <a:latin typeface="Trebuchet MS"/>
                <a:cs typeface="Trebuchet MS"/>
              </a:rPr>
              <a:t>kinerja</a:t>
            </a:r>
            <a:r>
              <a:rPr sz="1600" b="1" spc="30" dirty="0">
                <a:latin typeface="Trebuchet MS"/>
                <a:cs typeface="Trebuchet MS"/>
              </a:rPr>
              <a:t> </a:t>
            </a:r>
            <a:r>
              <a:rPr sz="1600" b="1" spc="165" dirty="0">
                <a:latin typeface="Trebuchet MS"/>
                <a:cs typeface="Trebuchet MS"/>
              </a:rPr>
              <a:t>Anggota</a:t>
            </a:r>
            <a:r>
              <a:rPr sz="1600" b="1" spc="30" dirty="0">
                <a:latin typeface="Trebuchet MS"/>
                <a:cs typeface="Trebuchet MS"/>
              </a:rPr>
              <a:t> </a:t>
            </a:r>
            <a:r>
              <a:rPr sz="1600" b="1" spc="60" dirty="0">
                <a:latin typeface="Trebuchet MS"/>
                <a:cs typeface="Trebuchet MS"/>
              </a:rPr>
              <a:t>JDIHN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698973" y="8358381"/>
            <a:ext cx="8016240" cy="1406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3300"/>
              </a:lnSpc>
              <a:spcBef>
                <a:spcPts val="100"/>
              </a:spcBef>
            </a:pPr>
            <a:r>
              <a:rPr sz="1600" b="1" spc="185" dirty="0">
                <a:latin typeface="Trebuchet MS"/>
                <a:cs typeface="Trebuchet MS"/>
              </a:rPr>
              <a:t>guna</a:t>
            </a:r>
            <a:r>
              <a:rPr sz="1600" b="1" spc="380" dirty="0">
                <a:latin typeface="Trebuchet MS"/>
                <a:cs typeface="Trebuchet MS"/>
              </a:rPr>
              <a:t> </a:t>
            </a:r>
            <a:r>
              <a:rPr sz="1600" b="1" spc="150" dirty="0">
                <a:latin typeface="Trebuchet MS"/>
                <a:cs typeface="Trebuchet MS"/>
              </a:rPr>
              <a:t>memastikan</a:t>
            </a:r>
            <a:r>
              <a:rPr sz="1600" b="1" spc="385" dirty="0">
                <a:latin typeface="Trebuchet MS"/>
                <a:cs typeface="Trebuchet MS"/>
              </a:rPr>
              <a:t> </a:t>
            </a:r>
            <a:r>
              <a:rPr sz="1600" b="1" spc="125" dirty="0">
                <a:latin typeface="Trebuchet MS"/>
                <a:cs typeface="Trebuchet MS"/>
              </a:rPr>
              <a:t>dokumentasi</a:t>
            </a:r>
            <a:r>
              <a:rPr sz="1600" b="1" spc="385" dirty="0">
                <a:latin typeface="Trebuchet MS"/>
                <a:cs typeface="Trebuchet MS"/>
              </a:rPr>
              <a:t> </a:t>
            </a:r>
            <a:r>
              <a:rPr sz="1600" b="1" spc="155" dirty="0">
                <a:latin typeface="Trebuchet MS"/>
                <a:cs typeface="Trebuchet MS"/>
              </a:rPr>
              <a:t>hukum</a:t>
            </a:r>
            <a:r>
              <a:rPr sz="1600" b="1" spc="385" dirty="0">
                <a:latin typeface="Trebuchet MS"/>
                <a:cs typeface="Trebuchet MS"/>
              </a:rPr>
              <a:t> </a:t>
            </a:r>
            <a:r>
              <a:rPr sz="1600" b="1" spc="190" dirty="0">
                <a:latin typeface="Trebuchet MS"/>
                <a:cs typeface="Trebuchet MS"/>
              </a:rPr>
              <a:t>yang</a:t>
            </a:r>
            <a:r>
              <a:rPr sz="1600" b="1" spc="380" dirty="0">
                <a:latin typeface="Trebuchet MS"/>
                <a:cs typeface="Trebuchet MS"/>
              </a:rPr>
              <a:t> </a:t>
            </a:r>
            <a:r>
              <a:rPr sz="1600" b="1" spc="95" dirty="0">
                <a:latin typeface="Trebuchet MS"/>
                <a:cs typeface="Trebuchet MS"/>
              </a:rPr>
              <a:t>lengkap,</a:t>
            </a:r>
            <a:r>
              <a:rPr sz="1600" b="1" spc="385" dirty="0">
                <a:latin typeface="Trebuchet MS"/>
                <a:cs typeface="Trebuchet MS"/>
              </a:rPr>
              <a:t> </a:t>
            </a:r>
            <a:r>
              <a:rPr sz="1600" b="1" spc="125" dirty="0">
                <a:latin typeface="Trebuchet MS"/>
                <a:cs typeface="Trebuchet MS"/>
              </a:rPr>
              <a:t>sistem</a:t>
            </a:r>
            <a:r>
              <a:rPr sz="1600" b="1" spc="385" dirty="0">
                <a:latin typeface="Trebuchet MS"/>
                <a:cs typeface="Trebuchet MS"/>
              </a:rPr>
              <a:t> </a:t>
            </a:r>
            <a:r>
              <a:rPr sz="1600" b="1" spc="90" dirty="0">
                <a:latin typeface="Trebuchet MS"/>
                <a:cs typeface="Trebuchet MS"/>
              </a:rPr>
              <a:t>informasi </a:t>
            </a:r>
            <a:r>
              <a:rPr sz="1600" b="1" spc="190" dirty="0">
                <a:latin typeface="Trebuchet MS"/>
                <a:cs typeface="Trebuchet MS"/>
              </a:rPr>
              <a:t>yang</a:t>
            </a:r>
            <a:r>
              <a:rPr sz="1600" b="1" spc="20" dirty="0">
                <a:latin typeface="Trebuchet MS"/>
                <a:cs typeface="Trebuchet MS"/>
              </a:rPr>
              <a:t>  </a:t>
            </a:r>
            <a:r>
              <a:rPr sz="1600" b="1" spc="55" dirty="0">
                <a:latin typeface="Trebuchet MS"/>
                <a:cs typeface="Trebuchet MS"/>
              </a:rPr>
              <a:t>terintegrasi,</a:t>
            </a:r>
            <a:r>
              <a:rPr sz="1600" b="1" spc="20" dirty="0">
                <a:latin typeface="Trebuchet MS"/>
                <a:cs typeface="Trebuchet MS"/>
              </a:rPr>
              <a:t>  </a:t>
            </a:r>
            <a:r>
              <a:rPr sz="1600" b="1" spc="114" dirty="0">
                <a:latin typeface="Trebuchet MS"/>
                <a:cs typeface="Trebuchet MS"/>
              </a:rPr>
              <a:t>pengelolaan</a:t>
            </a:r>
            <a:r>
              <a:rPr sz="1600" b="1" spc="20" dirty="0">
                <a:latin typeface="Trebuchet MS"/>
                <a:cs typeface="Trebuchet MS"/>
              </a:rPr>
              <a:t>  </a:t>
            </a:r>
            <a:r>
              <a:rPr sz="1600" b="1" spc="190" dirty="0">
                <a:latin typeface="Trebuchet MS"/>
                <a:cs typeface="Trebuchet MS"/>
              </a:rPr>
              <a:t>yang</a:t>
            </a:r>
            <a:r>
              <a:rPr sz="1600" b="1" spc="20" dirty="0">
                <a:latin typeface="Trebuchet MS"/>
                <a:cs typeface="Trebuchet MS"/>
              </a:rPr>
              <a:t>  </a:t>
            </a:r>
            <a:r>
              <a:rPr sz="1600" b="1" spc="65" dirty="0">
                <a:latin typeface="Trebuchet MS"/>
                <a:cs typeface="Trebuchet MS"/>
              </a:rPr>
              <a:t>profesional,</a:t>
            </a:r>
            <a:r>
              <a:rPr sz="1600" b="1" spc="25" dirty="0">
                <a:latin typeface="Trebuchet MS"/>
                <a:cs typeface="Trebuchet MS"/>
              </a:rPr>
              <a:t>  </a:t>
            </a:r>
            <a:r>
              <a:rPr sz="1600" b="1" spc="90" dirty="0">
                <a:latin typeface="Trebuchet MS"/>
                <a:cs typeface="Trebuchet MS"/>
              </a:rPr>
              <a:t>serta</a:t>
            </a:r>
            <a:r>
              <a:rPr sz="1600" b="1" spc="20" dirty="0">
                <a:latin typeface="Trebuchet MS"/>
                <a:cs typeface="Trebuchet MS"/>
              </a:rPr>
              <a:t>  </a:t>
            </a:r>
            <a:r>
              <a:rPr sz="1600" b="1" spc="110" dirty="0">
                <a:latin typeface="Trebuchet MS"/>
                <a:cs typeface="Trebuchet MS"/>
              </a:rPr>
              <a:t>penyebarluasan </a:t>
            </a:r>
            <a:r>
              <a:rPr sz="1600" b="1" spc="100" dirty="0">
                <a:latin typeface="Trebuchet MS"/>
                <a:cs typeface="Trebuchet MS"/>
              </a:rPr>
              <a:t>informasi</a:t>
            </a:r>
            <a:r>
              <a:rPr sz="1600" b="1" spc="490" dirty="0">
                <a:latin typeface="Trebuchet MS"/>
                <a:cs typeface="Trebuchet MS"/>
              </a:rPr>
              <a:t> </a:t>
            </a:r>
            <a:r>
              <a:rPr sz="1600" b="1" spc="155" dirty="0">
                <a:latin typeface="Trebuchet MS"/>
                <a:cs typeface="Trebuchet MS"/>
              </a:rPr>
              <a:t>hukum</a:t>
            </a:r>
            <a:r>
              <a:rPr sz="1600" b="1" spc="495" dirty="0">
                <a:latin typeface="Trebuchet MS"/>
                <a:cs typeface="Trebuchet MS"/>
              </a:rPr>
              <a:t> </a:t>
            </a:r>
            <a:r>
              <a:rPr sz="1600" b="1" spc="190" dirty="0">
                <a:latin typeface="Trebuchet MS"/>
                <a:cs typeface="Trebuchet MS"/>
              </a:rPr>
              <a:t>yang</a:t>
            </a:r>
            <a:r>
              <a:rPr sz="1600" b="1" spc="490" dirty="0">
                <a:latin typeface="Trebuchet MS"/>
                <a:cs typeface="Trebuchet MS"/>
              </a:rPr>
              <a:t> </a:t>
            </a:r>
            <a:r>
              <a:rPr sz="1600" b="1" spc="185" dirty="0">
                <a:latin typeface="Trebuchet MS"/>
                <a:cs typeface="Trebuchet MS"/>
              </a:rPr>
              <a:t>mudah</a:t>
            </a:r>
            <a:r>
              <a:rPr sz="1600" b="1" spc="495" dirty="0">
                <a:latin typeface="Trebuchet MS"/>
                <a:cs typeface="Trebuchet MS"/>
              </a:rPr>
              <a:t> </a:t>
            </a:r>
            <a:r>
              <a:rPr sz="1600" b="1" spc="130" dirty="0">
                <a:latin typeface="Trebuchet MS"/>
                <a:cs typeface="Trebuchet MS"/>
              </a:rPr>
              <a:t>diakses</a:t>
            </a:r>
            <a:r>
              <a:rPr sz="1600" b="1" spc="490" dirty="0">
                <a:latin typeface="Trebuchet MS"/>
                <a:cs typeface="Trebuchet MS"/>
              </a:rPr>
              <a:t> </a:t>
            </a:r>
            <a:r>
              <a:rPr sz="1600" b="1" spc="135" dirty="0">
                <a:latin typeface="Trebuchet MS"/>
                <a:cs typeface="Trebuchet MS"/>
              </a:rPr>
              <a:t>masyarakat.</a:t>
            </a:r>
            <a:r>
              <a:rPr sz="1600" b="1" spc="495" dirty="0">
                <a:latin typeface="Trebuchet MS"/>
                <a:cs typeface="Trebuchet MS"/>
              </a:rPr>
              <a:t> </a:t>
            </a:r>
            <a:r>
              <a:rPr sz="1600" b="1" spc="85" dirty="0">
                <a:latin typeface="Trebuchet MS"/>
                <a:cs typeface="Trebuchet MS"/>
              </a:rPr>
              <a:t>Iklim</a:t>
            </a:r>
            <a:r>
              <a:rPr sz="1600" b="1" spc="490" dirty="0">
                <a:latin typeface="Trebuchet MS"/>
                <a:cs typeface="Trebuchet MS"/>
              </a:rPr>
              <a:t> </a:t>
            </a:r>
            <a:r>
              <a:rPr sz="1600" b="1" spc="100" dirty="0">
                <a:latin typeface="Trebuchet MS"/>
                <a:cs typeface="Trebuchet MS"/>
              </a:rPr>
              <a:t>kompetisi</a:t>
            </a:r>
            <a:r>
              <a:rPr sz="1600" b="1" spc="495" dirty="0">
                <a:latin typeface="Trebuchet MS"/>
                <a:cs typeface="Trebuchet MS"/>
              </a:rPr>
              <a:t> </a:t>
            </a:r>
            <a:r>
              <a:rPr sz="1600" b="1" spc="45" dirty="0">
                <a:latin typeface="Trebuchet MS"/>
                <a:cs typeface="Trebuchet MS"/>
              </a:rPr>
              <a:t>di </a:t>
            </a:r>
            <a:r>
              <a:rPr sz="1600" b="1" spc="130" dirty="0">
                <a:latin typeface="Trebuchet MS"/>
                <a:cs typeface="Trebuchet MS"/>
              </a:rPr>
              <a:t>antara</a:t>
            </a:r>
            <a:r>
              <a:rPr sz="1600" b="1" spc="-20" dirty="0">
                <a:latin typeface="Trebuchet MS"/>
                <a:cs typeface="Trebuchet MS"/>
              </a:rPr>
              <a:t> </a:t>
            </a:r>
            <a:r>
              <a:rPr sz="1600" b="1" spc="165" dirty="0">
                <a:latin typeface="Trebuchet MS"/>
                <a:cs typeface="Trebuchet MS"/>
              </a:rPr>
              <a:t>Anggota</a:t>
            </a:r>
            <a:r>
              <a:rPr sz="1600" b="1" spc="-10" dirty="0">
                <a:latin typeface="Trebuchet MS"/>
                <a:cs typeface="Trebuchet MS"/>
              </a:rPr>
              <a:t> </a:t>
            </a:r>
            <a:r>
              <a:rPr sz="1600" b="1" spc="80" dirty="0">
                <a:latin typeface="Trebuchet MS"/>
                <a:cs typeface="Trebuchet MS"/>
              </a:rPr>
              <a:t>JDIHN</a:t>
            </a:r>
            <a:r>
              <a:rPr sz="1600" b="1" spc="-10" dirty="0">
                <a:latin typeface="Trebuchet MS"/>
                <a:cs typeface="Trebuchet MS"/>
              </a:rPr>
              <a:t> </a:t>
            </a:r>
            <a:r>
              <a:rPr sz="1600" b="1" spc="55" dirty="0">
                <a:latin typeface="Trebuchet MS"/>
                <a:cs typeface="Trebuchet MS"/>
              </a:rPr>
              <a:t>perlu</a:t>
            </a:r>
            <a:r>
              <a:rPr sz="1600" b="1" spc="-10" dirty="0">
                <a:latin typeface="Trebuchet MS"/>
                <a:cs typeface="Trebuchet MS"/>
              </a:rPr>
              <a:t> </a:t>
            </a:r>
            <a:r>
              <a:rPr sz="1600" b="1" spc="70" dirty="0">
                <a:latin typeface="Trebuchet MS"/>
                <a:cs typeface="Trebuchet MS"/>
              </a:rPr>
              <a:t>terus</a:t>
            </a:r>
            <a:r>
              <a:rPr sz="1600" b="1" spc="-5" dirty="0">
                <a:latin typeface="Trebuchet MS"/>
                <a:cs typeface="Trebuchet MS"/>
              </a:rPr>
              <a:t> </a:t>
            </a:r>
            <a:r>
              <a:rPr sz="1600" b="1" spc="110" dirty="0">
                <a:latin typeface="Trebuchet MS"/>
                <a:cs typeface="Trebuchet MS"/>
              </a:rPr>
              <a:t>didorong</a:t>
            </a:r>
            <a:r>
              <a:rPr sz="1600" b="1" spc="-10" dirty="0">
                <a:latin typeface="Trebuchet MS"/>
                <a:cs typeface="Trebuchet MS"/>
              </a:rPr>
              <a:t> </a:t>
            </a:r>
            <a:r>
              <a:rPr sz="1600" b="1" spc="175" dirty="0">
                <a:latin typeface="Trebuchet MS"/>
                <a:cs typeface="Trebuchet MS"/>
              </a:rPr>
              <a:t>agar</a:t>
            </a:r>
            <a:r>
              <a:rPr sz="1600" b="1" spc="-10" dirty="0">
                <a:latin typeface="Trebuchet MS"/>
                <a:cs typeface="Trebuchet MS"/>
              </a:rPr>
              <a:t> </a:t>
            </a:r>
            <a:r>
              <a:rPr sz="1600" b="1" spc="65" dirty="0">
                <a:latin typeface="Trebuchet MS"/>
                <a:cs typeface="Trebuchet MS"/>
              </a:rPr>
              <a:t>JDIH</a:t>
            </a:r>
            <a:r>
              <a:rPr sz="1600" b="1" spc="-10" dirty="0">
                <a:latin typeface="Trebuchet MS"/>
                <a:cs typeface="Trebuchet MS"/>
              </a:rPr>
              <a:t> </a:t>
            </a:r>
            <a:r>
              <a:rPr sz="1600" b="1" spc="140" dirty="0">
                <a:latin typeface="Trebuchet MS"/>
                <a:cs typeface="Trebuchet MS"/>
              </a:rPr>
              <a:t>semakin</a:t>
            </a:r>
            <a:r>
              <a:rPr sz="1600" b="1" spc="-5" dirty="0">
                <a:latin typeface="Trebuchet MS"/>
                <a:cs typeface="Trebuchet MS"/>
              </a:rPr>
              <a:t> </a:t>
            </a:r>
            <a:r>
              <a:rPr sz="1600" b="1" spc="114" dirty="0">
                <a:latin typeface="Trebuchet MS"/>
                <a:cs typeface="Trebuchet MS"/>
              </a:rPr>
              <a:t>bermanfaat </a:t>
            </a:r>
            <a:r>
              <a:rPr sz="1600" b="1" spc="95" dirty="0">
                <a:latin typeface="Trebuchet MS"/>
                <a:cs typeface="Trebuchet MS"/>
              </a:rPr>
              <a:t>melalui</a:t>
            </a:r>
            <a:r>
              <a:rPr sz="1600" b="1" spc="-130" dirty="0">
                <a:latin typeface="Trebuchet MS"/>
                <a:cs typeface="Trebuchet MS"/>
              </a:rPr>
              <a:t> </a:t>
            </a:r>
            <a:r>
              <a:rPr sz="1600" b="1" spc="75" dirty="0">
                <a:latin typeface="Trebuchet MS"/>
                <a:cs typeface="Trebuchet MS"/>
              </a:rPr>
              <a:t>indikator</a:t>
            </a:r>
            <a:r>
              <a:rPr sz="1600" b="1" spc="-130" dirty="0">
                <a:latin typeface="Trebuchet MS"/>
                <a:cs typeface="Trebuchet MS"/>
              </a:rPr>
              <a:t> </a:t>
            </a:r>
            <a:r>
              <a:rPr sz="1600" b="1" spc="165" dirty="0">
                <a:latin typeface="Trebuchet MS"/>
                <a:cs typeface="Trebuchet MS"/>
              </a:rPr>
              <a:t>dan</a:t>
            </a:r>
            <a:r>
              <a:rPr sz="1600" b="1" spc="-130" dirty="0">
                <a:latin typeface="Trebuchet MS"/>
                <a:cs typeface="Trebuchet MS"/>
              </a:rPr>
              <a:t> </a:t>
            </a:r>
            <a:r>
              <a:rPr sz="1600" b="1" spc="114" dirty="0">
                <a:latin typeface="Trebuchet MS"/>
                <a:cs typeface="Trebuchet MS"/>
              </a:rPr>
              <a:t>evaluasi</a:t>
            </a:r>
            <a:r>
              <a:rPr sz="1600" b="1" spc="-125" dirty="0">
                <a:latin typeface="Trebuchet MS"/>
                <a:cs typeface="Trebuchet MS"/>
              </a:rPr>
              <a:t> </a:t>
            </a:r>
            <a:r>
              <a:rPr sz="1600" b="1" spc="95" dirty="0">
                <a:latin typeface="Trebuchet MS"/>
                <a:cs typeface="Trebuchet MS"/>
              </a:rPr>
              <a:t>penilaian</a:t>
            </a:r>
            <a:r>
              <a:rPr sz="1600" b="1" spc="-130" dirty="0">
                <a:latin typeface="Trebuchet MS"/>
                <a:cs typeface="Trebuchet MS"/>
              </a:rPr>
              <a:t> </a:t>
            </a:r>
            <a:r>
              <a:rPr sz="1600" b="1" spc="190" dirty="0">
                <a:latin typeface="Trebuchet MS"/>
                <a:cs typeface="Trebuchet MS"/>
              </a:rPr>
              <a:t>yang</a:t>
            </a:r>
            <a:r>
              <a:rPr sz="1600" b="1" spc="-130" dirty="0">
                <a:latin typeface="Trebuchet MS"/>
                <a:cs typeface="Trebuchet MS"/>
              </a:rPr>
              <a:t> </a:t>
            </a:r>
            <a:r>
              <a:rPr sz="1600" b="1" spc="50" dirty="0">
                <a:latin typeface="Trebuchet MS"/>
                <a:cs typeface="Trebuchet MS"/>
              </a:rPr>
              <a:t>berkelanjutan.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74830"/>
            <a:ext cx="3959225" cy="4612640"/>
          </a:xfrm>
          <a:custGeom>
            <a:avLst/>
            <a:gdLst/>
            <a:ahLst/>
            <a:cxnLst/>
            <a:rect l="l" t="t" r="r" b="b"/>
            <a:pathLst>
              <a:path w="3959225" h="4612640">
                <a:moveTo>
                  <a:pt x="3959056" y="4612169"/>
                </a:moveTo>
                <a:lnTo>
                  <a:pt x="0" y="4612169"/>
                </a:lnTo>
                <a:lnTo>
                  <a:pt x="0" y="380999"/>
                </a:ln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89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89" y="44640"/>
                </a:lnTo>
                <a:lnTo>
                  <a:pt x="243296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0999" y="0"/>
                </a:lnTo>
                <a:lnTo>
                  <a:pt x="3578056" y="0"/>
                </a:lnTo>
                <a:lnTo>
                  <a:pt x="3625848" y="2968"/>
                </a:lnTo>
                <a:lnTo>
                  <a:pt x="3671868" y="11636"/>
                </a:lnTo>
                <a:lnTo>
                  <a:pt x="3715760" y="25645"/>
                </a:lnTo>
                <a:lnTo>
                  <a:pt x="3757166" y="44640"/>
                </a:lnTo>
                <a:lnTo>
                  <a:pt x="3795729" y="68262"/>
                </a:lnTo>
                <a:lnTo>
                  <a:pt x="3831093" y="96155"/>
                </a:lnTo>
                <a:lnTo>
                  <a:pt x="3862900" y="127962"/>
                </a:lnTo>
                <a:lnTo>
                  <a:pt x="3890793" y="163326"/>
                </a:lnTo>
                <a:lnTo>
                  <a:pt x="3914416" y="201889"/>
                </a:lnTo>
                <a:lnTo>
                  <a:pt x="3933410" y="243296"/>
                </a:lnTo>
                <a:lnTo>
                  <a:pt x="3947420" y="287187"/>
                </a:lnTo>
                <a:lnTo>
                  <a:pt x="3956087" y="333208"/>
                </a:lnTo>
                <a:lnTo>
                  <a:pt x="3959056" y="380999"/>
                </a:lnTo>
                <a:lnTo>
                  <a:pt x="3959056" y="4612169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5530" y="1336137"/>
            <a:ext cx="17280255" cy="3268345"/>
          </a:xfrm>
          <a:custGeom>
            <a:avLst/>
            <a:gdLst/>
            <a:ahLst/>
            <a:cxnLst/>
            <a:rect l="l" t="t" r="r" b="b"/>
            <a:pathLst>
              <a:path w="17280255" h="3268345">
                <a:moveTo>
                  <a:pt x="16811929" y="3251200"/>
                </a:moveTo>
                <a:lnTo>
                  <a:pt x="379041" y="3251200"/>
                </a:lnTo>
                <a:lnTo>
                  <a:pt x="331495" y="3248247"/>
                </a:lnTo>
                <a:lnTo>
                  <a:pt x="285711" y="3239624"/>
                </a:lnTo>
                <a:lnTo>
                  <a:pt x="242045" y="3225686"/>
                </a:lnTo>
                <a:lnTo>
                  <a:pt x="200852" y="3206789"/>
                </a:lnTo>
                <a:lnTo>
                  <a:pt x="162487" y="3183288"/>
                </a:lnTo>
                <a:lnTo>
                  <a:pt x="127305" y="3155539"/>
                </a:lnTo>
                <a:lnTo>
                  <a:pt x="95661" y="3123895"/>
                </a:lnTo>
                <a:lnTo>
                  <a:pt x="67911" y="3088713"/>
                </a:lnTo>
                <a:lnTo>
                  <a:pt x="44410" y="3050348"/>
                </a:lnTo>
                <a:lnTo>
                  <a:pt x="25513" y="3009155"/>
                </a:lnTo>
                <a:lnTo>
                  <a:pt x="11576" y="2965488"/>
                </a:lnTo>
                <a:lnTo>
                  <a:pt x="2953" y="2919705"/>
                </a:lnTo>
                <a:lnTo>
                  <a:pt x="0" y="2872158"/>
                </a:lnTo>
                <a:lnTo>
                  <a:pt x="0" y="379042"/>
                </a:lnTo>
                <a:lnTo>
                  <a:pt x="2953" y="331496"/>
                </a:lnTo>
                <a:lnTo>
                  <a:pt x="11576" y="285712"/>
                </a:lnTo>
                <a:lnTo>
                  <a:pt x="25513" y="242046"/>
                </a:lnTo>
                <a:lnTo>
                  <a:pt x="44410" y="200852"/>
                </a:lnTo>
                <a:lnTo>
                  <a:pt x="67911" y="162487"/>
                </a:lnTo>
                <a:lnTo>
                  <a:pt x="95661" y="127305"/>
                </a:lnTo>
                <a:lnTo>
                  <a:pt x="127305" y="95661"/>
                </a:lnTo>
                <a:lnTo>
                  <a:pt x="162487" y="67912"/>
                </a:lnTo>
                <a:lnTo>
                  <a:pt x="200852" y="44411"/>
                </a:lnTo>
                <a:lnTo>
                  <a:pt x="242045" y="25514"/>
                </a:lnTo>
                <a:lnTo>
                  <a:pt x="285711" y="11576"/>
                </a:lnTo>
                <a:lnTo>
                  <a:pt x="331495" y="2953"/>
                </a:lnTo>
                <a:lnTo>
                  <a:pt x="379041" y="0"/>
                </a:lnTo>
                <a:lnTo>
                  <a:pt x="16811929" y="0"/>
                </a:lnTo>
                <a:lnTo>
                  <a:pt x="16859475" y="2953"/>
                </a:lnTo>
                <a:lnTo>
                  <a:pt x="16905259" y="11576"/>
                </a:lnTo>
                <a:lnTo>
                  <a:pt x="16948925" y="25514"/>
                </a:lnTo>
                <a:lnTo>
                  <a:pt x="16990118" y="44411"/>
                </a:lnTo>
                <a:lnTo>
                  <a:pt x="17028483" y="67912"/>
                </a:lnTo>
                <a:lnTo>
                  <a:pt x="17063665" y="95661"/>
                </a:lnTo>
                <a:lnTo>
                  <a:pt x="17095309" y="127305"/>
                </a:lnTo>
                <a:lnTo>
                  <a:pt x="17123059" y="162487"/>
                </a:lnTo>
                <a:lnTo>
                  <a:pt x="17146560" y="200852"/>
                </a:lnTo>
                <a:lnTo>
                  <a:pt x="17165457" y="242046"/>
                </a:lnTo>
                <a:lnTo>
                  <a:pt x="17179395" y="285712"/>
                </a:lnTo>
                <a:lnTo>
                  <a:pt x="17188018" y="331496"/>
                </a:lnTo>
                <a:lnTo>
                  <a:pt x="17190971" y="379042"/>
                </a:lnTo>
                <a:lnTo>
                  <a:pt x="17190971" y="2872158"/>
                </a:lnTo>
                <a:lnTo>
                  <a:pt x="17188018" y="2919705"/>
                </a:lnTo>
                <a:lnTo>
                  <a:pt x="17179395" y="2965488"/>
                </a:lnTo>
                <a:lnTo>
                  <a:pt x="17165457" y="3009155"/>
                </a:lnTo>
                <a:lnTo>
                  <a:pt x="17146560" y="3050348"/>
                </a:lnTo>
                <a:lnTo>
                  <a:pt x="17123059" y="3088713"/>
                </a:lnTo>
                <a:lnTo>
                  <a:pt x="17095309" y="3123895"/>
                </a:lnTo>
                <a:lnTo>
                  <a:pt x="17063665" y="3155539"/>
                </a:lnTo>
                <a:lnTo>
                  <a:pt x="17028483" y="3183288"/>
                </a:lnTo>
                <a:lnTo>
                  <a:pt x="16990118" y="3206789"/>
                </a:lnTo>
                <a:lnTo>
                  <a:pt x="16948925" y="3225686"/>
                </a:lnTo>
                <a:lnTo>
                  <a:pt x="16905259" y="3239624"/>
                </a:lnTo>
                <a:lnTo>
                  <a:pt x="16859475" y="3248247"/>
                </a:lnTo>
                <a:lnTo>
                  <a:pt x="16811929" y="3251200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618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5"/>
                </a:moveTo>
                <a:lnTo>
                  <a:pt x="15193" y="47800"/>
                </a:lnTo>
                <a:lnTo>
                  <a:pt x="7286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7067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1"/>
                </a:lnTo>
                <a:lnTo>
                  <a:pt x="42469" y="42469"/>
                </a:lnTo>
                <a:lnTo>
                  <a:pt x="34561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7945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5"/>
                </a:moveTo>
                <a:lnTo>
                  <a:pt x="15192" y="47800"/>
                </a:lnTo>
                <a:lnTo>
                  <a:pt x="7285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6" y="42469"/>
                </a:lnTo>
                <a:lnTo>
                  <a:pt x="34558" y="47800"/>
                </a:lnTo>
                <a:lnTo>
                  <a:pt x="24875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883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618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6" y="7286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7067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6"/>
                </a:lnTo>
                <a:lnTo>
                  <a:pt x="47800" y="15193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7945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5" y="7286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7883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618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7067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7945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7883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618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5">
                <a:moveTo>
                  <a:pt x="24877" y="49753"/>
                </a:moveTo>
                <a:lnTo>
                  <a:pt x="15193" y="47798"/>
                </a:lnTo>
                <a:lnTo>
                  <a:pt x="7286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6" y="7285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7067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5"/>
                </a:lnTo>
                <a:lnTo>
                  <a:pt x="47800" y="15192"/>
                </a:lnTo>
                <a:lnTo>
                  <a:pt x="49755" y="24875"/>
                </a:lnTo>
                <a:lnTo>
                  <a:pt x="47800" y="34558"/>
                </a:lnTo>
                <a:lnTo>
                  <a:pt x="42469" y="42466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7945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5" y="49753"/>
                </a:moveTo>
                <a:lnTo>
                  <a:pt x="15192" y="47798"/>
                </a:lnTo>
                <a:lnTo>
                  <a:pt x="7285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5" y="7285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6" y="42466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883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410388"/>
            <a:ext cx="5248910" cy="741045"/>
          </a:xfrm>
          <a:custGeom>
            <a:avLst/>
            <a:gdLst/>
            <a:ahLst/>
            <a:cxnLst/>
            <a:rect l="l" t="t" r="r" b="b"/>
            <a:pathLst>
              <a:path w="5248910" h="741044">
                <a:moveTo>
                  <a:pt x="0" y="0"/>
                </a:moveTo>
                <a:lnTo>
                  <a:pt x="5138949" y="0"/>
                </a:lnTo>
                <a:lnTo>
                  <a:pt x="5164914" y="3099"/>
                </a:lnTo>
                <a:lnTo>
                  <a:pt x="5210548" y="26409"/>
                </a:lnTo>
                <a:lnTo>
                  <a:pt x="5240986" y="68482"/>
                </a:lnTo>
                <a:lnTo>
                  <a:pt x="5248849" y="119118"/>
                </a:lnTo>
                <a:lnTo>
                  <a:pt x="5243670" y="144749"/>
                </a:lnTo>
                <a:lnTo>
                  <a:pt x="5095093" y="595809"/>
                </a:lnTo>
                <a:lnTo>
                  <a:pt x="5076708" y="636525"/>
                </a:lnTo>
                <a:lnTo>
                  <a:pt x="5050785" y="671728"/>
                </a:lnTo>
                <a:lnTo>
                  <a:pt x="5018488" y="700577"/>
                </a:lnTo>
                <a:lnTo>
                  <a:pt x="4980984" y="722227"/>
                </a:lnTo>
                <a:lnTo>
                  <a:pt x="4939437" y="735835"/>
                </a:lnTo>
                <a:lnTo>
                  <a:pt x="4895013" y="740558"/>
                </a:lnTo>
                <a:lnTo>
                  <a:pt x="0" y="740558"/>
                </a:lnTo>
                <a:lnTo>
                  <a:pt x="0" y="0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1131358" y="1553940"/>
            <a:ext cx="705485" cy="716280"/>
          </a:xfrm>
          <a:custGeom>
            <a:avLst/>
            <a:gdLst/>
            <a:ahLst/>
            <a:cxnLst/>
            <a:rect l="l" t="t" r="r" b="b"/>
            <a:pathLst>
              <a:path w="705485" h="716280">
                <a:moveTo>
                  <a:pt x="352649" y="716151"/>
                </a:moveTo>
                <a:lnTo>
                  <a:pt x="304797" y="712882"/>
                </a:lnTo>
                <a:lnTo>
                  <a:pt x="258901" y="703360"/>
                </a:lnTo>
                <a:lnTo>
                  <a:pt x="215382" y="688011"/>
                </a:lnTo>
                <a:lnTo>
                  <a:pt x="174660" y="667263"/>
                </a:lnTo>
                <a:lnTo>
                  <a:pt x="137156" y="641541"/>
                </a:lnTo>
                <a:lnTo>
                  <a:pt x="103288" y="611273"/>
                </a:lnTo>
                <a:lnTo>
                  <a:pt x="73479" y="576885"/>
                </a:lnTo>
                <a:lnTo>
                  <a:pt x="48147" y="538803"/>
                </a:lnTo>
                <a:lnTo>
                  <a:pt x="27712" y="497454"/>
                </a:lnTo>
                <a:lnTo>
                  <a:pt x="12596" y="453266"/>
                </a:lnTo>
                <a:lnTo>
                  <a:pt x="3219" y="406664"/>
                </a:lnTo>
                <a:lnTo>
                  <a:pt x="0" y="358075"/>
                </a:lnTo>
                <a:lnTo>
                  <a:pt x="3219" y="309486"/>
                </a:lnTo>
                <a:lnTo>
                  <a:pt x="12596" y="262884"/>
                </a:lnTo>
                <a:lnTo>
                  <a:pt x="27712" y="218696"/>
                </a:lnTo>
                <a:lnTo>
                  <a:pt x="48147" y="177348"/>
                </a:lnTo>
                <a:lnTo>
                  <a:pt x="73479" y="139266"/>
                </a:lnTo>
                <a:lnTo>
                  <a:pt x="103288" y="104877"/>
                </a:lnTo>
                <a:lnTo>
                  <a:pt x="137156" y="74609"/>
                </a:lnTo>
                <a:lnTo>
                  <a:pt x="174660" y="48887"/>
                </a:lnTo>
                <a:lnTo>
                  <a:pt x="215382" y="28139"/>
                </a:lnTo>
                <a:lnTo>
                  <a:pt x="258901" y="12790"/>
                </a:lnTo>
                <a:lnTo>
                  <a:pt x="304797" y="3268"/>
                </a:lnTo>
                <a:lnTo>
                  <a:pt x="352649" y="0"/>
                </a:lnTo>
                <a:lnTo>
                  <a:pt x="400502" y="3268"/>
                </a:lnTo>
                <a:lnTo>
                  <a:pt x="446398" y="12790"/>
                </a:lnTo>
                <a:lnTo>
                  <a:pt x="489917" y="28139"/>
                </a:lnTo>
                <a:lnTo>
                  <a:pt x="530638" y="48887"/>
                </a:lnTo>
                <a:lnTo>
                  <a:pt x="568143" y="74609"/>
                </a:lnTo>
                <a:lnTo>
                  <a:pt x="602010" y="104877"/>
                </a:lnTo>
                <a:lnTo>
                  <a:pt x="631820" y="139266"/>
                </a:lnTo>
                <a:lnTo>
                  <a:pt x="657152" y="177348"/>
                </a:lnTo>
                <a:lnTo>
                  <a:pt x="677586" y="218696"/>
                </a:lnTo>
                <a:lnTo>
                  <a:pt x="692702" y="262884"/>
                </a:lnTo>
                <a:lnTo>
                  <a:pt x="702080" y="309486"/>
                </a:lnTo>
                <a:lnTo>
                  <a:pt x="705299" y="358075"/>
                </a:lnTo>
                <a:lnTo>
                  <a:pt x="702080" y="406664"/>
                </a:lnTo>
                <a:lnTo>
                  <a:pt x="692702" y="453266"/>
                </a:lnTo>
                <a:lnTo>
                  <a:pt x="677586" y="497454"/>
                </a:lnTo>
                <a:lnTo>
                  <a:pt x="657152" y="538803"/>
                </a:lnTo>
                <a:lnTo>
                  <a:pt x="631820" y="576885"/>
                </a:lnTo>
                <a:lnTo>
                  <a:pt x="602010" y="611273"/>
                </a:lnTo>
                <a:lnTo>
                  <a:pt x="568143" y="641541"/>
                </a:lnTo>
                <a:lnTo>
                  <a:pt x="530638" y="667263"/>
                </a:lnTo>
                <a:lnTo>
                  <a:pt x="489917" y="688011"/>
                </a:lnTo>
                <a:lnTo>
                  <a:pt x="446398" y="703360"/>
                </a:lnTo>
                <a:lnTo>
                  <a:pt x="400502" y="712882"/>
                </a:lnTo>
                <a:lnTo>
                  <a:pt x="352649" y="716151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0" y="8664251"/>
            <a:ext cx="5285740" cy="1623060"/>
            <a:chOff x="0" y="8664251"/>
            <a:chExt cx="5285740" cy="1623060"/>
          </a:xfrm>
        </p:grpSpPr>
        <p:sp>
          <p:nvSpPr>
            <p:cNvPr id="26" name="object 26"/>
            <p:cNvSpPr/>
            <p:nvPr/>
          </p:nvSpPr>
          <p:spPr>
            <a:xfrm>
              <a:off x="2067026" y="9036854"/>
              <a:ext cx="3218815" cy="1250315"/>
            </a:xfrm>
            <a:custGeom>
              <a:avLst/>
              <a:gdLst/>
              <a:ahLst/>
              <a:cxnLst/>
              <a:rect l="l" t="t" r="r" b="b"/>
              <a:pathLst>
                <a:path w="3218815" h="1250315">
                  <a:moveTo>
                    <a:pt x="2984019" y="1250145"/>
                  </a:moveTo>
                  <a:lnTo>
                    <a:pt x="109629" y="1250145"/>
                  </a:lnTo>
                  <a:lnTo>
                    <a:pt x="85600" y="1213735"/>
                  </a:lnTo>
                  <a:lnTo>
                    <a:pt x="64119" y="1168756"/>
                  </a:lnTo>
                  <a:lnTo>
                    <a:pt x="48067" y="1119635"/>
                  </a:lnTo>
                  <a:lnTo>
                    <a:pt x="36033" y="1069448"/>
                  </a:lnTo>
                  <a:lnTo>
                    <a:pt x="26086" y="1019001"/>
                  </a:lnTo>
                  <a:lnTo>
                    <a:pt x="18377" y="968228"/>
                  </a:lnTo>
                  <a:lnTo>
                    <a:pt x="13055" y="917064"/>
                  </a:lnTo>
                  <a:lnTo>
                    <a:pt x="10271" y="865443"/>
                  </a:lnTo>
                  <a:lnTo>
                    <a:pt x="8586" y="840193"/>
                  </a:lnTo>
                  <a:lnTo>
                    <a:pt x="5954" y="814898"/>
                  </a:lnTo>
                  <a:lnTo>
                    <a:pt x="3868" y="789515"/>
                  </a:lnTo>
                  <a:lnTo>
                    <a:pt x="3825" y="763997"/>
                  </a:lnTo>
                  <a:lnTo>
                    <a:pt x="10203" y="758840"/>
                  </a:lnTo>
                  <a:lnTo>
                    <a:pt x="9864" y="753954"/>
                  </a:lnTo>
                  <a:lnTo>
                    <a:pt x="3146" y="749408"/>
                  </a:lnTo>
                  <a:lnTo>
                    <a:pt x="1730" y="703496"/>
                  </a:lnTo>
                  <a:lnTo>
                    <a:pt x="484" y="657601"/>
                  </a:lnTo>
                  <a:lnTo>
                    <a:pt x="0" y="611705"/>
                  </a:lnTo>
                  <a:lnTo>
                    <a:pt x="870" y="565793"/>
                  </a:lnTo>
                  <a:lnTo>
                    <a:pt x="3689" y="519848"/>
                  </a:lnTo>
                  <a:lnTo>
                    <a:pt x="9831" y="467859"/>
                  </a:lnTo>
                  <a:lnTo>
                    <a:pt x="19155" y="419121"/>
                  </a:lnTo>
                  <a:lnTo>
                    <a:pt x="31992" y="373696"/>
                  </a:lnTo>
                  <a:lnTo>
                    <a:pt x="48679" y="331645"/>
                  </a:lnTo>
                  <a:lnTo>
                    <a:pt x="69549" y="293029"/>
                  </a:lnTo>
                  <a:lnTo>
                    <a:pt x="94935" y="257911"/>
                  </a:lnTo>
                  <a:lnTo>
                    <a:pt x="125172" y="226352"/>
                  </a:lnTo>
                  <a:lnTo>
                    <a:pt x="160594" y="198413"/>
                  </a:lnTo>
                  <a:lnTo>
                    <a:pt x="201535" y="174156"/>
                  </a:lnTo>
                  <a:lnTo>
                    <a:pt x="248328" y="153642"/>
                  </a:lnTo>
                  <a:lnTo>
                    <a:pt x="301309" y="136932"/>
                  </a:lnTo>
                  <a:lnTo>
                    <a:pt x="347310" y="125685"/>
                  </a:lnTo>
                  <a:lnTo>
                    <a:pt x="393571" y="115939"/>
                  </a:lnTo>
                  <a:lnTo>
                    <a:pt x="440058" y="107488"/>
                  </a:lnTo>
                  <a:lnTo>
                    <a:pt x="486740" y="100122"/>
                  </a:lnTo>
                  <a:lnTo>
                    <a:pt x="533584" y="93632"/>
                  </a:lnTo>
                  <a:lnTo>
                    <a:pt x="580559" y="87808"/>
                  </a:lnTo>
                  <a:lnTo>
                    <a:pt x="675583" y="77095"/>
                  </a:lnTo>
                  <a:lnTo>
                    <a:pt x="723534" y="71823"/>
                  </a:lnTo>
                  <a:lnTo>
                    <a:pt x="771504" y="66819"/>
                  </a:lnTo>
                  <a:lnTo>
                    <a:pt x="819511" y="62276"/>
                  </a:lnTo>
                  <a:lnTo>
                    <a:pt x="867573" y="58386"/>
                  </a:lnTo>
                  <a:lnTo>
                    <a:pt x="915707" y="55340"/>
                  </a:lnTo>
                  <a:lnTo>
                    <a:pt x="963931" y="53333"/>
                  </a:lnTo>
                  <a:lnTo>
                    <a:pt x="972826" y="52509"/>
                  </a:lnTo>
                  <a:lnTo>
                    <a:pt x="981701" y="50864"/>
                  </a:lnTo>
                  <a:lnTo>
                    <a:pt x="999420" y="47022"/>
                  </a:lnTo>
                  <a:lnTo>
                    <a:pt x="1005145" y="51433"/>
                  </a:lnTo>
                  <a:lnTo>
                    <a:pt x="1010710" y="52739"/>
                  </a:lnTo>
                  <a:lnTo>
                    <a:pt x="1016110" y="50915"/>
                  </a:lnTo>
                  <a:lnTo>
                    <a:pt x="1021338" y="45936"/>
                  </a:lnTo>
                  <a:lnTo>
                    <a:pt x="1563175" y="32365"/>
                  </a:lnTo>
                  <a:lnTo>
                    <a:pt x="1570617" y="37286"/>
                  </a:lnTo>
                  <a:lnTo>
                    <a:pt x="1577976" y="38854"/>
                  </a:lnTo>
                  <a:lnTo>
                    <a:pt x="1585247" y="36974"/>
                  </a:lnTo>
                  <a:lnTo>
                    <a:pt x="1592421" y="31551"/>
                  </a:lnTo>
                  <a:lnTo>
                    <a:pt x="1647038" y="31661"/>
                  </a:lnTo>
                  <a:lnTo>
                    <a:pt x="1701538" y="29223"/>
                  </a:lnTo>
                  <a:lnTo>
                    <a:pt x="1755973" y="25376"/>
                  </a:lnTo>
                  <a:lnTo>
                    <a:pt x="1810398" y="21256"/>
                  </a:lnTo>
                  <a:lnTo>
                    <a:pt x="1864864" y="18004"/>
                  </a:lnTo>
                  <a:lnTo>
                    <a:pt x="1919424" y="16758"/>
                  </a:lnTo>
                  <a:lnTo>
                    <a:pt x="1927403" y="16121"/>
                  </a:lnTo>
                  <a:lnTo>
                    <a:pt x="1935370" y="14561"/>
                  </a:lnTo>
                  <a:lnTo>
                    <a:pt x="1951316" y="10786"/>
                  </a:lnTo>
                  <a:lnTo>
                    <a:pt x="1957030" y="15072"/>
                  </a:lnTo>
                  <a:lnTo>
                    <a:pt x="1962572" y="16317"/>
                  </a:lnTo>
                  <a:lnTo>
                    <a:pt x="1967949" y="14508"/>
                  </a:lnTo>
                  <a:lnTo>
                    <a:pt x="1973166" y="9633"/>
                  </a:lnTo>
                  <a:lnTo>
                    <a:pt x="2022792" y="7120"/>
                  </a:lnTo>
                  <a:lnTo>
                    <a:pt x="2072427" y="5251"/>
                  </a:lnTo>
                  <a:lnTo>
                    <a:pt x="2122071" y="3928"/>
                  </a:lnTo>
                  <a:lnTo>
                    <a:pt x="2171720" y="3053"/>
                  </a:lnTo>
                  <a:lnTo>
                    <a:pt x="2221375" y="2530"/>
                  </a:lnTo>
                  <a:lnTo>
                    <a:pt x="2271032" y="2262"/>
                  </a:lnTo>
                  <a:lnTo>
                    <a:pt x="2420007" y="2008"/>
                  </a:lnTo>
                  <a:lnTo>
                    <a:pt x="2469660" y="1784"/>
                  </a:lnTo>
                  <a:lnTo>
                    <a:pt x="2519308" y="1327"/>
                  </a:lnTo>
                  <a:lnTo>
                    <a:pt x="2568949" y="540"/>
                  </a:lnTo>
                  <a:lnTo>
                    <a:pt x="2621109" y="0"/>
                  </a:lnTo>
                  <a:lnTo>
                    <a:pt x="2673143" y="495"/>
                  </a:lnTo>
                  <a:lnTo>
                    <a:pt x="2725074" y="2150"/>
                  </a:lnTo>
                  <a:lnTo>
                    <a:pt x="2776927" y="5085"/>
                  </a:lnTo>
                  <a:lnTo>
                    <a:pt x="2828726" y="9423"/>
                  </a:lnTo>
                  <a:lnTo>
                    <a:pt x="2880494" y="15286"/>
                  </a:lnTo>
                  <a:lnTo>
                    <a:pt x="2932255" y="22797"/>
                  </a:lnTo>
                  <a:lnTo>
                    <a:pt x="2980619" y="34003"/>
                  </a:lnTo>
                  <a:lnTo>
                    <a:pt x="3023546" y="50984"/>
                  </a:lnTo>
                  <a:lnTo>
                    <a:pt x="3061248" y="73648"/>
                  </a:lnTo>
                  <a:lnTo>
                    <a:pt x="3093938" y="101904"/>
                  </a:lnTo>
                  <a:lnTo>
                    <a:pt x="3121826" y="135661"/>
                  </a:lnTo>
                  <a:lnTo>
                    <a:pt x="3145128" y="174827"/>
                  </a:lnTo>
                  <a:lnTo>
                    <a:pt x="3164053" y="219310"/>
                  </a:lnTo>
                  <a:lnTo>
                    <a:pt x="3180125" y="268816"/>
                  </a:lnTo>
                  <a:lnTo>
                    <a:pt x="3193041" y="318957"/>
                  </a:lnTo>
                  <a:lnTo>
                    <a:pt x="3202494" y="369716"/>
                  </a:lnTo>
                  <a:lnTo>
                    <a:pt x="3208179" y="421079"/>
                  </a:lnTo>
                  <a:lnTo>
                    <a:pt x="3209789" y="473027"/>
                  </a:lnTo>
                  <a:lnTo>
                    <a:pt x="3211100" y="508563"/>
                  </a:lnTo>
                  <a:lnTo>
                    <a:pt x="3217566" y="579176"/>
                  </a:lnTo>
                  <a:lnTo>
                    <a:pt x="3218610" y="614712"/>
                  </a:lnTo>
                  <a:lnTo>
                    <a:pt x="3216090" y="664715"/>
                  </a:lnTo>
                  <a:lnTo>
                    <a:pt x="3211154" y="714461"/>
                  </a:lnTo>
                  <a:lnTo>
                    <a:pt x="3204803" y="764034"/>
                  </a:lnTo>
                  <a:lnTo>
                    <a:pt x="3198042" y="813519"/>
                  </a:lnTo>
                  <a:lnTo>
                    <a:pt x="3191875" y="863001"/>
                  </a:lnTo>
                  <a:lnTo>
                    <a:pt x="3185923" y="914469"/>
                  </a:lnTo>
                  <a:lnTo>
                    <a:pt x="3178057" y="966236"/>
                  </a:lnTo>
                  <a:lnTo>
                    <a:pt x="3166158" y="1017482"/>
                  </a:lnTo>
                  <a:lnTo>
                    <a:pt x="3148107" y="1067385"/>
                  </a:lnTo>
                  <a:lnTo>
                    <a:pt x="3131479" y="1102047"/>
                  </a:lnTo>
                  <a:lnTo>
                    <a:pt x="3113101" y="1135556"/>
                  </a:lnTo>
                  <a:lnTo>
                    <a:pt x="3093057" y="1168010"/>
                  </a:lnTo>
                  <a:lnTo>
                    <a:pt x="3071429" y="1199503"/>
                  </a:lnTo>
                  <a:lnTo>
                    <a:pt x="3027517" y="1234873"/>
                  </a:lnTo>
                  <a:lnTo>
                    <a:pt x="3001245" y="1245172"/>
                  </a:lnTo>
                  <a:lnTo>
                    <a:pt x="2984019" y="1250145"/>
                  </a:lnTo>
                  <a:close/>
                </a:path>
              </a:pathLst>
            </a:custGeom>
            <a:solidFill>
              <a:srgbClr val="FDC8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664251"/>
              <a:ext cx="4538345" cy="742949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1028700" y="4785109"/>
            <a:ext cx="3846829" cy="4490720"/>
            <a:chOff x="1028700" y="4785109"/>
            <a:chExt cx="3846829" cy="4490720"/>
          </a:xfrm>
        </p:grpSpPr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8700" y="4785109"/>
              <a:ext cx="3581041" cy="370693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81344" y="7850514"/>
              <a:ext cx="1493640" cy="142487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416411" y="7885146"/>
              <a:ext cx="1428115" cy="1360170"/>
            </a:xfrm>
            <a:custGeom>
              <a:avLst/>
              <a:gdLst/>
              <a:ahLst/>
              <a:cxnLst/>
              <a:rect l="l" t="t" r="r" b="b"/>
              <a:pathLst>
                <a:path w="1428114" h="1360170">
                  <a:moveTo>
                    <a:pt x="1251784" y="1359702"/>
                  </a:moveTo>
                  <a:lnTo>
                    <a:pt x="176068" y="1359702"/>
                  </a:lnTo>
                  <a:lnTo>
                    <a:pt x="167419" y="1359490"/>
                  </a:lnTo>
                  <a:lnTo>
                    <a:pt x="124958" y="1352122"/>
                  </a:lnTo>
                  <a:lnTo>
                    <a:pt x="85559" y="1334658"/>
                  </a:lnTo>
                  <a:lnTo>
                    <a:pt x="51569" y="1308132"/>
                  </a:lnTo>
                  <a:lnTo>
                    <a:pt x="25043" y="1274142"/>
                  </a:lnTo>
                  <a:lnTo>
                    <a:pt x="7579" y="1234743"/>
                  </a:lnTo>
                  <a:lnTo>
                    <a:pt x="211" y="1192282"/>
                  </a:lnTo>
                  <a:lnTo>
                    <a:pt x="0" y="1183633"/>
                  </a:lnTo>
                  <a:lnTo>
                    <a:pt x="0" y="176068"/>
                  </a:lnTo>
                  <a:lnTo>
                    <a:pt x="5277" y="133277"/>
                  </a:lnTo>
                  <a:lnTo>
                    <a:pt x="20788" y="93069"/>
                  </a:lnTo>
                  <a:lnTo>
                    <a:pt x="45602" y="57835"/>
                  </a:lnTo>
                  <a:lnTo>
                    <a:pt x="78250" y="29672"/>
                  </a:lnTo>
                  <a:lnTo>
                    <a:pt x="116762" y="10287"/>
                  </a:lnTo>
                  <a:lnTo>
                    <a:pt x="158810" y="845"/>
                  </a:lnTo>
                  <a:lnTo>
                    <a:pt x="176068" y="0"/>
                  </a:lnTo>
                  <a:lnTo>
                    <a:pt x="1251784" y="0"/>
                  </a:lnTo>
                  <a:lnTo>
                    <a:pt x="1294575" y="5277"/>
                  </a:lnTo>
                  <a:lnTo>
                    <a:pt x="1334783" y="20788"/>
                  </a:lnTo>
                  <a:lnTo>
                    <a:pt x="1370017" y="45602"/>
                  </a:lnTo>
                  <a:lnTo>
                    <a:pt x="1398179" y="78250"/>
                  </a:lnTo>
                  <a:lnTo>
                    <a:pt x="1417565" y="116762"/>
                  </a:lnTo>
                  <a:lnTo>
                    <a:pt x="1427007" y="158810"/>
                  </a:lnTo>
                  <a:lnTo>
                    <a:pt x="1427853" y="176068"/>
                  </a:lnTo>
                  <a:lnTo>
                    <a:pt x="1427853" y="1183633"/>
                  </a:lnTo>
                  <a:lnTo>
                    <a:pt x="1422574" y="1226424"/>
                  </a:lnTo>
                  <a:lnTo>
                    <a:pt x="1407064" y="1266632"/>
                  </a:lnTo>
                  <a:lnTo>
                    <a:pt x="1382250" y="1301866"/>
                  </a:lnTo>
                  <a:lnTo>
                    <a:pt x="1349602" y="1330028"/>
                  </a:lnTo>
                  <a:lnTo>
                    <a:pt x="1311090" y="1349414"/>
                  </a:lnTo>
                  <a:lnTo>
                    <a:pt x="1269042" y="1358856"/>
                  </a:lnTo>
                  <a:lnTo>
                    <a:pt x="1251784" y="1359702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54522" y="4785109"/>
            <a:ext cx="6886574" cy="4486274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320748" y="4794634"/>
            <a:ext cx="5314949" cy="4486274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2047078" y="1450358"/>
            <a:ext cx="15307310" cy="275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30450">
              <a:lnSpc>
                <a:spcPct val="123200"/>
              </a:lnSpc>
              <a:spcBef>
                <a:spcPts val="100"/>
              </a:spcBef>
            </a:pPr>
            <a:r>
              <a:rPr sz="3500" b="1" spc="330" dirty="0">
                <a:solidFill>
                  <a:srgbClr val="FFFFFF"/>
                </a:solidFill>
                <a:latin typeface="Trebuchet MS"/>
                <a:cs typeface="Trebuchet MS"/>
              </a:rPr>
              <a:t>Layanan</a:t>
            </a:r>
            <a:r>
              <a:rPr sz="3500" b="1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spc="254" dirty="0">
                <a:solidFill>
                  <a:srgbClr val="FFFFFF"/>
                </a:solidFill>
                <a:latin typeface="Trebuchet MS"/>
                <a:cs typeface="Trebuchet MS"/>
              </a:rPr>
              <a:t>informasi</a:t>
            </a:r>
            <a:r>
              <a:rPr sz="3500" b="1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spc="380" dirty="0">
                <a:solidFill>
                  <a:srgbClr val="FFFFFF"/>
                </a:solidFill>
                <a:latin typeface="Trebuchet MS"/>
                <a:cs typeface="Trebuchet MS"/>
              </a:rPr>
              <a:t>hukum</a:t>
            </a:r>
            <a:r>
              <a:rPr sz="3500" b="1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spc="370" dirty="0">
                <a:solidFill>
                  <a:srgbClr val="FFFFFF"/>
                </a:solidFill>
                <a:latin typeface="Trebuchet MS"/>
                <a:cs typeface="Trebuchet MS"/>
              </a:rPr>
              <a:t>bagi</a:t>
            </a:r>
            <a:r>
              <a:rPr sz="3500" b="1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spc="385" dirty="0">
                <a:solidFill>
                  <a:srgbClr val="FFFFFF"/>
                </a:solidFill>
                <a:latin typeface="Trebuchet MS"/>
                <a:cs typeface="Trebuchet MS"/>
              </a:rPr>
              <a:t>penyandang</a:t>
            </a:r>
            <a:r>
              <a:rPr sz="3500" b="1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spc="240" dirty="0">
                <a:solidFill>
                  <a:srgbClr val="FFFFFF"/>
                </a:solidFill>
                <a:latin typeface="Trebuchet MS"/>
                <a:cs typeface="Trebuchet MS"/>
              </a:rPr>
              <a:t>disabilitas </a:t>
            </a:r>
            <a:r>
              <a:rPr sz="3500" b="1" spc="140" dirty="0">
                <a:solidFill>
                  <a:srgbClr val="FFFFFF"/>
                </a:solidFill>
                <a:latin typeface="Trebuchet MS"/>
                <a:cs typeface="Trebuchet MS"/>
              </a:rPr>
              <a:t>(Nilai:</a:t>
            </a:r>
            <a:r>
              <a:rPr sz="35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500" b="1" spc="145" dirty="0">
                <a:solidFill>
                  <a:srgbClr val="FFFFFF"/>
                </a:solidFill>
                <a:latin typeface="Trebuchet MS"/>
                <a:cs typeface="Trebuchet MS"/>
              </a:rPr>
              <a:t>2)</a:t>
            </a:r>
            <a:endParaRPr sz="3500">
              <a:latin typeface="Trebuchet MS"/>
              <a:cs typeface="Trebuchet MS"/>
            </a:endParaRPr>
          </a:p>
          <a:p>
            <a:pPr marL="12700" marR="5080">
              <a:lnSpc>
                <a:spcPct val="102499"/>
              </a:lnSpc>
              <a:spcBef>
                <a:spcPts val="1880"/>
              </a:spcBef>
            </a:pPr>
            <a:r>
              <a:rPr sz="2500" spc="85" dirty="0">
                <a:solidFill>
                  <a:srgbClr val="F7FAFA"/>
                </a:solidFill>
                <a:latin typeface="Lucida Sans Unicode"/>
                <a:cs typeface="Lucida Sans Unicode"/>
              </a:rPr>
              <a:t>Tersedianya</a:t>
            </a:r>
            <a:r>
              <a:rPr sz="2500" spc="-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55" dirty="0">
                <a:solidFill>
                  <a:srgbClr val="F7FAFA"/>
                </a:solidFill>
                <a:latin typeface="Lucida Sans Unicode"/>
                <a:cs typeface="Lucida Sans Unicode"/>
              </a:rPr>
              <a:t>layanan</a:t>
            </a:r>
            <a:r>
              <a:rPr sz="2500" spc="-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F7FAFA"/>
                </a:solidFill>
                <a:latin typeface="Lucida Sans Unicode"/>
                <a:cs typeface="Lucida Sans Unicode"/>
              </a:rPr>
              <a:t>informasi</a:t>
            </a:r>
            <a:r>
              <a:rPr sz="2500" spc="-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55" dirty="0">
                <a:solidFill>
                  <a:srgbClr val="F7FAFA"/>
                </a:solidFill>
                <a:latin typeface="Lucida Sans Unicode"/>
                <a:cs typeface="Lucida Sans Unicode"/>
              </a:rPr>
              <a:t>hukum</a:t>
            </a:r>
            <a:r>
              <a:rPr sz="2500" spc="-2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20" dirty="0">
                <a:solidFill>
                  <a:srgbClr val="F7FAFA"/>
                </a:solidFill>
                <a:latin typeface="Lucida Sans Unicode"/>
                <a:cs typeface="Lucida Sans Unicode"/>
              </a:rPr>
              <a:t>bagi</a:t>
            </a:r>
            <a:r>
              <a:rPr sz="2500" spc="-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50" dirty="0">
                <a:solidFill>
                  <a:srgbClr val="F7FAFA"/>
                </a:solidFill>
                <a:latin typeface="Lucida Sans Unicode"/>
                <a:cs typeface="Lucida Sans Unicode"/>
              </a:rPr>
              <a:t>penyandang</a:t>
            </a:r>
            <a:r>
              <a:rPr sz="2500" spc="-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50" dirty="0">
                <a:solidFill>
                  <a:srgbClr val="F7FAFA"/>
                </a:solidFill>
                <a:latin typeface="Lucida Sans Unicode"/>
                <a:cs typeface="Lucida Sans Unicode"/>
              </a:rPr>
              <a:t>disabilitas</a:t>
            </a:r>
            <a:r>
              <a:rPr sz="2500" spc="-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70" dirty="0">
                <a:solidFill>
                  <a:srgbClr val="F7FAFA"/>
                </a:solidFill>
                <a:latin typeface="Lucida Sans Unicode"/>
                <a:cs typeface="Lucida Sans Unicode"/>
              </a:rPr>
              <a:t>secara</a:t>
            </a:r>
            <a:r>
              <a:rPr sz="2500" spc="-2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F7FAFA"/>
                </a:solidFill>
                <a:latin typeface="Lucida Sans Unicode"/>
                <a:cs typeface="Lucida Sans Unicode"/>
              </a:rPr>
              <a:t>elektronik</a:t>
            </a:r>
            <a:r>
              <a:rPr sz="2500" spc="-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25" dirty="0">
                <a:solidFill>
                  <a:srgbClr val="F7FAFA"/>
                </a:solidFill>
                <a:latin typeface="Lucida Sans Unicode"/>
                <a:cs typeface="Lucida Sans Unicode"/>
              </a:rPr>
              <a:t>ataupun </a:t>
            </a:r>
            <a:r>
              <a:rPr sz="2500" spc="60" dirty="0">
                <a:solidFill>
                  <a:srgbClr val="F7FAFA"/>
                </a:solidFill>
                <a:latin typeface="Lucida Sans Unicode"/>
                <a:cs typeface="Lucida Sans Unicode"/>
              </a:rPr>
              <a:t>non</a:t>
            </a:r>
            <a:r>
              <a:rPr sz="25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-30" dirty="0">
                <a:solidFill>
                  <a:srgbClr val="F7FAFA"/>
                </a:solidFill>
                <a:latin typeface="Lucida Sans Unicode"/>
                <a:cs typeface="Lucida Sans Unicode"/>
              </a:rPr>
              <a:t>elektronik,</a:t>
            </a:r>
            <a:r>
              <a:rPr sz="25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F7FAFA"/>
                </a:solidFill>
                <a:latin typeface="Lucida Sans Unicode"/>
                <a:cs typeface="Lucida Sans Unicode"/>
              </a:rPr>
              <a:t>seperti: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50" dirty="0">
                <a:solidFill>
                  <a:srgbClr val="F7FAFA"/>
                </a:solidFill>
                <a:latin typeface="Lucida Sans Unicode"/>
                <a:cs typeface="Lucida Sans Unicode"/>
              </a:rPr>
              <a:t>Dokumen</a:t>
            </a:r>
            <a:r>
              <a:rPr sz="25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80" dirty="0">
                <a:solidFill>
                  <a:srgbClr val="F7FAFA"/>
                </a:solidFill>
                <a:latin typeface="Lucida Sans Unicode"/>
                <a:cs typeface="Lucida Sans Unicode"/>
              </a:rPr>
              <a:t>dalam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75" dirty="0">
                <a:solidFill>
                  <a:srgbClr val="F7FAFA"/>
                </a:solidFill>
                <a:latin typeface="Lucida Sans Unicode"/>
                <a:cs typeface="Lucida Sans Unicode"/>
              </a:rPr>
              <a:t>format</a:t>
            </a:r>
            <a:r>
              <a:rPr sz="25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F7FAFA"/>
                </a:solidFill>
                <a:latin typeface="Lucida Sans Unicode"/>
                <a:cs typeface="Lucida Sans Unicode"/>
              </a:rPr>
              <a:t>braille,</a:t>
            </a:r>
            <a:r>
              <a:rPr sz="25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05" dirty="0">
                <a:solidFill>
                  <a:srgbClr val="F7FAFA"/>
                </a:solidFill>
                <a:latin typeface="Lucida Sans Unicode"/>
                <a:cs typeface="Lucida Sans Unicode"/>
              </a:rPr>
              <a:t>Penerjemah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90" dirty="0">
                <a:solidFill>
                  <a:srgbClr val="F7FAFA"/>
                </a:solidFill>
                <a:latin typeface="Lucida Sans Unicode"/>
                <a:cs typeface="Lucida Sans Unicode"/>
              </a:rPr>
              <a:t>Bahasa</a:t>
            </a:r>
            <a:r>
              <a:rPr sz="25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F7FAFA"/>
                </a:solidFill>
                <a:latin typeface="Lucida Sans Unicode"/>
                <a:cs typeface="Lucida Sans Unicode"/>
              </a:rPr>
              <a:t>Isyarat,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-20" dirty="0">
                <a:solidFill>
                  <a:srgbClr val="F7FAFA"/>
                </a:solidFill>
                <a:latin typeface="Lucida Sans Unicode"/>
                <a:cs typeface="Lucida Sans Unicode"/>
              </a:rPr>
              <a:t>Teks</a:t>
            </a:r>
            <a:r>
              <a:rPr sz="2500" spc="-4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40" dirty="0">
                <a:solidFill>
                  <a:srgbClr val="F7FAFA"/>
                </a:solidFill>
                <a:latin typeface="Lucida Sans Unicode"/>
                <a:cs typeface="Lucida Sans Unicode"/>
              </a:rPr>
              <a:t>dan </a:t>
            </a:r>
            <a:r>
              <a:rPr sz="2500" spc="105" dirty="0">
                <a:solidFill>
                  <a:srgbClr val="F7FAFA"/>
                </a:solidFill>
                <a:latin typeface="Lucida Sans Unicode"/>
                <a:cs typeface="Lucida Sans Unicode"/>
              </a:rPr>
              <a:t>caption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220" dirty="0">
                <a:solidFill>
                  <a:srgbClr val="F7FAFA"/>
                </a:solidFill>
                <a:latin typeface="Lucida Sans Unicode"/>
                <a:cs typeface="Lucida Sans Unicode"/>
              </a:rPr>
              <a:t>pada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50" dirty="0">
                <a:solidFill>
                  <a:srgbClr val="F7FAFA"/>
                </a:solidFill>
                <a:latin typeface="Lucida Sans Unicode"/>
                <a:cs typeface="Lucida Sans Unicode"/>
              </a:rPr>
              <a:t>media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F7FAFA"/>
                </a:solidFill>
                <a:latin typeface="Lucida Sans Unicode"/>
                <a:cs typeface="Lucida Sans Unicode"/>
              </a:rPr>
              <a:t>video;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70" dirty="0">
                <a:solidFill>
                  <a:srgbClr val="F7FAFA"/>
                </a:solidFill>
                <a:latin typeface="Lucida Sans Unicode"/>
                <a:cs typeface="Lucida Sans Unicode"/>
              </a:rPr>
              <a:t>atau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215" dirty="0">
                <a:solidFill>
                  <a:srgbClr val="F7FAFA"/>
                </a:solidFill>
                <a:latin typeface="Lucida Sans Unicode"/>
                <a:cs typeface="Lucida Sans Unicode"/>
              </a:rPr>
              <a:t>Pembaca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14" dirty="0">
                <a:solidFill>
                  <a:srgbClr val="F7FAFA"/>
                </a:solidFill>
                <a:latin typeface="Lucida Sans Unicode"/>
                <a:cs typeface="Lucida Sans Unicode"/>
              </a:rPr>
              <a:t>layar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90" dirty="0">
                <a:solidFill>
                  <a:srgbClr val="F7FAFA"/>
                </a:solidFill>
                <a:latin typeface="Lucida Sans Unicode"/>
                <a:cs typeface="Lucida Sans Unicode"/>
              </a:rPr>
              <a:t>(</a:t>
            </a:r>
            <a:r>
              <a:rPr sz="2500" i="1" spc="90" dirty="0">
                <a:solidFill>
                  <a:srgbClr val="F7FAFA"/>
                </a:solidFill>
                <a:latin typeface="Verdana"/>
                <a:cs typeface="Verdana"/>
              </a:rPr>
              <a:t>screen</a:t>
            </a:r>
            <a:r>
              <a:rPr sz="2500" i="1" spc="-45" dirty="0">
                <a:solidFill>
                  <a:srgbClr val="F7FAFA"/>
                </a:solidFill>
                <a:latin typeface="Verdana"/>
                <a:cs typeface="Verdana"/>
              </a:rPr>
              <a:t> </a:t>
            </a:r>
            <a:r>
              <a:rPr sz="2500" i="1" spc="80" dirty="0">
                <a:solidFill>
                  <a:srgbClr val="F7FAFA"/>
                </a:solidFill>
                <a:latin typeface="Verdana"/>
                <a:cs typeface="Verdana"/>
              </a:rPr>
              <a:t>reader</a:t>
            </a:r>
            <a:r>
              <a:rPr sz="2500" spc="80" dirty="0">
                <a:solidFill>
                  <a:srgbClr val="F7FAFA"/>
                </a:solidFill>
                <a:latin typeface="Lucida Sans Unicode"/>
                <a:cs typeface="Lucida Sans Unicode"/>
              </a:rPr>
              <a:t>)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220" dirty="0">
                <a:solidFill>
                  <a:srgbClr val="F7FAFA"/>
                </a:solidFill>
                <a:latin typeface="Lucida Sans Unicode"/>
                <a:cs typeface="Lucida Sans Unicode"/>
              </a:rPr>
              <a:t>pada</a:t>
            </a:r>
            <a:r>
              <a:rPr sz="2500" spc="-4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F7FAFA"/>
                </a:solidFill>
                <a:latin typeface="Lucida Sans Unicode"/>
                <a:cs typeface="Lucida Sans Unicode"/>
              </a:rPr>
              <a:t>situs</a:t>
            </a:r>
            <a:r>
              <a:rPr sz="2500" spc="-3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2500" spc="110" dirty="0">
                <a:solidFill>
                  <a:srgbClr val="F7FAFA"/>
                </a:solidFill>
                <a:latin typeface="Lucida Sans Unicode"/>
                <a:cs typeface="Lucida Sans Unicode"/>
              </a:rPr>
              <a:t>web</a:t>
            </a:r>
            <a:endParaRPr sz="2500">
              <a:latin typeface="Lucida Sans Unicode"/>
              <a:cs typeface="Lucida Sans Unicod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311772" y="1550446"/>
            <a:ext cx="34480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215" dirty="0">
                <a:solidFill>
                  <a:srgbClr val="1B1B73"/>
                </a:solidFill>
                <a:latin typeface="Trebuchet MS"/>
                <a:cs typeface="Trebuchet MS"/>
              </a:rPr>
              <a:t>4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36" name="object 36" descr="$PPTXTitle"/>
          <p:cNvSpPr txBox="1">
            <a:spLocks noGrp="1"/>
          </p:cNvSpPr>
          <p:nvPr>
            <p:ph type="title"/>
          </p:nvPr>
        </p:nvSpPr>
        <p:spPr>
          <a:xfrm>
            <a:off x="385541" y="299485"/>
            <a:ext cx="1554416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5" dirty="0"/>
              <a:t>VARIABEL</a:t>
            </a:r>
            <a:r>
              <a:rPr spc="-330" dirty="0"/>
              <a:t> </a:t>
            </a:r>
            <a:r>
              <a:rPr dirty="0"/>
              <a:t>IV:</a:t>
            </a:r>
            <a:r>
              <a:rPr spc="290" dirty="0"/>
              <a:t>  </a:t>
            </a:r>
            <a:r>
              <a:rPr sz="7800" spc="419" baseline="1068" dirty="0"/>
              <a:t>PENGEMBANGAN</a:t>
            </a:r>
            <a:r>
              <a:rPr sz="7800" spc="-450" baseline="1068" dirty="0"/>
              <a:t> </a:t>
            </a:r>
            <a:r>
              <a:rPr sz="7800" spc="254" baseline="1068" dirty="0"/>
              <a:t>JDIH</a:t>
            </a:r>
            <a:r>
              <a:rPr sz="7800" spc="-465" baseline="1068" dirty="0"/>
              <a:t> </a:t>
            </a:r>
            <a:r>
              <a:rPr sz="7800" baseline="1068" dirty="0"/>
              <a:t>(NILAI:</a:t>
            </a:r>
            <a:r>
              <a:rPr sz="7800" spc="-457" baseline="1068" dirty="0"/>
              <a:t> </a:t>
            </a:r>
            <a:r>
              <a:rPr sz="7800" spc="-37" baseline="1068" dirty="0"/>
              <a:t>10)</a:t>
            </a:r>
            <a:endParaRPr sz="7800" baseline="1068"/>
          </a:p>
        </p:txBody>
      </p:sp>
      <p:sp>
        <p:nvSpPr>
          <p:cNvPr id="37" name="object 37"/>
          <p:cNvSpPr txBox="1"/>
          <p:nvPr/>
        </p:nvSpPr>
        <p:spPr>
          <a:xfrm>
            <a:off x="2524787" y="7844023"/>
            <a:ext cx="2385695" cy="2376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9169" marR="37465">
              <a:lnSpc>
                <a:spcPct val="112500"/>
              </a:lnSpc>
              <a:spcBef>
                <a:spcPts val="100"/>
              </a:spcBef>
            </a:pPr>
            <a:r>
              <a:rPr sz="2500" b="1" spc="204" dirty="0">
                <a:solidFill>
                  <a:srgbClr val="FF3131"/>
                </a:solidFill>
                <a:latin typeface="Trebuchet MS"/>
                <a:cs typeface="Trebuchet MS"/>
              </a:rPr>
              <a:t>Data </a:t>
            </a: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5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sz="2500">
              <a:latin typeface="Trebuchet MS"/>
              <a:cs typeface="Trebuchet MS"/>
            </a:endParaRPr>
          </a:p>
          <a:p>
            <a:pPr marL="12700" marR="5080">
              <a:lnSpc>
                <a:spcPct val="111800"/>
              </a:lnSpc>
              <a:spcBef>
                <a:spcPts val="5"/>
              </a:spcBef>
            </a:pPr>
            <a:r>
              <a:rPr sz="1900" b="1" spc="110" dirty="0">
                <a:solidFill>
                  <a:srgbClr val="002960"/>
                </a:solidFill>
                <a:latin typeface="Trebuchet MS"/>
                <a:cs typeface="Trebuchet MS"/>
              </a:rPr>
              <a:t>pdf</a:t>
            </a:r>
            <a:r>
              <a:rPr sz="1900" b="1" spc="-8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1900" b="1" spc="135" dirty="0">
                <a:solidFill>
                  <a:srgbClr val="002960"/>
                </a:solidFill>
                <a:latin typeface="Trebuchet MS"/>
                <a:cs typeface="Trebuchet MS"/>
              </a:rPr>
              <a:t>dokumentasi </a:t>
            </a:r>
            <a:r>
              <a:rPr sz="1900" b="1" spc="85" dirty="0">
                <a:solidFill>
                  <a:srgbClr val="002960"/>
                </a:solidFill>
                <a:latin typeface="Trebuchet MS"/>
                <a:cs typeface="Trebuchet MS"/>
              </a:rPr>
              <a:t>disertai</a:t>
            </a:r>
            <a:r>
              <a:rPr sz="1900" b="1" spc="-65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1900" b="1" spc="145" dirty="0">
                <a:solidFill>
                  <a:srgbClr val="002960"/>
                </a:solidFill>
                <a:latin typeface="Trebuchet MS"/>
                <a:cs typeface="Trebuchet MS"/>
              </a:rPr>
              <a:t>narasi</a:t>
            </a:r>
            <a:r>
              <a:rPr sz="1900" b="1" spc="-60" dirty="0">
                <a:solidFill>
                  <a:srgbClr val="002960"/>
                </a:solidFill>
                <a:latin typeface="Trebuchet MS"/>
                <a:cs typeface="Trebuchet MS"/>
              </a:rPr>
              <a:t> </a:t>
            </a:r>
            <a:r>
              <a:rPr sz="1900" b="1" spc="175" dirty="0">
                <a:solidFill>
                  <a:srgbClr val="002960"/>
                </a:solidFill>
                <a:latin typeface="Trebuchet MS"/>
                <a:cs typeface="Trebuchet MS"/>
              </a:rPr>
              <a:t>dan </a:t>
            </a:r>
            <a:r>
              <a:rPr sz="1900" b="1" spc="125" dirty="0">
                <a:solidFill>
                  <a:srgbClr val="002960"/>
                </a:solidFill>
                <a:latin typeface="Trebuchet MS"/>
                <a:cs typeface="Trebuchet MS"/>
              </a:rPr>
              <a:t>tautan</a:t>
            </a:r>
            <a:endParaRPr sz="1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5460" cy="1719580"/>
          </a:xfrm>
          <a:custGeom>
            <a:avLst/>
            <a:gdLst/>
            <a:ahLst/>
            <a:cxnLst/>
            <a:rect l="l" t="t" r="r" b="b"/>
            <a:pathLst>
              <a:path w="18285460" h="1719580">
                <a:moveTo>
                  <a:pt x="17907001" y="1719416"/>
                </a:moveTo>
                <a:lnTo>
                  <a:pt x="380999" y="1719416"/>
                </a:lnTo>
                <a:lnTo>
                  <a:pt x="333208" y="1716447"/>
                </a:lnTo>
                <a:lnTo>
                  <a:pt x="287187" y="1707780"/>
                </a:lnTo>
                <a:lnTo>
                  <a:pt x="243296" y="1693770"/>
                </a:lnTo>
                <a:lnTo>
                  <a:pt x="201889" y="1674776"/>
                </a:lnTo>
                <a:lnTo>
                  <a:pt x="163326" y="1651153"/>
                </a:lnTo>
                <a:lnTo>
                  <a:pt x="127962" y="1623260"/>
                </a:lnTo>
                <a:lnTo>
                  <a:pt x="96155" y="1591453"/>
                </a:lnTo>
                <a:lnTo>
                  <a:pt x="68262" y="1556089"/>
                </a:lnTo>
                <a:lnTo>
                  <a:pt x="44640" y="1517526"/>
                </a:lnTo>
                <a:lnTo>
                  <a:pt x="25645" y="1476120"/>
                </a:lnTo>
                <a:lnTo>
                  <a:pt x="11636" y="1432228"/>
                </a:lnTo>
                <a:lnTo>
                  <a:pt x="2968" y="1386208"/>
                </a:lnTo>
                <a:lnTo>
                  <a:pt x="0" y="1338416"/>
                </a:lnTo>
                <a:lnTo>
                  <a:pt x="0" y="224250"/>
                </a:lnTo>
                <a:lnTo>
                  <a:pt x="2968" y="176458"/>
                </a:lnTo>
                <a:lnTo>
                  <a:pt x="11636" y="130438"/>
                </a:lnTo>
                <a:lnTo>
                  <a:pt x="25645" y="86546"/>
                </a:lnTo>
                <a:lnTo>
                  <a:pt x="44640" y="45140"/>
                </a:lnTo>
                <a:lnTo>
                  <a:pt x="68262" y="6576"/>
                </a:lnTo>
                <a:lnTo>
                  <a:pt x="73449" y="0"/>
                </a:lnTo>
                <a:lnTo>
                  <a:pt x="18214550" y="0"/>
                </a:lnTo>
                <a:lnTo>
                  <a:pt x="18243360" y="45140"/>
                </a:lnTo>
                <a:lnTo>
                  <a:pt x="18262355" y="86546"/>
                </a:lnTo>
                <a:lnTo>
                  <a:pt x="18276364" y="130438"/>
                </a:lnTo>
                <a:lnTo>
                  <a:pt x="18285032" y="176458"/>
                </a:lnTo>
                <a:lnTo>
                  <a:pt x="18285290" y="180616"/>
                </a:lnTo>
                <a:lnTo>
                  <a:pt x="18285290" y="1382050"/>
                </a:lnTo>
                <a:lnTo>
                  <a:pt x="18276364" y="1432228"/>
                </a:lnTo>
                <a:lnTo>
                  <a:pt x="18262355" y="1476120"/>
                </a:lnTo>
                <a:lnTo>
                  <a:pt x="18243360" y="1517526"/>
                </a:lnTo>
                <a:lnTo>
                  <a:pt x="18219738" y="1556089"/>
                </a:lnTo>
                <a:lnTo>
                  <a:pt x="18191844" y="1591453"/>
                </a:lnTo>
                <a:lnTo>
                  <a:pt x="18160037" y="1623260"/>
                </a:lnTo>
                <a:lnTo>
                  <a:pt x="18124674" y="1651153"/>
                </a:lnTo>
                <a:lnTo>
                  <a:pt x="18086110" y="1674776"/>
                </a:lnTo>
                <a:lnTo>
                  <a:pt x="18044704" y="1693770"/>
                </a:lnTo>
                <a:lnTo>
                  <a:pt x="18000812" y="1707780"/>
                </a:lnTo>
                <a:lnTo>
                  <a:pt x="17954792" y="1716447"/>
                </a:lnTo>
                <a:lnTo>
                  <a:pt x="17907001" y="1719416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93975" y="9042396"/>
            <a:ext cx="4194024" cy="77152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3211289" y="1281587"/>
            <a:ext cx="1152525" cy="1102360"/>
            <a:chOff x="13211289" y="1281587"/>
            <a:chExt cx="1152525" cy="11023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11289" y="1281587"/>
              <a:ext cx="1152346" cy="110206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238411" y="1308373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3577454" y="0"/>
            <a:ext cx="4711065" cy="9809480"/>
            <a:chOff x="13577454" y="0"/>
            <a:chExt cx="4711065" cy="980948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90352" y="8707201"/>
              <a:ext cx="1152346" cy="110206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417474" y="8733987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77454" y="1530948"/>
              <a:ext cx="4710544" cy="789084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37128" y="0"/>
              <a:ext cx="1419224" cy="172352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88187" y="0"/>
              <a:ext cx="1152524" cy="1146671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0" y="9305677"/>
            <a:ext cx="18288000" cy="981710"/>
            <a:chOff x="0" y="9305677"/>
            <a:chExt cx="18288000" cy="98171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80480" y="9305677"/>
              <a:ext cx="1962149" cy="98132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0" y="9822745"/>
              <a:ext cx="18288000" cy="464820"/>
            </a:xfrm>
            <a:custGeom>
              <a:avLst/>
              <a:gdLst/>
              <a:ahLst/>
              <a:cxnLst/>
              <a:rect l="l" t="t" r="r" b="b"/>
              <a:pathLst>
                <a:path w="18288000" h="464820">
                  <a:moveTo>
                    <a:pt x="18287999" y="464254"/>
                  </a:moveTo>
                  <a:lnTo>
                    <a:pt x="0" y="464254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464254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219400" y="1832685"/>
            <a:ext cx="809625" cy="822325"/>
          </a:xfrm>
          <a:custGeom>
            <a:avLst/>
            <a:gdLst/>
            <a:ahLst/>
            <a:cxnLst/>
            <a:rect l="l" t="t" r="r" b="b"/>
            <a:pathLst>
              <a:path w="809625" h="822325">
                <a:moveTo>
                  <a:pt x="404649" y="821751"/>
                </a:moveTo>
                <a:lnTo>
                  <a:pt x="357459" y="818987"/>
                </a:lnTo>
                <a:lnTo>
                  <a:pt x="311867" y="810900"/>
                </a:lnTo>
                <a:lnTo>
                  <a:pt x="268178" y="797798"/>
                </a:lnTo>
                <a:lnTo>
                  <a:pt x="226695" y="779989"/>
                </a:lnTo>
                <a:lnTo>
                  <a:pt x="187721" y="757783"/>
                </a:lnTo>
                <a:lnTo>
                  <a:pt x="151562" y="731487"/>
                </a:lnTo>
                <a:lnTo>
                  <a:pt x="118519" y="701409"/>
                </a:lnTo>
                <a:lnTo>
                  <a:pt x="88897" y="667857"/>
                </a:lnTo>
                <a:lnTo>
                  <a:pt x="62999" y="631141"/>
                </a:lnTo>
                <a:lnTo>
                  <a:pt x="41129" y="591568"/>
                </a:lnTo>
                <a:lnTo>
                  <a:pt x="23590" y="549447"/>
                </a:lnTo>
                <a:lnTo>
                  <a:pt x="10687" y="505086"/>
                </a:lnTo>
                <a:lnTo>
                  <a:pt x="2722" y="458792"/>
                </a:lnTo>
                <a:lnTo>
                  <a:pt x="0" y="410875"/>
                </a:lnTo>
                <a:lnTo>
                  <a:pt x="2722" y="362959"/>
                </a:lnTo>
                <a:lnTo>
                  <a:pt x="10687" y="316665"/>
                </a:lnTo>
                <a:lnTo>
                  <a:pt x="23590" y="272304"/>
                </a:lnTo>
                <a:lnTo>
                  <a:pt x="41129" y="230183"/>
                </a:lnTo>
                <a:lnTo>
                  <a:pt x="62999" y="190610"/>
                </a:lnTo>
                <a:lnTo>
                  <a:pt x="88897" y="153894"/>
                </a:lnTo>
                <a:lnTo>
                  <a:pt x="118519" y="120342"/>
                </a:lnTo>
                <a:lnTo>
                  <a:pt x="151562" y="90264"/>
                </a:lnTo>
                <a:lnTo>
                  <a:pt x="187721" y="63968"/>
                </a:lnTo>
                <a:lnTo>
                  <a:pt x="226695" y="41761"/>
                </a:lnTo>
                <a:lnTo>
                  <a:pt x="268178" y="23953"/>
                </a:lnTo>
                <a:lnTo>
                  <a:pt x="311867" y="10851"/>
                </a:lnTo>
                <a:lnTo>
                  <a:pt x="357459" y="2764"/>
                </a:lnTo>
                <a:lnTo>
                  <a:pt x="404649" y="0"/>
                </a:lnTo>
                <a:lnTo>
                  <a:pt x="451840" y="2764"/>
                </a:lnTo>
                <a:lnTo>
                  <a:pt x="497432" y="10851"/>
                </a:lnTo>
                <a:lnTo>
                  <a:pt x="541121" y="23953"/>
                </a:lnTo>
                <a:lnTo>
                  <a:pt x="582604" y="41761"/>
                </a:lnTo>
                <a:lnTo>
                  <a:pt x="621578" y="63968"/>
                </a:lnTo>
                <a:lnTo>
                  <a:pt x="657737" y="90264"/>
                </a:lnTo>
                <a:lnTo>
                  <a:pt x="690780" y="120342"/>
                </a:lnTo>
                <a:lnTo>
                  <a:pt x="720402" y="153894"/>
                </a:lnTo>
                <a:lnTo>
                  <a:pt x="746300" y="190610"/>
                </a:lnTo>
                <a:lnTo>
                  <a:pt x="768170" y="230183"/>
                </a:lnTo>
                <a:lnTo>
                  <a:pt x="785709" y="272304"/>
                </a:lnTo>
                <a:lnTo>
                  <a:pt x="798612" y="316665"/>
                </a:lnTo>
                <a:lnTo>
                  <a:pt x="806577" y="362959"/>
                </a:lnTo>
                <a:lnTo>
                  <a:pt x="809299" y="410875"/>
                </a:lnTo>
                <a:lnTo>
                  <a:pt x="806577" y="458792"/>
                </a:lnTo>
                <a:lnTo>
                  <a:pt x="798612" y="505086"/>
                </a:lnTo>
                <a:lnTo>
                  <a:pt x="785709" y="549447"/>
                </a:lnTo>
                <a:lnTo>
                  <a:pt x="768170" y="591568"/>
                </a:lnTo>
                <a:lnTo>
                  <a:pt x="746300" y="631141"/>
                </a:lnTo>
                <a:lnTo>
                  <a:pt x="720402" y="667857"/>
                </a:lnTo>
                <a:lnTo>
                  <a:pt x="690780" y="701409"/>
                </a:lnTo>
                <a:lnTo>
                  <a:pt x="657737" y="731487"/>
                </a:lnTo>
                <a:lnTo>
                  <a:pt x="621578" y="757783"/>
                </a:lnTo>
                <a:lnTo>
                  <a:pt x="582604" y="779989"/>
                </a:lnTo>
                <a:lnTo>
                  <a:pt x="541121" y="797798"/>
                </a:lnTo>
                <a:lnTo>
                  <a:pt x="497432" y="810900"/>
                </a:lnTo>
                <a:lnTo>
                  <a:pt x="451840" y="818987"/>
                </a:lnTo>
                <a:lnTo>
                  <a:pt x="404649" y="821751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40102" y="4653043"/>
            <a:ext cx="3248024" cy="477202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95113" y="3027619"/>
            <a:ext cx="104775" cy="10477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95113" y="3389569"/>
            <a:ext cx="104775" cy="10477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95113" y="3751519"/>
            <a:ext cx="104775" cy="104774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253502" y="1595558"/>
            <a:ext cx="10753725" cy="2379980"/>
          </a:xfrm>
          <a:prstGeom prst="rect">
            <a:avLst/>
          </a:prstGeom>
        </p:spPr>
        <p:txBody>
          <a:bodyPr vert="horz" wrap="square" lIns="0" tIns="267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10"/>
              </a:spcBef>
            </a:pPr>
            <a:r>
              <a:rPr sz="3100" b="1" spc="200" dirty="0">
                <a:solidFill>
                  <a:srgbClr val="00003B"/>
                </a:solidFill>
                <a:latin typeface="Trebuchet MS"/>
                <a:cs typeface="Trebuchet MS"/>
              </a:rPr>
              <a:t>Evaluasi</a:t>
            </a:r>
            <a:r>
              <a:rPr sz="3100" b="1" spc="-125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195" dirty="0">
                <a:solidFill>
                  <a:srgbClr val="00003B"/>
                </a:solidFill>
                <a:latin typeface="Trebuchet MS"/>
                <a:cs typeface="Trebuchet MS"/>
              </a:rPr>
              <a:t>Mandiri</a:t>
            </a:r>
            <a:r>
              <a:rPr sz="310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160" dirty="0">
                <a:solidFill>
                  <a:srgbClr val="00003B"/>
                </a:solidFill>
                <a:latin typeface="Trebuchet MS"/>
                <a:cs typeface="Trebuchet MS"/>
              </a:rPr>
              <a:t>(Nilai</a:t>
            </a:r>
            <a:r>
              <a:rPr sz="3100" b="1" spc="-12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3100" b="1" spc="-25" dirty="0">
                <a:solidFill>
                  <a:srgbClr val="00003B"/>
                </a:solidFill>
                <a:latin typeface="Trebuchet MS"/>
                <a:cs typeface="Trebuchet MS"/>
              </a:rPr>
              <a:t>1)</a:t>
            </a:r>
            <a:endParaRPr sz="3100">
              <a:latin typeface="Trebuchet MS"/>
              <a:cs typeface="Trebuchet MS"/>
            </a:endParaRPr>
          </a:p>
          <a:p>
            <a:pPr marL="509270" marR="5080" indent="-496570">
              <a:lnSpc>
                <a:spcPct val="103299"/>
              </a:lnSpc>
              <a:spcBef>
                <a:spcPts val="1405"/>
              </a:spcBef>
            </a:pPr>
            <a:r>
              <a:rPr sz="23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Evaluasi</a:t>
            </a:r>
            <a:r>
              <a:rPr sz="2300" spc="-6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mandiri</a:t>
            </a:r>
            <a:r>
              <a:rPr sz="2300" spc="-6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20" dirty="0">
                <a:solidFill>
                  <a:srgbClr val="00003B"/>
                </a:solidFill>
                <a:latin typeface="Lucida Sans Unicode"/>
                <a:cs typeface="Lucida Sans Unicode"/>
              </a:rPr>
              <a:t>penyelenggaraan</a:t>
            </a:r>
            <a:r>
              <a:rPr sz="2300" spc="-6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40" dirty="0">
                <a:solidFill>
                  <a:srgbClr val="00003B"/>
                </a:solidFill>
                <a:latin typeface="Lucida Sans Unicode"/>
                <a:cs typeface="Lucida Sans Unicode"/>
              </a:rPr>
              <a:t>layanan</a:t>
            </a:r>
            <a:r>
              <a:rPr sz="2300" spc="-6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JDIH</a:t>
            </a:r>
            <a:r>
              <a:rPr sz="2300" spc="-6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70" dirty="0">
                <a:solidFill>
                  <a:srgbClr val="00003B"/>
                </a:solidFill>
                <a:latin typeface="Lucida Sans Unicode"/>
                <a:cs typeface="Lucida Sans Unicode"/>
              </a:rPr>
              <a:t>paling</a:t>
            </a:r>
            <a:r>
              <a:rPr sz="2300" spc="-6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0003B"/>
                </a:solidFill>
                <a:latin typeface="Lucida Sans Unicode"/>
                <a:cs typeface="Lucida Sans Unicode"/>
              </a:rPr>
              <a:t>sedikit</a:t>
            </a:r>
            <a:r>
              <a:rPr sz="2300" spc="-6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90" dirty="0">
                <a:solidFill>
                  <a:srgbClr val="00003B"/>
                </a:solidFill>
                <a:latin typeface="Lucida Sans Unicode"/>
                <a:cs typeface="Lucida Sans Unicode"/>
              </a:rPr>
              <a:t>memuat: </a:t>
            </a:r>
            <a:r>
              <a:rPr sz="2300" spc="165" dirty="0">
                <a:solidFill>
                  <a:srgbClr val="00003B"/>
                </a:solidFill>
                <a:latin typeface="Lucida Sans Unicode"/>
                <a:cs typeface="Lucida Sans Unicode"/>
              </a:rPr>
              <a:t>gambaran</a:t>
            </a:r>
            <a:r>
              <a:rPr sz="2300" spc="-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40" dirty="0">
                <a:solidFill>
                  <a:srgbClr val="00003B"/>
                </a:solidFill>
                <a:latin typeface="Lucida Sans Unicode"/>
                <a:cs typeface="Lucida Sans Unicode"/>
              </a:rPr>
              <a:t>umum</a:t>
            </a:r>
            <a:r>
              <a:rPr sz="2300" spc="-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00" dirty="0">
                <a:solidFill>
                  <a:srgbClr val="00003B"/>
                </a:solidFill>
                <a:latin typeface="Lucida Sans Unicode"/>
                <a:cs typeface="Lucida Sans Unicode"/>
              </a:rPr>
              <a:t>pengelolaan</a:t>
            </a:r>
            <a:r>
              <a:rPr sz="2300" spc="-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65" dirty="0">
                <a:solidFill>
                  <a:srgbClr val="00003B"/>
                </a:solidFill>
                <a:latin typeface="Lucida Sans Unicode"/>
                <a:cs typeface="Lucida Sans Unicode"/>
              </a:rPr>
              <a:t>JDIH</a:t>
            </a:r>
            <a:r>
              <a:rPr sz="2300" spc="-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95" dirty="0">
                <a:solidFill>
                  <a:srgbClr val="00003B"/>
                </a:solidFill>
                <a:latin typeface="Lucida Sans Unicode"/>
                <a:cs typeface="Lucida Sans Unicode"/>
              </a:rPr>
              <a:t>berdasarkan</a:t>
            </a:r>
            <a:r>
              <a:rPr sz="2300" spc="-5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0003B"/>
                </a:solidFill>
                <a:latin typeface="Lucida Sans Unicode"/>
                <a:cs typeface="Lucida Sans Unicode"/>
              </a:rPr>
              <a:t>6</a:t>
            </a:r>
            <a:r>
              <a:rPr sz="2300" spc="-50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40" dirty="0">
                <a:solidFill>
                  <a:srgbClr val="00003B"/>
                </a:solidFill>
                <a:latin typeface="Lucida Sans Unicode"/>
                <a:cs typeface="Lucida Sans Unicode"/>
              </a:rPr>
              <a:t>aspek; </a:t>
            </a:r>
            <a:r>
              <a:rPr sz="2300" dirty="0">
                <a:solidFill>
                  <a:srgbClr val="00003B"/>
                </a:solidFill>
                <a:latin typeface="Lucida Sans Unicode"/>
                <a:cs typeface="Lucida Sans Unicode"/>
              </a:rPr>
              <a:t>Identifikasi</a:t>
            </a:r>
            <a:r>
              <a:rPr sz="2300" spc="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14" dirty="0">
                <a:solidFill>
                  <a:srgbClr val="00003B"/>
                </a:solidFill>
                <a:latin typeface="Lucida Sans Unicode"/>
                <a:cs typeface="Lucida Sans Unicode"/>
              </a:rPr>
              <a:t>kendala/hambatan</a:t>
            </a:r>
            <a:r>
              <a:rPr sz="2300" spc="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20" dirty="0">
                <a:solidFill>
                  <a:srgbClr val="00003B"/>
                </a:solidFill>
                <a:latin typeface="Lucida Sans Unicode"/>
                <a:cs typeface="Lucida Sans Unicode"/>
              </a:rPr>
              <a:t>penyelenggaraan</a:t>
            </a:r>
            <a:r>
              <a:rPr sz="2300" spc="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0003B"/>
                </a:solidFill>
                <a:latin typeface="Lucida Sans Unicode"/>
                <a:cs typeface="Lucida Sans Unicode"/>
              </a:rPr>
              <a:t>JDIH;</a:t>
            </a:r>
            <a:r>
              <a:rPr sz="2300" spc="1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25" dirty="0">
                <a:solidFill>
                  <a:srgbClr val="00003B"/>
                </a:solidFill>
                <a:latin typeface="Lucida Sans Unicode"/>
                <a:cs typeface="Lucida Sans Unicode"/>
              </a:rPr>
              <a:t>dan  </a:t>
            </a:r>
            <a:r>
              <a:rPr sz="2300" spc="145" dirty="0">
                <a:solidFill>
                  <a:srgbClr val="00003B"/>
                </a:solidFill>
                <a:latin typeface="Lucida Sans Unicode"/>
                <a:cs typeface="Lucida Sans Unicode"/>
              </a:rPr>
              <a:t>Rencana</a:t>
            </a:r>
            <a:r>
              <a:rPr sz="2300" spc="4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0003B"/>
                </a:solidFill>
                <a:latin typeface="Lucida Sans Unicode"/>
                <a:cs typeface="Lucida Sans Unicode"/>
              </a:rPr>
              <a:t>tindak</a:t>
            </a:r>
            <a:r>
              <a:rPr sz="2300" spc="4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dirty="0">
                <a:solidFill>
                  <a:srgbClr val="00003B"/>
                </a:solidFill>
                <a:latin typeface="Lucida Sans Unicode"/>
                <a:cs typeface="Lucida Sans Unicode"/>
              </a:rPr>
              <a:t>lanjut</a:t>
            </a:r>
            <a:r>
              <a:rPr sz="2300" spc="4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145" dirty="0">
                <a:solidFill>
                  <a:srgbClr val="00003B"/>
                </a:solidFill>
                <a:latin typeface="Lucida Sans Unicode"/>
                <a:cs typeface="Lucida Sans Unicode"/>
              </a:rPr>
              <a:t>pengembangan</a:t>
            </a:r>
            <a:r>
              <a:rPr sz="2300" spc="45" dirty="0">
                <a:solidFill>
                  <a:srgbClr val="00003B"/>
                </a:solidFill>
                <a:latin typeface="Lucida Sans Unicode"/>
                <a:cs typeface="Lucida Sans Unicode"/>
              </a:rPr>
              <a:t> </a:t>
            </a:r>
            <a:r>
              <a:rPr sz="2300" spc="-10" dirty="0">
                <a:solidFill>
                  <a:srgbClr val="00003B"/>
                </a:solidFill>
                <a:latin typeface="Lucida Sans Unicode"/>
                <a:cs typeface="Lucida Sans Unicode"/>
              </a:rPr>
              <a:t>JDIH.</a:t>
            </a:r>
            <a:endParaRPr sz="23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7520" y="1995194"/>
            <a:ext cx="253365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b="1" spc="125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endParaRPr sz="275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0" y="5013001"/>
            <a:ext cx="4759960" cy="3023235"/>
          </a:xfrm>
          <a:custGeom>
            <a:avLst/>
            <a:gdLst/>
            <a:ahLst/>
            <a:cxnLst/>
            <a:rect l="l" t="t" r="r" b="b"/>
            <a:pathLst>
              <a:path w="4759960" h="3023234">
                <a:moveTo>
                  <a:pt x="283079" y="3022798"/>
                </a:moveTo>
                <a:lnTo>
                  <a:pt x="232760" y="3022667"/>
                </a:lnTo>
                <a:lnTo>
                  <a:pt x="81487" y="3021382"/>
                </a:lnTo>
                <a:lnTo>
                  <a:pt x="0" y="3021307"/>
                </a:lnTo>
                <a:lnTo>
                  <a:pt x="0" y="99440"/>
                </a:lnTo>
                <a:lnTo>
                  <a:pt x="1167808" y="70191"/>
                </a:lnTo>
                <a:lnTo>
                  <a:pt x="1183955" y="80866"/>
                </a:lnTo>
                <a:lnTo>
                  <a:pt x="1199921" y="84269"/>
                </a:lnTo>
                <a:lnTo>
                  <a:pt x="1215695" y="80190"/>
                </a:lnTo>
                <a:lnTo>
                  <a:pt x="1231261" y="68424"/>
                </a:lnTo>
                <a:lnTo>
                  <a:pt x="1282084" y="69362"/>
                </a:lnTo>
                <a:lnTo>
                  <a:pt x="1332848" y="69026"/>
                </a:lnTo>
                <a:lnTo>
                  <a:pt x="1383562" y="67609"/>
                </a:lnTo>
                <a:lnTo>
                  <a:pt x="1434236" y="65306"/>
                </a:lnTo>
                <a:lnTo>
                  <a:pt x="1484878" y="62312"/>
                </a:lnTo>
                <a:lnTo>
                  <a:pt x="1535498" y="58820"/>
                </a:lnTo>
                <a:lnTo>
                  <a:pt x="1687312" y="47309"/>
                </a:lnTo>
                <a:lnTo>
                  <a:pt x="1737932" y="43774"/>
                </a:lnTo>
                <a:lnTo>
                  <a:pt x="1788574" y="40714"/>
                </a:lnTo>
                <a:lnTo>
                  <a:pt x="1839248" y="38324"/>
                </a:lnTo>
                <a:lnTo>
                  <a:pt x="1889962" y="36797"/>
                </a:lnTo>
                <a:lnTo>
                  <a:pt x="1940726" y="36330"/>
                </a:lnTo>
                <a:lnTo>
                  <a:pt x="1958039" y="34947"/>
                </a:lnTo>
                <a:lnTo>
                  <a:pt x="1975324" y="31563"/>
                </a:lnTo>
                <a:lnTo>
                  <a:pt x="2009921" y="23374"/>
                </a:lnTo>
                <a:lnTo>
                  <a:pt x="2022318" y="32672"/>
                </a:lnTo>
                <a:lnTo>
                  <a:pt x="2034342" y="35373"/>
                </a:lnTo>
                <a:lnTo>
                  <a:pt x="2046007" y="31448"/>
                </a:lnTo>
                <a:lnTo>
                  <a:pt x="2057326" y="20871"/>
                </a:lnTo>
                <a:lnTo>
                  <a:pt x="2109004" y="18066"/>
                </a:lnTo>
                <a:lnTo>
                  <a:pt x="2160687" y="15609"/>
                </a:lnTo>
                <a:lnTo>
                  <a:pt x="2212375" y="13475"/>
                </a:lnTo>
                <a:lnTo>
                  <a:pt x="2315764" y="10085"/>
                </a:lnTo>
                <a:lnTo>
                  <a:pt x="2419167" y="7709"/>
                </a:lnTo>
                <a:lnTo>
                  <a:pt x="2522583" y="6160"/>
                </a:lnTo>
                <a:lnTo>
                  <a:pt x="2677720" y="4980"/>
                </a:lnTo>
                <a:lnTo>
                  <a:pt x="3091430" y="4085"/>
                </a:lnTo>
                <a:lnTo>
                  <a:pt x="3246545" y="2797"/>
                </a:lnTo>
                <a:lnTo>
                  <a:pt x="3399486" y="370"/>
                </a:lnTo>
                <a:lnTo>
                  <a:pt x="3448975" y="0"/>
                </a:lnTo>
                <a:lnTo>
                  <a:pt x="3498410" y="53"/>
                </a:lnTo>
                <a:lnTo>
                  <a:pt x="3547797" y="552"/>
                </a:lnTo>
                <a:lnTo>
                  <a:pt x="3597138" y="1520"/>
                </a:lnTo>
                <a:lnTo>
                  <a:pt x="3646439" y="2978"/>
                </a:lnTo>
                <a:lnTo>
                  <a:pt x="3695704" y="4949"/>
                </a:lnTo>
                <a:lnTo>
                  <a:pt x="3744937" y="7455"/>
                </a:lnTo>
                <a:lnTo>
                  <a:pt x="3794142" y="10519"/>
                </a:lnTo>
                <a:lnTo>
                  <a:pt x="3843324" y="14162"/>
                </a:lnTo>
                <a:lnTo>
                  <a:pt x="3892486" y="18406"/>
                </a:lnTo>
                <a:lnTo>
                  <a:pt x="3941635" y="23275"/>
                </a:lnTo>
                <a:lnTo>
                  <a:pt x="3990773" y="28789"/>
                </a:lnTo>
                <a:lnTo>
                  <a:pt x="4039904" y="34972"/>
                </a:lnTo>
                <a:lnTo>
                  <a:pt x="4089035" y="41846"/>
                </a:lnTo>
                <a:lnTo>
                  <a:pt x="4138167" y="49432"/>
                </a:lnTo>
                <a:lnTo>
                  <a:pt x="4192137" y="60010"/>
                </a:lnTo>
                <a:lnTo>
                  <a:pt x="4243100" y="73745"/>
                </a:lnTo>
                <a:lnTo>
                  <a:pt x="4291113" y="90612"/>
                </a:lnTo>
                <a:lnTo>
                  <a:pt x="4336234" y="110586"/>
                </a:lnTo>
                <a:lnTo>
                  <a:pt x="4378522" y="133644"/>
                </a:lnTo>
                <a:lnTo>
                  <a:pt x="4418033" y="159759"/>
                </a:lnTo>
                <a:lnTo>
                  <a:pt x="4454824" y="188907"/>
                </a:lnTo>
                <a:lnTo>
                  <a:pt x="4488955" y="221063"/>
                </a:lnTo>
                <a:lnTo>
                  <a:pt x="4520482" y="256203"/>
                </a:lnTo>
                <a:lnTo>
                  <a:pt x="4549463" y="294302"/>
                </a:lnTo>
                <a:lnTo>
                  <a:pt x="4575955" y="335335"/>
                </a:lnTo>
                <a:lnTo>
                  <a:pt x="4600017" y="379276"/>
                </a:lnTo>
                <a:lnTo>
                  <a:pt x="4621706" y="426102"/>
                </a:lnTo>
                <a:lnTo>
                  <a:pt x="4641079" y="475788"/>
                </a:lnTo>
                <a:lnTo>
                  <a:pt x="4657735" y="524437"/>
                </a:lnTo>
                <a:lnTo>
                  <a:pt x="4673051" y="573374"/>
                </a:lnTo>
                <a:lnTo>
                  <a:pt x="4686965" y="622596"/>
                </a:lnTo>
                <a:lnTo>
                  <a:pt x="4699414" y="672101"/>
                </a:lnTo>
                <a:lnTo>
                  <a:pt x="4710336" y="721884"/>
                </a:lnTo>
                <a:lnTo>
                  <a:pt x="4719669" y="771943"/>
                </a:lnTo>
                <a:lnTo>
                  <a:pt x="4727350" y="822274"/>
                </a:lnTo>
                <a:lnTo>
                  <a:pt x="4733316" y="872874"/>
                </a:lnTo>
                <a:lnTo>
                  <a:pt x="4737506" y="923739"/>
                </a:lnTo>
                <a:lnTo>
                  <a:pt x="4739857" y="974866"/>
                </a:lnTo>
                <a:lnTo>
                  <a:pt x="4740306" y="1026252"/>
                </a:lnTo>
                <a:lnTo>
                  <a:pt x="4741509" y="1077731"/>
                </a:lnTo>
                <a:lnTo>
                  <a:pt x="4745268" y="1128915"/>
                </a:lnTo>
                <a:lnTo>
                  <a:pt x="4755170" y="1230990"/>
                </a:lnTo>
                <a:lnTo>
                  <a:pt x="4758672" y="1282174"/>
                </a:lnTo>
                <a:lnTo>
                  <a:pt x="4759445" y="1333653"/>
                </a:lnTo>
                <a:lnTo>
                  <a:pt x="4757749" y="1383046"/>
                </a:lnTo>
                <a:lnTo>
                  <a:pt x="4754724" y="1432303"/>
                </a:lnTo>
                <a:lnTo>
                  <a:pt x="4750575" y="1481441"/>
                </a:lnTo>
                <a:lnTo>
                  <a:pt x="4745506" y="1530477"/>
                </a:lnTo>
                <a:lnTo>
                  <a:pt x="4739722" y="1579430"/>
                </a:lnTo>
                <a:lnTo>
                  <a:pt x="4733427" y="1628315"/>
                </a:lnTo>
                <a:lnTo>
                  <a:pt x="4713519" y="1774741"/>
                </a:lnTo>
                <a:lnTo>
                  <a:pt x="4707224" y="1823531"/>
                </a:lnTo>
                <a:lnTo>
                  <a:pt x="4701439" y="1872340"/>
                </a:lnTo>
                <a:lnTo>
                  <a:pt x="4690083" y="1971534"/>
                </a:lnTo>
                <a:lnTo>
                  <a:pt x="4683528" y="2021460"/>
                </a:lnTo>
                <a:lnTo>
                  <a:pt x="4675848" y="2071397"/>
                </a:lnTo>
                <a:lnTo>
                  <a:pt x="4666642" y="2121189"/>
                </a:lnTo>
                <a:lnTo>
                  <a:pt x="4655506" y="2170678"/>
                </a:lnTo>
                <a:lnTo>
                  <a:pt x="4642036" y="2219710"/>
                </a:lnTo>
                <a:lnTo>
                  <a:pt x="4625829" y="2268127"/>
                </a:lnTo>
                <a:lnTo>
                  <a:pt x="4606481" y="2315774"/>
                </a:lnTo>
                <a:lnTo>
                  <a:pt x="4586341" y="2359064"/>
                </a:lnTo>
                <a:lnTo>
                  <a:pt x="4564936" y="2401509"/>
                </a:lnTo>
                <a:lnTo>
                  <a:pt x="4542301" y="2443148"/>
                </a:lnTo>
                <a:lnTo>
                  <a:pt x="4518468" y="2484019"/>
                </a:lnTo>
                <a:lnTo>
                  <a:pt x="4493471" y="2524162"/>
                </a:lnTo>
                <a:lnTo>
                  <a:pt x="4467344" y="2563615"/>
                </a:lnTo>
                <a:lnTo>
                  <a:pt x="4440120" y="2602416"/>
                </a:lnTo>
                <a:lnTo>
                  <a:pt x="4406091" y="2639668"/>
                </a:lnTo>
                <a:lnTo>
                  <a:pt x="4366360" y="2667832"/>
                </a:lnTo>
                <a:lnTo>
                  <a:pt x="4322502" y="2688986"/>
                </a:lnTo>
                <a:lnTo>
                  <a:pt x="4276093" y="2705208"/>
                </a:lnTo>
                <a:lnTo>
                  <a:pt x="4228709" y="2718574"/>
                </a:lnTo>
                <a:lnTo>
                  <a:pt x="4182811" y="2730141"/>
                </a:lnTo>
                <a:lnTo>
                  <a:pt x="4136542" y="2740052"/>
                </a:lnTo>
                <a:lnTo>
                  <a:pt x="4089896" y="2747779"/>
                </a:lnTo>
                <a:lnTo>
                  <a:pt x="4042870" y="2752795"/>
                </a:lnTo>
                <a:lnTo>
                  <a:pt x="3995460" y="2754572"/>
                </a:lnTo>
                <a:lnTo>
                  <a:pt x="3947661" y="2752583"/>
                </a:lnTo>
                <a:lnTo>
                  <a:pt x="3936079" y="2742483"/>
                </a:lnTo>
                <a:lnTo>
                  <a:pt x="3924345" y="2739131"/>
                </a:lnTo>
                <a:lnTo>
                  <a:pt x="3912528" y="2742543"/>
                </a:lnTo>
                <a:lnTo>
                  <a:pt x="3900697" y="2752731"/>
                </a:lnTo>
                <a:lnTo>
                  <a:pt x="3849015" y="2750320"/>
                </a:lnTo>
                <a:lnTo>
                  <a:pt x="3797440" y="2749007"/>
                </a:lnTo>
                <a:lnTo>
                  <a:pt x="3745968" y="2748779"/>
                </a:lnTo>
                <a:lnTo>
                  <a:pt x="3694595" y="2749620"/>
                </a:lnTo>
                <a:lnTo>
                  <a:pt x="3643314" y="2751517"/>
                </a:lnTo>
                <a:lnTo>
                  <a:pt x="3592123" y="2754454"/>
                </a:lnTo>
                <a:lnTo>
                  <a:pt x="3541015" y="2758418"/>
                </a:lnTo>
                <a:lnTo>
                  <a:pt x="3489986" y="2763393"/>
                </a:lnTo>
                <a:lnTo>
                  <a:pt x="3439030" y="2769366"/>
                </a:lnTo>
                <a:lnTo>
                  <a:pt x="3388145" y="2776321"/>
                </a:lnTo>
                <a:lnTo>
                  <a:pt x="3337323" y="2784245"/>
                </a:lnTo>
                <a:lnTo>
                  <a:pt x="3286561" y="2793122"/>
                </a:lnTo>
                <a:lnTo>
                  <a:pt x="3235854" y="2802939"/>
                </a:lnTo>
                <a:lnTo>
                  <a:pt x="3185197" y="2813681"/>
                </a:lnTo>
                <a:lnTo>
                  <a:pt x="3139019" y="2821316"/>
                </a:lnTo>
                <a:lnTo>
                  <a:pt x="3092042" y="2825042"/>
                </a:lnTo>
                <a:lnTo>
                  <a:pt x="3044599" y="2826571"/>
                </a:lnTo>
                <a:lnTo>
                  <a:pt x="2997021" y="2827612"/>
                </a:lnTo>
                <a:lnTo>
                  <a:pt x="2949641" y="2829875"/>
                </a:lnTo>
                <a:lnTo>
                  <a:pt x="2848397" y="2836670"/>
                </a:lnTo>
                <a:lnTo>
                  <a:pt x="2747108" y="2842632"/>
                </a:lnTo>
                <a:lnTo>
                  <a:pt x="2645775" y="2847799"/>
                </a:lnTo>
                <a:lnTo>
                  <a:pt x="2544402" y="2852205"/>
                </a:lnTo>
                <a:lnTo>
                  <a:pt x="2442991" y="2855887"/>
                </a:lnTo>
                <a:lnTo>
                  <a:pt x="2341546" y="2858880"/>
                </a:lnTo>
                <a:lnTo>
                  <a:pt x="2240069" y="2861222"/>
                </a:lnTo>
                <a:lnTo>
                  <a:pt x="2036329" y="2864554"/>
                </a:lnTo>
                <a:lnTo>
                  <a:pt x="1984908" y="2866283"/>
                </a:lnTo>
                <a:lnTo>
                  <a:pt x="1933531" y="2868703"/>
                </a:lnTo>
                <a:lnTo>
                  <a:pt x="1882194" y="2871740"/>
                </a:lnTo>
                <a:lnTo>
                  <a:pt x="1830893" y="2875323"/>
                </a:lnTo>
                <a:lnTo>
                  <a:pt x="1779621" y="2879378"/>
                </a:lnTo>
                <a:lnTo>
                  <a:pt x="1728375" y="2883833"/>
                </a:lnTo>
                <a:lnTo>
                  <a:pt x="1625937" y="2893651"/>
                </a:lnTo>
                <a:lnTo>
                  <a:pt x="1369936" y="2920095"/>
                </a:lnTo>
                <a:lnTo>
                  <a:pt x="1024496" y="2953892"/>
                </a:lnTo>
                <a:lnTo>
                  <a:pt x="877508" y="2969104"/>
                </a:lnTo>
                <a:lnTo>
                  <a:pt x="730638" y="2985312"/>
                </a:lnTo>
                <a:lnTo>
                  <a:pt x="632805" y="2996834"/>
                </a:lnTo>
                <a:lnTo>
                  <a:pt x="535046" y="3009045"/>
                </a:lnTo>
                <a:lnTo>
                  <a:pt x="484563" y="3014625"/>
                </a:lnTo>
                <a:lnTo>
                  <a:pt x="434137" y="3018518"/>
                </a:lnTo>
                <a:lnTo>
                  <a:pt x="383756" y="3020996"/>
                </a:lnTo>
                <a:lnTo>
                  <a:pt x="333407" y="3022332"/>
                </a:lnTo>
                <a:lnTo>
                  <a:pt x="283079" y="3022798"/>
                </a:lnTo>
                <a:close/>
              </a:path>
            </a:pathLst>
          </a:custGeom>
          <a:solidFill>
            <a:srgbClr val="FDC8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488357" y="5462006"/>
            <a:ext cx="2983230" cy="1978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400"/>
              </a:lnSpc>
              <a:spcBef>
                <a:spcPts val="100"/>
              </a:spcBef>
            </a:pPr>
            <a:r>
              <a:rPr sz="2300" b="1" spc="210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300" b="1" spc="-8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300" b="1" spc="125" dirty="0">
                <a:solidFill>
                  <a:srgbClr val="FF3131"/>
                </a:solidFill>
                <a:latin typeface="Trebuchet MS"/>
                <a:cs typeface="Trebuchet MS"/>
              </a:rPr>
              <a:t>Dukung: </a:t>
            </a:r>
            <a:r>
              <a:rPr sz="2300" b="1" spc="170" dirty="0">
                <a:solidFill>
                  <a:srgbClr val="FF3131"/>
                </a:solidFill>
                <a:latin typeface="Trebuchet MS"/>
                <a:cs typeface="Trebuchet MS"/>
              </a:rPr>
              <a:t>laporan</a:t>
            </a:r>
            <a:r>
              <a:rPr sz="2300" b="1" spc="-9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300" b="1" spc="254" dirty="0">
                <a:solidFill>
                  <a:srgbClr val="FF3131"/>
                </a:solidFill>
                <a:latin typeface="Trebuchet MS"/>
                <a:cs typeface="Trebuchet MS"/>
              </a:rPr>
              <a:t>yang </a:t>
            </a:r>
            <a:r>
              <a:rPr sz="2300" b="1" spc="80" dirty="0">
                <a:solidFill>
                  <a:srgbClr val="FF3131"/>
                </a:solidFill>
                <a:latin typeface="Trebuchet MS"/>
                <a:cs typeface="Trebuchet MS"/>
              </a:rPr>
              <a:t>ditulis</a:t>
            </a:r>
            <a:r>
              <a:rPr sz="2300" b="1" spc="-8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300" b="1" spc="175" dirty="0">
                <a:solidFill>
                  <a:srgbClr val="FF3131"/>
                </a:solidFill>
                <a:latin typeface="Trebuchet MS"/>
                <a:cs typeface="Trebuchet MS"/>
              </a:rPr>
              <a:t>berdasarkan </a:t>
            </a:r>
            <a:r>
              <a:rPr sz="2300" b="1" spc="170" dirty="0">
                <a:solidFill>
                  <a:srgbClr val="FF3131"/>
                </a:solidFill>
                <a:latin typeface="Trebuchet MS"/>
                <a:cs typeface="Trebuchet MS"/>
              </a:rPr>
              <a:t>evaluasi</a:t>
            </a:r>
            <a:r>
              <a:rPr sz="2300" b="1" spc="-9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300" b="1" spc="120" dirty="0">
                <a:solidFill>
                  <a:srgbClr val="FF3131"/>
                </a:solidFill>
                <a:latin typeface="Trebuchet MS"/>
                <a:cs typeface="Trebuchet MS"/>
              </a:rPr>
              <a:t>6</a:t>
            </a:r>
            <a:r>
              <a:rPr sz="2300" b="1" spc="-9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300" b="1" spc="190" dirty="0">
                <a:solidFill>
                  <a:srgbClr val="FF3131"/>
                </a:solidFill>
                <a:latin typeface="Trebuchet MS"/>
                <a:cs typeface="Trebuchet MS"/>
              </a:rPr>
              <a:t>aspek </a:t>
            </a:r>
            <a:r>
              <a:rPr sz="2300" b="1" spc="185" dirty="0">
                <a:solidFill>
                  <a:srgbClr val="FF3131"/>
                </a:solidFill>
                <a:latin typeface="Trebuchet MS"/>
                <a:cs typeface="Trebuchet MS"/>
              </a:rPr>
              <a:t>pengelolaan</a:t>
            </a:r>
            <a:r>
              <a:rPr sz="23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300" b="1" spc="70" dirty="0">
                <a:solidFill>
                  <a:srgbClr val="FF3131"/>
                </a:solidFill>
                <a:latin typeface="Trebuchet MS"/>
                <a:cs typeface="Trebuchet MS"/>
              </a:rPr>
              <a:t>JDIH</a:t>
            </a:r>
            <a:endParaRPr sz="2300">
              <a:latin typeface="Trebuchet MS"/>
              <a:cs typeface="Trebuchet MS"/>
            </a:endParaRPr>
          </a:p>
        </p:txBody>
      </p:sp>
      <p:sp>
        <p:nvSpPr>
          <p:cNvPr id="25" name="object 25" descr="$PPTXTitle"/>
          <p:cNvSpPr txBox="1">
            <a:spLocks noGrp="1"/>
          </p:cNvSpPr>
          <p:nvPr>
            <p:ph type="title"/>
          </p:nvPr>
        </p:nvSpPr>
        <p:spPr>
          <a:xfrm>
            <a:off x="336363" y="394335"/>
            <a:ext cx="154660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114" dirty="0">
                <a:solidFill>
                  <a:srgbClr val="FFD024"/>
                </a:solidFill>
              </a:rPr>
              <a:t>VARIABEL</a:t>
            </a:r>
            <a:r>
              <a:rPr sz="5400" spc="-285" dirty="0">
                <a:solidFill>
                  <a:srgbClr val="FFD024"/>
                </a:solidFill>
              </a:rPr>
              <a:t> </a:t>
            </a:r>
            <a:r>
              <a:rPr sz="5400" spc="-30" dirty="0">
                <a:solidFill>
                  <a:srgbClr val="FFD024"/>
                </a:solidFill>
              </a:rPr>
              <a:t>IV:</a:t>
            </a:r>
            <a:r>
              <a:rPr sz="5400" spc="-280" dirty="0">
                <a:solidFill>
                  <a:srgbClr val="FFD024"/>
                </a:solidFill>
              </a:rPr>
              <a:t> </a:t>
            </a:r>
            <a:r>
              <a:rPr sz="5400" spc="300" dirty="0">
                <a:solidFill>
                  <a:srgbClr val="FFFFFF"/>
                </a:solidFill>
              </a:rPr>
              <a:t>PENGEMBANGAN</a:t>
            </a:r>
            <a:r>
              <a:rPr sz="5400" spc="-280" dirty="0">
                <a:solidFill>
                  <a:srgbClr val="FFFFFF"/>
                </a:solidFill>
              </a:rPr>
              <a:t> </a:t>
            </a:r>
            <a:r>
              <a:rPr sz="5400" spc="180" dirty="0">
                <a:solidFill>
                  <a:srgbClr val="FFFFFF"/>
                </a:solidFill>
              </a:rPr>
              <a:t>JDIH</a:t>
            </a:r>
            <a:r>
              <a:rPr sz="5400" spc="-28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(NILAI:</a:t>
            </a:r>
            <a:r>
              <a:rPr sz="5400" spc="-280" dirty="0">
                <a:solidFill>
                  <a:srgbClr val="FFFFFF"/>
                </a:solidFill>
              </a:rPr>
              <a:t> </a:t>
            </a:r>
            <a:r>
              <a:rPr sz="5400" spc="-25" dirty="0">
                <a:solidFill>
                  <a:srgbClr val="FFFFFF"/>
                </a:solidFill>
              </a:rPr>
              <a:t>10)</a:t>
            </a:r>
            <a:endParaRPr sz="5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11026872" y="203363"/>
            <a:ext cx="7657271" cy="4648838"/>
          </a:xfrm>
          <a:custGeom>
            <a:avLst/>
            <a:gdLst/>
            <a:ahLst/>
            <a:cxnLst/>
            <a:rect l="l" t="t" r="r" b="b"/>
            <a:pathLst>
              <a:path w="7657271" h="4648838">
                <a:moveTo>
                  <a:pt x="7657271" y="0"/>
                </a:moveTo>
                <a:lnTo>
                  <a:pt x="0" y="0"/>
                </a:lnTo>
                <a:lnTo>
                  <a:pt x="0" y="4648838"/>
                </a:lnTo>
                <a:lnTo>
                  <a:pt x="7657271" y="4648838"/>
                </a:lnTo>
                <a:lnTo>
                  <a:pt x="7657271" y="0"/>
                </a:lnTo>
                <a:close/>
              </a:path>
            </a:pathLst>
          </a:custGeom>
          <a:blipFill>
            <a:blip r:embed="rId3"/>
            <a:stretch>
              <a:fillRect t="-1153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26872" y="4852201"/>
            <a:ext cx="7657271" cy="4721830"/>
          </a:xfrm>
          <a:custGeom>
            <a:avLst/>
            <a:gdLst/>
            <a:ahLst/>
            <a:cxnLst/>
            <a:rect l="l" t="t" r="r" b="b"/>
            <a:pathLst>
              <a:path w="7657271" h="4721830">
                <a:moveTo>
                  <a:pt x="0" y="0"/>
                </a:moveTo>
                <a:lnTo>
                  <a:pt x="7657271" y="0"/>
                </a:lnTo>
                <a:lnTo>
                  <a:pt x="7657271" y="4721830"/>
                </a:lnTo>
                <a:lnTo>
                  <a:pt x="0" y="4721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200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00501" y="576634"/>
            <a:ext cx="7565476" cy="8844543"/>
          </a:xfrm>
          <a:custGeom>
            <a:avLst/>
            <a:gdLst/>
            <a:ahLst/>
            <a:cxnLst/>
            <a:rect l="l" t="t" r="r" b="b"/>
            <a:pathLst>
              <a:path w="1124506" h="1370251">
                <a:moveTo>
                  <a:pt x="0" y="0"/>
                </a:moveTo>
                <a:lnTo>
                  <a:pt x="1124506" y="0"/>
                </a:lnTo>
                <a:lnTo>
                  <a:pt x="1124506" y="1370251"/>
                </a:lnTo>
                <a:lnTo>
                  <a:pt x="0" y="1370251"/>
                </a:lnTo>
                <a:close/>
              </a:path>
            </a:pathLst>
          </a:custGeom>
          <a:blipFill>
            <a:blip r:embed="rId4"/>
            <a:stretch>
              <a:fillRect l="-41447" r="-41447"/>
            </a:stretch>
          </a:blipFill>
          <a:ln w="190500" cap="sq">
            <a:solidFill>
              <a:srgbClr val="19307A"/>
            </a:solidFill>
            <a:prstDash val="solid"/>
            <a:miter/>
          </a:ln>
        </p:spPr>
      </p:sp>
      <p:grpSp>
        <p:nvGrpSpPr>
          <p:cNvPr id="6" name="Group 6"/>
          <p:cNvGrpSpPr/>
          <p:nvPr/>
        </p:nvGrpSpPr>
        <p:grpSpPr>
          <a:xfrm rot="-10800000">
            <a:off x="9292624" y="1236795"/>
            <a:ext cx="1942401" cy="1235626"/>
            <a:chOff x="0" y="0"/>
            <a:chExt cx="1118005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8005" cy="711200"/>
            </a:xfrm>
            <a:custGeom>
              <a:avLst/>
              <a:gdLst/>
              <a:ahLst/>
              <a:cxnLst/>
              <a:rect l="l" t="t" r="r" b="b"/>
              <a:pathLst>
                <a:path w="1118005" h="711200">
                  <a:moveTo>
                    <a:pt x="559003" y="711200"/>
                  </a:moveTo>
                  <a:lnTo>
                    <a:pt x="1118005" y="0"/>
                  </a:lnTo>
                  <a:lnTo>
                    <a:pt x="0" y="0"/>
                  </a:lnTo>
                  <a:lnTo>
                    <a:pt x="559003" y="711200"/>
                  </a:lnTo>
                  <a:close/>
                </a:path>
              </a:pathLst>
            </a:custGeom>
            <a:solidFill>
              <a:srgbClr val="19307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74688" y="12700"/>
              <a:ext cx="768629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9938227" y="771051"/>
            <a:ext cx="1573556" cy="1000991"/>
            <a:chOff x="0" y="0"/>
            <a:chExt cx="1118005" cy="711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18005" cy="711200"/>
            </a:xfrm>
            <a:custGeom>
              <a:avLst/>
              <a:gdLst/>
              <a:ahLst/>
              <a:cxnLst/>
              <a:rect l="l" t="t" r="r" b="b"/>
              <a:pathLst>
                <a:path w="1118005" h="711200">
                  <a:moveTo>
                    <a:pt x="559003" y="711200"/>
                  </a:moveTo>
                  <a:lnTo>
                    <a:pt x="1118005" y="0"/>
                  </a:lnTo>
                  <a:lnTo>
                    <a:pt x="0" y="0"/>
                  </a:lnTo>
                  <a:lnTo>
                    <a:pt x="559003" y="711200"/>
                  </a:lnTo>
                  <a:close/>
                </a:path>
              </a:pathLst>
            </a:custGeom>
            <a:solidFill>
              <a:srgbClr val="FFCB0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74688" y="12700"/>
              <a:ext cx="768629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9972342" y="8072417"/>
            <a:ext cx="1531855" cy="974463"/>
            <a:chOff x="0" y="0"/>
            <a:chExt cx="1118005" cy="711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18005" cy="711200"/>
            </a:xfrm>
            <a:custGeom>
              <a:avLst/>
              <a:gdLst/>
              <a:ahLst/>
              <a:cxnLst/>
              <a:rect l="l" t="t" r="r" b="b"/>
              <a:pathLst>
                <a:path w="1118005" h="711200">
                  <a:moveTo>
                    <a:pt x="559003" y="711200"/>
                  </a:moveTo>
                  <a:lnTo>
                    <a:pt x="1118005" y="0"/>
                  </a:lnTo>
                  <a:lnTo>
                    <a:pt x="0" y="0"/>
                  </a:lnTo>
                  <a:lnTo>
                    <a:pt x="559003" y="711200"/>
                  </a:lnTo>
                  <a:close/>
                </a:path>
              </a:pathLst>
            </a:custGeom>
            <a:solidFill>
              <a:srgbClr val="FFCB0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74688" y="12700"/>
              <a:ext cx="768629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292624" y="7324023"/>
            <a:ext cx="1942401" cy="1235626"/>
            <a:chOff x="0" y="0"/>
            <a:chExt cx="1118005" cy="7112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18005" cy="711200"/>
            </a:xfrm>
            <a:custGeom>
              <a:avLst/>
              <a:gdLst/>
              <a:ahLst/>
              <a:cxnLst/>
              <a:rect l="l" t="t" r="r" b="b"/>
              <a:pathLst>
                <a:path w="1118005" h="711200">
                  <a:moveTo>
                    <a:pt x="559003" y="711200"/>
                  </a:moveTo>
                  <a:lnTo>
                    <a:pt x="1118005" y="0"/>
                  </a:lnTo>
                  <a:lnTo>
                    <a:pt x="0" y="0"/>
                  </a:lnTo>
                  <a:lnTo>
                    <a:pt x="559003" y="711200"/>
                  </a:lnTo>
                  <a:close/>
                </a:path>
              </a:pathLst>
            </a:custGeom>
            <a:solidFill>
              <a:srgbClr val="19307A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74688" y="12700"/>
              <a:ext cx="768629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29516" y="2130417"/>
            <a:ext cx="11494686" cy="5215671"/>
            <a:chOff x="0" y="0"/>
            <a:chExt cx="646518" cy="2805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46518" cy="280536"/>
            </a:xfrm>
            <a:custGeom>
              <a:avLst/>
              <a:gdLst/>
              <a:ahLst/>
              <a:cxnLst/>
              <a:rect l="l" t="t" r="r" b="b"/>
              <a:pathLst>
                <a:path w="646518" h="280536">
                  <a:moveTo>
                    <a:pt x="0" y="0"/>
                  </a:moveTo>
                  <a:lnTo>
                    <a:pt x="646518" y="0"/>
                  </a:lnTo>
                  <a:lnTo>
                    <a:pt x="646518" y="280536"/>
                  </a:lnTo>
                  <a:lnTo>
                    <a:pt x="0" y="280536"/>
                  </a:lnTo>
                  <a:close/>
                </a:path>
              </a:pathLst>
            </a:custGeom>
            <a:solidFill>
              <a:srgbClr val="19307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46518" cy="318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259880" y="1236795"/>
            <a:ext cx="965621" cy="7322854"/>
            <a:chOff x="0" y="0"/>
            <a:chExt cx="270595" cy="20520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70595" cy="2052073"/>
            </a:xfrm>
            <a:custGeom>
              <a:avLst/>
              <a:gdLst/>
              <a:ahLst/>
              <a:cxnLst/>
              <a:rect l="l" t="t" r="r" b="b"/>
              <a:pathLst>
                <a:path w="270595" h="2052073">
                  <a:moveTo>
                    <a:pt x="0" y="0"/>
                  </a:moveTo>
                  <a:lnTo>
                    <a:pt x="270595" y="0"/>
                  </a:lnTo>
                  <a:lnTo>
                    <a:pt x="270595" y="2052073"/>
                  </a:lnTo>
                  <a:lnTo>
                    <a:pt x="0" y="2052073"/>
                  </a:lnTo>
                  <a:close/>
                </a:path>
              </a:pathLst>
            </a:custGeom>
            <a:solidFill>
              <a:srgbClr val="FFCB05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70595" cy="209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7716411" y="839111"/>
            <a:ext cx="1187427" cy="397684"/>
          </a:xfrm>
          <a:custGeom>
            <a:avLst/>
            <a:gdLst/>
            <a:ahLst/>
            <a:cxnLst/>
            <a:rect l="l" t="t" r="r" b="b"/>
            <a:pathLst>
              <a:path w="1187427" h="397684">
                <a:moveTo>
                  <a:pt x="0" y="0"/>
                </a:moveTo>
                <a:lnTo>
                  <a:pt x="1187427" y="0"/>
                </a:lnTo>
                <a:lnTo>
                  <a:pt x="1187427" y="397684"/>
                </a:lnTo>
                <a:lnTo>
                  <a:pt x="0" y="397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06397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193049" y="9128602"/>
            <a:ext cx="1187427" cy="397684"/>
          </a:xfrm>
          <a:custGeom>
            <a:avLst/>
            <a:gdLst/>
            <a:ahLst/>
            <a:cxnLst/>
            <a:rect l="l" t="t" r="r" b="b"/>
            <a:pathLst>
              <a:path w="1187427" h="397684">
                <a:moveTo>
                  <a:pt x="0" y="0"/>
                </a:moveTo>
                <a:lnTo>
                  <a:pt x="1187427" y="0"/>
                </a:lnTo>
                <a:lnTo>
                  <a:pt x="1187427" y="397684"/>
                </a:lnTo>
                <a:lnTo>
                  <a:pt x="0" y="397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06397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-211954" y="4092447"/>
            <a:ext cx="1022084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 dirty="0">
                <a:solidFill>
                  <a:srgbClr val="FFFFFF"/>
                </a:solidFill>
                <a:latin typeface="Poppins" pitchFamily="2" charset="77"/>
                <a:ea typeface="Montserrat Bold"/>
                <a:cs typeface="Poppins" pitchFamily="2" charset="77"/>
                <a:sym typeface="Montserrat Bold"/>
              </a:rPr>
              <a:t>DI WILAYAH</a:t>
            </a:r>
          </a:p>
          <a:p>
            <a:r>
              <a:rPr lang="en-US" sz="6000" b="1" dirty="0">
                <a:solidFill>
                  <a:srgbClr val="FFFFFF"/>
                </a:solidFill>
                <a:latin typeface="Poppins" pitchFamily="2" charset="77"/>
                <a:ea typeface="Montserrat Bold"/>
                <a:cs typeface="Poppins" pitchFamily="2" charset="77"/>
                <a:sym typeface="Montserrat Bold"/>
              </a:rPr>
              <a:t>KALIMANTAN TIMUR &amp; KALIMANTAN UTARA </a:t>
            </a:r>
          </a:p>
          <a:p>
            <a:pPr algn="just"/>
            <a:endParaRPr lang="en-US" sz="6600" b="1" dirty="0">
              <a:solidFill>
                <a:srgbClr val="FFFFFF"/>
              </a:solidFill>
              <a:latin typeface="Poppins" pitchFamily="2" charset="77"/>
              <a:ea typeface="Montserrat Bold"/>
              <a:cs typeface="Poppins" pitchFamily="2" charset="77"/>
              <a:sym typeface="Montserrat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-278106" y="2450357"/>
            <a:ext cx="10287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>
                <a:solidFill>
                  <a:srgbClr val="FFFFFF"/>
                </a:solidFill>
                <a:latin typeface="Poppins" pitchFamily="2" charset="77"/>
                <a:ea typeface="Montserrat Bold"/>
                <a:cs typeface="Poppins" pitchFamily="2" charset="77"/>
                <a:sym typeface="Montserrat Bold"/>
              </a:rPr>
              <a:t>EVALUASI PENGELOLA JDIH TAHUN 2025</a:t>
            </a:r>
          </a:p>
        </p:txBody>
      </p:sp>
      <p:sp>
        <p:nvSpPr>
          <p:cNvPr id="29" name="Freeform 29"/>
          <p:cNvSpPr/>
          <p:nvPr/>
        </p:nvSpPr>
        <p:spPr>
          <a:xfrm>
            <a:off x="0" y="0"/>
            <a:ext cx="10287000" cy="1378815"/>
          </a:xfrm>
          <a:custGeom>
            <a:avLst/>
            <a:gdLst/>
            <a:ahLst/>
            <a:cxnLst/>
            <a:rect l="l" t="t" r="r" b="b"/>
            <a:pathLst>
              <a:path w="10287000" h="1378815">
                <a:moveTo>
                  <a:pt x="0" y="0"/>
                </a:moveTo>
                <a:lnTo>
                  <a:pt x="10287000" y="0"/>
                </a:lnTo>
                <a:lnTo>
                  <a:pt x="10287000" y="1378815"/>
                </a:lnTo>
                <a:lnTo>
                  <a:pt x="0" y="13788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32594"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14770759" y="9574031"/>
            <a:ext cx="3704232" cy="1028700"/>
            <a:chOff x="0" y="0"/>
            <a:chExt cx="4938976" cy="13716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689655" cy="1371600"/>
            </a:xfrm>
            <a:custGeom>
              <a:avLst/>
              <a:gdLst/>
              <a:ahLst/>
              <a:cxnLst/>
              <a:rect l="l" t="t" r="r" b="b"/>
              <a:pathLst>
                <a:path w="4689655" h="1371600">
                  <a:moveTo>
                    <a:pt x="0" y="0"/>
                  </a:moveTo>
                  <a:lnTo>
                    <a:pt x="4689655" y="0"/>
                  </a:lnTo>
                  <a:lnTo>
                    <a:pt x="46896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92473" t="-1150000"/>
              </a:stretch>
            </a:blipFill>
          </p:spPr>
        </p:sp>
        <p:grpSp>
          <p:nvGrpSpPr>
            <p:cNvPr id="32" name="Group 32"/>
            <p:cNvGrpSpPr/>
            <p:nvPr/>
          </p:nvGrpSpPr>
          <p:grpSpPr>
            <a:xfrm>
              <a:off x="750518" y="191253"/>
              <a:ext cx="2199978" cy="633320"/>
              <a:chOff x="0" y="0"/>
              <a:chExt cx="88575" cy="25499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8575" cy="25499"/>
              </a:xfrm>
              <a:custGeom>
                <a:avLst/>
                <a:gdLst/>
                <a:ahLst/>
                <a:cxnLst/>
                <a:rect l="l" t="t" r="r" b="b"/>
                <a:pathLst>
                  <a:path w="88575" h="25499">
                    <a:moveTo>
                      <a:pt x="0" y="0"/>
                    </a:moveTo>
                    <a:lnTo>
                      <a:pt x="88575" y="0"/>
                    </a:lnTo>
                    <a:lnTo>
                      <a:pt x="88575" y="25499"/>
                    </a:lnTo>
                    <a:lnTo>
                      <a:pt x="0" y="25499"/>
                    </a:lnTo>
                    <a:close/>
                  </a:path>
                </a:pathLst>
              </a:custGeom>
              <a:solidFill>
                <a:srgbClr val="19307A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38100"/>
                <a:ext cx="88575" cy="63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493117" y="246716"/>
              <a:ext cx="4445859" cy="440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@JDIHN.GO.ID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C81FC5EB-EA90-EBC3-4EB9-BD00A4D92F0E}"/>
              </a:ext>
            </a:extLst>
          </p:cNvPr>
          <p:cNvSpPr/>
          <p:nvPr/>
        </p:nvSpPr>
        <p:spPr>
          <a:xfrm>
            <a:off x="0" y="-244530"/>
            <a:ext cx="18474991" cy="1053153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ID" dirty="0"/>
          </a:p>
        </p:txBody>
      </p:sp>
      <p:sp>
        <p:nvSpPr>
          <p:cNvPr id="81" name="Freeform 81"/>
          <p:cNvSpPr/>
          <p:nvPr/>
        </p:nvSpPr>
        <p:spPr>
          <a:xfrm>
            <a:off x="44276" y="-247404"/>
            <a:ext cx="10287000" cy="1378815"/>
          </a:xfrm>
          <a:custGeom>
            <a:avLst/>
            <a:gdLst/>
            <a:ahLst/>
            <a:cxnLst/>
            <a:rect l="l" t="t" r="r" b="b"/>
            <a:pathLst>
              <a:path w="10287000" h="1378815">
                <a:moveTo>
                  <a:pt x="0" y="0"/>
                </a:moveTo>
                <a:lnTo>
                  <a:pt x="10287000" y="0"/>
                </a:lnTo>
                <a:lnTo>
                  <a:pt x="10287000" y="1378815"/>
                </a:lnTo>
                <a:lnTo>
                  <a:pt x="0" y="1378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832594"/>
            </a:stretch>
          </a:blipFill>
        </p:spPr>
        <p:txBody>
          <a:bodyPr/>
          <a:lstStyle/>
          <a:p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152400" y="2552119"/>
            <a:ext cx="6753362" cy="3277644"/>
            <a:chOff x="-86668" y="-47625"/>
            <a:chExt cx="1778663" cy="845548"/>
          </a:xfrm>
        </p:grpSpPr>
        <p:sp>
          <p:nvSpPr>
            <p:cNvPr id="12" name="Freeform 12"/>
            <p:cNvSpPr/>
            <p:nvPr/>
          </p:nvSpPr>
          <p:spPr>
            <a:xfrm>
              <a:off x="-86668" y="-10113"/>
              <a:ext cx="1778663" cy="808036"/>
            </a:xfrm>
            <a:custGeom>
              <a:avLst/>
              <a:gdLst/>
              <a:ahLst/>
              <a:cxnLst/>
              <a:rect l="l" t="t" r="r" b="b"/>
              <a:pathLst>
                <a:path w="1461200" h="359139">
                  <a:moveTo>
                    <a:pt x="139544" y="0"/>
                  </a:moveTo>
                  <a:lnTo>
                    <a:pt x="1321656" y="0"/>
                  </a:lnTo>
                  <a:cubicBezTo>
                    <a:pt x="1358665" y="0"/>
                    <a:pt x="1394159" y="14702"/>
                    <a:pt x="1420328" y="40872"/>
                  </a:cubicBezTo>
                  <a:cubicBezTo>
                    <a:pt x="1446498" y="67041"/>
                    <a:pt x="1461200" y="102535"/>
                    <a:pt x="1461200" y="139544"/>
                  </a:cubicBezTo>
                  <a:lnTo>
                    <a:pt x="1461200" y="219594"/>
                  </a:lnTo>
                  <a:cubicBezTo>
                    <a:pt x="1461200" y="296663"/>
                    <a:pt x="1398724" y="359139"/>
                    <a:pt x="1321656" y="359139"/>
                  </a:cubicBezTo>
                  <a:lnTo>
                    <a:pt x="139544" y="359139"/>
                  </a:lnTo>
                  <a:cubicBezTo>
                    <a:pt x="62476" y="359139"/>
                    <a:pt x="0" y="296663"/>
                    <a:pt x="0" y="219594"/>
                  </a:cubicBezTo>
                  <a:lnTo>
                    <a:pt x="0" y="139544"/>
                  </a:lnTo>
                  <a:cubicBezTo>
                    <a:pt x="0" y="102535"/>
                    <a:pt x="14702" y="67041"/>
                    <a:pt x="40872" y="40872"/>
                  </a:cubicBezTo>
                  <a:cubicBezTo>
                    <a:pt x="67041" y="14702"/>
                    <a:pt x="102535" y="0"/>
                    <a:pt x="13954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461200" cy="406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6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147164" y="5310693"/>
            <a:ext cx="6753362" cy="4494883"/>
            <a:chOff x="-86668" y="-684807"/>
            <a:chExt cx="1778663" cy="1043946"/>
          </a:xfrm>
        </p:grpSpPr>
        <p:sp>
          <p:nvSpPr>
            <p:cNvPr id="15" name="Freeform 15"/>
            <p:cNvSpPr/>
            <p:nvPr/>
          </p:nvSpPr>
          <p:spPr>
            <a:xfrm>
              <a:off x="-86668" y="-684807"/>
              <a:ext cx="1778663" cy="939944"/>
            </a:xfrm>
            <a:custGeom>
              <a:avLst/>
              <a:gdLst/>
              <a:ahLst/>
              <a:cxnLst/>
              <a:rect l="l" t="t" r="r" b="b"/>
              <a:pathLst>
                <a:path w="1461200" h="359139">
                  <a:moveTo>
                    <a:pt x="139544" y="0"/>
                  </a:moveTo>
                  <a:lnTo>
                    <a:pt x="1321656" y="0"/>
                  </a:lnTo>
                  <a:cubicBezTo>
                    <a:pt x="1358665" y="0"/>
                    <a:pt x="1394159" y="14702"/>
                    <a:pt x="1420328" y="40872"/>
                  </a:cubicBezTo>
                  <a:cubicBezTo>
                    <a:pt x="1446498" y="67041"/>
                    <a:pt x="1461200" y="102535"/>
                    <a:pt x="1461200" y="139544"/>
                  </a:cubicBezTo>
                  <a:lnTo>
                    <a:pt x="1461200" y="219594"/>
                  </a:lnTo>
                  <a:cubicBezTo>
                    <a:pt x="1461200" y="296663"/>
                    <a:pt x="1398724" y="359139"/>
                    <a:pt x="1321656" y="359139"/>
                  </a:cubicBezTo>
                  <a:lnTo>
                    <a:pt x="139544" y="359139"/>
                  </a:lnTo>
                  <a:cubicBezTo>
                    <a:pt x="62476" y="359139"/>
                    <a:pt x="0" y="296663"/>
                    <a:pt x="0" y="219594"/>
                  </a:cubicBezTo>
                  <a:lnTo>
                    <a:pt x="0" y="139544"/>
                  </a:lnTo>
                  <a:cubicBezTo>
                    <a:pt x="0" y="102535"/>
                    <a:pt x="14702" y="67041"/>
                    <a:pt x="40872" y="40872"/>
                  </a:cubicBezTo>
                  <a:cubicBezTo>
                    <a:pt x="67041" y="14702"/>
                    <a:pt x="102535" y="0"/>
                    <a:pt x="13954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461200" cy="406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6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410116" y="2398730"/>
            <a:ext cx="6584032" cy="3142577"/>
            <a:chOff x="-103449" y="-438784"/>
            <a:chExt cx="1734066" cy="827675"/>
          </a:xfrm>
        </p:grpSpPr>
        <p:sp>
          <p:nvSpPr>
            <p:cNvPr id="21" name="Freeform 21"/>
            <p:cNvSpPr/>
            <p:nvPr/>
          </p:nvSpPr>
          <p:spPr>
            <a:xfrm>
              <a:off x="-103449" y="-438784"/>
              <a:ext cx="1734066" cy="827675"/>
            </a:xfrm>
            <a:custGeom>
              <a:avLst/>
              <a:gdLst/>
              <a:ahLst/>
              <a:cxnLst/>
              <a:rect l="l" t="t" r="r" b="b"/>
              <a:pathLst>
                <a:path w="1461200" h="359139">
                  <a:moveTo>
                    <a:pt x="139544" y="0"/>
                  </a:moveTo>
                  <a:lnTo>
                    <a:pt x="1321656" y="0"/>
                  </a:lnTo>
                  <a:cubicBezTo>
                    <a:pt x="1358665" y="0"/>
                    <a:pt x="1394159" y="14702"/>
                    <a:pt x="1420328" y="40872"/>
                  </a:cubicBezTo>
                  <a:cubicBezTo>
                    <a:pt x="1446498" y="67041"/>
                    <a:pt x="1461200" y="102535"/>
                    <a:pt x="1461200" y="139544"/>
                  </a:cubicBezTo>
                  <a:lnTo>
                    <a:pt x="1461200" y="219594"/>
                  </a:lnTo>
                  <a:cubicBezTo>
                    <a:pt x="1461200" y="296663"/>
                    <a:pt x="1398724" y="359139"/>
                    <a:pt x="1321656" y="359139"/>
                  </a:cubicBezTo>
                  <a:lnTo>
                    <a:pt x="139544" y="359139"/>
                  </a:lnTo>
                  <a:cubicBezTo>
                    <a:pt x="62476" y="359139"/>
                    <a:pt x="0" y="296663"/>
                    <a:pt x="0" y="219594"/>
                  </a:cubicBezTo>
                  <a:lnTo>
                    <a:pt x="0" y="139544"/>
                  </a:lnTo>
                  <a:cubicBezTo>
                    <a:pt x="0" y="102535"/>
                    <a:pt x="14702" y="67041"/>
                    <a:pt x="40872" y="40872"/>
                  </a:cubicBezTo>
                  <a:cubicBezTo>
                    <a:pt x="67041" y="14702"/>
                    <a:pt x="102535" y="0"/>
                    <a:pt x="13954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461200" cy="406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6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82240" y="5574012"/>
            <a:ext cx="6524757" cy="3891103"/>
            <a:chOff x="-87838" y="-47625"/>
            <a:chExt cx="1718455" cy="1024818"/>
          </a:xfrm>
        </p:grpSpPr>
        <p:sp>
          <p:nvSpPr>
            <p:cNvPr id="24" name="Freeform 24"/>
            <p:cNvSpPr/>
            <p:nvPr/>
          </p:nvSpPr>
          <p:spPr>
            <a:xfrm>
              <a:off x="-87838" y="0"/>
              <a:ext cx="1718455" cy="977193"/>
            </a:xfrm>
            <a:custGeom>
              <a:avLst/>
              <a:gdLst/>
              <a:ahLst/>
              <a:cxnLst/>
              <a:rect l="l" t="t" r="r" b="b"/>
              <a:pathLst>
                <a:path w="1460030" h="359139">
                  <a:moveTo>
                    <a:pt x="139656" y="0"/>
                  </a:moveTo>
                  <a:lnTo>
                    <a:pt x="1320373" y="0"/>
                  </a:lnTo>
                  <a:cubicBezTo>
                    <a:pt x="1357412" y="0"/>
                    <a:pt x="1392935" y="14714"/>
                    <a:pt x="1419125" y="40904"/>
                  </a:cubicBezTo>
                  <a:cubicBezTo>
                    <a:pt x="1445316" y="67095"/>
                    <a:pt x="1460030" y="102617"/>
                    <a:pt x="1460030" y="139656"/>
                  </a:cubicBezTo>
                  <a:lnTo>
                    <a:pt x="1460030" y="219482"/>
                  </a:lnTo>
                  <a:cubicBezTo>
                    <a:pt x="1460030" y="256522"/>
                    <a:pt x="1445316" y="292044"/>
                    <a:pt x="1419125" y="318234"/>
                  </a:cubicBezTo>
                  <a:cubicBezTo>
                    <a:pt x="1392935" y="344425"/>
                    <a:pt x="1357412" y="359139"/>
                    <a:pt x="1320373" y="359139"/>
                  </a:cubicBezTo>
                  <a:lnTo>
                    <a:pt x="139656" y="359139"/>
                  </a:lnTo>
                  <a:cubicBezTo>
                    <a:pt x="102617" y="359139"/>
                    <a:pt x="67095" y="344425"/>
                    <a:pt x="40904" y="318234"/>
                  </a:cubicBezTo>
                  <a:cubicBezTo>
                    <a:pt x="14714" y="292044"/>
                    <a:pt x="0" y="256522"/>
                    <a:pt x="0" y="219482"/>
                  </a:cubicBezTo>
                  <a:lnTo>
                    <a:pt x="0" y="139656"/>
                  </a:lnTo>
                  <a:cubicBezTo>
                    <a:pt x="0" y="102617"/>
                    <a:pt x="14714" y="67095"/>
                    <a:pt x="40904" y="40904"/>
                  </a:cubicBezTo>
                  <a:cubicBezTo>
                    <a:pt x="67095" y="14714"/>
                    <a:pt x="102617" y="0"/>
                    <a:pt x="1396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460030" cy="406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6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6437100" y="4726620"/>
            <a:ext cx="344700" cy="344700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C276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6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490189" y="4726620"/>
            <a:ext cx="344700" cy="344700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E24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6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7179930" y="-38413"/>
            <a:ext cx="1021189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PENGELOLAAN DOKUMEN &amp; INFORMASI HUKUM YANG LENGKAP DAN AKURAT ( 58 )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423566" y="-134932"/>
            <a:ext cx="7050994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5400"/>
              </a:lnSpc>
            </a:pPr>
            <a:r>
              <a:rPr lang="en-US" sz="4500" b="1" dirty="0">
                <a:solidFill>
                  <a:srgbClr val="301F98"/>
                </a:solidFill>
                <a:latin typeface="Poppins" pitchFamily="2" charset="77"/>
                <a:ea typeface="Proxima Nova Bold"/>
                <a:cs typeface="Poppins" pitchFamily="2" charset="77"/>
                <a:sym typeface="Proxima Nova Bold"/>
              </a:rPr>
              <a:t>Var 1:</a:t>
            </a:r>
            <a:endParaRPr lang="en-US" sz="4500" b="1" u="none" strike="noStrike" dirty="0">
              <a:solidFill>
                <a:srgbClr val="301F98"/>
              </a:solidFill>
              <a:latin typeface="Poppins" pitchFamily="2" charset="77"/>
              <a:ea typeface="Proxima Nova Bold"/>
              <a:cs typeface="Poppins" pitchFamily="2" charset="77"/>
              <a:sym typeface="Proxima Nova Bol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2226630" y="1389543"/>
            <a:ext cx="2950398" cy="413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3200" b="1" dirty="0" err="1">
                <a:solidFill>
                  <a:schemeClr val="bg1">
                    <a:lumMod val="95000"/>
                  </a:schemeClr>
                </a:solidFill>
                <a:latin typeface="Poppins" pitchFamily="2" charset="77"/>
                <a:ea typeface="Proxima Nova Bold"/>
                <a:cs typeface="Poppins" pitchFamily="2" charset="77"/>
                <a:sym typeface="Proxima Nova Bold"/>
              </a:rPr>
              <a:t>Indikator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Poppins" pitchFamily="2" charset="77"/>
                <a:ea typeface="Proxima Nova Bold"/>
                <a:cs typeface="Poppins" pitchFamily="2" charset="77"/>
                <a:sym typeface="Proxima Nova Bold"/>
              </a:rPr>
              <a:t> 1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419020" y="1270710"/>
            <a:ext cx="2642350" cy="41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3200" b="1" dirty="0" err="1">
                <a:solidFill>
                  <a:schemeClr val="bg1">
                    <a:lumMod val="95000"/>
                  </a:schemeClr>
                </a:solidFill>
                <a:latin typeface="Poppins" pitchFamily="2" charset="77"/>
                <a:ea typeface="Proxima Nova Bold"/>
                <a:cs typeface="Poppins" pitchFamily="2" charset="77"/>
                <a:sym typeface="Proxima Nova Bold"/>
              </a:rPr>
              <a:t>Indikator</a:t>
            </a:r>
            <a:r>
              <a:rPr lang="en-US" sz="2199" b="1" dirty="0">
                <a:solidFill>
                  <a:schemeClr val="bg1">
                    <a:lumMod val="95000"/>
                  </a:schemeClr>
                </a:solidFill>
                <a:latin typeface="Poppins" pitchFamily="2" charset="77"/>
                <a:ea typeface="Proxima Nova Bold"/>
                <a:cs typeface="Poppins" pitchFamily="2" charset="77"/>
                <a:sym typeface="Proxima Nova Bold"/>
              </a:rPr>
              <a:t> 2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149291" y="2632397"/>
            <a:ext cx="5165052" cy="555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PUU/</a:t>
            </a:r>
            <a:r>
              <a:rPr lang="en-US" sz="1599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Peraturan</a:t>
            </a:r>
            <a:r>
              <a:rPr lang="en-US" sz="1599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599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instansi</a:t>
            </a:r>
            <a:r>
              <a:rPr lang="en-US" sz="1599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yang </a:t>
            </a:r>
            <a:r>
              <a:rPr lang="en-US" sz="1599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ditetapkan</a:t>
            </a:r>
            <a:r>
              <a:rPr lang="en-US" sz="1599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di </a:t>
            </a:r>
            <a:r>
              <a:rPr lang="en-US" sz="1599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tahun</a:t>
            </a:r>
            <a:r>
              <a:rPr lang="en-US" sz="1599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599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pelaporan</a:t>
            </a:r>
            <a:endParaRPr lang="en-US" sz="1599" b="1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1351143" y="1820423"/>
            <a:ext cx="4613850" cy="630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Proxima Nova Bold"/>
                <a:cs typeface="Poppins" pitchFamily="2" charset="77"/>
                <a:sym typeface="Proxima Nova Bold"/>
              </a:rPr>
              <a:t>TERSEDIANYA DOKUMEN HUKUM YANG DIHASILKAN SECARA LENGKAP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6436661" y="6279578"/>
            <a:ext cx="344700" cy="344700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C276"/>
            </a:solidFill>
          </p:spPr>
        </p:sp>
        <p:sp>
          <p:nvSpPr>
            <p:cNvPr id="63" name="TextBox 6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6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1490189" y="6264290"/>
            <a:ext cx="344700" cy="344700"/>
            <a:chOff x="0" y="0"/>
            <a:chExt cx="812800" cy="812800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E24"/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6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77" name="AutoShape 77"/>
          <p:cNvSpPr/>
          <p:nvPr/>
        </p:nvSpPr>
        <p:spPr>
          <a:xfrm flipV="1">
            <a:off x="6695844" y="6427018"/>
            <a:ext cx="501394" cy="0"/>
          </a:xfrm>
          <a:prstGeom prst="line">
            <a:avLst/>
          </a:prstGeom>
          <a:ln w="38100" cap="rnd">
            <a:solidFill>
              <a:srgbClr val="26C276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78" name="AutoShape 78"/>
          <p:cNvSpPr/>
          <p:nvPr/>
        </p:nvSpPr>
        <p:spPr>
          <a:xfrm flipV="1">
            <a:off x="11087664" y="6427018"/>
            <a:ext cx="501394" cy="0"/>
          </a:xfrm>
          <a:prstGeom prst="line">
            <a:avLst/>
          </a:prstGeom>
          <a:ln w="38100" cap="rnd">
            <a:solidFill>
              <a:srgbClr val="FFBE24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82" name="Group 82"/>
          <p:cNvGrpSpPr/>
          <p:nvPr/>
        </p:nvGrpSpPr>
        <p:grpSpPr>
          <a:xfrm>
            <a:off x="14906361" y="9483652"/>
            <a:ext cx="3704232" cy="1028700"/>
            <a:chOff x="0" y="0"/>
            <a:chExt cx="4938976" cy="1371600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4689655" cy="1371600"/>
            </a:xfrm>
            <a:custGeom>
              <a:avLst/>
              <a:gdLst/>
              <a:ahLst/>
              <a:cxnLst/>
              <a:rect l="l" t="t" r="r" b="b"/>
              <a:pathLst>
                <a:path w="4689655" h="1371600">
                  <a:moveTo>
                    <a:pt x="0" y="0"/>
                  </a:moveTo>
                  <a:lnTo>
                    <a:pt x="4689655" y="0"/>
                  </a:lnTo>
                  <a:lnTo>
                    <a:pt x="46896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92473" t="-1150000"/>
              </a:stretch>
            </a:blipFill>
          </p:spPr>
        </p:sp>
        <p:grpSp>
          <p:nvGrpSpPr>
            <p:cNvPr id="84" name="Group 84"/>
            <p:cNvGrpSpPr/>
            <p:nvPr/>
          </p:nvGrpSpPr>
          <p:grpSpPr>
            <a:xfrm>
              <a:off x="750518" y="191253"/>
              <a:ext cx="2199978" cy="633320"/>
              <a:chOff x="0" y="0"/>
              <a:chExt cx="88575" cy="25499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88575" cy="25499"/>
              </a:xfrm>
              <a:custGeom>
                <a:avLst/>
                <a:gdLst/>
                <a:ahLst/>
                <a:cxnLst/>
                <a:rect l="l" t="t" r="r" b="b"/>
                <a:pathLst>
                  <a:path w="88575" h="25499">
                    <a:moveTo>
                      <a:pt x="0" y="0"/>
                    </a:moveTo>
                    <a:lnTo>
                      <a:pt x="88575" y="0"/>
                    </a:lnTo>
                    <a:lnTo>
                      <a:pt x="88575" y="25499"/>
                    </a:lnTo>
                    <a:lnTo>
                      <a:pt x="0" y="25499"/>
                    </a:lnTo>
                    <a:close/>
                  </a:path>
                </a:pathLst>
              </a:custGeom>
              <a:solidFill>
                <a:srgbClr val="19307A"/>
              </a:solidFill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0" y="-38100"/>
                <a:ext cx="88575" cy="63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7" name="TextBox 87"/>
            <p:cNvSpPr txBox="1"/>
            <p:nvPr/>
          </p:nvSpPr>
          <p:spPr>
            <a:xfrm>
              <a:off x="493117" y="246716"/>
              <a:ext cx="4445859" cy="440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@JDIHN.GO.ID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96A5789-5B72-DF14-C51D-1BD9FBD40E64}"/>
              </a:ext>
            </a:extLst>
          </p:cNvPr>
          <p:cNvGrpSpPr/>
          <p:nvPr/>
        </p:nvGrpSpPr>
        <p:grpSpPr>
          <a:xfrm>
            <a:off x="6698512" y="3302026"/>
            <a:ext cx="4887879" cy="4332945"/>
            <a:chOff x="7238436" y="4284179"/>
            <a:chExt cx="3811128" cy="3873290"/>
          </a:xfrm>
        </p:grpSpPr>
        <p:grpSp>
          <p:nvGrpSpPr>
            <p:cNvPr id="2" name="Group 2"/>
            <p:cNvGrpSpPr/>
            <p:nvPr/>
          </p:nvGrpSpPr>
          <p:grpSpPr>
            <a:xfrm>
              <a:off x="7238436" y="4284179"/>
              <a:ext cx="3811128" cy="3873290"/>
              <a:chOff x="0" y="0"/>
              <a:chExt cx="5081504" cy="5164386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499311" cy="5164386"/>
              </a:xfrm>
              <a:custGeom>
                <a:avLst/>
                <a:gdLst/>
                <a:ahLst/>
                <a:cxnLst/>
                <a:rect l="l" t="t" r="r" b="b"/>
                <a:pathLst>
                  <a:path w="2499311" h="5164386">
                    <a:moveTo>
                      <a:pt x="0" y="0"/>
                    </a:moveTo>
                    <a:lnTo>
                      <a:pt x="2499311" y="0"/>
                    </a:lnTo>
                    <a:lnTo>
                      <a:pt x="2499311" y="5164386"/>
                    </a:lnTo>
                    <a:lnTo>
                      <a:pt x="0" y="51643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r="-106632"/>
                </a:stretch>
              </a:blipFill>
            </p:spPr>
            <p:txBody>
              <a:bodyPr/>
              <a:lstStyle/>
              <a:p>
                <a:endParaRPr lang="en-US" dirty="0">
                  <a:solidFill>
                    <a:srgbClr val="182F79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  <p:sp>
            <p:nvSpPr>
              <p:cNvPr id="4" name="Freeform 4"/>
              <p:cNvSpPr/>
              <p:nvPr/>
            </p:nvSpPr>
            <p:spPr>
              <a:xfrm flipH="1">
                <a:off x="2582193" y="0"/>
                <a:ext cx="2499311" cy="5164386"/>
              </a:xfrm>
              <a:custGeom>
                <a:avLst/>
                <a:gdLst/>
                <a:ahLst/>
                <a:cxnLst/>
                <a:rect l="l" t="t" r="r" b="b"/>
                <a:pathLst>
                  <a:path w="2499311" h="5164386">
                    <a:moveTo>
                      <a:pt x="2499311" y="0"/>
                    </a:moveTo>
                    <a:lnTo>
                      <a:pt x="0" y="0"/>
                    </a:lnTo>
                    <a:lnTo>
                      <a:pt x="0" y="5164386"/>
                    </a:lnTo>
                    <a:lnTo>
                      <a:pt x="2499311" y="5164386"/>
                    </a:lnTo>
                    <a:lnTo>
                      <a:pt x="2499311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 r="-106632"/>
                </a:stretch>
              </a:blipFill>
            </p:spPr>
          </p:sp>
        </p:grp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FF2D1447-E241-678F-C042-8BF8F96A8D2D}"/>
                </a:ext>
              </a:extLst>
            </p:cNvPr>
            <p:cNvSpPr/>
            <p:nvPr/>
          </p:nvSpPr>
          <p:spPr>
            <a:xfrm>
              <a:off x="7956769" y="4645963"/>
              <a:ext cx="1111031" cy="3089865"/>
            </a:xfrm>
            <a:custGeom>
              <a:avLst/>
              <a:gdLst/>
              <a:ahLst/>
              <a:cxnLst/>
              <a:rect l="l" t="t" r="r" b="b"/>
              <a:pathLst>
                <a:path w="646518" h="280536">
                  <a:moveTo>
                    <a:pt x="0" y="0"/>
                  </a:moveTo>
                  <a:lnTo>
                    <a:pt x="646518" y="0"/>
                  </a:lnTo>
                  <a:lnTo>
                    <a:pt x="646518" y="280536"/>
                  </a:lnTo>
                  <a:lnTo>
                    <a:pt x="0" y="280536"/>
                  </a:lnTo>
                  <a:close/>
                </a:path>
              </a:pathLst>
            </a:custGeom>
            <a:solidFill>
              <a:srgbClr val="19307A"/>
            </a:solidFill>
          </p:spPr>
        </p:sp>
        <p:sp>
          <p:nvSpPr>
            <p:cNvPr id="89" name="Freeform 19">
              <a:extLst>
                <a:ext uri="{FF2B5EF4-FFF2-40B4-BE49-F238E27FC236}">
                  <a16:creationId xmlns:a16="http://schemas.microsoft.com/office/drawing/2014/main" id="{B51EB518-B82F-DC71-8DED-10D1B892EF57}"/>
                </a:ext>
              </a:extLst>
            </p:cNvPr>
            <p:cNvSpPr/>
            <p:nvPr/>
          </p:nvSpPr>
          <p:spPr>
            <a:xfrm>
              <a:off x="9220200" y="4667250"/>
              <a:ext cx="1174397" cy="3089865"/>
            </a:xfrm>
            <a:custGeom>
              <a:avLst/>
              <a:gdLst/>
              <a:ahLst/>
              <a:cxnLst/>
              <a:rect l="l" t="t" r="r" b="b"/>
              <a:pathLst>
                <a:path w="646518" h="280536">
                  <a:moveTo>
                    <a:pt x="0" y="0"/>
                  </a:moveTo>
                  <a:lnTo>
                    <a:pt x="646518" y="0"/>
                  </a:lnTo>
                  <a:lnTo>
                    <a:pt x="646518" y="280536"/>
                  </a:lnTo>
                  <a:lnTo>
                    <a:pt x="0" y="280536"/>
                  </a:lnTo>
                  <a:close/>
                </a:path>
              </a:pathLst>
            </a:custGeom>
            <a:solidFill>
              <a:srgbClr val="FFBF23"/>
            </a:solidFill>
          </p:spPr>
        </p:sp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id="{B2EB48B9-B24B-C7E5-6823-63C14C2C6F19}"/>
                </a:ext>
              </a:extLst>
            </p:cNvPr>
            <p:cNvSpPr/>
            <p:nvPr/>
          </p:nvSpPr>
          <p:spPr>
            <a:xfrm>
              <a:off x="7553460" y="5110254"/>
              <a:ext cx="578725" cy="2122883"/>
            </a:xfrm>
            <a:custGeom>
              <a:avLst/>
              <a:gdLst/>
              <a:ahLst/>
              <a:cxnLst/>
              <a:rect l="l" t="t" r="r" b="b"/>
              <a:pathLst>
                <a:path w="646518" h="280536">
                  <a:moveTo>
                    <a:pt x="0" y="0"/>
                  </a:moveTo>
                  <a:lnTo>
                    <a:pt x="646518" y="0"/>
                  </a:lnTo>
                  <a:lnTo>
                    <a:pt x="646518" y="280536"/>
                  </a:lnTo>
                  <a:lnTo>
                    <a:pt x="0" y="280536"/>
                  </a:lnTo>
                  <a:close/>
                </a:path>
              </a:pathLst>
            </a:custGeom>
            <a:solidFill>
              <a:srgbClr val="19307A"/>
            </a:solidFill>
          </p:spPr>
        </p:sp>
        <p:sp>
          <p:nvSpPr>
            <p:cNvPr id="91" name="Freeform 19">
              <a:extLst>
                <a:ext uri="{FF2B5EF4-FFF2-40B4-BE49-F238E27FC236}">
                  <a16:creationId xmlns:a16="http://schemas.microsoft.com/office/drawing/2014/main" id="{7699D79A-F506-1656-30A7-D94ED1AEEFFE}"/>
                </a:ext>
              </a:extLst>
            </p:cNvPr>
            <p:cNvSpPr/>
            <p:nvPr/>
          </p:nvSpPr>
          <p:spPr>
            <a:xfrm>
              <a:off x="9493603" y="5143500"/>
              <a:ext cx="1174397" cy="2293785"/>
            </a:xfrm>
            <a:custGeom>
              <a:avLst/>
              <a:gdLst/>
              <a:ahLst/>
              <a:cxnLst/>
              <a:rect l="l" t="t" r="r" b="b"/>
              <a:pathLst>
                <a:path w="646518" h="280536">
                  <a:moveTo>
                    <a:pt x="0" y="0"/>
                  </a:moveTo>
                  <a:lnTo>
                    <a:pt x="646518" y="0"/>
                  </a:lnTo>
                  <a:lnTo>
                    <a:pt x="646518" y="280536"/>
                  </a:lnTo>
                  <a:lnTo>
                    <a:pt x="0" y="280536"/>
                  </a:lnTo>
                  <a:close/>
                </a:path>
              </a:pathLst>
            </a:custGeom>
            <a:solidFill>
              <a:srgbClr val="FFBF23"/>
            </a:solidFill>
          </p:spPr>
        </p:sp>
      </p:grpSp>
      <p:sp>
        <p:nvSpPr>
          <p:cNvPr id="94" name="Freeform 30">
            <a:extLst>
              <a:ext uri="{FF2B5EF4-FFF2-40B4-BE49-F238E27FC236}">
                <a16:creationId xmlns:a16="http://schemas.microsoft.com/office/drawing/2014/main" id="{255C9A1C-C655-A38E-9CDA-B231C2B33D3B}"/>
              </a:ext>
            </a:extLst>
          </p:cNvPr>
          <p:cNvSpPr/>
          <p:nvPr/>
        </p:nvSpPr>
        <p:spPr>
          <a:xfrm>
            <a:off x="493184" y="2645167"/>
            <a:ext cx="522682" cy="522682"/>
          </a:xfrm>
          <a:custGeom>
            <a:avLst/>
            <a:gdLst/>
            <a:ahLst/>
            <a:cxnLst/>
            <a:rect l="l" t="t" r="r" b="b"/>
            <a:pathLst>
              <a:path w="522682" h="522682">
                <a:moveTo>
                  <a:pt x="0" y="0"/>
                </a:moveTo>
                <a:lnTo>
                  <a:pt x="522682" y="0"/>
                </a:lnTo>
                <a:lnTo>
                  <a:pt x="522682" y="522682"/>
                </a:lnTo>
                <a:lnTo>
                  <a:pt x="0" y="5226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5" name="TextBox 49">
            <a:extLst>
              <a:ext uri="{FF2B5EF4-FFF2-40B4-BE49-F238E27FC236}">
                <a16:creationId xmlns:a16="http://schemas.microsoft.com/office/drawing/2014/main" id="{72216FAB-F17C-A8BA-DE2E-BA24C06BAA37}"/>
              </a:ext>
            </a:extLst>
          </p:cNvPr>
          <p:cNvSpPr txBox="1"/>
          <p:nvPr/>
        </p:nvSpPr>
        <p:spPr>
          <a:xfrm>
            <a:off x="1223480" y="5793478"/>
            <a:ext cx="5124310" cy="555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Dokumen</a:t>
            </a:r>
            <a:r>
              <a:rPr lang="en-US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Hukum Lain yang </a:t>
            </a:r>
            <a:r>
              <a:rPr lang="en-US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mendukung</a:t>
            </a:r>
            <a:r>
              <a:rPr lang="en-US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pembentukan</a:t>
            </a:r>
            <a:r>
              <a:rPr lang="en-US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PUU</a:t>
            </a:r>
          </a:p>
        </p:txBody>
      </p:sp>
      <p:sp>
        <p:nvSpPr>
          <p:cNvPr id="96" name="Freeform 30">
            <a:extLst>
              <a:ext uri="{FF2B5EF4-FFF2-40B4-BE49-F238E27FC236}">
                <a16:creationId xmlns:a16="http://schemas.microsoft.com/office/drawing/2014/main" id="{48916CB0-28D6-3F1B-DEC7-6CF845ECDAE9}"/>
              </a:ext>
            </a:extLst>
          </p:cNvPr>
          <p:cNvSpPr/>
          <p:nvPr/>
        </p:nvSpPr>
        <p:spPr>
          <a:xfrm>
            <a:off x="592036" y="5818014"/>
            <a:ext cx="522682" cy="522682"/>
          </a:xfrm>
          <a:custGeom>
            <a:avLst/>
            <a:gdLst/>
            <a:ahLst/>
            <a:cxnLst/>
            <a:rect l="l" t="t" r="r" b="b"/>
            <a:pathLst>
              <a:path w="522682" h="522682">
                <a:moveTo>
                  <a:pt x="0" y="0"/>
                </a:moveTo>
                <a:lnTo>
                  <a:pt x="522682" y="0"/>
                </a:lnTo>
                <a:lnTo>
                  <a:pt x="522682" y="522682"/>
                </a:lnTo>
                <a:lnTo>
                  <a:pt x="0" y="5226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7" name="TextBox 50">
            <a:extLst>
              <a:ext uri="{FF2B5EF4-FFF2-40B4-BE49-F238E27FC236}">
                <a16:creationId xmlns:a16="http://schemas.microsoft.com/office/drawing/2014/main" id="{54D76A08-2D7D-9078-84AD-20245EFB3376}"/>
              </a:ext>
            </a:extLst>
          </p:cNvPr>
          <p:cNvSpPr txBox="1"/>
          <p:nvPr/>
        </p:nvSpPr>
        <p:spPr>
          <a:xfrm>
            <a:off x="12431288" y="1712012"/>
            <a:ext cx="4613850" cy="630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Proxima Nova Bold"/>
                <a:cs typeface="Poppins" pitchFamily="2" charset="77"/>
                <a:sym typeface="Proxima Nova Bold"/>
              </a:rPr>
              <a:t>PENGOLAHAN DOKUMEN DAN INFORMASI HUKUM</a:t>
            </a:r>
          </a:p>
        </p:txBody>
      </p:sp>
      <p:sp>
        <p:nvSpPr>
          <p:cNvPr id="99" name="TextBox 49">
            <a:extLst>
              <a:ext uri="{FF2B5EF4-FFF2-40B4-BE49-F238E27FC236}">
                <a16:creationId xmlns:a16="http://schemas.microsoft.com/office/drawing/2014/main" id="{3ACBFB54-861A-D541-4839-AC308272E567}"/>
              </a:ext>
            </a:extLst>
          </p:cNvPr>
          <p:cNvSpPr txBox="1"/>
          <p:nvPr/>
        </p:nvSpPr>
        <p:spPr>
          <a:xfrm>
            <a:off x="11958125" y="2413427"/>
            <a:ext cx="4988251" cy="555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Metadata, </a:t>
            </a:r>
            <a:r>
              <a:rPr lang="en-US" sz="1599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pengisian</a:t>
            </a:r>
            <a:r>
              <a:rPr lang="en-US" sz="1599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metadata dan </a:t>
            </a:r>
            <a:r>
              <a:rPr lang="en-US" sz="1599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Abstrak</a:t>
            </a:r>
            <a:r>
              <a:rPr lang="en-US" sz="1599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PUU </a:t>
            </a:r>
            <a:r>
              <a:rPr lang="en-US" sz="1599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sesuai</a:t>
            </a:r>
            <a:r>
              <a:rPr lang="en-US" sz="1599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599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dengan</a:t>
            </a:r>
            <a:r>
              <a:rPr lang="en-US" sz="1599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599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Standar</a:t>
            </a:r>
            <a:endParaRPr lang="en-US" sz="1599" b="1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100" name="Freeform 30">
            <a:extLst>
              <a:ext uri="{FF2B5EF4-FFF2-40B4-BE49-F238E27FC236}">
                <a16:creationId xmlns:a16="http://schemas.microsoft.com/office/drawing/2014/main" id="{69079149-E768-0E7F-45A0-ADFCD446F3E2}"/>
              </a:ext>
            </a:extLst>
          </p:cNvPr>
          <p:cNvSpPr/>
          <p:nvPr/>
        </p:nvSpPr>
        <p:spPr>
          <a:xfrm>
            <a:off x="16925457" y="2465602"/>
            <a:ext cx="522682" cy="427825"/>
          </a:xfrm>
          <a:custGeom>
            <a:avLst/>
            <a:gdLst/>
            <a:ahLst/>
            <a:cxnLst/>
            <a:rect l="l" t="t" r="r" b="b"/>
            <a:pathLst>
              <a:path w="522682" h="522682">
                <a:moveTo>
                  <a:pt x="0" y="0"/>
                </a:moveTo>
                <a:lnTo>
                  <a:pt x="522682" y="0"/>
                </a:lnTo>
                <a:lnTo>
                  <a:pt x="522682" y="522682"/>
                </a:lnTo>
                <a:lnTo>
                  <a:pt x="0" y="5226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2" name="Freeform 30">
            <a:extLst>
              <a:ext uri="{FF2B5EF4-FFF2-40B4-BE49-F238E27FC236}">
                <a16:creationId xmlns:a16="http://schemas.microsoft.com/office/drawing/2014/main" id="{703A299C-AFC1-AC02-6AB1-806D6BFA1027}"/>
              </a:ext>
            </a:extLst>
          </p:cNvPr>
          <p:cNvSpPr/>
          <p:nvPr/>
        </p:nvSpPr>
        <p:spPr>
          <a:xfrm>
            <a:off x="16863310" y="5817647"/>
            <a:ext cx="522682" cy="522682"/>
          </a:xfrm>
          <a:custGeom>
            <a:avLst/>
            <a:gdLst/>
            <a:ahLst/>
            <a:cxnLst/>
            <a:rect l="l" t="t" r="r" b="b"/>
            <a:pathLst>
              <a:path w="522682" h="522682">
                <a:moveTo>
                  <a:pt x="0" y="0"/>
                </a:moveTo>
                <a:lnTo>
                  <a:pt x="522682" y="0"/>
                </a:lnTo>
                <a:lnTo>
                  <a:pt x="522682" y="522682"/>
                </a:lnTo>
                <a:lnTo>
                  <a:pt x="0" y="5226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5" name="TextBox 40">
            <a:extLst>
              <a:ext uri="{FF2B5EF4-FFF2-40B4-BE49-F238E27FC236}">
                <a16:creationId xmlns:a16="http://schemas.microsoft.com/office/drawing/2014/main" id="{E41D439C-FB87-FEC8-4798-E714910A5060}"/>
              </a:ext>
            </a:extLst>
          </p:cNvPr>
          <p:cNvSpPr txBox="1"/>
          <p:nvPr/>
        </p:nvSpPr>
        <p:spPr>
          <a:xfrm>
            <a:off x="1340269" y="3671339"/>
            <a:ext cx="4602666" cy="106099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19"/>
              </a:lnSpc>
            </a:pPr>
            <a:endParaRPr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6" name="Freeform 66">
            <a:extLst>
              <a:ext uri="{FF2B5EF4-FFF2-40B4-BE49-F238E27FC236}">
                <a16:creationId xmlns:a16="http://schemas.microsoft.com/office/drawing/2014/main" id="{D4CD13AF-51D6-1E5D-5AE9-C896EFE737CE}"/>
              </a:ext>
            </a:extLst>
          </p:cNvPr>
          <p:cNvSpPr>
            <a:spLocks noChangeAspect="1"/>
          </p:cNvSpPr>
          <p:nvPr/>
        </p:nvSpPr>
        <p:spPr>
          <a:xfrm>
            <a:off x="11683071" y="3940104"/>
            <a:ext cx="805952" cy="277046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9" name="Freeform 66">
            <a:extLst>
              <a:ext uri="{FF2B5EF4-FFF2-40B4-BE49-F238E27FC236}">
                <a16:creationId xmlns:a16="http://schemas.microsoft.com/office/drawing/2014/main" id="{734A4A34-0442-82C8-6454-F28B9508681A}"/>
              </a:ext>
            </a:extLst>
          </p:cNvPr>
          <p:cNvSpPr>
            <a:spLocks noChangeAspect="1"/>
          </p:cNvSpPr>
          <p:nvPr/>
        </p:nvSpPr>
        <p:spPr>
          <a:xfrm>
            <a:off x="11514923" y="8026322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120" name="Freeform 64">
            <a:extLst>
              <a:ext uri="{FF2B5EF4-FFF2-40B4-BE49-F238E27FC236}">
                <a16:creationId xmlns:a16="http://schemas.microsoft.com/office/drawing/2014/main" id="{0AA9953D-391D-E97D-D7D1-E580D8593CED}"/>
              </a:ext>
            </a:extLst>
          </p:cNvPr>
          <p:cNvSpPr>
            <a:spLocks noChangeAspect="1"/>
          </p:cNvSpPr>
          <p:nvPr/>
        </p:nvSpPr>
        <p:spPr>
          <a:xfrm>
            <a:off x="465655" y="3412210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2" name="Freeform 66">
            <a:extLst>
              <a:ext uri="{FF2B5EF4-FFF2-40B4-BE49-F238E27FC236}">
                <a16:creationId xmlns:a16="http://schemas.microsoft.com/office/drawing/2014/main" id="{437BA595-992D-B3F4-8613-3627D9507783}"/>
              </a:ext>
            </a:extLst>
          </p:cNvPr>
          <p:cNvSpPr>
            <a:spLocks noChangeAspect="1"/>
          </p:cNvSpPr>
          <p:nvPr/>
        </p:nvSpPr>
        <p:spPr>
          <a:xfrm>
            <a:off x="462835" y="4108007"/>
            <a:ext cx="842712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124" name="Freeform 65">
            <a:extLst>
              <a:ext uri="{FF2B5EF4-FFF2-40B4-BE49-F238E27FC236}">
                <a16:creationId xmlns:a16="http://schemas.microsoft.com/office/drawing/2014/main" id="{DA6FA301-5768-5E3F-E47E-8B6F84B5B980}"/>
              </a:ext>
            </a:extLst>
          </p:cNvPr>
          <p:cNvSpPr>
            <a:spLocks noChangeAspect="1"/>
          </p:cNvSpPr>
          <p:nvPr/>
        </p:nvSpPr>
        <p:spPr>
          <a:xfrm>
            <a:off x="592036" y="6425615"/>
            <a:ext cx="324000" cy="324000"/>
          </a:xfrm>
          <a:custGeom>
            <a:avLst/>
            <a:gdLst/>
            <a:ahLst/>
            <a:cxnLst/>
            <a:rect l="l" t="t" r="r" b="b"/>
            <a:pathLst>
              <a:path w="1401993" h="1401993">
                <a:moveTo>
                  <a:pt x="0" y="0"/>
                </a:moveTo>
                <a:lnTo>
                  <a:pt x="1401992" y="0"/>
                </a:lnTo>
                <a:lnTo>
                  <a:pt x="1401992" y="1401992"/>
                </a:lnTo>
                <a:lnTo>
                  <a:pt x="0" y="14019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6" name="TextBox 49">
            <a:extLst>
              <a:ext uri="{FF2B5EF4-FFF2-40B4-BE49-F238E27FC236}">
                <a16:creationId xmlns:a16="http://schemas.microsoft.com/office/drawing/2014/main" id="{BE09F375-8956-6668-1157-4D976FA68A3D}"/>
              </a:ext>
            </a:extLst>
          </p:cNvPr>
          <p:cNvSpPr txBox="1"/>
          <p:nvPr/>
        </p:nvSpPr>
        <p:spPr>
          <a:xfrm>
            <a:off x="884191" y="3452288"/>
            <a:ext cx="566328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Telah </a:t>
            </a:r>
            <a:r>
              <a:rPr lang="en-US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mengolah</a:t>
            </a:r>
            <a:r>
              <a:rPr lang="en-US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PUU yang </a:t>
            </a:r>
            <a:r>
              <a:rPr lang="en-US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ditetapkan</a:t>
            </a:r>
            <a:r>
              <a:rPr lang="en-US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di </a:t>
            </a:r>
            <a:r>
              <a:rPr lang="en-US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tahun</a:t>
            </a:r>
            <a:r>
              <a:rPr lang="en-US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pelaporan</a:t>
            </a:r>
            <a:r>
              <a:rPr lang="en-US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dalam</a:t>
            </a:r>
            <a:r>
              <a:rPr lang="en-US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website JDIH </a:t>
            </a:r>
            <a:r>
              <a:rPr lang="en-US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secara</a:t>
            </a:r>
            <a:r>
              <a:rPr lang="en-US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lengkap</a:t>
            </a:r>
            <a:r>
              <a:rPr lang="en-US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; </a:t>
            </a:r>
          </a:p>
        </p:txBody>
      </p:sp>
      <p:sp>
        <p:nvSpPr>
          <p:cNvPr id="130" name="TextBox 49">
            <a:extLst>
              <a:ext uri="{FF2B5EF4-FFF2-40B4-BE49-F238E27FC236}">
                <a16:creationId xmlns:a16="http://schemas.microsoft.com/office/drawing/2014/main" id="{D70D21BE-EA62-084E-1CA7-D8DEF551F8D5}"/>
              </a:ext>
            </a:extLst>
          </p:cNvPr>
          <p:cNvSpPr txBox="1"/>
          <p:nvPr/>
        </p:nvSpPr>
        <p:spPr>
          <a:xfrm>
            <a:off x="957133" y="6386795"/>
            <a:ext cx="542941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ID" b="1" dirty="0"/>
              <a:t>Belum </a:t>
            </a:r>
            <a:r>
              <a:rPr lang="en-ID" b="1" dirty="0" err="1"/>
              <a:t>terolah</a:t>
            </a:r>
            <a:r>
              <a:rPr lang="en-ID" b="1" dirty="0"/>
              <a:t> </a:t>
            </a:r>
            <a:r>
              <a:rPr lang="en-ID" b="1" dirty="0" err="1"/>
              <a:t>Dokumen</a:t>
            </a:r>
            <a:r>
              <a:rPr lang="en-ID" b="1" dirty="0"/>
              <a:t> Hukum Lain </a:t>
            </a:r>
            <a:r>
              <a:rPr lang="en-ID" b="1" dirty="0" err="1"/>
              <a:t>Pembentukan</a:t>
            </a:r>
            <a:r>
              <a:rPr lang="en-ID" b="1" dirty="0"/>
              <a:t> PUU </a:t>
            </a:r>
            <a:r>
              <a:rPr lang="en-ID" b="1" dirty="0" err="1"/>
              <a:t>dengan</a:t>
            </a:r>
            <a:r>
              <a:rPr lang="en-ID" b="1" dirty="0"/>
              <a:t> Baik </a:t>
            </a:r>
            <a:r>
              <a:rPr lang="en-ID" dirty="0"/>
              <a:t>(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Propemperda</a:t>
            </a:r>
            <a:r>
              <a:rPr lang="en-ID" dirty="0"/>
              <a:t>/</a:t>
            </a:r>
            <a:r>
              <a:rPr lang="en-ID" dirty="0" err="1"/>
              <a:t>Properda</a:t>
            </a:r>
            <a:r>
              <a:rPr lang="en-ID" dirty="0"/>
              <a:t>, </a:t>
            </a:r>
            <a:r>
              <a:rPr lang="en-ID" dirty="0" err="1"/>
              <a:t>Raperda</a:t>
            </a:r>
            <a:r>
              <a:rPr lang="en-ID" dirty="0"/>
              <a:t>, Naskah Akademik, Hasil </a:t>
            </a:r>
            <a:r>
              <a:rPr lang="en-ID" dirty="0" err="1"/>
              <a:t>Analisis</a:t>
            </a:r>
            <a:r>
              <a:rPr lang="en-ID" dirty="0"/>
              <a:t> dan </a:t>
            </a:r>
            <a:r>
              <a:rPr lang="en-ID" dirty="0" err="1"/>
              <a:t>Evaluasi</a:t>
            </a:r>
            <a:r>
              <a:rPr lang="en-ID" dirty="0"/>
              <a:t>, </a:t>
            </a:r>
            <a:r>
              <a:rPr lang="en-ID" dirty="0" err="1"/>
              <a:t>Risalah</a:t>
            </a:r>
            <a:r>
              <a:rPr lang="en-ID" dirty="0"/>
              <a:t> </a:t>
            </a:r>
            <a:r>
              <a:rPr lang="en-ID" dirty="0" err="1"/>
              <a:t>Pembahasan</a:t>
            </a:r>
            <a:r>
              <a:rPr lang="en-ID" dirty="0"/>
              <a:t>, </a:t>
            </a:r>
            <a:r>
              <a:rPr lang="en-ID" dirty="0" err="1"/>
              <a:t>serta</a:t>
            </a:r>
            <a:r>
              <a:rPr lang="en-ID" dirty="0"/>
              <a:t> Kajian Hukum/Hasil </a:t>
            </a:r>
            <a:r>
              <a:rPr lang="en-ID" dirty="0" err="1"/>
              <a:t>Penelitian</a:t>
            </a:r>
            <a:r>
              <a:rPr lang="en-ID" dirty="0"/>
              <a:t> Hukum.</a:t>
            </a:r>
            <a:endParaRPr lang="en-US" sz="1400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125" name="Freeform 66">
            <a:extLst>
              <a:ext uri="{FF2B5EF4-FFF2-40B4-BE49-F238E27FC236}">
                <a16:creationId xmlns:a16="http://schemas.microsoft.com/office/drawing/2014/main" id="{AE2FB0E0-D21D-675E-1690-1CEB18BD6803}"/>
              </a:ext>
            </a:extLst>
          </p:cNvPr>
          <p:cNvSpPr>
            <a:spLocks noChangeAspect="1"/>
          </p:cNvSpPr>
          <p:nvPr/>
        </p:nvSpPr>
        <p:spPr>
          <a:xfrm>
            <a:off x="627655" y="8372503"/>
            <a:ext cx="899077" cy="309058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3" name="TextBox 49">
            <a:extLst>
              <a:ext uri="{FF2B5EF4-FFF2-40B4-BE49-F238E27FC236}">
                <a16:creationId xmlns:a16="http://schemas.microsoft.com/office/drawing/2014/main" id="{94267A57-AB11-ED17-86C6-8FAF0FF7B58A}"/>
              </a:ext>
            </a:extLst>
          </p:cNvPr>
          <p:cNvSpPr txBox="1"/>
          <p:nvPr/>
        </p:nvSpPr>
        <p:spPr>
          <a:xfrm>
            <a:off x="11924857" y="3030643"/>
            <a:ext cx="5669864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Telah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dilaksanakan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kegiatan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pengolahan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m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etadata, 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pengisian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metadata PUU 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dan 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abstrak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PUU pada website JDIH 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sesuai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 PMKUMHAM 8/2019.</a:t>
            </a:r>
            <a:endParaRPr lang="en-US" sz="1700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134" name="TextBox 49">
            <a:extLst>
              <a:ext uri="{FF2B5EF4-FFF2-40B4-BE49-F238E27FC236}">
                <a16:creationId xmlns:a16="http://schemas.microsoft.com/office/drawing/2014/main" id="{052E3681-DB9C-EC4B-0B41-80465C817A63}"/>
              </a:ext>
            </a:extLst>
          </p:cNvPr>
          <p:cNvSpPr txBox="1"/>
          <p:nvPr/>
        </p:nvSpPr>
        <p:spPr>
          <a:xfrm>
            <a:off x="11729495" y="4269625"/>
            <a:ext cx="5897931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Tetap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erlu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melaksankan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pengolahan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metadata,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pengisian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metadata PUU dan 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pembuatan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abstrak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PUU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sesuai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PMKUMHAM 8/2019 pada website JDIH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di 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setiap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tahun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pelaporan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secara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konsisten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. </a:t>
            </a:r>
            <a:endParaRPr lang="en-US" sz="1700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135" name="TextBox 49">
            <a:extLst>
              <a:ext uri="{FF2B5EF4-FFF2-40B4-BE49-F238E27FC236}">
                <a16:creationId xmlns:a16="http://schemas.microsoft.com/office/drawing/2014/main" id="{0BE3E388-D3E7-4BC5-B634-4E61CD9C49E3}"/>
              </a:ext>
            </a:extLst>
          </p:cNvPr>
          <p:cNvSpPr txBox="1"/>
          <p:nvPr/>
        </p:nvSpPr>
        <p:spPr>
          <a:xfrm>
            <a:off x="11874274" y="6376589"/>
            <a:ext cx="5608374" cy="1669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Belum</a:t>
            </a:r>
            <a:r>
              <a:rPr lang="en-ID" sz="155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secara</a:t>
            </a:r>
            <a:r>
              <a:rPr lang="en-ID" sz="155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konsisten</a:t>
            </a:r>
            <a:r>
              <a:rPr lang="en-ID" sz="155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dan </a:t>
            </a:r>
            <a:r>
              <a:rPr lang="en-ID" sz="155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aktif</a:t>
            </a:r>
            <a:r>
              <a:rPr lang="en-ID" sz="155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melakukan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D</a:t>
            </a:r>
            <a:r>
              <a:rPr lang="en-ID" sz="155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iseminasi</a:t>
            </a:r>
            <a:r>
              <a:rPr lang="en-ID" sz="155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Produk</a:t>
            </a:r>
            <a:r>
              <a:rPr lang="en-ID" sz="155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Hukum 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pada masing-masing website, media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sosial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maupun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media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massa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JDIHnya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. Hal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ini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terlihat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dari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hasil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penilaian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menunjukkan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masih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banyaknya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instansi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yang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belum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memiliki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konten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ataupun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belum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memenuhi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target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konten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indikator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ini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di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tahun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5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pelaporan</a:t>
            </a:r>
            <a:r>
              <a:rPr lang="en-ID" sz="155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. </a:t>
            </a:r>
            <a:endParaRPr lang="en-US" sz="1550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136" name="TextBox 49">
            <a:extLst>
              <a:ext uri="{FF2B5EF4-FFF2-40B4-BE49-F238E27FC236}">
                <a16:creationId xmlns:a16="http://schemas.microsoft.com/office/drawing/2014/main" id="{C754A5EE-13BA-4EE5-327B-0166490E8BA1}"/>
              </a:ext>
            </a:extLst>
          </p:cNvPr>
          <p:cNvSpPr txBox="1"/>
          <p:nvPr/>
        </p:nvSpPr>
        <p:spPr>
          <a:xfrm>
            <a:off x="11890756" y="8309450"/>
            <a:ext cx="5591892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Perlu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melaksanakan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secara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konsisten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dan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aktif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Diseminasi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Produk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4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H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ukum </a:t>
            </a:r>
            <a:r>
              <a:rPr lang="en-ID" sz="14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berupa</a:t>
            </a:r>
            <a:r>
              <a:rPr lang="en-ID" sz="14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infografis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,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videografis</a:t>
            </a:r>
            <a:r>
              <a:rPr lang="en-ID" sz="14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, video podcast, </a:t>
            </a:r>
            <a:r>
              <a:rPr lang="en-ID" sz="14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artikel</a:t>
            </a:r>
            <a:r>
              <a:rPr lang="en-ID" sz="14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hukum</a:t>
            </a:r>
            <a:r>
              <a:rPr lang="en-ID" sz="14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yang </a:t>
            </a:r>
            <a:r>
              <a:rPr lang="en-ID" sz="14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bersifat</a:t>
            </a:r>
            <a:r>
              <a:rPr lang="en-ID" sz="14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edukasi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hukum</a:t>
            </a:r>
            <a:r>
              <a:rPr lang="en-ID" sz="14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dan </a:t>
            </a:r>
            <a:r>
              <a:rPr lang="en-ID" sz="14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dapat</a:t>
            </a:r>
            <a:r>
              <a:rPr lang="en-ID" sz="14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dilakukan</a:t>
            </a:r>
            <a:r>
              <a:rPr lang="en-ID" sz="14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pada website, media </a:t>
            </a:r>
            <a:r>
              <a:rPr lang="en-ID" sz="14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sosial</a:t>
            </a:r>
            <a:r>
              <a:rPr lang="en-ID" sz="14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, dan media </a:t>
            </a:r>
            <a:r>
              <a:rPr lang="en-ID" sz="14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massa</a:t>
            </a:r>
            <a:r>
              <a:rPr lang="en-ID" sz="14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JDIHnya</a:t>
            </a:r>
            <a:r>
              <a:rPr lang="en-ID" sz="14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di </a:t>
            </a:r>
            <a:r>
              <a:rPr lang="en-ID" sz="14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setiap</a:t>
            </a:r>
            <a:r>
              <a:rPr lang="en-ID" sz="14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tahun</a:t>
            </a:r>
            <a:r>
              <a:rPr lang="en-ID" sz="14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pelaporan</a:t>
            </a:r>
            <a:r>
              <a:rPr lang="en-ID" sz="14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. </a:t>
            </a:r>
            <a:endParaRPr lang="en-US" sz="1400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6" name="AutoShape 77">
            <a:extLst>
              <a:ext uri="{FF2B5EF4-FFF2-40B4-BE49-F238E27FC236}">
                <a16:creationId xmlns:a16="http://schemas.microsoft.com/office/drawing/2014/main" id="{61D7246D-247B-525C-0F1B-EE5027606B6B}"/>
              </a:ext>
            </a:extLst>
          </p:cNvPr>
          <p:cNvSpPr/>
          <p:nvPr/>
        </p:nvSpPr>
        <p:spPr>
          <a:xfrm flipV="1">
            <a:off x="6695844" y="4898970"/>
            <a:ext cx="501394" cy="0"/>
          </a:xfrm>
          <a:prstGeom prst="line">
            <a:avLst/>
          </a:prstGeom>
          <a:ln w="38100" cap="rnd">
            <a:solidFill>
              <a:srgbClr val="26C276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0" name="AutoShape 78">
            <a:extLst>
              <a:ext uri="{FF2B5EF4-FFF2-40B4-BE49-F238E27FC236}">
                <a16:creationId xmlns:a16="http://schemas.microsoft.com/office/drawing/2014/main" id="{3F9CB287-BB60-6207-A260-2DA296CFD5F9}"/>
              </a:ext>
            </a:extLst>
          </p:cNvPr>
          <p:cNvSpPr/>
          <p:nvPr/>
        </p:nvSpPr>
        <p:spPr>
          <a:xfrm flipV="1">
            <a:off x="11087664" y="4898970"/>
            <a:ext cx="501394" cy="0"/>
          </a:xfrm>
          <a:prstGeom prst="line">
            <a:avLst/>
          </a:prstGeom>
          <a:ln w="38100" cap="rnd">
            <a:solidFill>
              <a:srgbClr val="FFBE24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8" name="TextBox 49">
            <a:extLst>
              <a:ext uri="{FF2B5EF4-FFF2-40B4-BE49-F238E27FC236}">
                <a16:creationId xmlns:a16="http://schemas.microsoft.com/office/drawing/2014/main" id="{6F61C8E8-72FA-2AE6-0F6E-C4D86DE672A8}"/>
              </a:ext>
            </a:extLst>
          </p:cNvPr>
          <p:cNvSpPr txBox="1"/>
          <p:nvPr/>
        </p:nvSpPr>
        <p:spPr>
          <a:xfrm>
            <a:off x="751950" y="4472676"/>
            <a:ext cx="563459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Perlu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mempertahankan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konsistensi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pemenuhan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pemutakhiran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kelengkapan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unggahan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dokumen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PUU</a:t>
            </a:r>
            <a:r>
              <a:rPr lang="en-ID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di </a:t>
            </a:r>
            <a:r>
              <a:rPr lang="en-ID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setiap</a:t>
            </a:r>
            <a:r>
              <a:rPr lang="en-ID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tahun</a:t>
            </a:r>
            <a:r>
              <a:rPr lang="en-ID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pelaporan</a:t>
            </a:r>
            <a:r>
              <a:rPr lang="en-ID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. </a:t>
            </a:r>
            <a:endParaRPr lang="en-US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27" name="TextBox 49">
            <a:extLst>
              <a:ext uri="{FF2B5EF4-FFF2-40B4-BE49-F238E27FC236}">
                <a16:creationId xmlns:a16="http://schemas.microsoft.com/office/drawing/2014/main" id="{EE7EC754-68E2-CE3A-7A8A-E43B749466B7}"/>
              </a:ext>
            </a:extLst>
          </p:cNvPr>
          <p:cNvSpPr txBox="1"/>
          <p:nvPr/>
        </p:nvSpPr>
        <p:spPr>
          <a:xfrm>
            <a:off x="687042" y="8668643"/>
            <a:ext cx="5764412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Perlu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melengkapi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Dokumen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Hukum Lainnya 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pendukung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pembentukan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Peraturan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yang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belum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tersedia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pada website JDIH di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setiap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tahun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pelaporan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. </a:t>
            </a:r>
          </a:p>
        </p:txBody>
      </p:sp>
      <p:sp>
        <p:nvSpPr>
          <p:cNvPr id="7" name="Freeform 65">
            <a:extLst>
              <a:ext uri="{FF2B5EF4-FFF2-40B4-BE49-F238E27FC236}">
                <a16:creationId xmlns:a16="http://schemas.microsoft.com/office/drawing/2014/main" id="{2B2BE703-DD76-95D1-9720-4CBCB07E3623}"/>
              </a:ext>
            </a:extLst>
          </p:cNvPr>
          <p:cNvSpPr>
            <a:spLocks noChangeAspect="1"/>
          </p:cNvSpPr>
          <p:nvPr/>
        </p:nvSpPr>
        <p:spPr>
          <a:xfrm>
            <a:off x="557398" y="7843011"/>
            <a:ext cx="324000" cy="324000"/>
          </a:xfrm>
          <a:custGeom>
            <a:avLst/>
            <a:gdLst/>
            <a:ahLst/>
            <a:cxnLst/>
            <a:rect l="l" t="t" r="r" b="b"/>
            <a:pathLst>
              <a:path w="1401993" h="1401993">
                <a:moveTo>
                  <a:pt x="0" y="0"/>
                </a:moveTo>
                <a:lnTo>
                  <a:pt x="1401992" y="0"/>
                </a:lnTo>
                <a:lnTo>
                  <a:pt x="1401992" y="1401992"/>
                </a:lnTo>
                <a:lnTo>
                  <a:pt x="0" y="14019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49">
            <a:extLst>
              <a:ext uri="{FF2B5EF4-FFF2-40B4-BE49-F238E27FC236}">
                <a16:creationId xmlns:a16="http://schemas.microsoft.com/office/drawing/2014/main" id="{40CE5011-3798-B24C-8E93-C658C0D6267E}"/>
              </a:ext>
            </a:extLst>
          </p:cNvPr>
          <p:cNvSpPr txBox="1"/>
          <p:nvPr/>
        </p:nvSpPr>
        <p:spPr>
          <a:xfrm>
            <a:off x="971647" y="7817007"/>
            <a:ext cx="542941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1600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Banyak </a:t>
            </a:r>
            <a:r>
              <a:rPr lang="en-US" sz="1600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Anggota</a:t>
            </a:r>
            <a:r>
              <a:rPr lang="en-US" sz="1600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yang </a:t>
            </a:r>
            <a:r>
              <a:rPr lang="en-US" sz="1600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melampirkan</a:t>
            </a:r>
            <a:r>
              <a:rPr lang="en-US" sz="1600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SUKET </a:t>
            </a:r>
            <a:r>
              <a:rPr lang="en-US" sz="1600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sebagai</a:t>
            </a:r>
            <a:r>
              <a:rPr lang="en-US" sz="1600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Daduk</a:t>
            </a:r>
            <a:r>
              <a:rPr lang="en-US" sz="1600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.  </a:t>
            </a:r>
            <a:endParaRPr lang="en-US" sz="1600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31" name="Freeform 65">
            <a:extLst>
              <a:ext uri="{FF2B5EF4-FFF2-40B4-BE49-F238E27FC236}">
                <a16:creationId xmlns:a16="http://schemas.microsoft.com/office/drawing/2014/main" id="{678B90A2-A1AC-423E-5E66-F8B02653A43F}"/>
              </a:ext>
            </a:extLst>
          </p:cNvPr>
          <p:cNvSpPr>
            <a:spLocks noChangeAspect="1"/>
          </p:cNvSpPr>
          <p:nvPr/>
        </p:nvSpPr>
        <p:spPr>
          <a:xfrm>
            <a:off x="11497714" y="6283958"/>
            <a:ext cx="324000" cy="324000"/>
          </a:xfrm>
          <a:custGeom>
            <a:avLst/>
            <a:gdLst/>
            <a:ahLst/>
            <a:cxnLst/>
            <a:rect l="l" t="t" r="r" b="b"/>
            <a:pathLst>
              <a:path w="1401993" h="1401993">
                <a:moveTo>
                  <a:pt x="0" y="0"/>
                </a:moveTo>
                <a:lnTo>
                  <a:pt x="1401992" y="0"/>
                </a:lnTo>
                <a:lnTo>
                  <a:pt x="1401992" y="1401992"/>
                </a:lnTo>
                <a:lnTo>
                  <a:pt x="0" y="14019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33" name="Freeform 64">
            <a:extLst>
              <a:ext uri="{FF2B5EF4-FFF2-40B4-BE49-F238E27FC236}">
                <a16:creationId xmlns:a16="http://schemas.microsoft.com/office/drawing/2014/main" id="{7028CF74-7E59-87F4-8148-5407AD3905F7}"/>
              </a:ext>
            </a:extLst>
          </p:cNvPr>
          <p:cNvSpPr>
            <a:spLocks noChangeAspect="1"/>
          </p:cNvSpPr>
          <p:nvPr/>
        </p:nvSpPr>
        <p:spPr>
          <a:xfrm>
            <a:off x="11553750" y="3014648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9">
            <a:extLst>
              <a:ext uri="{FF2B5EF4-FFF2-40B4-BE49-F238E27FC236}">
                <a16:creationId xmlns:a16="http://schemas.microsoft.com/office/drawing/2014/main" id="{0910C871-AA45-98C6-41B6-CFE09568E248}"/>
              </a:ext>
            </a:extLst>
          </p:cNvPr>
          <p:cNvSpPr/>
          <p:nvPr/>
        </p:nvSpPr>
        <p:spPr>
          <a:xfrm>
            <a:off x="8198038" y="4717195"/>
            <a:ext cx="1954258" cy="1883751"/>
          </a:xfrm>
          <a:custGeom>
            <a:avLst/>
            <a:gdLst/>
            <a:ahLst/>
            <a:cxnLst/>
            <a:rect l="l" t="t" r="r" b="b"/>
            <a:pathLst>
              <a:path w="594062" h="809625">
                <a:moveTo>
                  <a:pt x="0" y="0"/>
                </a:moveTo>
                <a:lnTo>
                  <a:pt x="594062" y="0"/>
                </a:lnTo>
                <a:lnTo>
                  <a:pt x="59406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997291-52AC-BA88-06DB-D5CD0DF2C0F3}"/>
              </a:ext>
            </a:extLst>
          </p:cNvPr>
          <p:cNvSpPr txBox="1"/>
          <p:nvPr/>
        </p:nvSpPr>
        <p:spPr>
          <a:xfrm>
            <a:off x="11958125" y="5868330"/>
            <a:ext cx="3935812" cy="375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39"/>
              </a:lnSpc>
            </a:pPr>
            <a:r>
              <a:rPr lang="en-US" sz="2000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Diseminasi</a:t>
            </a:r>
            <a:r>
              <a:rPr lang="en-US" sz="2000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Produk</a:t>
            </a:r>
            <a:r>
              <a:rPr lang="en-US" sz="2000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Hukum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A35A53D3-CE06-6881-1413-C49E5CB2F8AE}"/>
              </a:ext>
            </a:extLst>
          </p:cNvPr>
          <p:cNvSpPr/>
          <p:nvPr/>
        </p:nvSpPr>
        <p:spPr>
          <a:xfrm>
            <a:off x="-333110" y="-9525"/>
            <a:ext cx="18516865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sp>
      <p:sp>
        <p:nvSpPr>
          <p:cNvPr id="2" name="Freeform 2"/>
          <p:cNvSpPr/>
          <p:nvPr/>
        </p:nvSpPr>
        <p:spPr>
          <a:xfrm>
            <a:off x="594585" y="2416604"/>
            <a:ext cx="987457" cy="8975290"/>
          </a:xfrm>
          <a:custGeom>
            <a:avLst/>
            <a:gdLst/>
            <a:ahLst/>
            <a:cxnLst/>
            <a:rect l="l" t="t" r="r" b="b"/>
            <a:pathLst>
              <a:path w="987457" h="6174945">
                <a:moveTo>
                  <a:pt x="0" y="0"/>
                </a:moveTo>
                <a:lnTo>
                  <a:pt x="987457" y="0"/>
                </a:lnTo>
                <a:lnTo>
                  <a:pt x="987457" y="6174945"/>
                </a:lnTo>
                <a:lnTo>
                  <a:pt x="0" y="61749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4206" b="-13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700000">
            <a:off x="690504" y="2609184"/>
            <a:ext cx="392837" cy="784139"/>
            <a:chOff x="0" y="0"/>
            <a:chExt cx="203200" cy="4056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3200" cy="405606"/>
            </a:xfrm>
            <a:custGeom>
              <a:avLst/>
              <a:gdLst/>
              <a:ahLst/>
              <a:cxnLst/>
              <a:rect l="l" t="t" r="r" b="b"/>
              <a:pathLst>
                <a:path w="203200" h="405606">
                  <a:moveTo>
                    <a:pt x="0" y="0"/>
                  </a:moveTo>
                  <a:lnTo>
                    <a:pt x="0" y="0"/>
                  </a:lnTo>
                  <a:lnTo>
                    <a:pt x="0" y="405606"/>
                  </a:lnTo>
                  <a:lnTo>
                    <a:pt x="0" y="405606"/>
                  </a:lnTo>
                  <a:lnTo>
                    <a:pt x="203200" y="202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A00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88900" cy="405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70799" y="2095500"/>
            <a:ext cx="2381250" cy="771525"/>
            <a:chOff x="0" y="0"/>
            <a:chExt cx="1254321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4321" cy="406400"/>
            </a:xfrm>
            <a:custGeom>
              <a:avLst/>
              <a:gdLst/>
              <a:ahLst/>
              <a:cxnLst/>
              <a:rect l="l" t="t" r="r" b="b"/>
              <a:pathLst>
                <a:path w="1254321" h="406400">
                  <a:moveTo>
                    <a:pt x="1051121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051121" y="406400"/>
                  </a:lnTo>
                  <a:lnTo>
                    <a:pt x="1254321" y="203200"/>
                  </a:lnTo>
                  <a:lnTo>
                    <a:pt x="1051121" y="0"/>
                  </a:lnTo>
                  <a:close/>
                </a:path>
              </a:pathLst>
            </a:custGeom>
            <a:solidFill>
              <a:srgbClr val="FFC4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140021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 flipV="1">
            <a:off x="1303047" y="3771900"/>
            <a:ext cx="270000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056270" y="3049795"/>
            <a:ext cx="3144536" cy="630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Menu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publikasi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dokumen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pembentukan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PUU</a:t>
            </a:r>
          </a:p>
        </p:txBody>
      </p:sp>
      <p:sp>
        <p:nvSpPr>
          <p:cNvPr id="13" name="Freeform 13"/>
          <p:cNvSpPr/>
          <p:nvPr/>
        </p:nvSpPr>
        <p:spPr>
          <a:xfrm>
            <a:off x="3903889" y="2416605"/>
            <a:ext cx="987457" cy="6765496"/>
          </a:xfrm>
          <a:custGeom>
            <a:avLst/>
            <a:gdLst/>
            <a:ahLst/>
            <a:cxnLst/>
            <a:rect l="l" t="t" r="r" b="b"/>
            <a:pathLst>
              <a:path w="987457" h="6174945">
                <a:moveTo>
                  <a:pt x="0" y="0"/>
                </a:moveTo>
                <a:lnTo>
                  <a:pt x="987457" y="0"/>
                </a:lnTo>
                <a:lnTo>
                  <a:pt x="987457" y="6174945"/>
                </a:lnTo>
                <a:lnTo>
                  <a:pt x="0" y="61749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4206" b="-13"/>
            </a:stretch>
          </a:blipFill>
        </p:spPr>
      </p:sp>
      <p:grpSp>
        <p:nvGrpSpPr>
          <p:cNvPr id="14" name="Group 14"/>
          <p:cNvGrpSpPr/>
          <p:nvPr/>
        </p:nvGrpSpPr>
        <p:grpSpPr>
          <a:xfrm rot="-2700000">
            <a:off x="3999808" y="2609184"/>
            <a:ext cx="392837" cy="784139"/>
            <a:chOff x="0" y="0"/>
            <a:chExt cx="203200" cy="40560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3200" cy="405606"/>
            </a:xfrm>
            <a:custGeom>
              <a:avLst/>
              <a:gdLst/>
              <a:ahLst/>
              <a:cxnLst/>
              <a:rect l="l" t="t" r="r" b="b"/>
              <a:pathLst>
                <a:path w="203200" h="405606">
                  <a:moveTo>
                    <a:pt x="0" y="0"/>
                  </a:moveTo>
                  <a:lnTo>
                    <a:pt x="0" y="0"/>
                  </a:lnTo>
                  <a:lnTo>
                    <a:pt x="0" y="405606"/>
                  </a:lnTo>
                  <a:lnTo>
                    <a:pt x="0" y="405606"/>
                  </a:lnTo>
                  <a:lnTo>
                    <a:pt x="203200" y="202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AE3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88900" cy="405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780103" y="2095500"/>
            <a:ext cx="2381250" cy="771525"/>
            <a:chOff x="0" y="0"/>
            <a:chExt cx="1254321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54321" cy="406400"/>
            </a:xfrm>
            <a:custGeom>
              <a:avLst/>
              <a:gdLst/>
              <a:ahLst/>
              <a:cxnLst/>
              <a:rect l="l" t="t" r="r" b="b"/>
              <a:pathLst>
                <a:path w="1254321" h="406400">
                  <a:moveTo>
                    <a:pt x="1051121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051121" y="406400"/>
                  </a:lnTo>
                  <a:lnTo>
                    <a:pt x="1254321" y="203200"/>
                  </a:lnTo>
                  <a:lnTo>
                    <a:pt x="1051121" y="0"/>
                  </a:lnTo>
                  <a:close/>
                </a:path>
              </a:pathLst>
            </a:custGeom>
            <a:solidFill>
              <a:srgbClr val="A2D34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140021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20" name="AutoShape 20"/>
          <p:cNvSpPr/>
          <p:nvPr/>
        </p:nvSpPr>
        <p:spPr>
          <a:xfrm flipV="1">
            <a:off x="4621743" y="3788229"/>
            <a:ext cx="270000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TextBox 22"/>
          <p:cNvSpPr txBox="1"/>
          <p:nvPr/>
        </p:nvSpPr>
        <p:spPr>
          <a:xfrm>
            <a:off x="4478244" y="3066402"/>
            <a:ext cx="2986999" cy="630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Tampilan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detail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dokumen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hukum</a:t>
            </a:r>
            <a:endParaRPr lang="en-US" sz="1799" b="1" dirty="0">
              <a:solidFill>
                <a:srgbClr val="000000"/>
              </a:solidFill>
              <a:latin typeface="Poppins" pitchFamily="2" charset="77"/>
              <a:ea typeface="Open Sans Bold"/>
              <a:cs typeface="Poppins" pitchFamily="2" charset="77"/>
              <a:sym typeface="Open Sans Bold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7213193" y="2416605"/>
            <a:ext cx="987457" cy="5241495"/>
          </a:xfrm>
          <a:custGeom>
            <a:avLst/>
            <a:gdLst/>
            <a:ahLst/>
            <a:cxnLst/>
            <a:rect l="l" t="t" r="r" b="b"/>
            <a:pathLst>
              <a:path w="987457" h="6174945">
                <a:moveTo>
                  <a:pt x="0" y="0"/>
                </a:moveTo>
                <a:lnTo>
                  <a:pt x="987457" y="0"/>
                </a:lnTo>
                <a:lnTo>
                  <a:pt x="987457" y="6174945"/>
                </a:lnTo>
                <a:lnTo>
                  <a:pt x="0" y="61749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4206" b="-13"/>
            </a:stretch>
          </a:blipFill>
        </p:spPr>
      </p:sp>
      <p:grpSp>
        <p:nvGrpSpPr>
          <p:cNvPr id="25" name="Group 25"/>
          <p:cNvGrpSpPr/>
          <p:nvPr/>
        </p:nvGrpSpPr>
        <p:grpSpPr>
          <a:xfrm rot="-2700000">
            <a:off x="7309112" y="2609184"/>
            <a:ext cx="392837" cy="784139"/>
            <a:chOff x="0" y="0"/>
            <a:chExt cx="203200" cy="40560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03200" cy="405606"/>
            </a:xfrm>
            <a:custGeom>
              <a:avLst/>
              <a:gdLst/>
              <a:ahLst/>
              <a:cxnLst/>
              <a:rect l="l" t="t" r="r" b="b"/>
              <a:pathLst>
                <a:path w="203200" h="405606">
                  <a:moveTo>
                    <a:pt x="0" y="0"/>
                  </a:moveTo>
                  <a:lnTo>
                    <a:pt x="0" y="0"/>
                  </a:lnTo>
                  <a:lnTo>
                    <a:pt x="0" y="405606"/>
                  </a:lnTo>
                  <a:lnTo>
                    <a:pt x="0" y="405606"/>
                  </a:lnTo>
                  <a:lnTo>
                    <a:pt x="203200" y="202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A179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88900" cy="405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89407" y="2095500"/>
            <a:ext cx="2381250" cy="771525"/>
            <a:chOff x="0" y="0"/>
            <a:chExt cx="1254321" cy="4064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254321" cy="406400"/>
            </a:xfrm>
            <a:custGeom>
              <a:avLst/>
              <a:gdLst/>
              <a:ahLst/>
              <a:cxnLst/>
              <a:rect l="l" t="t" r="r" b="b"/>
              <a:pathLst>
                <a:path w="1254321" h="406400">
                  <a:moveTo>
                    <a:pt x="1051121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051121" y="406400"/>
                  </a:lnTo>
                  <a:lnTo>
                    <a:pt x="1254321" y="203200"/>
                  </a:lnTo>
                  <a:lnTo>
                    <a:pt x="1051121" y="0"/>
                  </a:lnTo>
                  <a:close/>
                </a:path>
              </a:pathLst>
            </a:custGeom>
            <a:solidFill>
              <a:srgbClr val="00D19D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1140021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31" name="AutoShape 31"/>
          <p:cNvSpPr/>
          <p:nvPr/>
        </p:nvSpPr>
        <p:spPr>
          <a:xfrm flipV="1">
            <a:off x="7921655" y="3788229"/>
            <a:ext cx="270000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TextBox 33"/>
          <p:cNvSpPr txBox="1"/>
          <p:nvPr/>
        </p:nvSpPr>
        <p:spPr>
          <a:xfrm>
            <a:off x="7851933" y="3242378"/>
            <a:ext cx="3041865" cy="309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Fitur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pencarian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lanjutan</a:t>
            </a:r>
            <a:endParaRPr lang="en-US" sz="1799" b="1" dirty="0">
              <a:solidFill>
                <a:srgbClr val="000000"/>
              </a:solidFill>
              <a:latin typeface="Poppins" pitchFamily="2" charset="77"/>
              <a:ea typeface="Open Sans Bold"/>
              <a:cs typeface="Poppins" pitchFamily="2" charset="77"/>
              <a:sym typeface="Open Sans Bold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10522497" y="2416606"/>
            <a:ext cx="987457" cy="6460694"/>
          </a:xfrm>
          <a:custGeom>
            <a:avLst/>
            <a:gdLst/>
            <a:ahLst/>
            <a:cxnLst/>
            <a:rect l="l" t="t" r="r" b="b"/>
            <a:pathLst>
              <a:path w="987457" h="6174945">
                <a:moveTo>
                  <a:pt x="0" y="0"/>
                </a:moveTo>
                <a:lnTo>
                  <a:pt x="987457" y="0"/>
                </a:lnTo>
                <a:lnTo>
                  <a:pt x="987457" y="6174945"/>
                </a:lnTo>
                <a:lnTo>
                  <a:pt x="0" y="61749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4206" b="-13"/>
            </a:stretch>
          </a:blipFill>
        </p:spPr>
      </p:sp>
      <p:grpSp>
        <p:nvGrpSpPr>
          <p:cNvPr id="36" name="Group 36"/>
          <p:cNvGrpSpPr/>
          <p:nvPr/>
        </p:nvGrpSpPr>
        <p:grpSpPr>
          <a:xfrm rot="-2700000">
            <a:off x="10618416" y="2609184"/>
            <a:ext cx="392837" cy="784139"/>
            <a:chOff x="0" y="0"/>
            <a:chExt cx="203200" cy="40560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03200" cy="405606"/>
            </a:xfrm>
            <a:custGeom>
              <a:avLst/>
              <a:gdLst/>
              <a:ahLst/>
              <a:cxnLst/>
              <a:rect l="l" t="t" r="r" b="b"/>
              <a:pathLst>
                <a:path w="203200" h="405606">
                  <a:moveTo>
                    <a:pt x="0" y="0"/>
                  </a:moveTo>
                  <a:lnTo>
                    <a:pt x="0" y="0"/>
                  </a:lnTo>
                  <a:lnTo>
                    <a:pt x="0" y="405606"/>
                  </a:lnTo>
                  <a:lnTo>
                    <a:pt x="0" y="405606"/>
                  </a:lnTo>
                  <a:lnTo>
                    <a:pt x="203200" y="202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8C9D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0"/>
              <a:ext cx="88900" cy="405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0398711" y="2095500"/>
            <a:ext cx="2381250" cy="771525"/>
            <a:chOff x="0" y="0"/>
            <a:chExt cx="1254321" cy="4064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254321" cy="406400"/>
            </a:xfrm>
            <a:custGeom>
              <a:avLst/>
              <a:gdLst/>
              <a:ahLst/>
              <a:cxnLst/>
              <a:rect l="l" t="t" r="r" b="b"/>
              <a:pathLst>
                <a:path w="1254321" h="406400">
                  <a:moveTo>
                    <a:pt x="1051121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051121" y="406400"/>
                  </a:lnTo>
                  <a:lnTo>
                    <a:pt x="1254321" y="203200"/>
                  </a:lnTo>
                  <a:lnTo>
                    <a:pt x="1051121" y="0"/>
                  </a:lnTo>
                  <a:close/>
                </a:path>
              </a:pathLst>
            </a:custGeom>
            <a:solidFill>
              <a:srgbClr val="00BBD2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28575"/>
              <a:ext cx="1140021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42" name="AutoShape 42"/>
          <p:cNvSpPr/>
          <p:nvPr/>
        </p:nvSpPr>
        <p:spPr>
          <a:xfrm flipV="1">
            <a:off x="11270842" y="3771900"/>
            <a:ext cx="270000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" name="TextBox 44"/>
          <p:cNvSpPr txBox="1"/>
          <p:nvPr/>
        </p:nvSpPr>
        <p:spPr>
          <a:xfrm>
            <a:off x="11163120" y="3066204"/>
            <a:ext cx="2915444" cy="630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Statistik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PUU dan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Pengunjung</a:t>
            </a:r>
            <a:endParaRPr lang="en-US" sz="1799" b="1" dirty="0">
              <a:solidFill>
                <a:srgbClr val="000000"/>
              </a:solidFill>
              <a:latin typeface="Poppins" pitchFamily="2" charset="77"/>
              <a:ea typeface="Open Sans Bold"/>
              <a:cs typeface="Poppins" pitchFamily="2" charset="77"/>
              <a:sym typeface="Open Sans Bold"/>
            </a:endParaRPr>
          </a:p>
        </p:txBody>
      </p:sp>
      <p:grpSp>
        <p:nvGrpSpPr>
          <p:cNvPr id="46" name="Group 46"/>
          <p:cNvGrpSpPr/>
          <p:nvPr/>
        </p:nvGrpSpPr>
        <p:grpSpPr>
          <a:xfrm rot="-2700000">
            <a:off x="13927720" y="2609184"/>
            <a:ext cx="392837" cy="784139"/>
            <a:chOff x="0" y="0"/>
            <a:chExt cx="203200" cy="405606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03200" cy="405606"/>
            </a:xfrm>
            <a:custGeom>
              <a:avLst/>
              <a:gdLst/>
              <a:ahLst/>
              <a:cxnLst/>
              <a:rect l="l" t="t" r="r" b="b"/>
              <a:pathLst>
                <a:path w="203200" h="405606">
                  <a:moveTo>
                    <a:pt x="0" y="0"/>
                  </a:moveTo>
                  <a:lnTo>
                    <a:pt x="0" y="0"/>
                  </a:lnTo>
                  <a:lnTo>
                    <a:pt x="0" y="405606"/>
                  </a:lnTo>
                  <a:lnTo>
                    <a:pt x="0" y="405606"/>
                  </a:lnTo>
                  <a:lnTo>
                    <a:pt x="203200" y="202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86D1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0"/>
              <a:ext cx="88900" cy="405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49" name="Freeform 49"/>
          <p:cNvSpPr/>
          <p:nvPr/>
        </p:nvSpPr>
        <p:spPr>
          <a:xfrm>
            <a:off x="13854157" y="2416604"/>
            <a:ext cx="987457" cy="5829138"/>
          </a:xfrm>
          <a:custGeom>
            <a:avLst/>
            <a:gdLst/>
            <a:ahLst/>
            <a:cxnLst/>
            <a:rect l="l" t="t" r="r" b="b"/>
            <a:pathLst>
              <a:path w="987457" h="6174945">
                <a:moveTo>
                  <a:pt x="0" y="0"/>
                </a:moveTo>
                <a:lnTo>
                  <a:pt x="987457" y="0"/>
                </a:lnTo>
                <a:lnTo>
                  <a:pt x="987457" y="6174945"/>
                </a:lnTo>
                <a:lnTo>
                  <a:pt x="0" y="61749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4206" b="-13"/>
            </a:stretch>
          </a:blipFill>
        </p:spPr>
      </p:sp>
      <p:grpSp>
        <p:nvGrpSpPr>
          <p:cNvPr id="50" name="Group 50"/>
          <p:cNvGrpSpPr/>
          <p:nvPr/>
        </p:nvGrpSpPr>
        <p:grpSpPr>
          <a:xfrm>
            <a:off x="13708015" y="2095500"/>
            <a:ext cx="2381250" cy="771525"/>
            <a:chOff x="0" y="0"/>
            <a:chExt cx="1254321" cy="4064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254321" cy="406400"/>
            </a:xfrm>
            <a:custGeom>
              <a:avLst/>
              <a:gdLst/>
              <a:ahLst/>
              <a:cxnLst/>
              <a:rect l="l" t="t" r="r" b="b"/>
              <a:pathLst>
                <a:path w="1254321" h="406400">
                  <a:moveTo>
                    <a:pt x="1051121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051121" y="406400"/>
                  </a:lnTo>
                  <a:lnTo>
                    <a:pt x="1254321" y="203200"/>
                  </a:lnTo>
                  <a:lnTo>
                    <a:pt x="1051121" y="0"/>
                  </a:lnTo>
                  <a:close/>
                </a:path>
              </a:pathLst>
            </a:custGeom>
            <a:solidFill>
              <a:srgbClr val="3F9CED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28575"/>
              <a:ext cx="1140021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53" name="AutoShape 53"/>
          <p:cNvSpPr/>
          <p:nvPr/>
        </p:nvSpPr>
        <p:spPr>
          <a:xfrm flipV="1">
            <a:off x="14621477" y="3771900"/>
            <a:ext cx="270000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2" name="TextBox 62"/>
          <p:cNvSpPr txBox="1"/>
          <p:nvPr/>
        </p:nvSpPr>
        <p:spPr>
          <a:xfrm>
            <a:off x="14416955" y="3079378"/>
            <a:ext cx="3109045" cy="630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Aplikasi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JDIH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berbasis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mobile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141284" y="2183765"/>
            <a:ext cx="1214104" cy="55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" pitchFamily="2" charset="77"/>
                <a:ea typeface="Open Sans"/>
                <a:cs typeface="Poppins" pitchFamily="2" charset="77"/>
                <a:sym typeface="Open Sans"/>
              </a:rPr>
              <a:t>01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4447745" y="2183765"/>
            <a:ext cx="1214104" cy="55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" pitchFamily="2" charset="77"/>
                <a:ea typeface="Open Sans"/>
                <a:cs typeface="Poppins" pitchFamily="2" charset="77"/>
                <a:sym typeface="Open Sans"/>
              </a:rPr>
              <a:t>02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7757049" y="2183765"/>
            <a:ext cx="1214104" cy="55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" pitchFamily="2" charset="77"/>
                <a:ea typeface="Open Sans"/>
                <a:cs typeface="Poppins" pitchFamily="2" charset="77"/>
                <a:sym typeface="Open Sans"/>
              </a:rPr>
              <a:t>03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1066353" y="2183765"/>
            <a:ext cx="1214104" cy="55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" pitchFamily="2" charset="77"/>
                <a:ea typeface="Open Sans"/>
                <a:cs typeface="Poppins" pitchFamily="2" charset="77"/>
                <a:sym typeface="Open Sans"/>
              </a:rPr>
              <a:t>04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4375657" y="2183765"/>
            <a:ext cx="1214104" cy="55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" pitchFamily="2" charset="77"/>
                <a:ea typeface="Open Sans"/>
                <a:cs typeface="Poppins" pitchFamily="2" charset="77"/>
                <a:sym typeface="Open Sans"/>
              </a:rPr>
              <a:t>05</a:t>
            </a:r>
          </a:p>
        </p:txBody>
      </p:sp>
      <p:sp>
        <p:nvSpPr>
          <p:cNvPr id="69" name="Freeform 69"/>
          <p:cNvSpPr/>
          <p:nvPr/>
        </p:nvSpPr>
        <p:spPr>
          <a:xfrm>
            <a:off x="0" y="0"/>
            <a:ext cx="10287000" cy="1378815"/>
          </a:xfrm>
          <a:custGeom>
            <a:avLst/>
            <a:gdLst/>
            <a:ahLst/>
            <a:cxnLst/>
            <a:rect l="l" t="t" r="r" b="b"/>
            <a:pathLst>
              <a:path w="10287000" h="1378815">
                <a:moveTo>
                  <a:pt x="0" y="0"/>
                </a:moveTo>
                <a:lnTo>
                  <a:pt x="10287000" y="0"/>
                </a:lnTo>
                <a:lnTo>
                  <a:pt x="10287000" y="1378815"/>
                </a:lnTo>
                <a:lnTo>
                  <a:pt x="0" y="1378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832594"/>
            </a:stretch>
          </a:blipFill>
        </p:spPr>
      </p:sp>
      <p:grpSp>
        <p:nvGrpSpPr>
          <p:cNvPr id="70" name="Group 70"/>
          <p:cNvGrpSpPr/>
          <p:nvPr/>
        </p:nvGrpSpPr>
        <p:grpSpPr>
          <a:xfrm>
            <a:off x="14670771" y="9361993"/>
            <a:ext cx="3704232" cy="1028700"/>
            <a:chOff x="0" y="0"/>
            <a:chExt cx="4938976" cy="13716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4689655" cy="1371600"/>
            </a:xfrm>
            <a:custGeom>
              <a:avLst/>
              <a:gdLst/>
              <a:ahLst/>
              <a:cxnLst/>
              <a:rect l="l" t="t" r="r" b="b"/>
              <a:pathLst>
                <a:path w="4689655" h="1371600">
                  <a:moveTo>
                    <a:pt x="0" y="0"/>
                  </a:moveTo>
                  <a:lnTo>
                    <a:pt x="4689655" y="0"/>
                  </a:lnTo>
                  <a:lnTo>
                    <a:pt x="46896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92473" t="-1150000"/>
              </a:stretch>
            </a:blipFill>
          </p:spPr>
        </p:sp>
        <p:grpSp>
          <p:nvGrpSpPr>
            <p:cNvPr id="72" name="Group 72"/>
            <p:cNvGrpSpPr/>
            <p:nvPr/>
          </p:nvGrpSpPr>
          <p:grpSpPr>
            <a:xfrm>
              <a:off x="750518" y="191253"/>
              <a:ext cx="2199978" cy="633320"/>
              <a:chOff x="0" y="0"/>
              <a:chExt cx="88575" cy="25499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88575" cy="25499"/>
              </a:xfrm>
              <a:custGeom>
                <a:avLst/>
                <a:gdLst/>
                <a:ahLst/>
                <a:cxnLst/>
                <a:rect l="l" t="t" r="r" b="b"/>
                <a:pathLst>
                  <a:path w="88575" h="25499">
                    <a:moveTo>
                      <a:pt x="0" y="0"/>
                    </a:moveTo>
                    <a:lnTo>
                      <a:pt x="88575" y="0"/>
                    </a:lnTo>
                    <a:lnTo>
                      <a:pt x="88575" y="25499"/>
                    </a:lnTo>
                    <a:lnTo>
                      <a:pt x="0" y="25499"/>
                    </a:lnTo>
                    <a:close/>
                  </a:path>
                </a:pathLst>
              </a:custGeom>
              <a:solidFill>
                <a:srgbClr val="19307A"/>
              </a:solidFill>
            </p:spPr>
          </p:sp>
          <p:sp>
            <p:nvSpPr>
              <p:cNvPr id="74" name="TextBox 74"/>
              <p:cNvSpPr txBox="1"/>
              <p:nvPr/>
            </p:nvSpPr>
            <p:spPr>
              <a:xfrm>
                <a:off x="0" y="-38100"/>
                <a:ext cx="88575" cy="63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  <a:spcBef>
                    <a:spcPct val="0"/>
                  </a:spcBef>
                </a:pPr>
                <a:endParaRPr>
                  <a:latin typeface="Poppins" pitchFamily="2" charset="77"/>
                  <a:cs typeface="Poppins" pitchFamily="2" charset="77"/>
                </a:endParaRPr>
              </a:p>
            </p:txBody>
          </p:sp>
        </p:grpSp>
        <p:sp>
          <p:nvSpPr>
            <p:cNvPr id="75" name="TextBox 75"/>
            <p:cNvSpPr txBox="1"/>
            <p:nvPr/>
          </p:nvSpPr>
          <p:spPr>
            <a:xfrm>
              <a:off x="493117" y="246716"/>
              <a:ext cx="4445859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Poppins" pitchFamily="2" charset="77"/>
                  <a:ea typeface="Montserrat Bold"/>
                  <a:cs typeface="Poppins" pitchFamily="2" charset="77"/>
                  <a:sym typeface="Montserrat Bold"/>
                </a:rPr>
                <a:t>@JDIHN.GO.ID</a:t>
              </a:r>
            </a:p>
          </p:txBody>
        </p:sp>
      </p:grpSp>
      <p:sp>
        <p:nvSpPr>
          <p:cNvPr id="76" name="TextBox 41">
            <a:extLst>
              <a:ext uri="{FF2B5EF4-FFF2-40B4-BE49-F238E27FC236}">
                <a16:creationId xmlns:a16="http://schemas.microsoft.com/office/drawing/2014/main" id="{71F73ACD-1122-FBA2-07F0-54366ACD006F}"/>
              </a:ext>
            </a:extLst>
          </p:cNvPr>
          <p:cNvSpPr txBox="1"/>
          <p:nvPr/>
        </p:nvSpPr>
        <p:spPr>
          <a:xfrm>
            <a:off x="7237907" y="324282"/>
            <a:ext cx="1021189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AKSESIBILITAS TERHADAP DOKUMEN DAN INFORMASI HUKUM( 27 )</a:t>
            </a:r>
          </a:p>
        </p:txBody>
      </p:sp>
      <p:sp>
        <p:nvSpPr>
          <p:cNvPr id="77" name="TextBox 42">
            <a:extLst>
              <a:ext uri="{FF2B5EF4-FFF2-40B4-BE49-F238E27FC236}">
                <a16:creationId xmlns:a16="http://schemas.microsoft.com/office/drawing/2014/main" id="{036B4AF0-3589-3C16-F866-791338A1DDCC}"/>
              </a:ext>
            </a:extLst>
          </p:cNvPr>
          <p:cNvSpPr txBox="1"/>
          <p:nvPr/>
        </p:nvSpPr>
        <p:spPr>
          <a:xfrm>
            <a:off x="5419595" y="320996"/>
            <a:ext cx="7050994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5400"/>
              </a:lnSpc>
            </a:pPr>
            <a:r>
              <a:rPr lang="en-US" sz="4500" b="1" dirty="0">
                <a:solidFill>
                  <a:srgbClr val="301F98"/>
                </a:solidFill>
                <a:latin typeface="Poppins" pitchFamily="2" charset="77"/>
                <a:ea typeface="Proxima Nova Bold"/>
                <a:cs typeface="Poppins" pitchFamily="2" charset="77"/>
                <a:sym typeface="Proxima Nova Bold"/>
              </a:rPr>
              <a:t>Var 2:</a:t>
            </a:r>
            <a:endParaRPr lang="en-US" sz="4500" b="1" u="none" strike="noStrike" dirty="0">
              <a:solidFill>
                <a:srgbClr val="301F98"/>
              </a:solidFill>
              <a:latin typeface="Poppins" pitchFamily="2" charset="77"/>
              <a:ea typeface="Proxima Nova Bold"/>
              <a:cs typeface="Poppins" pitchFamily="2" charset="77"/>
              <a:sym typeface="Proxima Nova Bold"/>
            </a:endParaRPr>
          </a:p>
        </p:txBody>
      </p:sp>
      <p:sp>
        <p:nvSpPr>
          <p:cNvPr id="78" name="TextBox 41">
            <a:extLst>
              <a:ext uri="{FF2B5EF4-FFF2-40B4-BE49-F238E27FC236}">
                <a16:creationId xmlns:a16="http://schemas.microsoft.com/office/drawing/2014/main" id="{5F814874-31A3-9BC8-B4F7-1D1ECC9B11D9}"/>
              </a:ext>
            </a:extLst>
          </p:cNvPr>
          <p:cNvSpPr txBox="1"/>
          <p:nvPr/>
        </p:nvSpPr>
        <p:spPr>
          <a:xfrm>
            <a:off x="1468386" y="1532240"/>
            <a:ext cx="1597462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b="1" dirty="0" err="1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Tersedianya</a:t>
            </a: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 </a:t>
            </a:r>
            <a:r>
              <a:rPr lang="en-US" sz="2800" b="1" dirty="0" err="1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Sistem</a:t>
            </a: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 </a:t>
            </a:r>
            <a:r>
              <a:rPr lang="en-US" sz="2800" b="1" dirty="0" err="1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Informasi</a:t>
            </a: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 Hukum </a:t>
            </a:r>
            <a:r>
              <a:rPr lang="en-US" sz="2800" b="1" dirty="0" err="1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secara</a:t>
            </a: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 Online</a:t>
            </a:r>
          </a:p>
        </p:txBody>
      </p:sp>
      <p:sp>
        <p:nvSpPr>
          <p:cNvPr id="79" name="Freeform 39">
            <a:extLst>
              <a:ext uri="{FF2B5EF4-FFF2-40B4-BE49-F238E27FC236}">
                <a16:creationId xmlns:a16="http://schemas.microsoft.com/office/drawing/2014/main" id="{E019D643-EF52-412B-AF54-9617C13F896D}"/>
              </a:ext>
            </a:extLst>
          </p:cNvPr>
          <p:cNvSpPr/>
          <p:nvPr/>
        </p:nvSpPr>
        <p:spPr>
          <a:xfrm>
            <a:off x="1172618" y="3887589"/>
            <a:ext cx="2978858" cy="3237596"/>
          </a:xfrm>
          <a:custGeom>
            <a:avLst/>
            <a:gdLst/>
            <a:ahLst/>
            <a:cxnLst/>
            <a:rect l="l" t="t" r="r" b="b"/>
            <a:pathLst>
              <a:path w="1212225" h="250864">
                <a:moveTo>
                  <a:pt x="125432" y="0"/>
                </a:moveTo>
                <a:lnTo>
                  <a:pt x="1086793" y="0"/>
                </a:lnTo>
                <a:cubicBezTo>
                  <a:pt x="1156067" y="0"/>
                  <a:pt x="1212225" y="56158"/>
                  <a:pt x="1212225" y="125432"/>
                </a:cubicBezTo>
                <a:lnTo>
                  <a:pt x="1212225" y="125432"/>
                </a:lnTo>
                <a:cubicBezTo>
                  <a:pt x="1212225" y="194706"/>
                  <a:pt x="1156067" y="250864"/>
                  <a:pt x="1086793" y="250864"/>
                </a:cubicBezTo>
                <a:lnTo>
                  <a:pt x="125432" y="250864"/>
                </a:lnTo>
                <a:cubicBezTo>
                  <a:pt x="56158" y="250864"/>
                  <a:pt x="0" y="194706"/>
                  <a:pt x="0" y="125432"/>
                </a:cubicBezTo>
                <a:lnTo>
                  <a:pt x="0" y="125432"/>
                </a:lnTo>
                <a:cubicBezTo>
                  <a:pt x="0" y="56158"/>
                  <a:pt x="56158" y="0"/>
                  <a:pt x="125432" y="0"/>
                </a:cubicBezTo>
                <a:close/>
              </a:path>
            </a:pathLst>
          </a:custGeom>
          <a:solidFill>
            <a:srgbClr val="DFE1E6"/>
          </a:solidFill>
        </p:spPr>
      </p:sp>
      <p:sp>
        <p:nvSpPr>
          <p:cNvPr id="83" name="Freeform 39">
            <a:extLst>
              <a:ext uri="{FF2B5EF4-FFF2-40B4-BE49-F238E27FC236}">
                <a16:creationId xmlns:a16="http://schemas.microsoft.com/office/drawing/2014/main" id="{D197FFE2-0433-6186-F2ED-586207242914}"/>
              </a:ext>
            </a:extLst>
          </p:cNvPr>
          <p:cNvSpPr/>
          <p:nvPr/>
        </p:nvSpPr>
        <p:spPr>
          <a:xfrm>
            <a:off x="1015027" y="7267940"/>
            <a:ext cx="3237710" cy="2744441"/>
          </a:xfrm>
          <a:custGeom>
            <a:avLst/>
            <a:gdLst/>
            <a:ahLst/>
            <a:cxnLst/>
            <a:rect l="l" t="t" r="r" b="b"/>
            <a:pathLst>
              <a:path w="1212225" h="250864">
                <a:moveTo>
                  <a:pt x="125432" y="0"/>
                </a:moveTo>
                <a:lnTo>
                  <a:pt x="1086793" y="0"/>
                </a:lnTo>
                <a:cubicBezTo>
                  <a:pt x="1156067" y="0"/>
                  <a:pt x="1212225" y="56158"/>
                  <a:pt x="1212225" y="125432"/>
                </a:cubicBezTo>
                <a:lnTo>
                  <a:pt x="1212225" y="125432"/>
                </a:lnTo>
                <a:cubicBezTo>
                  <a:pt x="1212225" y="194706"/>
                  <a:pt x="1156067" y="250864"/>
                  <a:pt x="1086793" y="250864"/>
                </a:cubicBezTo>
                <a:lnTo>
                  <a:pt x="125432" y="250864"/>
                </a:lnTo>
                <a:cubicBezTo>
                  <a:pt x="56158" y="250864"/>
                  <a:pt x="0" y="194706"/>
                  <a:pt x="0" y="125432"/>
                </a:cubicBezTo>
                <a:lnTo>
                  <a:pt x="0" y="125432"/>
                </a:lnTo>
                <a:cubicBezTo>
                  <a:pt x="0" y="56158"/>
                  <a:pt x="56158" y="0"/>
                  <a:pt x="125432" y="0"/>
                </a:cubicBezTo>
                <a:close/>
              </a:path>
            </a:pathLst>
          </a:custGeom>
          <a:solidFill>
            <a:srgbClr val="DFE1E6"/>
          </a:solidFill>
        </p:spPr>
        <p:txBody>
          <a:bodyPr/>
          <a:lstStyle/>
          <a:p>
            <a:endParaRPr lang="en-ID" dirty="0"/>
          </a:p>
        </p:txBody>
      </p:sp>
      <p:sp>
        <p:nvSpPr>
          <p:cNvPr id="84" name="Freeform 39">
            <a:extLst>
              <a:ext uri="{FF2B5EF4-FFF2-40B4-BE49-F238E27FC236}">
                <a16:creationId xmlns:a16="http://schemas.microsoft.com/office/drawing/2014/main" id="{A8F84723-9D28-0B54-7E3A-7699E2FEF186}"/>
              </a:ext>
            </a:extLst>
          </p:cNvPr>
          <p:cNvSpPr/>
          <p:nvPr/>
        </p:nvSpPr>
        <p:spPr>
          <a:xfrm>
            <a:off x="4421187" y="6379641"/>
            <a:ext cx="3296060" cy="3632740"/>
          </a:xfrm>
          <a:custGeom>
            <a:avLst/>
            <a:gdLst/>
            <a:ahLst/>
            <a:cxnLst/>
            <a:rect l="l" t="t" r="r" b="b"/>
            <a:pathLst>
              <a:path w="1212225" h="250864">
                <a:moveTo>
                  <a:pt x="125432" y="0"/>
                </a:moveTo>
                <a:lnTo>
                  <a:pt x="1086793" y="0"/>
                </a:lnTo>
                <a:cubicBezTo>
                  <a:pt x="1156067" y="0"/>
                  <a:pt x="1212225" y="56158"/>
                  <a:pt x="1212225" y="125432"/>
                </a:cubicBezTo>
                <a:lnTo>
                  <a:pt x="1212225" y="125432"/>
                </a:lnTo>
                <a:cubicBezTo>
                  <a:pt x="1212225" y="194706"/>
                  <a:pt x="1156067" y="250864"/>
                  <a:pt x="1086793" y="250864"/>
                </a:cubicBezTo>
                <a:lnTo>
                  <a:pt x="125432" y="250864"/>
                </a:lnTo>
                <a:cubicBezTo>
                  <a:pt x="56158" y="250864"/>
                  <a:pt x="0" y="194706"/>
                  <a:pt x="0" y="125432"/>
                </a:cubicBezTo>
                <a:lnTo>
                  <a:pt x="0" y="125432"/>
                </a:lnTo>
                <a:cubicBezTo>
                  <a:pt x="0" y="56158"/>
                  <a:pt x="56158" y="0"/>
                  <a:pt x="125432" y="0"/>
                </a:cubicBezTo>
                <a:close/>
              </a:path>
            </a:pathLst>
          </a:custGeom>
          <a:solidFill>
            <a:srgbClr val="DFE1E6"/>
          </a:solidFill>
        </p:spPr>
      </p:sp>
      <p:sp>
        <p:nvSpPr>
          <p:cNvPr id="85" name="Freeform 39">
            <a:extLst>
              <a:ext uri="{FF2B5EF4-FFF2-40B4-BE49-F238E27FC236}">
                <a16:creationId xmlns:a16="http://schemas.microsoft.com/office/drawing/2014/main" id="{32F7CA5E-AA7D-8467-3680-82C392BE684D}"/>
              </a:ext>
            </a:extLst>
          </p:cNvPr>
          <p:cNvSpPr/>
          <p:nvPr/>
        </p:nvSpPr>
        <p:spPr>
          <a:xfrm>
            <a:off x="7885697" y="5868754"/>
            <a:ext cx="3019589" cy="2615965"/>
          </a:xfrm>
          <a:custGeom>
            <a:avLst/>
            <a:gdLst/>
            <a:ahLst/>
            <a:cxnLst/>
            <a:rect l="l" t="t" r="r" b="b"/>
            <a:pathLst>
              <a:path w="1212225" h="250864">
                <a:moveTo>
                  <a:pt x="125432" y="0"/>
                </a:moveTo>
                <a:lnTo>
                  <a:pt x="1086793" y="0"/>
                </a:lnTo>
                <a:cubicBezTo>
                  <a:pt x="1156067" y="0"/>
                  <a:pt x="1212225" y="56158"/>
                  <a:pt x="1212225" y="125432"/>
                </a:cubicBezTo>
                <a:lnTo>
                  <a:pt x="1212225" y="125432"/>
                </a:lnTo>
                <a:cubicBezTo>
                  <a:pt x="1212225" y="194706"/>
                  <a:pt x="1156067" y="250864"/>
                  <a:pt x="1086793" y="250864"/>
                </a:cubicBezTo>
                <a:lnTo>
                  <a:pt x="125432" y="250864"/>
                </a:lnTo>
                <a:cubicBezTo>
                  <a:pt x="56158" y="250864"/>
                  <a:pt x="0" y="194706"/>
                  <a:pt x="0" y="125432"/>
                </a:cubicBezTo>
                <a:lnTo>
                  <a:pt x="0" y="125432"/>
                </a:lnTo>
                <a:cubicBezTo>
                  <a:pt x="0" y="56158"/>
                  <a:pt x="56158" y="0"/>
                  <a:pt x="125432" y="0"/>
                </a:cubicBezTo>
                <a:close/>
              </a:path>
            </a:pathLst>
          </a:custGeom>
          <a:solidFill>
            <a:srgbClr val="DFE1E6"/>
          </a:solidFill>
        </p:spPr>
      </p:sp>
      <p:sp>
        <p:nvSpPr>
          <p:cNvPr id="86" name="Freeform 39">
            <a:extLst>
              <a:ext uri="{FF2B5EF4-FFF2-40B4-BE49-F238E27FC236}">
                <a16:creationId xmlns:a16="http://schemas.microsoft.com/office/drawing/2014/main" id="{68A7F2DC-2168-7CF9-7DD7-62FB7D38D895}"/>
              </a:ext>
            </a:extLst>
          </p:cNvPr>
          <p:cNvSpPr/>
          <p:nvPr/>
        </p:nvSpPr>
        <p:spPr>
          <a:xfrm>
            <a:off x="7855751" y="3887589"/>
            <a:ext cx="3019589" cy="1902239"/>
          </a:xfrm>
          <a:custGeom>
            <a:avLst/>
            <a:gdLst/>
            <a:ahLst/>
            <a:cxnLst/>
            <a:rect l="l" t="t" r="r" b="b"/>
            <a:pathLst>
              <a:path w="1212225" h="250864">
                <a:moveTo>
                  <a:pt x="125432" y="0"/>
                </a:moveTo>
                <a:lnTo>
                  <a:pt x="1086793" y="0"/>
                </a:lnTo>
                <a:cubicBezTo>
                  <a:pt x="1156067" y="0"/>
                  <a:pt x="1212225" y="56158"/>
                  <a:pt x="1212225" y="125432"/>
                </a:cubicBezTo>
                <a:lnTo>
                  <a:pt x="1212225" y="125432"/>
                </a:lnTo>
                <a:cubicBezTo>
                  <a:pt x="1212225" y="194706"/>
                  <a:pt x="1156067" y="250864"/>
                  <a:pt x="1086793" y="250864"/>
                </a:cubicBezTo>
                <a:lnTo>
                  <a:pt x="125432" y="250864"/>
                </a:lnTo>
                <a:cubicBezTo>
                  <a:pt x="56158" y="250864"/>
                  <a:pt x="0" y="194706"/>
                  <a:pt x="0" y="125432"/>
                </a:cubicBezTo>
                <a:lnTo>
                  <a:pt x="0" y="125432"/>
                </a:lnTo>
                <a:cubicBezTo>
                  <a:pt x="0" y="56158"/>
                  <a:pt x="56158" y="0"/>
                  <a:pt x="125432" y="0"/>
                </a:cubicBezTo>
                <a:close/>
              </a:path>
            </a:pathLst>
          </a:custGeom>
          <a:solidFill>
            <a:srgbClr val="DFE1E6"/>
          </a:solidFill>
        </p:spPr>
      </p:sp>
      <p:sp>
        <p:nvSpPr>
          <p:cNvPr id="88" name="Freeform 39">
            <a:extLst>
              <a:ext uri="{FF2B5EF4-FFF2-40B4-BE49-F238E27FC236}">
                <a16:creationId xmlns:a16="http://schemas.microsoft.com/office/drawing/2014/main" id="{B7455BF1-D11E-CC06-541E-05AEC6FC68D9}"/>
              </a:ext>
            </a:extLst>
          </p:cNvPr>
          <p:cNvSpPr/>
          <p:nvPr/>
        </p:nvSpPr>
        <p:spPr>
          <a:xfrm>
            <a:off x="11104691" y="6858545"/>
            <a:ext cx="3019589" cy="1868272"/>
          </a:xfrm>
          <a:custGeom>
            <a:avLst/>
            <a:gdLst/>
            <a:ahLst/>
            <a:cxnLst/>
            <a:rect l="l" t="t" r="r" b="b"/>
            <a:pathLst>
              <a:path w="1212225" h="250864">
                <a:moveTo>
                  <a:pt x="125432" y="0"/>
                </a:moveTo>
                <a:lnTo>
                  <a:pt x="1086793" y="0"/>
                </a:lnTo>
                <a:cubicBezTo>
                  <a:pt x="1156067" y="0"/>
                  <a:pt x="1212225" y="56158"/>
                  <a:pt x="1212225" y="125432"/>
                </a:cubicBezTo>
                <a:lnTo>
                  <a:pt x="1212225" y="125432"/>
                </a:lnTo>
                <a:cubicBezTo>
                  <a:pt x="1212225" y="194706"/>
                  <a:pt x="1156067" y="250864"/>
                  <a:pt x="1086793" y="250864"/>
                </a:cubicBezTo>
                <a:lnTo>
                  <a:pt x="125432" y="250864"/>
                </a:lnTo>
                <a:cubicBezTo>
                  <a:pt x="56158" y="250864"/>
                  <a:pt x="0" y="194706"/>
                  <a:pt x="0" y="125432"/>
                </a:cubicBezTo>
                <a:lnTo>
                  <a:pt x="0" y="125432"/>
                </a:lnTo>
                <a:cubicBezTo>
                  <a:pt x="0" y="56158"/>
                  <a:pt x="56158" y="0"/>
                  <a:pt x="125432" y="0"/>
                </a:cubicBezTo>
                <a:close/>
              </a:path>
            </a:pathLst>
          </a:custGeom>
          <a:solidFill>
            <a:srgbClr val="DFE1E6"/>
          </a:solidFill>
        </p:spPr>
      </p:sp>
      <p:sp>
        <p:nvSpPr>
          <p:cNvPr id="89" name="Freeform 39">
            <a:extLst>
              <a:ext uri="{FF2B5EF4-FFF2-40B4-BE49-F238E27FC236}">
                <a16:creationId xmlns:a16="http://schemas.microsoft.com/office/drawing/2014/main" id="{F988D13B-5209-E65A-294A-D5F90C7ABFC3}"/>
              </a:ext>
            </a:extLst>
          </p:cNvPr>
          <p:cNvSpPr/>
          <p:nvPr/>
        </p:nvSpPr>
        <p:spPr>
          <a:xfrm>
            <a:off x="11068988" y="3848099"/>
            <a:ext cx="3019589" cy="2929162"/>
          </a:xfrm>
          <a:custGeom>
            <a:avLst/>
            <a:gdLst/>
            <a:ahLst/>
            <a:cxnLst/>
            <a:rect l="l" t="t" r="r" b="b"/>
            <a:pathLst>
              <a:path w="1212225" h="250864">
                <a:moveTo>
                  <a:pt x="125432" y="0"/>
                </a:moveTo>
                <a:lnTo>
                  <a:pt x="1086793" y="0"/>
                </a:lnTo>
                <a:cubicBezTo>
                  <a:pt x="1156067" y="0"/>
                  <a:pt x="1212225" y="56158"/>
                  <a:pt x="1212225" y="125432"/>
                </a:cubicBezTo>
                <a:lnTo>
                  <a:pt x="1212225" y="125432"/>
                </a:lnTo>
                <a:cubicBezTo>
                  <a:pt x="1212225" y="194706"/>
                  <a:pt x="1156067" y="250864"/>
                  <a:pt x="1086793" y="250864"/>
                </a:cubicBezTo>
                <a:lnTo>
                  <a:pt x="125432" y="250864"/>
                </a:lnTo>
                <a:cubicBezTo>
                  <a:pt x="56158" y="250864"/>
                  <a:pt x="0" y="194706"/>
                  <a:pt x="0" y="125432"/>
                </a:cubicBezTo>
                <a:lnTo>
                  <a:pt x="0" y="125432"/>
                </a:lnTo>
                <a:cubicBezTo>
                  <a:pt x="0" y="56158"/>
                  <a:pt x="56158" y="0"/>
                  <a:pt x="125432" y="0"/>
                </a:cubicBezTo>
                <a:close/>
              </a:path>
            </a:pathLst>
          </a:custGeom>
          <a:solidFill>
            <a:srgbClr val="DFE1E6"/>
          </a:solidFill>
        </p:spPr>
      </p:sp>
      <p:sp>
        <p:nvSpPr>
          <p:cNvPr id="92" name="Freeform 39">
            <a:extLst>
              <a:ext uri="{FF2B5EF4-FFF2-40B4-BE49-F238E27FC236}">
                <a16:creationId xmlns:a16="http://schemas.microsoft.com/office/drawing/2014/main" id="{17BBDE68-AA20-4E27-59E2-A896D3B8D77F}"/>
              </a:ext>
            </a:extLst>
          </p:cNvPr>
          <p:cNvSpPr/>
          <p:nvPr/>
        </p:nvSpPr>
        <p:spPr>
          <a:xfrm>
            <a:off x="14438726" y="3848100"/>
            <a:ext cx="3019589" cy="1191340"/>
          </a:xfrm>
          <a:custGeom>
            <a:avLst/>
            <a:gdLst/>
            <a:ahLst/>
            <a:cxnLst/>
            <a:rect l="l" t="t" r="r" b="b"/>
            <a:pathLst>
              <a:path w="1212225" h="250864">
                <a:moveTo>
                  <a:pt x="125432" y="0"/>
                </a:moveTo>
                <a:lnTo>
                  <a:pt x="1086793" y="0"/>
                </a:lnTo>
                <a:cubicBezTo>
                  <a:pt x="1156067" y="0"/>
                  <a:pt x="1212225" y="56158"/>
                  <a:pt x="1212225" y="125432"/>
                </a:cubicBezTo>
                <a:lnTo>
                  <a:pt x="1212225" y="125432"/>
                </a:lnTo>
                <a:cubicBezTo>
                  <a:pt x="1212225" y="194706"/>
                  <a:pt x="1156067" y="250864"/>
                  <a:pt x="1086793" y="250864"/>
                </a:cubicBezTo>
                <a:lnTo>
                  <a:pt x="125432" y="250864"/>
                </a:lnTo>
                <a:cubicBezTo>
                  <a:pt x="56158" y="250864"/>
                  <a:pt x="0" y="194706"/>
                  <a:pt x="0" y="125432"/>
                </a:cubicBezTo>
                <a:lnTo>
                  <a:pt x="0" y="125432"/>
                </a:lnTo>
                <a:cubicBezTo>
                  <a:pt x="0" y="56158"/>
                  <a:pt x="56158" y="0"/>
                  <a:pt x="125432" y="0"/>
                </a:cubicBezTo>
                <a:close/>
              </a:path>
            </a:pathLst>
          </a:custGeom>
          <a:solidFill>
            <a:srgbClr val="DFE1E6"/>
          </a:solidFill>
        </p:spPr>
      </p:sp>
      <p:sp>
        <p:nvSpPr>
          <p:cNvPr id="93" name="Freeform 39">
            <a:extLst>
              <a:ext uri="{FF2B5EF4-FFF2-40B4-BE49-F238E27FC236}">
                <a16:creationId xmlns:a16="http://schemas.microsoft.com/office/drawing/2014/main" id="{EDB33CA7-0A1F-FF45-11C7-27093484E6B2}"/>
              </a:ext>
            </a:extLst>
          </p:cNvPr>
          <p:cNvSpPr/>
          <p:nvPr/>
        </p:nvSpPr>
        <p:spPr>
          <a:xfrm>
            <a:off x="14470486" y="5119559"/>
            <a:ext cx="3019589" cy="2148380"/>
          </a:xfrm>
          <a:custGeom>
            <a:avLst/>
            <a:gdLst/>
            <a:ahLst/>
            <a:cxnLst/>
            <a:rect l="l" t="t" r="r" b="b"/>
            <a:pathLst>
              <a:path w="1212225" h="250864">
                <a:moveTo>
                  <a:pt x="125432" y="0"/>
                </a:moveTo>
                <a:lnTo>
                  <a:pt x="1086793" y="0"/>
                </a:lnTo>
                <a:cubicBezTo>
                  <a:pt x="1156067" y="0"/>
                  <a:pt x="1212225" y="56158"/>
                  <a:pt x="1212225" y="125432"/>
                </a:cubicBezTo>
                <a:lnTo>
                  <a:pt x="1212225" y="125432"/>
                </a:lnTo>
                <a:cubicBezTo>
                  <a:pt x="1212225" y="194706"/>
                  <a:pt x="1156067" y="250864"/>
                  <a:pt x="1086793" y="250864"/>
                </a:cubicBezTo>
                <a:lnTo>
                  <a:pt x="125432" y="250864"/>
                </a:lnTo>
                <a:cubicBezTo>
                  <a:pt x="56158" y="250864"/>
                  <a:pt x="0" y="194706"/>
                  <a:pt x="0" y="125432"/>
                </a:cubicBezTo>
                <a:lnTo>
                  <a:pt x="0" y="125432"/>
                </a:lnTo>
                <a:cubicBezTo>
                  <a:pt x="0" y="56158"/>
                  <a:pt x="56158" y="0"/>
                  <a:pt x="125432" y="0"/>
                </a:cubicBezTo>
                <a:close/>
              </a:path>
            </a:pathLst>
          </a:custGeom>
          <a:solidFill>
            <a:srgbClr val="DFE1E6"/>
          </a:solidFill>
        </p:spPr>
        <p:txBody>
          <a:bodyPr/>
          <a:lstStyle/>
          <a:p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5" name="Freeform 65">
            <a:extLst>
              <a:ext uri="{FF2B5EF4-FFF2-40B4-BE49-F238E27FC236}">
                <a16:creationId xmlns:a16="http://schemas.microsoft.com/office/drawing/2014/main" id="{16FD5E0F-ECFB-FFB0-28E1-12F0412AA8AF}"/>
              </a:ext>
            </a:extLst>
          </p:cNvPr>
          <p:cNvSpPr>
            <a:spLocks noChangeAspect="1"/>
          </p:cNvSpPr>
          <p:nvPr/>
        </p:nvSpPr>
        <p:spPr>
          <a:xfrm>
            <a:off x="1296308" y="3801312"/>
            <a:ext cx="291693" cy="291693"/>
          </a:xfrm>
          <a:custGeom>
            <a:avLst/>
            <a:gdLst/>
            <a:ahLst/>
            <a:cxnLst/>
            <a:rect l="l" t="t" r="r" b="b"/>
            <a:pathLst>
              <a:path w="1401993" h="1401993">
                <a:moveTo>
                  <a:pt x="0" y="0"/>
                </a:moveTo>
                <a:lnTo>
                  <a:pt x="1401992" y="0"/>
                </a:lnTo>
                <a:lnTo>
                  <a:pt x="1401992" y="1401992"/>
                </a:lnTo>
                <a:lnTo>
                  <a:pt x="0" y="14019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96" name="Freeform 66">
            <a:extLst>
              <a:ext uri="{FF2B5EF4-FFF2-40B4-BE49-F238E27FC236}">
                <a16:creationId xmlns:a16="http://schemas.microsoft.com/office/drawing/2014/main" id="{04FB97A9-6199-2861-7F3E-A168B805308B}"/>
              </a:ext>
            </a:extLst>
          </p:cNvPr>
          <p:cNvSpPr>
            <a:spLocks noChangeAspect="1"/>
          </p:cNvSpPr>
          <p:nvPr/>
        </p:nvSpPr>
        <p:spPr>
          <a:xfrm>
            <a:off x="1255428" y="7234659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9" name="Freeform 66">
            <a:extLst>
              <a:ext uri="{FF2B5EF4-FFF2-40B4-BE49-F238E27FC236}">
                <a16:creationId xmlns:a16="http://schemas.microsoft.com/office/drawing/2014/main" id="{BD59EB73-4679-8C71-9531-917B09E01CCE}"/>
              </a:ext>
            </a:extLst>
          </p:cNvPr>
          <p:cNvSpPr>
            <a:spLocks noChangeAspect="1"/>
          </p:cNvSpPr>
          <p:nvPr/>
        </p:nvSpPr>
        <p:spPr>
          <a:xfrm>
            <a:off x="4662804" y="6353345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2" name="Freeform 66">
            <a:extLst>
              <a:ext uri="{FF2B5EF4-FFF2-40B4-BE49-F238E27FC236}">
                <a16:creationId xmlns:a16="http://schemas.microsoft.com/office/drawing/2014/main" id="{A25335F6-6756-3EF9-6BB0-0FC10935EDA7}"/>
              </a:ext>
            </a:extLst>
          </p:cNvPr>
          <p:cNvSpPr>
            <a:spLocks noChangeAspect="1"/>
          </p:cNvSpPr>
          <p:nvPr/>
        </p:nvSpPr>
        <p:spPr>
          <a:xfrm>
            <a:off x="8124678" y="5868755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5" name="Freeform 66">
            <a:extLst>
              <a:ext uri="{FF2B5EF4-FFF2-40B4-BE49-F238E27FC236}">
                <a16:creationId xmlns:a16="http://schemas.microsoft.com/office/drawing/2014/main" id="{1A282DB8-09AA-10E8-7863-CCB82DC606D3}"/>
              </a:ext>
            </a:extLst>
          </p:cNvPr>
          <p:cNvSpPr>
            <a:spLocks noChangeAspect="1"/>
          </p:cNvSpPr>
          <p:nvPr/>
        </p:nvSpPr>
        <p:spPr>
          <a:xfrm>
            <a:off x="11355018" y="6829189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8" name="Freeform 66">
            <a:extLst>
              <a:ext uri="{FF2B5EF4-FFF2-40B4-BE49-F238E27FC236}">
                <a16:creationId xmlns:a16="http://schemas.microsoft.com/office/drawing/2014/main" id="{1B0358F2-07BF-E0F3-2BBB-31049074B9E0}"/>
              </a:ext>
            </a:extLst>
          </p:cNvPr>
          <p:cNvSpPr>
            <a:spLocks noChangeAspect="1"/>
          </p:cNvSpPr>
          <p:nvPr/>
        </p:nvSpPr>
        <p:spPr>
          <a:xfrm>
            <a:off x="14745179" y="5176555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9" name="TextBox 49">
            <a:extLst>
              <a:ext uri="{FF2B5EF4-FFF2-40B4-BE49-F238E27FC236}">
                <a16:creationId xmlns:a16="http://schemas.microsoft.com/office/drawing/2014/main" id="{209F9225-7DA0-EAFF-C1F3-3EEF10A05819}"/>
              </a:ext>
            </a:extLst>
          </p:cNvPr>
          <p:cNvSpPr txBox="1"/>
          <p:nvPr/>
        </p:nvSpPr>
        <p:spPr>
          <a:xfrm>
            <a:off x="1490115" y="4148933"/>
            <a:ext cx="2769935" cy="2800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Website JDIH </a:t>
            </a:r>
            <a:r>
              <a:rPr lang="en-US" sz="14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belum</a:t>
            </a:r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menampilkan</a:t>
            </a:r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menu </a:t>
            </a:r>
            <a:r>
              <a:rPr lang="en-US" sz="14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khusus</a:t>
            </a:r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publikasi</a:t>
            </a:r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dokumen</a:t>
            </a:r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pembentukan</a:t>
            </a:r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PUU.</a:t>
            </a:r>
          </a:p>
          <a:p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Hal </a:t>
            </a:r>
            <a:r>
              <a:rPr lang="en-US" sz="14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ini</a:t>
            </a:r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ditunjukkan</a:t>
            </a:r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dengan</a:t>
            </a:r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masih</a:t>
            </a:r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banyak</a:t>
            </a:r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instansi</a:t>
            </a:r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yang </a:t>
            </a:r>
            <a:r>
              <a:rPr lang="en-US" sz="14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belum</a:t>
            </a:r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menampilkan</a:t>
            </a:r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menampilkan</a:t>
            </a:r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tetapi</a:t>
            </a:r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belum</a:t>
            </a:r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lengkap</a:t>
            </a:r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dan </a:t>
            </a:r>
            <a:r>
              <a:rPr lang="it-IT" sz="1400" dirty="0">
                <a:latin typeface="Poppins" panose="00000500000000000000" pitchFamily="2" charset="0"/>
                <a:cs typeface="Poppins" panose="00000500000000000000" pitchFamily="2" charset="0"/>
              </a:rPr>
              <a:t>Masih terolah di menu pengolahan monografi/artikel menu khusus publikasi pembentukan PUU.</a:t>
            </a:r>
            <a:endParaRPr lang="en-US" sz="1400" dirty="0">
              <a:solidFill>
                <a:srgbClr val="000000"/>
              </a:solidFill>
              <a:latin typeface="Poppins" panose="00000500000000000000" pitchFamily="2" charset="0"/>
              <a:ea typeface="Proxima Nova"/>
              <a:cs typeface="Poppins" panose="00000500000000000000" pitchFamily="2" charset="0"/>
              <a:sym typeface="Proxima Nova"/>
            </a:endParaRPr>
          </a:p>
        </p:txBody>
      </p:sp>
      <p:sp>
        <p:nvSpPr>
          <p:cNvPr id="111" name="TextBox 49">
            <a:extLst>
              <a:ext uri="{FF2B5EF4-FFF2-40B4-BE49-F238E27FC236}">
                <a16:creationId xmlns:a16="http://schemas.microsoft.com/office/drawing/2014/main" id="{863346F3-EFB9-D4A6-5F32-EA9AB2DC9BC8}"/>
              </a:ext>
            </a:extLst>
          </p:cNvPr>
          <p:cNvSpPr txBox="1"/>
          <p:nvPr/>
        </p:nvSpPr>
        <p:spPr>
          <a:xfrm>
            <a:off x="1280005" y="7533702"/>
            <a:ext cx="2895622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5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Perlu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melakukan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pengembangan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website </a:t>
            </a:r>
            <a:r>
              <a:rPr lang="en-US" sz="15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dengan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menambah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menu </a:t>
            </a:r>
            <a:r>
              <a:rPr lang="en-US" sz="15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khusus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yang </a:t>
            </a:r>
            <a:r>
              <a:rPr lang="en-US" sz="15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mengklusterisasi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dokumen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pembentukan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peraturan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roxima Nova"/>
                <a:cs typeface="Poppins" panose="00000500000000000000" pitchFamily="2" charset="0"/>
                <a:sym typeface="Proxima Nova"/>
              </a:rPr>
              <a:t> </a:t>
            </a:r>
            <a:r>
              <a:rPr lang="en-ID" sz="1500" dirty="0">
                <a:latin typeface="Poppins" panose="00000500000000000000" pitchFamily="2" charset="0"/>
                <a:cs typeface="Poppins" panose="00000500000000000000" pitchFamily="2" charset="0"/>
              </a:rPr>
              <a:t>(</a:t>
            </a:r>
            <a:r>
              <a:rPr lang="en-ID" sz="1500" dirty="0" err="1">
                <a:latin typeface="Poppins" panose="00000500000000000000" pitchFamily="2" charset="0"/>
                <a:cs typeface="Poppins" panose="00000500000000000000" pitchFamily="2" charset="0"/>
              </a:rPr>
              <a:t>Progsun</a:t>
            </a:r>
            <a:r>
              <a:rPr lang="en-ID" sz="1500" dirty="0">
                <a:latin typeface="Poppins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ID" sz="1500" dirty="0" err="1">
                <a:latin typeface="Poppins" panose="00000500000000000000" pitchFamily="2" charset="0"/>
                <a:cs typeface="Poppins" panose="00000500000000000000" pitchFamily="2" charset="0"/>
              </a:rPr>
              <a:t>Propem</a:t>
            </a:r>
            <a:r>
              <a:rPr lang="en-ID" sz="1500" dirty="0">
                <a:latin typeface="Poppins" panose="00000500000000000000" pitchFamily="2" charset="0"/>
                <a:cs typeface="Poppins" panose="00000500000000000000" pitchFamily="2" charset="0"/>
              </a:rPr>
              <a:t>, NA, </a:t>
            </a:r>
            <a:r>
              <a:rPr lang="en-ID" sz="1500" dirty="0" err="1">
                <a:latin typeface="Poppins" panose="00000500000000000000" pitchFamily="2" charset="0"/>
                <a:cs typeface="Poppins" panose="00000500000000000000" pitchFamily="2" charset="0"/>
              </a:rPr>
              <a:t>Rancangan</a:t>
            </a:r>
            <a:r>
              <a:rPr lang="en-ID" sz="1500" dirty="0">
                <a:latin typeface="Poppins" panose="00000500000000000000" pitchFamily="2" charset="0"/>
                <a:cs typeface="Poppins" panose="00000500000000000000" pitchFamily="2" charset="0"/>
              </a:rPr>
              <a:t> PUU, </a:t>
            </a:r>
            <a:r>
              <a:rPr lang="en-ID" sz="1500" dirty="0" err="1">
                <a:latin typeface="Poppins" panose="00000500000000000000" pitchFamily="2" charset="0"/>
                <a:cs typeface="Poppins" panose="00000500000000000000" pitchFamily="2" charset="0"/>
              </a:rPr>
              <a:t>Partisipasi</a:t>
            </a:r>
            <a:r>
              <a:rPr lang="en-ID" sz="1500" dirty="0">
                <a:latin typeface="Poppins" panose="00000500000000000000" pitchFamily="2" charset="0"/>
                <a:cs typeface="Poppins" panose="00000500000000000000" pitchFamily="2" charset="0"/>
              </a:rPr>
              <a:t> Publik, Hasil </a:t>
            </a:r>
            <a:r>
              <a:rPr lang="en-ID" sz="1500" dirty="0" err="1">
                <a:latin typeface="Poppins" panose="00000500000000000000" pitchFamily="2" charset="0"/>
                <a:cs typeface="Poppins" panose="00000500000000000000" pitchFamily="2" charset="0"/>
              </a:rPr>
              <a:t>ManjauUU</a:t>
            </a:r>
            <a:r>
              <a:rPr lang="en-ID" sz="1500" dirty="0">
                <a:latin typeface="Poppins" panose="00000500000000000000" pitchFamily="2" charset="0"/>
                <a:cs typeface="Poppins" panose="00000500000000000000" pitchFamily="2" charset="0"/>
              </a:rPr>
              <a:t>/Hasil AE, dan Kajian Hukum/Hasil </a:t>
            </a:r>
            <a:r>
              <a:rPr lang="en-ID" sz="1500" dirty="0" err="1">
                <a:latin typeface="Poppins" panose="00000500000000000000" pitchFamily="2" charset="0"/>
                <a:cs typeface="Poppins" panose="00000500000000000000" pitchFamily="2" charset="0"/>
              </a:rPr>
              <a:t>Penelitian</a:t>
            </a:r>
            <a:r>
              <a:rPr lang="en-ID" sz="1500" dirty="0">
                <a:latin typeface="Poppins" panose="00000500000000000000" pitchFamily="2" charset="0"/>
                <a:cs typeface="Poppins" panose="00000500000000000000" pitchFamily="2" charset="0"/>
              </a:rPr>
              <a:t> Hukum.</a:t>
            </a:r>
          </a:p>
        </p:txBody>
      </p:sp>
      <p:sp>
        <p:nvSpPr>
          <p:cNvPr id="114" name="TextBox 49">
            <a:extLst>
              <a:ext uri="{FF2B5EF4-FFF2-40B4-BE49-F238E27FC236}">
                <a16:creationId xmlns:a16="http://schemas.microsoft.com/office/drawing/2014/main" id="{05F0E79F-80AD-CEEB-4780-2565952D118C}"/>
              </a:ext>
            </a:extLst>
          </p:cNvPr>
          <p:cNvSpPr txBox="1"/>
          <p:nvPr/>
        </p:nvSpPr>
        <p:spPr>
          <a:xfrm>
            <a:off x="4758775" y="6656286"/>
            <a:ext cx="2853566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7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Tetap</a:t>
            </a:r>
            <a:r>
              <a:rPr lang="en-US" sz="17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perlu</a:t>
            </a:r>
            <a:r>
              <a:rPr lang="en-US" sz="17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secara</a:t>
            </a:r>
            <a:r>
              <a:rPr lang="en-US" sz="17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konsisten</a:t>
            </a:r>
            <a:r>
              <a:rPr lang="en-US" sz="17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m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enampilkan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detail 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dokumen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hukum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eraturan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, 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D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okumen 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H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ukum 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L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ainnya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, dan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Putusan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sesuaI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dengan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standar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permenkum</a:t>
            </a:r>
            <a:r>
              <a:rPr lang="en-ID" sz="17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8/2019 dan metada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ta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tambah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sesuai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dengan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pedoman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pelaporan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&amp;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penilaian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kinerja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anggota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JDIH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Tahun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7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terbaru</a:t>
            </a:r>
            <a:r>
              <a:rPr lang="en-ID" sz="17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. </a:t>
            </a:r>
            <a:endParaRPr lang="en-US" sz="1700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115" name="TextBox 49">
            <a:extLst>
              <a:ext uri="{FF2B5EF4-FFF2-40B4-BE49-F238E27FC236}">
                <a16:creationId xmlns:a16="http://schemas.microsoft.com/office/drawing/2014/main" id="{3383CBDD-0304-D1E5-8480-9E9006D028B6}"/>
              </a:ext>
            </a:extLst>
          </p:cNvPr>
          <p:cNvSpPr txBox="1"/>
          <p:nvPr/>
        </p:nvSpPr>
        <p:spPr>
          <a:xfrm>
            <a:off x="8125867" y="4157793"/>
            <a:ext cx="2724671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Website JDIH </a:t>
            </a:r>
            <a:r>
              <a:rPr lang="en-ID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dilengkapi</a:t>
            </a:r>
            <a:r>
              <a:rPr lang="en-ID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fitur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pencarian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lanjutan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beberapa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opsi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/filter.</a:t>
            </a:r>
            <a:endParaRPr lang="en-US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116" name="TextBox 49">
            <a:extLst>
              <a:ext uri="{FF2B5EF4-FFF2-40B4-BE49-F238E27FC236}">
                <a16:creationId xmlns:a16="http://schemas.microsoft.com/office/drawing/2014/main" id="{24971239-07BD-803B-E46B-E2D6B33AF6D9}"/>
              </a:ext>
            </a:extLst>
          </p:cNvPr>
          <p:cNvSpPr txBox="1"/>
          <p:nvPr/>
        </p:nvSpPr>
        <p:spPr>
          <a:xfrm>
            <a:off x="11616025" y="3869189"/>
            <a:ext cx="223813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D" sz="12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Belum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tersedia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secara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lengkap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 5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jenis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statistik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pada website JDIH: </a:t>
            </a:r>
          </a:p>
        </p:txBody>
      </p:sp>
      <p:sp>
        <p:nvSpPr>
          <p:cNvPr id="118" name="TextBox 49">
            <a:extLst>
              <a:ext uri="{FF2B5EF4-FFF2-40B4-BE49-F238E27FC236}">
                <a16:creationId xmlns:a16="http://schemas.microsoft.com/office/drawing/2014/main" id="{5DA33D13-AB0F-B3FB-3E45-898FC7F5956B}"/>
              </a:ext>
            </a:extLst>
          </p:cNvPr>
          <p:cNvSpPr txBox="1"/>
          <p:nvPr/>
        </p:nvSpPr>
        <p:spPr>
          <a:xfrm>
            <a:off x="8166282" y="6159944"/>
            <a:ext cx="256551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Tetap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secara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konsisten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enampilkan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dan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Optimalisasi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mesin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pencarian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Misal: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mesin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pencarian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mampu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mencari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kata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hingga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ke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dalam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dokumen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,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bukan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hanya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berdasarkan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judul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.</a:t>
            </a:r>
            <a:endParaRPr lang="en-US" sz="1600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119" name="TextBox 49">
            <a:extLst>
              <a:ext uri="{FF2B5EF4-FFF2-40B4-BE49-F238E27FC236}">
                <a16:creationId xmlns:a16="http://schemas.microsoft.com/office/drawing/2014/main" id="{2F9AED6F-B934-0EA0-E7B0-5B98B2407275}"/>
              </a:ext>
            </a:extLst>
          </p:cNvPr>
          <p:cNvSpPr txBox="1"/>
          <p:nvPr/>
        </p:nvSpPr>
        <p:spPr>
          <a:xfrm>
            <a:off x="11353573" y="7134777"/>
            <a:ext cx="279318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D" sz="1600" i="0" u="none" strike="noStrike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elaksanakan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pengembangan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tampilan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website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untuk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melengkapi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latin typeface="Poppins" pitchFamily="2" charset="77"/>
                <a:cs typeface="Poppins" pitchFamily="2" charset="77"/>
              </a:rPr>
              <a:t>statistik</a:t>
            </a:r>
            <a:r>
              <a:rPr lang="en-ID" sz="1600" dirty="0">
                <a:latin typeface="Poppins" pitchFamily="2" charset="77"/>
                <a:cs typeface="Poppins" pitchFamily="2" charset="77"/>
              </a:rPr>
              <a:t> yang </a:t>
            </a:r>
            <a:r>
              <a:rPr lang="en-ID" sz="1600" dirty="0" err="1">
                <a:latin typeface="Poppins" pitchFamily="2" charset="77"/>
                <a:cs typeface="Poppins" pitchFamily="2" charset="77"/>
              </a:rPr>
              <a:t>sesuai</a:t>
            </a:r>
            <a:r>
              <a:rPr lang="en-ID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latin typeface="Poppins" pitchFamily="2" charset="77"/>
                <a:cs typeface="Poppins" pitchFamily="2" charset="77"/>
              </a:rPr>
              <a:t>dengan</a:t>
            </a:r>
            <a:r>
              <a:rPr lang="en-ID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latin typeface="Poppins" pitchFamily="2" charset="77"/>
                <a:cs typeface="Poppins" pitchFamily="2" charset="77"/>
              </a:rPr>
              <a:t>pedoman</a:t>
            </a:r>
            <a:r>
              <a:rPr lang="en-ID" sz="1600" dirty="0"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latin typeface="Poppins" pitchFamily="2" charset="77"/>
                <a:cs typeface="Poppins" pitchFamily="2" charset="77"/>
              </a:rPr>
              <a:t>penilaian</a:t>
            </a:r>
            <a:r>
              <a:rPr lang="en-ID" sz="1600" dirty="0">
                <a:latin typeface="Poppins" pitchFamily="2" charset="77"/>
                <a:cs typeface="Poppins" pitchFamily="2" charset="77"/>
              </a:rPr>
              <a:t>. </a:t>
            </a:r>
            <a:endParaRPr lang="en-US" sz="1600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120" name="TextBox 49">
            <a:extLst>
              <a:ext uri="{FF2B5EF4-FFF2-40B4-BE49-F238E27FC236}">
                <a16:creationId xmlns:a16="http://schemas.microsoft.com/office/drawing/2014/main" id="{8906AFBF-BFE1-F738-C507-0A809D0F07FC}"/>
              </a:ext>
            </a:extLst>
          </p:cNvPr>
          <p:cNvSpPr txBox="1"/>
          <p:nvPr/>
        </p:nvSpPr>
        <p:spPr>
          <a:xfrm>
            <a:off x="11428132" y="4460857"/>
            <a:ext cx="2541493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b="1" dirty="0" err="1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Statistik</a:t>
            </a:r>
            <a:r>
              <a:rPr lang="en-US" sz="1200" b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Jumlah</a:t>
            </a:r>
            <a:r>
              <a:rPr lang="en-US" sz="1200" b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Seluruh</a:t>
            </a:r>
            <a:r>
              <a:rPr lang="en-US" sz="1200" b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 Dokumen Hukum; </a:t>
            </a:r>
          </a:p>
          <a:p>
            <a:pPr marL="228600" indent="-228600">
              <a:buFont typeface="+mj-lt"/>
              <a:buAutoNum type="arabicPeriod"/>
            </a:pPr>
            <a:r>
              <a:rPr lang="fi-FI" sz="1200" b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Statistik Jumlah Seluruh Koleksi PUU; </a:t>
            </a:r>
          </a:p>
          <a:p>
            <a:pPr marL="228600" indent="-228600">
              <a:buFont typeface="+mj-lt"/>
              <a:buAutoNum type="arabicPeriod"/>
            </a:pPr>
            <a:r>
              <a:rPr lang="fi-FI" sz="1200" b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Statistik Jumlah PUU Berdasarkan Jenis; </a:t>
            </a:r>
          </a:p>
          <a:p>
            <a:pPr marL="228600" indent="-228600">
              <a:buFont typeface="+mj-lt"/>
              <a:buAutoNum type="arabicPeriod"/>
            </a:pPr>
            <a:r>
              <a:rPr lang="en-ID" sz="1200" b="1" dirty="0" err="1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Statistik</a:t>
            </a:r>
            <a:r>
              <a:rPr lang="en-ID" sz="1200" b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1" dirty="0" err="1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berdasarkan</a:t>
            </a:r>
            <a:r>
              <a:rPr lang="en-ID" sz="1200" b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 status  </a:t>
            </a:r>
            <a:r>
              <a:rPr lang="en-ID" sz="1200" b="1" dirty="0" err="1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keberlakuan</a:t>
            </a:r>
            <a:r>
              <a:rPr lang="en-ID" sz="1200" b="1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 PUU.</a:t>
            </a:r>
            <a:endParaRPr lang="fi-FI" sz="1200" b="1" dirty="0">
              <a:solidFill>
                <a:srgbClr val="FF0000"/>
              </a:solidFill>
              <a:latin typeface="Poppins" pitchFamily="2" charset="77"/>
              <a:cs typeface="Poppins" pitchFamily="2" charset="77"/>
            </a:endParaRPr>
          </a:p>
          <a:p>
            <a:pPr marL="228600" indent="-228600">
              <a:buFont typeface="+mj-lt"/>
              <a:buAutoNum type="arabicPeriod"/>
            </a:pPr>
            <a:r>
              <a:rPr lang="fi-FI" sz="1200" dirty="0">
                <a:latin typeface="Poppins" pitchFamily="2" charset="77"/>
                <a:cs typeface="Poppins" pitchFamily="2" charset="77"/>
              </a:rPr>
              <a:t>Statistik Jumlah Pengunjung yangMengakses Dokumen Hukum/Website</a:t>
            </a:r>
            <a:r>
              <a:rPr lang="en-US" sz="1200" dirty="0">
                <a:latin typeface="Poppins" pitchFamily="2" charset="77"/>
                <a:cs typeface="Poppins" pitchFamily="2" charset="77"/>
              </a:rPr>
              <a:t>. </a:t>
            </a:r>
            <a:endParaRPr lang="en-ID" sz="1200" dirty="0">
              <a:effectLst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1" name="TextBox 49">
            <a:extLst>
              <a:ext uri="{FF2B5EF4-FFF2-40B4-BE49-F238E27FC236}">
                <a16:creationId xmlns:a16="http://schemas.microsoft.com/office/drawing/2014/main" id="{4F313BCA-411C-2E93-D291-E2D50F51104A}"/>
              </a:ext>
            </a:extLst>
          </p:cNvPr>
          <p:cNvSpPr txBox="1"/>
          <p:nvPr/>
        </p:nvSpPr>
        <p:spPr>
          <a:xfrm>
            <a:off x="14926817" y="3947158"/>
            <a:ext cx="22381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Telah </a:t>
            </a:r>
            <a:r>
              <a:rPr lang="en-ID" sz="12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emiliki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aplikasi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JDIH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berbasis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mobile yang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bisa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di download di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playstore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/ Appstore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atau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responsif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di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semua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gadget.</a:t>
            </a:r>
          </a:p>
        </p:txBody>
      </p:sp>
      <p:sp>
        <p:nvSpPr>
          <p:cNvPr id="122" name="TextBox 49">
            <a:extLst>
              <a:ext uri="{FF2B5EF4-FFF2-40B4-BE49-F238E27FC236}">
                <a16:creationId xmlns:a16="http://schemas.microsoft.com/office/drawing/2014/main" id="{76C6CFD6-0924-17FE-4D81-40D65D51135A}"/>
              </a:ext>
            </a:extLst>
          </p:cNvPr>
          <p:cNvSpPr txBox="1"/>
          <p:nvPr/>
        </p:nvSpPr>
        <p:spPr>
          <a:xfrm>
            <a:off x="14670771" y="5472518"/>
            <a:ext cx="2682391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Tetap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perlu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secara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konsisten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agar  </a:t>
            </a:r>
            <a:r>
              <a:rPr lang="en-ID" sz="15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telah</a:t>
            </a:r>
            <a:r>
              <a:rPr lang="en-ID" sz="15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memiliki</a:t>
            </a:r>
            <a:r>
              <a:rPr lang="en-ID" sz="15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aplikasi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JDIH 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berbasis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mobile dan/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atau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website 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jdih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yang 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responsif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terhadap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seluruh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5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perangkat</a:t>
            </a:r>
            <a:r>
              <a:rPr lang="en-ID" sz="15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mobile. </a:t>
            </a:r>
            <a:endParaRPr lang="en-US" sz="1500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43" name="Freeform 39">
            <a:extLst>
              <a:ext uri="{FF2B5EF4-FFF2-40B4-BE49-F238E27FC236}">
                <a16:creationId xmlns:a16="http://schemas.microsoft.com/office/drawing/2014/main" id="{3DEF0F09-B203-B037-7D63-C4C6EB7F3829}"/>
              </a:ext>
            </a:extLst>
          </p:cNvPr>
          <p:cNvSpPr/>
          <p:nvPr/>
        </p:nvSpPr>
        <p:spPr>
          <a:xfrm>
            <a:off x="4455461" y="3887589"/>
            <a:ext cx="3259329" cy="2433898"/>
          </a:xfrm>
          <a:custGeom>
            <a:avLst/>
            <a:gdLst/>
            <a:ahLst/>
            <a:cxnLst/>
            <a:rect l="l" t="t" r="r" b="b"/>
            <a:pathLst>
              <a:path w="1212225" h="250864">
                <a:moveTo>
                  <a:pt x="125432" y="0"/>
                </a:moveTo>
                <a:lnTo>
                  <a:pt x="1086793" y="0"/>
                </a:lnTo>
                <a:cubicBezTo>
                  <a:pt x="1156067" y="0"/>
                  <a:pt x="1212225" y="56158"/>
                  <a:pt x="1212225" y="125432"/>
                </a:cubicBezTo>
                <a:lnTo>
                  <a:pt x="1212225" y="125432"/>
                </a:lnTo>
                <a:cubicBezTo>
                  <a:pt x="1212225" y="194706"/>
                  <a:pt x="1156067" y="250864"/>
                  <a:pt x="1086793" y="250864"/>
                </a:cubicBezTo>
                <a:lnTo>
                  <a:pt x="125432" y="250864"/>
                </a:lnTo>
                <a:cubicBezTo>
                  <a:pt x="56158" y="250864"/>
                  <a:pt x="0" y="194706"/>
                  <a:pt x="0" y="125432"/>
                </a:cubicBezTo>
                <a:lnTo>
                  <a:pt x="0" y="125432"/>
                </a:lnTo>
                <a:cubicBezTo>
                  <a:pt x="0" y="56158"/>
                  <a:pt x="56158" y="0"/>
                  <a:pt x="125432" y="0"/>
                </a:cubicBezTo>
                <a:close/>
              </a:path>
            </a:pathLst>
          </a:custGeom>
          <a:solidFill>
            <a:srgbClr val="DFE1E6"/>
          </a:solidFill>
        </p:spPr>
      </p:sp>
      <p:sp>
        <p:nvSpPr>
          <p:cNvPr id="45" name="TextBox 49">
            <a:extLst>
              <a:ext uri="{FF2B5EF4-FFF2-40B4-BE49-F238E27FC236}">
                <a16:creationId xmlns:a16="http://schemas.microsoft.com/office/drawing/2014/main" id="{8066A91D-5D03-18A9-F65D-C72F51C9E942}"/>
              </a:ext>
            </a:extLst>
          </p:cNvPr>
          <p:cNvSpPr txBox="1"/>
          <p:nvPr/>
        </p:nvSpPr>
        <p:spPr>
          <a:xfrm>
            <a:off x="4753312" y="4096459"/>
            <a:ext cx="2817104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Telah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tersedia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Tampilan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Detail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Dokumen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Hukum,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yakni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Peraturan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,  Dokumen Hukum Lain dan Putusan yang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diolah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pada website JDIH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telah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sesuai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standar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dan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tersedia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metadata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tambahan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sesuai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dengan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pedoman</a:t>
            </a:r>
            <a:r>
              <a:rPr lang="en-US" sz="1500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JDIH </a:t>
            </a:r>
            <a:r>
              <a:rPr lang="en-US" sz="1500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terbaru</a:t>
            </a:r>
            <a:endParaRPr lang="en-US" sz="1500" dirty="0">
              <a:solidFill>
                <a:srgbClr val="000000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sp>
        <p:nvSpPr>
          <p:cNvPr id="57" name="Freeform 65">
            <a:extLst>
              <a:ext uri="{FF2B5EF4-FFF2-40B4-BE49-F238E27FC236}">
                <a16:creationId xmlns:a16="http://schemas.microsoft.com/office/drawing/2014/main" id="{C98C45A3-D141-1BBD-5B1B-7D8385C16DA2}"/>
              </a:ext>
            </a:extLst>
          </p:cNvPr>
          <p:cNvSpPr>
            <a:spLocks noChangeAspect="1"/>
          </p:cNvSpPr>
          <p:nvPr/>
        </p:nvSpPr>
        <p:spPr>
          <a:xfrm>
            <a:off x="11267322" y="3854495"/>
            <a:ext cx="291693" cy="291693"/>
          </a:xfrm>
          <a:custGeom>
            <a:avLst/>
            <a:gdLst/>
            <a:ahLst/>
            <a:cxnLst/>
            <a:rect l="l" t="t" r="r" b="b"/>
            <a:pathLst>
              <a:path w="1401993" h="1401993">
                <a:moveTo>
                  <a:pt x="0" y="0"/>
                </a:moveTo>
                <a:lnTo>
                  <a:pt x="1401992" y="0"/>
                </a:lnTo>
                <a:lnTo>
                  <a:pt x="1401992" y="1401992"/>
                </a:lnTo>
                <a:lnTo>
                  <a:pt x="0" y="14019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64">
            <a:extLst>
              <a:ext uri="{FF2B5EF4-FFF2-40B4-BE49-F238E27FC236}">
                <a16:creationId xmlns:a16="http://schemas.microsoft.com/office/drawing/2014/main" id="{2CFD78A8-B34A-0E43-B814-37ECCF904770}"/>
              </a:ext>
            </a:extLst>
          </p:cNvPr>
          <p:cNvSpPr>
            <a:spLocks noChangeAspect="1"/>
          </p:cNvSpPr>
          <p:nvPr/>
        </p:nvSpPr>
        <p:spPr>
          <a:xfrm>
            <a:off x="4612351" y="3795998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64">
            <a:extLst>
              <a:ext uri="{FF2B5EF4-FFF2-40B4-BE49-F238E27FC236}">
                <a16:creationId xmlns:a16="http://schemas.microsoft.com/office/drawing/2014/main" id="{CB8AABBC-D666-3BA8-4265-BC31FF292E4D}"/>
              </a:ext>
            </a:extLst>
          </p:cNvPr>
          <p:cNvSpPr>
            <a:spLocks noChangeAspect="1"/>
          </p:cNvSpPr>
          <p:nvPr/>
        </p:nvSpPr>
        <p:spPr>
          <a:xfrm>
            <a:off x="7979216" y="3822129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64">
            <a:extLst>
              <a:ext uri="{FF2B5EF4-FFF2-40B4-BE49-F238E27FC236}">
                <a16:creationId xmlns:a16="http://schemas.microsoft.com/office/drawing/2014/main" id="{E5FBB42A-3F15-66C5-3E54-237E9C00C981}"/>
              </a:ext>
            </a:extLst>
          </p:cNvPr>
          <p:cNvSpPr>
            <a:spLocks noChangeAspect="1"/>
          </p:cNvSpPr>
          <p:nvPr/>
        </p:nvSpPr>
        <p:spPr>
          <a:xfrm>
            <a:off x="14578417" y="3885345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67BA36-F4D0-BE21-D68D-2A832393DBF2}"/>
              </a:ext>
            </a:extLst>
          </p:cNvPr>
          <p:cNvSpPr/>
          <p:nvPr/>
        </p:nvSpPr>
        <p:spPr>
          <a:xfrm>
            <a:off x="-126783" y="-320212"/>
            <a:ext cx="18301414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98B33A3D-3D01-5EAA-4E33-9ADA32C7E495}"/>
              </a:ext>
            </a:extLst>
          </p:cNvPr>
          <p:cNvSpPr/>
          <p:nvPr/>
        </p:nvSpPr>
        <p:spPr>
          <a:xfrm>
            <a:off x="12821264" y="3226279"/>
            <a:ext cx="4367279" cy="118608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</p:sp>
      <p:grpSp>
        <p:nvGrpSpPr>
          <p:cNvPr id="12" name="Group 12"/>
          <p:cNvGrpSpPr/>
          <p:nvPr/>
        </p:nvGrpSpPr>
        <p:grpSpPr>
          <a:xfrm>
            <a:off x="954927" y="2862263"/>
            <a:ext cx="1728788" cy="1600200"/>
            <a:chOff x="0" y="0"/>
            <a:chExt cx="455319" cy="4214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5319" cy="421452"/>
            </a:xfrm>
            <a:custGeom>
              <a:avLst/>
              <a:gdLst/>
              <a:ahLst/>
              <a:cxnLst/>
              <a:rect l="l" t="t" r="r" b="b"/>
              <a:pathLst>
                <a:path w="455319" h="421452">
                  <a:moveTo>
                    <a:pt x="203200" y="0"/>
                  </a:moveTo>
                  <a:lnTo>
                    <a:pt x="252119" y="0"/>
                  </a:lnTo>
                  <a:lnTo>
                    <a:pt x="455319" y="421452"/>
                  </a:lnTo>
                  <a:lnTo>
                    <a:pt x="0" y="42145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6B58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27000" y="-28575"/>
              <a:ext cx="201319" cy="450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solidFill>
                  <a:srgbClr val="182F79"/>
                </a:solidFill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07427" y="2324100"/>
            <a:ext cx="1552575" cy="2667000"/>
            <a:chOff x="0" y="0"/>
            <a:chExt cx="588238" cy="101047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88238" cy="1010470"/>
            </a:xfrm>
            <a:custGeom>
              <a:avLst/>
              <a:gdLst/>
              <a:ahLst/>
              <a:cxnLst/>
              <a:rect l="l" t="t" r="r" b="b"/>
              <a:pathLst>
                <a:path w="588238" h="1010470">
                  <a:moveTo>
                    <a:pt x="588238" y="505235"/>
                  </a:moveTo>
                  <a:lnTo>
                    <a:pt x="181838" y="0"/>
                  </a:lnTo>
                  <a:lnTo>
                    <a:pt x="181838" y="203200"/>
                  </a:lnTo>
                  <a:lnTo>
                    <a:pt x="0" y="203200"/>
                  </a:lnTo>
                  <a:lnTo>
                    <a:pt x="0" y="807270"/>
                  </a:lnTo>
                  <a:lnTo>
                    <a:pt x="181838" y="807270"/>
                  </a:lnTo>
                  <a:lnTo>
                    <a:pt x="181838" y="1010470"/>
                  </a:lnTo>
                  <a:lnTo>
                    <a:pt x="588238" y="505235"/>
                  </a:lnTo>
                  <a:close/>
                </a:path>
              </a:pathLst>
            </a:custGeom>
            <a:solidFill>
              <a:srgbClr val="36B58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174625"/>
              <a:ext cx="486638" cy="632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solidFill>
                  <a:srgbClr val="182F79"/>
                </a:solidFill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 rot="5400000">
            <a:off x="968551" y="4448839"/>
            <a:ext cx="613074" cy="640321"/>
            <a:chOff x="0" y="0"/>
            <a:chExt cx="571500" cy="5969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1500" cy="596900"/>
            </a:xfrm>
            <a:custGeom>
              <a:avLst/>
              <a:gdLst/>
              <a:ahLst/>
              <a:cxnLst/>
              <a:rect l="l" t="t" r="r" b="b"/>
              <a:pathLst>
                <a:path w="571500" h="596900">
                  <a:moveTo>
                    <a:pt x="571500" y="596900"/>
                  </a:moveTo>
                  <a:lnTo>
                    <a:pt x="0" y="596900"/>
                  </a:lnTo>
                  <a:lnTo>
                    <a:pt x="0" y="0"/>
                  </a:lnTo>
                  <a:lnTo>
                    <a:pt x="571500" y="596900"/>
                  </a:lnTo>
                  <a:close/>
                </a:path>
              </a:pathLst>
            </a:custGeom>
            <a:solidFill>
              <a:srgbClr val="C1C7D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269875"/>
              <a:ext cx="285750" cy="325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solidFill>
                  <a:srgbClr val="182F79"/>
                </a:solidFill>
              </a:endParaRPr>
            </a:p>
          </p:txBody>
        </p:sp>
      </p:grpSp>
      <p:sp>
        <p:nvSpPr>
          <p:cNvPr id="21" name="AutoShape 21"/>
          <p:cNvSpPr/>
          <p:nvPr/>
        </p:nvSpPr>
        <p:spPr>
          <a:xfrm>
            <a:off x="5419595" y="9007752"/>
            <a:ext cx="1702639" cy="0"/>
          </a:xfrm>
          <a:prstGeom prst="line">
            <a:avLst/>
          </a:prstGeom>
          <a:ln w="38100" cap="flat">
            <a:solidFill>
              <a:srgbClr val="36B58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2" name="Group 32"/>
          <p:cNvGrpSpPr/>
          <p:nvPr/>
        </p:nvGrpSpPr>
        <p:grpSpPr>
          <a:xfrm>
            <a:off x="10287000" y="2862263"/>
            <a:ext cx="1728788" cy="1600200"/>
            <a:chOff x="0" y="0"/>
            <a:chExt cx="455319" cy="42145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55319" cy="421452"/>
            </a:xfrm>
            <a:custGeom>
              <a:avLst/>
              <a:gdLst/>
              <a:ahLst/>
              <a:cxnLst/>
              <a:rect l="l" t="t" r="r" b="b"/>
              <a:pathLst>
                <a:path w="455319" h="421452">
                  <a:moveTo>
                    <a:pt x="203200" y="0"/>
                  </a:moveTo>
                  <a:lnTo>
                    <a:pt x="252119" y="0"/>
                  </a:lnTo>
                  <a:lnTo>
                    <a:pt x="455319" y="421452"/>
                  </a:lnTo>
                  <a:lnTo>
                    <a:pt x="0" y="42145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97A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127000" y="-28575"/>
              <a:ext cx="201319" cy="450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solidFill>
                  <a:srgbClr val="182F79"/>
                </a:solidFill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1239500" y="2324100"/>
            <a:ext cx="1552575" cy="2667000"/>
            <a:chOff x="0" y="0"/>
            <a:chExt cx="588238" cy="101047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588238" cy="1010470"/>
            </a:xfrm>
            <a:custGeom>
              <a:avLst/>
              <a:gdLst/>
              <a:ahLst/>
              <a:cxnLst/>
              <a:rect l="l" t="t" r="r" b="b"/>
              <a:pathLst>
                <a:path w="588238" h="1010470">
                  <a:moveTo>
                    <a:pt x="588238" y="505235"/>
                  </a:moveTo>
                  <a:lnTo>
                    <a:pt x="181838" y="0"/>
                  </a:lnTo>
                  <a:lnTo>
                    <a:pt x="181838" y="203200"/>
                  </a:lnTo>
                  <a:lnTo>
                    <a:pt x="0" y="203200"/>
                  </a:lnTo>
                  <a:lnTo>
                    <a:pt x="0" y="807270"/>
                  </a:lnTo>
                  <a:lnTo>
                    <a:pt x="181838" y="807270"/>
                  </a:lnTo>
                  <a:lnTo>
                    <a:pt x="181838" y="1010470"/>
                  </a:lnTo>
                  <a:lnTo>
                    <a:pt x="588238" y="505235"/>
                  </a:lnTo>
                  <a:close/>
                </a:path>
              </a:pathLst>
            </a:custGeom>
            <a:solidFill>
              <a:srgbClr val="0097A0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174625"/>
              <a:ext cx="486638" cy="632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solidFill>
                  <a:srgbClr val="182F79"/>
                </a:solidFill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 rot="5400000">
            <a:off x="10300624" y="4448839"/>
            <a:ext cx="613074" cy="640321"/>
            <a:chOff x="0" y="0"/>
            <a:chExt cx="571500" cy="5969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71500" cy="596900"/>
            </a:xfrm>
            <a:custGeom>
              <a:avLst/>
              <a:gdLst/>
              <a:ahLst/>
              <a:cxnLst/>
              <a:rect l="l" t="t" r="r" b="b"/>
              <a:pathLst>
                <a:path w="571500" h="596900">
                  <a:moveTo>
                    <a:pt x="571500" y="596900"/>
                  </a:moveTo>
                  <a:lnTo>
                    <a:pt x="0" y="596900"/>
                  </a:lnTo>
                  <a:lnTo>
                    <a:pt x="0" y="0"/>
                  </a:lnTo>
                  <a:lnTo>
                    <a:pt x="571500" y="596900"/>
                  </a:lnTo>
                  <a:close/>
                </a:path>
              </a:pathLst>
            </a:custGeom>
            <a:solidFill>
              <a:srgbClr val="C1C7D0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269875"/>
              <a:ext cx="285750" cy="325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solidFill>
                  <a:srgbClr val="182F79"/>
                </a:solidFill>
              </a:endParaRPr>
            </a:p>
          </p:txBody>
        </p:sp>
      </p:grpSp>
      <p:sp>
        <p:nvSpPr>
          <p:cNvPr id="41" name="AutoShape 41"/>
          <p:cNvSpPr/>
          <p:nvPr/>
        </p:nvSpPr>
        <p:spPr>
          <a:xfrm>
            <a:off x="14289277" y="8127394"/>
            <a:ext cx="1702639" cy="0"/>
          </a:xfrm>
          <a:prstGeom prst="line">
            <a:avLst/>
          </a:prstGeom>
          <a:ln w="38100" cap="flat">
            <a:solidFill>
              <a:srgbClr val="0097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3" name="AutoShape 63"/>
          <p:cNvSpPr/>
          <p:nvPr/>
        </p:nvSpPr>
        <p:spPr>
          <a:xfrm>
            <a:off x="10277475" y="5503691"/>
            <a:ext cx="0" cy="2350299"/>
          </a:xfrm>
          <a:prstGeom prst="line">
            <a:avLst/>
          </a:prstGeom>
          <a:ln w="19050" cap="flat">
            <a:solidFill>
              <a:srgbClr val="C1C7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7" name="Freeform 67"/>
          <p:cNvSpPr/>
          <p:nvPr/>
        </p:nvSpPr>
        <p:spPr>
          <a:xfrm>
            <a:off x="1954775" y="3352800"/>
            <a:ext cx="594083" cy="609600"/>
          </a:xfrm>
          <a:custGeom>
            <a:avLst/>
            <a:gdLst/>
            <a:ahLst/>
            <a:cxnLst/>
            <a:rect l="l" t="t" r="r" b="b"/>
            <a:pathLst>
              <a:path w="594083" h="609600">
                <a:moveTo>
                  <a:pt x="0" y="0"/>
                </a:moveTo>
                <a:lnTo>
                  <a:pt x="594083" y="0"/>
                </a:lnTo>
                <a:lnTo>
                  <a:pt x="594083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11118931" y="3238500"/>
            <a:ext cx="609600" cy="838200"/>
          </a:xfrm>
          <a:custGeom>
            <a:avLst/>
            <a:gdLst/>
            <a:ahLst/>
            <a:cxnLst/>
            <a:rect l="l" t="t" r="r" b="b"/>
            <a:pathLst>
              <a:path w="609600" h="838200">
                <a:moveTo>
                  <a:pt x="0" y="0"/>
                </a:moveTo>
                <a:lnTo>
                  <a:pt x="609600" y="0"/>
                </a:lnTo>
                <a:lnTo>
                  <a:pt x="609600" y="838200"/>
                </a:lnTo>
                <a:lnTo>
                  <a:pt x="0" y="8382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0" name="TextBox 80"/>
          <p:cNvSpPr txBox="1"/>
          <p:nvPr/>
        </p:nvSpPr>
        <p:spPr>
          <a:xfrm>
            <a:off x="3580571" y="3451001"/>
            <a:ext cx="6806459" cy="482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Garet Bold"/>
                <a:cs typeface="Poppins" pitchFamily="2" charset="77"/>
                <a:sym typeface="Garet Bold"/>
              </a:rPr>
              <a:t>Link URL API Integrasi Tidak </a:t>
            </a:r>
            <a:r>
              <a:rPr lang="en-US" sz="2800" b="1" dirty="0" err="1">
                <a:solidFill>
                  <a:srgbClr val="182F79"/>
                </a:solidFill>
                <a:latin typeface="Poppins" pitchFamily="2" charset="77"/>
                <a:ea typeface="Garet Bold"/>
                <a:cs typeface="Poppins" pitchFamily="2" charset="77"/>
                <a:sym typeface="Garet Bold"/>
              </a:rPr>
              <a:t>Aktif</a:t>
            </a: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Garet Bold"/>
                <a:cs typeface="Poppins" pitchFamily="2" charset="77"/>
                <a:sym typeface="Garet Bold"/>
              </a:rPr>
              <a:t> </a:t>
            </a:r>
          </a:p>
        </p:txBody>
      </p:sp>
      <p:sp>
        <p:nvSpPr>
          <p:cNvPr id="99" name="Freeform 99"/>
          <p:cNvSpPr/>
          <p:nvPr/>
        </p:nvSpPr>
        <p:spPr>
          <a:xfrm>
            <a:off x="-133490" y="-95696"/>
            <a:ext cx="10287000" cy="1378815"/>
          </a:xfrm>
          <a:custGeom>
            <a:avLst/>
            <a:gdLst/>
            <a:ahLst/>
            <a:cxnLst/>
            <a:rect l="l" t="t" r="r" b="b"/>
            <a:pathLst>
              <a:path w="10287000" h="1378815">
                <a:moveTo>
                  <a:pt x="0" y="0"/>
                </a:moveTo>
                <a:lnTo>
                  <a:pt x="10287000" y="0"/>
                </a:lnTo>
                <a:lnTo>
                  <a:pt x="10287000" y="1378815"/>
                </a:lnTo>
                <a:lnTo>
                  <a:pt x="0" y="1378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832594"/>
            </a:stretch>
          </a:blipFill>
        </p:spPr>
      </p:sp>
      <p:grpSp>
        <p:nvGrpSpPr>
          <p:cNvPr id="100" name="Group 100"/>
          <p:cNvGrpSpPr/>
          <p:nvPr/>
        </p:nvGrpSpPr>
        <p:grpSpPr>
          <a:xfrm>
            <a:off x="14770759" y="9574031"/>
            <a:ext cx="3704232" cy="1028700"/>
            <a:chOff x="0" y="0"/>
            <a:chExt cx="4938976" cy="1371600"/>
          </a:xfrm>
        </p:grpSpPr>
        <p:sp>
          <p:nvSpPr>
            <p:cNvPr id="101" name="Freeform 101"/>
            <p:cNvSpPr/>
            <p:nvPr/>
          </p:nvSpPr>
          <p:spPr>
            <a:xfrm>
              <a:off x="0" y="0"/>
              <a:ext cx="4689655" cy="1371600"/>
            </a:xfrm>
            <a:custGeom>
              <a:avLst/>
              <a:gdLst/>
              <a:ahLst/>
              <a:cxnLst/>
              <a:rect l="l" t="t" r="r" b="b"/>
              <a:pathLst>
                <a:path w="4689655" h="1371600">
                  <a:moveTo>
                    <a:pt x="0" y="0"/>
                  </a:moveTo>
                  <a:lnTo>
                    <a:pt x="4689655" y="0"/>
                  </a:lnTo>
                  <a:lnTo>
                    <a:pt x="46896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92473" t="-1150000"/>
              </a:stretch>
            </a:blipFill>
          </p:spPr>
        </p:sp>
        <p:grpSp>
          <p:nvGrpSpPr>
            <p:cNvPr id="102" name="Group 102"/>
            <p:cNvGrpSpPr/>
            <p:nvPr/>
          </p:nvGrpSpPr>
          <p:grpSpPr>
            <a:xfrm>
              <a:off x="750518" y="191253"/>
              <a:ext cx="2199978" cy="633320"/>
              <a:chOff x="0" y="0"/>
              <a:chExt cx="88575" cy="25499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0" y="0"/>
                <a:ext cx="88575" cy="25499"/>
              </a:xfrm>
              <a:custGeom>
                <a:avLst/>
                <a:gdLst/>
                <a:ahLst/>
                <a:cxnLst/>
                <a:rect l="l" t="t" r="r" b="b"/>
                <a:pathLst>
                  <a:path w="88575" h="25499">
                    <a:moveTo>
                      <a:pt x="0" y="0"/>
                    </a:moveTo>
                    <a:lnTo>
                      <a:pt x="88575" y="0"/>
                    </a:lnTo>
                    <a:lnTo>
                      <a:pt x="88575" y="25499"/>
                    </a:lnTo>
                    <a:lnTo>
                      <a:pt x="0" y="25499"/>
                    </a:lnTo>
                    <a:close/>
                  </a:path>
                </a:pathLst>
              </a:custGeom>
              <a:solidFill>
                <a:srgbClr val="19307A"/>
              </a:solidFill>
            </p:spPr>
          </p:sp>
          <p:sp>
            <p:nvSpPr>
              <p:cNvPr id="104" name="TextBox 104"/>
              <p:cNvSpPr txBox="1"/>
              <p:nvPr/>
            </p:nvSpPr>
            <p:spPr>
              <a:xfrm>
                <a:off x="0" y="-38100"/>
                <a:ext cx="88575" cy="63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5" name="TextBox 105"/>
            <p:cNvSpPr txBox="1"/>
            <p:nvPr/>
          </p:nvSpPr>
          <p:spPr>
            <a:xfrm>
              <a:off x="493117" y="246716"/>
              <a:ext cx="4445859" cy="440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@JDIHN.GO.ID</a:t>
              </a:r>
            </a:p>
          </p:txBody>
        </p:sp>
      </p:grpSp>
      <p:sp>
        <p:nvSpPr>
          <p:cNvPr id="106" name="TextBox 41">
            <a:extLst>
              <a:ext uri="{FF2B5EF4-FFF2-40B4-BE49-F238E27FC236}">
                <a16:creationId xmlns:a16="http://schemas.microsoft.com/office/drawing/2014/main" id="{F033EB1C-246E-EE93-882F-2C02ADE8372C}"/>
              </a:ext>
            </a:extLst>
          </p:cNvPr>
          <p:cNvSpPr txBox="1"/>
          <p:nvPr/>
        </p:nvSpPr>
        <p:spPr>
          <a:xfrm>
            <a:off x="7383411" y="470984"/>
            <a:ext cx="1021189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INTERGRASI DAN SINKRONISASI DOKUMEN DAN INFORMASI HUKUM ( 5 )</a:t>
            </a:r>
          </a:p>
        </p:txBody>
      </p:sp>
      <p:sp>
        <p:nvSpPr>
          <p:cNvPr id="107" name="TextBox 42">
            <a:extLst>
              <a:ext uri="{FF2B5EF4-FFF2-40B4-BE49-F238E27FC236}">
                <a16:creationId xmlns:a16="http://schemas.microsoft.com/office/drawing/2014/main" id="{925B4D72-B147-2A81-DE86-EA44A4D8AB11}"/>
              </a:ext>
            </a:extLst>
          </p:cNvPr>
          <p:cNvSpPr txBox="1"/>
          <p:nvPr/>
        </p:nvSpPr>
        <p:spPr>
          <a:xfrm>
            <a:off x="5419595" y="320996"/>
            <a:ext cx="7050994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5400"/>
              </a:lnSpc>
            </a:pPr>
            <a:r>
              <a:rPr lang="en-US" sz="4500" b="1" dirty="0">
                <a:solidFill>
                  <a:srgbClr val="182F79"/>
                </a:solidFill>
                <a:latin typeface="Poppins" pitchFamily="2" charset="77"/>
                <a:ea typeface="Proxima Nova Bold"/>
                <a:cs typeface="Poppins" pitchFamily="2" charset="77"/>
                <a:sym typeface="Proxima Nova Bold"/>
              </a:rPr>
              <a:t>Var 3:</a:t>
            </a:r>
            <a:endParaRPr lang="en-US" sz="4500" b="1" u="none" strike="noStrike" dirty="0">
              <a:solidFill>
                <a:srgbClr val="182F79"/>
              </a:solidFill>
              <a:latin typeface="Poppins" pitchFamily="2" charset="77"/>
              <a:ea typeface="Proxima Nova Bold"/>
              <a:cs typeface="Poppins" pitchFamily="2" charset="77"/>
              <a:sym typeface="Proxima Nova Bold"/>
            </a:endParaRPr>
          </a:p>
        </p:txBody>
      </p:sp>
      <p:sp>
        <p:nvSpPr>
          <p:cNvPr id="108" name="TextBox 41">
            <a:extLst>
              <a:ext uri="{FF2B5EF4-FFF2-40B4-BE49-F238E27FC236}">
                <a16:creationId xmlns:a16="http://schemas.microsoft.com/office/drawing/2014/main" id="{C41AF867-8772-E62C-BD44-4FDA334DCF8A}"/>
              </a:ext>
            </a:extLst>
          </p:cNvPr>
          <p:cNvSpPr txBox="1"/>
          <p:nvPr/>
        </p:nvSpPr>
        <p:spPr>
          <a:xfrm>
            <a:off x="1448563" y="1714500"/>
            <a:ext cx="1597462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b="1" dirty="0" err="1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Tersedianya</a:t>
            </a: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 </a:t>
            </a:r>
            <a:r>
              <a:rPr lang="en-US" sz="2800" b="1" dirty="0" err="1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Dokumen</a:t>
            </a: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 Hukum </a:t>
            </a:r>
            <a:r>
              <a:rPr lang="en-US" sz="2800" b="1" dirty="0" err="1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Anggota</a:t>
            </a: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 JDIHN pada </a:t>
            </a:r>
            <a:r>
              <a:rPr lang="en-US" sz="2800" b="1" dirty="0" err="1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laman</a:t>
            </a:r>
            <a:r>
              <a:rPr lang="en-US" sz="28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 JDIHN.GO.ID</a:t>
            </a:r>
          </a:p>
        </p:txBody>
      </p:sp>
      <p:sp>
        <p:nvSpPr>
          <p:cNvPr id="112" name="AutoShape 63">
            <a:extLst>
              <a:ext uri="{FF2B5EF4-FFF2-40B4-BE49-F238E27FC236}">
                <a16:creationId xmlns:a16="http://schemas.microsoft.com/office/drawing/2014/main" id="{94D89624-91BF-3DE0-D9D1-1D41FAB9403E}"/>
              </a:ext>
            </a:extLst>
          </p:cNvPr>
          <p:cNvSpPr/>
          <p:nvPr/>
        </p:nvSpPr>
        <p:spPr>
          <a:xfrm>
            <a:off x="869202" y="5447011"/>
            <a:ext cx="0" cy="2350299"/>
          </a:xfrm>
          <a:prstGeom prst="line">
            <a:avLst/>
          </a:prstGeom>
          <a:ln w="19050" cap="flat">
            <a:solidFill>
              <a:srgbClr val="C1C7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3" name="TextBox 80">
            <a:extLst>
              <a:ext uri="{FF2B5EF4-FFF2-40B4-BE49-F238E27FC236}">
                <a16:creationId xmlns:a16="http://schemas.microsoft.com/office/drawing/2014/main" id="{BBA4C9B8-176D-1880-1365-99F93806165D}"/>
              </a:ext>
            </a:extLst>
          </p:cNvPr>
          <p:cNvSpPr txBox="1"/>
          <p:nvPr/>
        </p:nvSpPr>
        <p:spPr>
          <a:xfrm>
            <a:off x="13522458" y="3365720"/>
            <a:ext cx="331655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b="1" dirty="0">
                <a:solidFill>
                  <a:srgbClr val="333333"/>
                </a:solidFill>
                <a:latin typeface="Poppins" pitchFamily="2" charset="77"/>
                <a:ea typeface="Garet Bold"/>
                <a:cs typeface="Poppins" pitchFamily="2" charset="77"/>
                <a:sym typeface="Garet Bold"/>
              </a:rPr>
              <a:t>Log </a:t>
            </a:r>
            <a:r>
              <a:rPr lang="en-US" sz="2800" b="1" dirty="0" err="1">
                <a:solidFill>
                  <a:srgbClr val="333333"/>
                </a:solidFill>
                <a:latin typeface="Poppins" pitchFamily="2" charset="77"/>
                <a:ea typeface="Garet Bold"/>
                <a:cs typeface="Poppins" pitchFamily="2" charset="77"/>
                <a:sym typeface="Garet Bold"/>
              </a:rPr>
              <a:t>Sinkronisasi</a:t>
            </a:r>
            <a:r>
              <a:rPr lang="en-US" sz="2800" b="1" dirty="0">
                <a:solidFill>
                  <a:srgbClr val="333333"/>
                </a:solidFill>
                <a:latin typeface="Poppins" pitchFamily="2" charset="77"/>
                <a:ea typeface="Garet Bold"/>
                <a:cs typeface="Poppins" pitchFamily="2" charset="77"/>
                <a:sym typeface="Garet Bold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sz="2800" b="1" dirty="0">
                <a:solidFill>
                  <a:srgbClr val="333333"/>
                </a:solidFill>
                <a:latin typeface="Poppins" pitchFamily="2" charset="77"/>
                <a:ea typeface="Garet Bold"/>
                <a:cs typeface="Poppins" pitchFamily="2" charset="77"/>
                <a:sym typeface="Garet Bold"/>
              </a:rPr>
              <a:t>TIDAK UPDATE </a:t>
            </a:r>
          </a:p>
        </p:txBody>
      </p:sp>
      <p:grpSp>
        <p:nvGrpSpPr>
          <p:cNvPr id="116" name="Group 5">
            <a:extLst>
              <a:ext uri="{FF2B5EF4-FFF2-40B4-BE49-F238E27FC236}">
                <a16:creationId xmlns:a16="http://schemas.microsoft.com/office/drawing/2014/main" id="{E73A439D-7DEC-F3BF-A4F4-E222722D9B27}"/>
              </a:ext>
            </a:extLst>
          </p:cNvPr>
          <p:cNvGrpSpPr>
            <a:grpSpLocks noChangeAspect="1"/>
          </p:cNvGrpSpPr>
          <p:nvPr/>
        </p:nvGrpSpPr>
        <p:grpSpPr>
          <a:xfrm>
            <a:off x="2723119" y="4401628"/>
            <a:ext cx="6837834" cy="4170859"/>
            <a:chOff x="0" y="0"/>
            <a:chExt cx="7981950" cy="4578350"/>
          </a:xfrm>
        </p:grpSpPr>
        <p:sp>
          <p:nvSpPr>
            <p:cNvPr id="120" name="Freeform 7">
              <a:extLst>
                <a:ext uri="{FF2B5EF4-FFF2-40B4-BE49-F238E27FC236}">
                  <a16:creationId xmlns:a16="http://schemas.microsoft.com/office/drawing/2014/main" id="{DE46EB69-ECFB-752D-E1EF-1C2FCBD5E67A}"/>
                </a:ext>
              </a:extLst>
            </p:cNvPr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969696"/>
            </a:solidFill>
          </p:spPr>
          <p:txBody>
            <a:bodyPr/>
            <a:lstStyle/>
            <a:p>
              <a:endParaRPr lang="en-US">
                <a:solidFill>
                  <a:srgbClr val="182F79"/>
                </a:solidFill>
              </a:endParaRPr>
            </a:p>
          </p:txBody>
        </p:sp>
        <p:sp>
          <p:nvSpPr>
            <p:cNvPr id="121" name="Freeform 6">
              <a:extLst>
                <a:ext uri="{FF2B5EF4-FFF2-40B4-BE49-F238E27FC236}">
                  <a16:creationId xmlns:a16="http://schemas.microsoft.com/office/drawing/2014/main" id="{C81CE2A3-A2FA-A222-1B53-08C6AA0B56B0}"/>
                </a:ext>
              </a:extLst>
            </p:cNvPr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>
                <a:solidFill>
                  <a:srgbClr val="182F79"/>
                </a:solidFill>
              </a:endParaRPr>
            </a:p>
          </p:txBody>
        </p:sp>
        <p:sp>
          <p:nvSpPr>
            <p:cNvPr id="122" name="Freeform 8">
              <a:extLst>
                <a:ext uri="{FF2B5EF4-FFF2-40B4-BE49-F238E27FC236}">
                  <a16:creationId xmlns:a16="http://schemas.microsoft.com/office/drawing/2014/main" id="{896BC955-B3F1-7183-4C35-6317C99247E4}"/>
                </a:ext>
              </a:extLst>
            </p:cNvPr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727171"/>
            </a:solidFill>
          </p:spPr>
          <p:txBody>
            <a:bodyPr/>
            <a:lstStyle/>
            <a:p>
              <a:endParaRPr lang="en-US">
                <a:solidFill>
                  <a:srgbClr val="182F79"/>
                </a:solidFill>
              </a:endParaRPr>
            </a:p>
          </p:txBody>
        </p:sp>
        <p:sp>
          <p:nvSpPr>
            <p:cNvPr id="123" name="Freeform 9">
              <a:extLst>
                <a:ext uri="{FF2B5EF4-FFF2-40B4-BE49-F238E27FC236}">
                  <a16:creationId xmlns:a16="http://schemas.microsoft.com/office/drawing/2014/main" id="{FEEFFA99-BB47-F418-B71E-34BC76ED78DB}"/>
                </a:ext>
              </a:extLst>
            </p:cNvPr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27171"/>
            </a:solidFill>
          </p:spPr>
          <p:txBody>
            <a:bodyPr/>
            <a:lstStyle/>
            <a:p>
              <a:endParaRPr lang="en-US">
                <a:solidFill>
                  <a:srgbClr val="182F79"/>
                </a:solidFill>
              </a:endParaRPr>
            </a:p>
          </p:txBody>
        </p:sp>
      </p:grpSp>
      <p:sp>
        <p:nvSpPr>
          <p:cNvPr id="128" name="Freeform 66">
            <a:extLst>
              <a:ext uri="{FF2B5EF4-FFF2-40B4-BE49-F238E27FC236}">
                <a16:creationId xmlns:a16="http://schemas.microsoft.com/office/drawing/2014/main" id="{A8511AE0-ADDE-F217-076E-4ADC0AFA983B}"/>
              </a:ext>
            </a:extLst>
          </p:cNvPr>
          <p:cNvSpPr>
            <a:spLocks noChangeAspect="1"/>
          </p:cNvSpPr>
          <p:nvPr/>
        </p:nvSpPr>
        <p:spPr>
          <a:xfrm>
            <a:off x="10631731" y="8517906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9" name="TextBox 49">
            <a:extLst>
              <a:ext uri="{FF2B5EF4-FFF2-40B4-BE49-F238E27FC236}">
                <a16:creationId xmlns:a16="http://schemas.microsoft.com/office/drawing/2014/main" id="{3ED49CDB-430D-FF43-79AE-D3F62A99D253}"/>
              </a:ext>
            </a:extLst>
          </p:cNvPr>
          <p:cNvSpPr txBox="1"/>
          <p:nvPr/>
        </p:nvSpPr>
        <p:spPr>
          <a:xfrm>
            <a:off x="11151394" y="5225622"/>
            <a:ext cx="5687615" cy="20049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ID" sz="2800" b="1" i="0" u="none" strike="noStrike" dirty="0" err="1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Perlu</a:t>
            </a:r>
            <a:r>
              <a:rPr lang="en-ID" sz="28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8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</a:t>
            </a:r>
            <a:r>
              <a:rPr lang="en-ID" sz="2800" b="1" i="0" u="none" strike="noStrike" dirty="0" err="1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elakukan</a:t>
            </a:r>
            <a:r>
              <a:rPr lang="en-ID" sz="28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 monitoring </a:t>
            </a:r>
            <a:r>
              <a:rPr lang="en-ID" sz="2800" b="1" i="0" u="none" strike="noStrike" dirty="0" err="1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integrasi</a:t>
            </a:r>
            <a:r>
              <a:rPr lang="en-ID" sz="28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 API </a:t>
            </a:r>
            <a:r>
              <a:rPr lang="en-ID" sz="2800" b="1" i="0" u="none" strike="noStrike" dirty="0" err="1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secara</a:t>
            </a:r>
            <a:r>
              <a:rPr lang="en-ID" sz="28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800" b="1" i="0" u="none" strike="noStrike" dirty="0" err="1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berkala</a:t>
            </a:r>
            <a:r>
              <a:rPr lang="en-ID" sz="28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800" b="1" i="0" u="none" strike="noStrike" dirty="0" err="1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untuk</a:t>
            </a:r>
            <a:r>
              <a:rPr lang="en-ID" sz="28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800" b="1" i="0" u="none" strike="noStrike" dirty="0" err="1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memastikan</a:t>
            </a:r>
            <a:r>
              <a:rPr lang="en-ID" sz="28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800" b="1" i="0" u="none" strike="noStrike" dirty="0" err="1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url</a:t>
            </a:r>
            <a:r>
              <a:rPr lang="en-ID" sz="28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800" b="1" i="0" u="none" strike="noStrike" dirty="0" err="1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api</a:t>
            </a:r>
            <a:r>
              <a:rPr lang="en-ID" sz="28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800" b="1" i="0" u="none" strike="noStrike" dirty="0" err="1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integrasi</a:t>
            </a:r>
            <a:r>
              <a:rPr lang="en-ID" sz="28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800" b="1" i="0" u="none" strike="noStrike" dirty="0" err="1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selalu</a:t>
            </a:r>
            <a:r>
              <a:rPr lang="en-ID" sz="28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800" b="1" i="0" u="none" strike="noStrike" dirty="0" err="1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aktif</a:t>
            </a:r>
            <a:r>
              <a:rPr lang="en-ID" sz="28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 dan </a:t>
            </a:r>
            <a:r>
              <a:rPr lang="en-ID" sz="2800" b="1" i="0" u="none" strike="noStrike" dirty="0" err="1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seluruh</a:t>
            </a:r>
            <a:r>
              <a:rPr lang="en-ID" sz="28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800" b="1" i="0" u="none" strike="noStrike" dirty="0" err="1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dokumen</a:t>
            </a:r>
            <a:r>
              <a:rPr lang="en-ID" sz="28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800" b="1" i="0" u="none" strike="noStrike" dirty="0" err="1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hukum</a:t>
            </a:r>
            <a:r>
              <a:rPr lang="en-ID" sz="28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800" b="1" i="0" u="none" strike="noStrike" dirty="0" err="1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terbaru</a:t>
            </a:r>
            <a:r>
              <a:rPr lang="en-ID" sz="28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800" b="1" i="0" u="none" strike="noStrike" dirty="0" err="1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tersinkronisasi</a:t>
            </a:r>
            <a:r>
              <a:rPr lang="en-ID" sz="28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800" b="1" i="0" u="none" strike="noStrike" dirty="0" err="1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dengan</a:t>
            </a:r>
            <a:r>
              <a:rPr lang="en-ID" sz="28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 portal </a:t>
            </a:r>
            <a:r>
              <a:rPr lang="en-ID" sz="2800" b="1" i="0" u="none" strike="noStrike" dirty="0" err="1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nasional</a:t>
            </a:r>
            <a:r>
              <a:rPr lang="en-ID" sz="28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.</a:t>
            </a:r>
            <a:endParaRPr lang="en-US" sz="2800" b="1" dirty="0">
              <a:solidFill>
                <a:schemeClr val="bg1"/>
              </a:solidFill>
              <a:latin typeface="Poppins" pitchFamily="2" charset="77"/>
              <a:ea typeface="Proxima Nova"/>
              <a:cs typeface="Poppins" pitchFamily="2" charset="77"/>
              <a:sym typeface="Proxima Nov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996BA4-853C-DA0C-ECC0-F518D24307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2736" y="4562485"/>
            <a:ext cx="5366464" cy="3552815"/>
          </a:xfrm>
          <a:prstGeom prst="rect">
            <a:avLst/>
          </a:prstGeom>
        </p:spPr>
      </p:pic>
      <p:sp>
        <p:nvSpPr>
          <p:cNvPr id="117" name="Freeform 29">
            <a:extLst>
              <a:ext uri="{FF2B5EF4-FFF2-40B4-BE49-F238E27FC236}">
                <a16:creationId xmlns:a16="http://schemas.microsoft.com/office/drawing/2014/main" id="{B855192E-786E-24C0-0ED2-513698780980}"/>
              </a:ext>
            </a:extLst>
          </p:cNvPr>
          <p:cNvSpPr/>
          <p:nvPr/>
        </p:nvSpPr>
        <p:spPr>
          <a:xfrm>
            <a:off x="8367376" y="6126558"/>
            <a:ext cx="1147982" cy="515181"/>
          </a:xfrm>
          <a:custGeom>
            <a:avLst/>
            <a:gdLst/>
            <a:ahLst/>
            <a:cxnLst/>
            <a:rect l="l" t="t" r="r" b="b"/>
            <a:pathLst>
              <a:path w="1386823" h="1619648">
                <a:moveTo>
                  <a:pt x="0" y="0"/>
                </a:moveTo>
                <a:lnTo>
                  <a:pt x="1386824" y="0"/>
                </a:lnTo>
                <a:lnTo>
                  <a:pt x="1386824" y="1619648"/>
                </a:lnTo>
                <a:lnTo>
                  <a:pt x="0" y="16196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20284" b="-120612"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182F79"/>
              </a:solidFill>
            </a:endParaRPr>
          </a:p>
        </p:txBody>
      </p:sp>
      <p:sp>
        <p:nvSpPr>
          <p:cNvPr id="118" name="TextBox 12">
            <a:extLst>
              <a:ext uri="{FF2B5EF4-FFF2-40B4-BE49-F238E27FC236}">
                <a16:creationId xmlns:a16="http://schemas.microsoft.com/office/drawing/2014/main" id="{0FCF9344-2965-D41F-3FED-5321ACFBBA96}"/>
              </a:ext>
            </a:extLst>
          </p:cNvPr>
          <p:cNvSpPr txBox="1"/>
          <p:nvPr/>
        </p:nvSpPr>
        <p:spPr>
          <a:xfrm>
            <a:off x="4913263" y="5596949"/>
            <a:ext cx="3874469" cy="941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999"/>
              </a:lnSpc>
            </a:pPr>
            <a:r>
              <a:rPr lang="en-US" b="1" dirty="0">
                <a:solidFill>
                  <a:schemeClr val="bg1"/>
                </a:solidFill>
                <a:latin typeface="Montserrat" pitchFamily="2" charset="77"/>
                <a:ea typeface="Livvic Bold"/>
                <a:cs typeface="Livvic Bold"/>
                <a:sym typeface="Livvic Bold"/>
              </a:rPr>
              <a:t>ON </a:t>
            </a:r>
          </a:p>
        </p:txBody>
      </p:sp>
      <p:sp>
        <p:nvSpPr>
          <p:cNvPr id="119" name="Freeform 16">
            <a:extLst>
              <a:ext uri="{FF2B5EF4-FFF2-40B4-BE49-F238E27FC236}">
                <a16:creationId xmlns:a16="http://schemas.microsoft.com/office/drawing/2014/main" id="{CC4D94D0-C4BE-C2AC-9965-41AF2AB5C267}"/>
              </a:ext>
            </a:extLst>
          </p:cNvPr>
          <p:cNvSpPr>
            <a:spLocks noChangeAspect="1"/>
          </p:cNvSpPr>
          <p:nvPr/>
        </p:nvSpPr>
        <p:spPr>
          <a:xfrm>
            <a:off x="8881391" y="6235407"/>
            <a:ext cx="285066" cy="303146"/>
          </a:xfrm>
          <a:custGeom>
            <a:avLst/>
            <a:gdLst/>
            <a:ahLst/>
            <a:cxnLst/>
            <a:rect l="l" t="t" r="r" b="b"/>
            <a:pathLst>
              <a:path w="333694" h="333694">
                <a:moveTo>
                  <a:pt x="0" y="0"/>
                </a:moveTo>
                <a:lnTo>
                  <a:pt x="333694" y="0"/>
                </a:lnTo>
                <a:lnTo>
                  <a:pt x="333694" y="333694"/>
                </a:lnTo>
                <a:lnTo>
                  <a:pt x="0" y="3336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182F79"/>
              </a:solidFill>
              <a:latin typeface="Montserrat" pitchFamily="2" charset="77"/>
            </a:endParaRPr>
          </a:p>
        </p:txBody>
      </p:sp>
      <p:sp>
        <p:nvSpPr>
          <p:cNvPr id="5" name="Freeform 65">
            <a:extLst>
              <a:ext uri="{FF2B5EF4-FFF2-40B4-BE49-F238E27FC236}">
                <a16:creationId xmlns:a16="http://schemas.microsoft.com/office/drawing/2014/main" id="{59B66957-B34B-DE30-3A2F-0CEB6ECE96E8}"/>
              </a:ext>
            </a:extLst>
          </p:cNvPr>
          <p:cNvSpPr>
            <a:spLocks noChangeAspect="1"/>
          </p:cNvSpPr>
          <p:nvPr/>
        </p:nvSpPr>
        <p:spPr>
          <a:xfrm>
            <a:off x="16595560" y="3521054"/>
            <a:ext cx="324000" cy="324000"/>
          </a:xfrm>
          <a:custGeom>
            <a:avLst/>
            <a:gdLst/>
            <a:ahLst/>
            <a:cxnLst/>
            <a:rect l="l" t="t" r="r" b="b"/>
            <a:pathLst>
              <a:path w="1401993" h="1401993">
                <a:moveTo>
                  <a:pt x="0" y="0"/>
                </a:moveTo>
                <a:lnTo>
                  <a:pt x="1401992" y="0"/>
                </a:lnTo>
                <a:lnTo>
                  <a:pt x="1401992" y="1401992"/>
                </a:lnTo>
                <a:lnTo>
                  <a:pt x="0" y="14019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65">
            <a:extLst>
              <a:ext uri="{FF2B5EF4-FFF2-40B4-BE49-F238E27FC236}">
                <a16:creationId xmlns:a16="http://schemas.microsoft.com/office/drawing/2014/main" id="{17599510-8D3E-6B42-A989-C5A5EB4F43DF}"/>
              </a:ext>
            </a:extLst>
          </p:cNvPr>
          <p:cNvSpPr>
            <a:spLocks noChangeAspect="1"/>
          </p:cNvSpPr>
          <p:nvPr/>
        </p:nvSpPr>
        <p:spPr>
          <a:xfrm>
            <a:off x="9606562" y="3509065"/>
            <a:ext cx="324000" cy="324000"/>
          </a:xfrm>
          <a:custGeom>
            <a:avLst/>
            <a:gdLst/>
            <a:ahLst/>
            <a:cxnLst/>
            <a:rect l="l" t="t" r="r" b="b"/>
            <a:pathLst>
              <a:path w="1401993" h="1401993">
                <a:moveTo>
                  <a:pt x="0" y="0"/>
                </a:moveTo>
                <a:lnTo>
                  <a:pt x="1401992" y="0"/>
                </a:lnTo>
                <a:lnTo>
                  <a:pt x="1401992" y="1401992"/>
                </a:lnTo>
                <a:lnTo>
                  <a:pt x="0" y="14019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2">
            <a:extLst>
              <a:ext uri="{FF2B5EF4-FFF2-40B4-BE49-F238E27FC236}">
                <a16:creationId xmlns:a16="http://schemas.microsoft.com/office/drawing/2014/main" id="{0ED11395-6F25-A101-ACBC-D55262F72C1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sp>
      <p:sp>
        <p:nvSpPr>
          <p:cNvPr id="87" name="Freeform 12">
            <a:extLst>
              <a:ext uri="{FF2B5EF4-FFF2-40B4-BE49-F238E27FC236}">
                <a16:creationId xmlns:a16="http://schemas.microsoft.com/office/drawing/2014/main" id="{39E90161-3D91-01C2-75AF-031BCF31834D}"/>
              </a:ext>
            </a:extLst>
          </p:cNvPr>
          <p:cNvSpPr/>
          <p:nvPr/>
        </p:nvSpPr>
        <p:spPr>
          <a:xfrm rot="10800000">
            <a:off x="14721489" y="5546210"/>
            <a:ext cx="3187168" cy="3817939"/>
          </a:xfrm>
          <a:custGeom>
            <a:avLst/>
            <a:gdLst/>
            <a:ahLst/>
            <a:cxnLst/>
            <a:rect l="l" t="t" r="r" b="b"/>
            <a:pathLst>
              <a:path w="660400" h="791100">
                <a:moveTo>
                  <a:pt x="220252" y="19070"/>
                </a:moveTo>
                <a:cubicBezTo>
                  <a:pt x="254000" y="7556"/>
                  <a:pt x="292600" y="0"/>
                  <a:pt x="330378" y="0"/>
                </a:cubicBezTo>
                <a:cubicBezTo>
                  <a:pt x="368157" y="0"/>
                  <a:pt x="404509" y="6476"/>
                  <a:pt x="438009" y="17990"/>
                </a:cubicBezTo>
                <a:cubicBezTo>
                  <a:pt x="438723" y="18350"/>
                  <a:pt x="439435" y="18350"/>
                  <a:pt x="440148" y="18710"/>
                </a:cubicBezTo>
                <a:cubicBezTo>
                  <a:pt x="565955" y="64765"/>
                  <a:pt x="658618" y="186379"/>
                  <a:pt x="660400" y="328020"/>
                </a:cubicBezTo>
                <a:lnTo>
                  <a:pt x="660400" y="735838"/>
                </a:lnTo>
                <a:cubicBezTo>
                  <a:pt x="660400" y="766358"/>
                  <a:pt x="635658" y="791100"/>
                  <a:pt x="605138" y="791100"/>
                </a:cubicBezTo>
                <a:lnTo>
                  <a:pt x="55262" y="791100"/>
                </a:lnTo>
                <a:cubicBezTo>
                  <a:pt x="24742" y="791100"/>
                  <a:pt x="0" y="766358"/>
                  <a:pt x="0" y="735838"/>
                </a:cubicBezTo>
                <a:lnTo>
                  <a:pt x="0" y="328364"/>
                </a:lnTo>
                <a:cubicBezTo>
                  <a:pt x="1782" y="185660"/>
                  <a:pt x="93019" y="64045"/>
                  <a:pt x="220252" y="19070"/>
                </a:cubicBezTo>
                <a:lnTo>
                  <a:pt x="220252" y="19070"/>
                </a:lnTo>
                <a:close/>
              </a:path>
            </a:pathLst>
          </a:custGeom>
          <a:solidFill>
            <a:srgbClr val="F6F5FC"/>
          </a:solidFill>
        </p:spPr>
      </p:sp>
      <p:sp>
        <p:nvSpPr>
          <p:cNvPr id="86" name="Freeform 12">
            <a:extLst>
              <a:ext uri="{FF2B5EF4-FFF2-40B4-BE49-F238E27FC236}">
                <a16:creationId xmlns:a16="http://schemas.microsoft.com/office/drawing/2014/main" id="{0313FD2A-698D-D1C3-CD70-36A3FB0358A3}"/>
              </a:ext>
            </a:extLst>
          </p:cNvPr>
          <p:cNvSpPr/>
          <p:nvPr/>
        </p:nvSpPr>
        <p:spPr>
          <a:xfrm>
            <a:off x="7270713" y="5992782"/>
            <a:ext cx="3657148" cy="4021816"/>
          </a:xfrm>
          <a:custGeom>
            <a:avLst/>
            <a:gdLst/>
            <a:ahLst/>
            <a:cxnLst/>
            <a:rect l="l" t="t" r="r" b="b"/>
            <a:pathLst>
              <a:path w="660400" h="791100">
                <a:moveTo>
                  <a:pt x="220252" y="19070"/>
                </a:moveTo>
                <a:cubicBezTo>
                  <a:pt x="254000" y="7556"/>
                  <a:pt x="292600" y="0"/>
                  <a:pt x="330378" y="0"/>
                </a:cubicBezTo>
                <a:cubicBezTo>
                  <a:pt x="368157" y="0"/>
                  <a:pt x="404509" y="6476"/>
                  <a:pt x="438009" y="17990"/>
                </a:cubicBezTo>
                <a:cubicBezTo>
                  <a:pt x="438723" y="18350"/>
                  <a:pt x="439435" y="18350"/>
                  <a:pt x="440148" y="18710"/>
                </a:cubicBezTo>
                <a:cubicBezTo>
                  <a:pt x="565955" y="64765"/>
                  <a:pt x="658618" y="186379"/>
                  <a:pt x="660400" y="328020"/>
                </a:cubicBezTo>
                <a:lnTo>
                  <a:pt x="660400" y="735838"/>
                </a:lnTo>
                <a:cubicBezTo>
                  <a:pt x="660400" y="766358"/>
                  <a:pt x="635658" y="791100"/>
                  <a:pt x="605138" y="791100"/>
                </a:cubicBezTo>
                <a:lnTo>
                  <a:pt x="55262" y="791100"/>
                </a:lnTo>
                <a:cubicBezTo>
                  <a:pt x="24742" y="791100"/>
                  <a:pt x="0" y="766358"/>
                  <a:pt x="0" y="735838"/>
                </a:cubicBezTo>
                <a:lnTo>
                  <a:pt x="0" y="328364"/>
                </a:lnTo>
                <a:cubicBezTo>
                  <a:pt x="1782" y="185660"/>
                  <a:pt x="93019" y="64045"/>
                  <a:pt x="220252" y="19070"/>
                </a:cubicBezTo>
                <a:lnTo>
                  <a:pt x="220252" y="19070"/>
                </a:lnTo>
                <a:close/>
              </a:path>
            </a:pathLst>
          </a:custGeom>
          <a:solidFill>
            <a:srgbClr val="F6F5FC"/>
          </a:solidFill>
        </p:spPr>
      </p:sp>
      <p:sp>
        <p:nvSpPr>
          <p:cNvPr id="85" name="Freeform 12">
            <a:extLst>
              <a:ext uri="{FF2B5EF4-FFF2-40B4-BE49-F238E27FC236}">
                <a16:creationId xmlns:a16="http://schemas.microsoft.com/office/drawing/2014/main" id="{FB026173-D5D6-7053-D37E-7D1FB2DC487A}"/>
              </a:ext>
            </a:extLst>
          </p:cNvPr>
          <p:cNvSpPr/>
          <p:nvPr/>
        </p:nvSpPr>
        <p:spPr>
          <a:xfrm rot="10800000">
            <a:off x="353059" y="5550263"/>
            <a:ext cx="3187168" cy="3817939"/>
          </a:xfrm>
          <a:custGeom>
            <a:avLst/>
            <a:gdLst/>
            <a:ahLst/>
            <a:cxnLst/>
            <a:rect l="l" t="t" r="r" b="b"/>
            <a:pathLst>
              <a:path w="660400" h="791100">
                <a:moveTo>
                  <a:pt x="220252" y="19070"/>
                </a:moveTo>
                <a:cubicBezTo>
                  <a:pt x="254000" y="7556"/>
                  <a:pt x="292600" y="0"/>
                  <a:pt x="330378" y="0"/>
                </a:cubicBezTo>
                <a:cubicBezTo>
                  <a:pt x="368157" y="0"/>
                  <a:pt x="404509" y="6476"/>
                  <a:pt x="438009" y="17990"/>
                </a:cubicBezTo>
                <a:cubicBezTo>
                  <a:pt x="438723" y="18350"/>
                  <a:pt x="439435" y="18350"/>
                  <a:pt x="440148" y="18710"/>
                </a:cubicBezTo>
                <a:cubicBezTo>
                  <a:pt x="565955" y="64765"/>
                  <a:pt x="658618" y="186379"/>
                  <a:pt x="660400" y="328020"/>
                </a:cubicBezTo>
                <a:lnTo>
                  <a:pt x="660400" y="735838"/>
                </a:lnTo>
                <a:cubicBezTo>
                  <a:pt x="660400" y="766358"/>
                  <a:pt x="635658" y="791100"/>
                  <a:pt x="605138" y="791100"/>
                </a:cubicBezTo>
                <a:lnTo>
                  <a:pt x="55262" y="791100"/>
                </a:lnTo>
                <a:cubicBezTo>
                  <a:pt x="24742" y="791100"/>
                  <a:pt x="0" y="766358"/>
                  <a:pt x="0" y="735838"/>
                </a:cubicBezTo>
                <a:lnTo>
                  <a:pt x="0" y="328364"/>
                </a:lnTo>
                <a:cubicBezTo>
                  <a:pt x="1782" y="185660"/>
                  <a:pt x="93019" y="64045"/>
                  <a:pt x="220252" y="19070"/>
                </a:cubicBezTo>
                <a:lnTo>
                  <a:pt x="220252" y="19070"/>
                </a:lnTo>
                <a:close/>
              </a:path>
            </a:pathLst>
          </a:custGeom>
          <a:solidFill>
            <a:srgbClr val="F6F5FC"/>
          </a:solidFill>
        </p:spPr>
      </p:sp>
      <p:sp>
        <p:nvSpPr>
          <p:cNvPr id="29" name="AutoShape 29"/>
          <p:cNvSpPr/>
          <p:nvPr/>
        </p:nvSpPr>
        <p:spPr>
          <a:xfrm>
            <a:off x="3290737" y="2048718"/>
            <a:ext cx="11978236" cy="0"/>
          </a:xfrm>
          <a:prstGeom prst="line">
            <a:avLst/>
          </a:prstGeom>
          <a:ln w="19050" cap="flat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3B7F3B1-6EE3-A5C7-2AB8-C3F51CA11C99}"/>
              </a:ext>
            </a:extLst>
          </p:cNvPr>
          <p:cNvGrpSpPr/>
          <p:nvPr/>
        </p:nvGrpSpPr>
        <p:grpSpPr>
          <a:xfrm>
            <a:off x="152400" y="1491917"/>
            <a:ext cx="3529310" cy="5529842"/>
            <a:chOff x="340345" y="2932029"/>
            <a:chExt cx="3529310" cy="5529842"/>
          </a:xfrm>
        </p:grpSpPr>
        <p:sp>
          <p:nvSpPr>
            <p:cNvPr id="45" name="TextBox 45"/>
            <p:cNvSpPr txBox="1"/>
            <p:nvPr/>
          </p:nvSpPr>
          <p:spPr>
            <a:xfrm>
              <a:off x="340345" y="3403639"/>
              <a:ext cx="3488655" cy="630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9"/>
                </a:lnSpc>
                <a:spcBef>
                  <a:spcPct val="0"/>
                </a:spcBef>
              </a:pPr>
              <a:r>
                <a:rPr lang="en-US" sz="1799" b="1" dirty="0">
                  <a:solidFill>
                    <a:srgbClr val="000000"/>
                  </a:solidFill>
                  <a:latin typeface="Poppins" pitchFamily="2" charset="77"/>
                  <a:ea typeface="TT Fors Bold"/>
                  <a:cs typeface="Poppins" pitchFamily="2" charset="77"/>
                  <a:sym typeface="TT Fors Bold"/>
                </a:rPr>
                <a:t>LAYANAN INFORMASI HUKUM SECARA ONSITE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1E1D319-C6EC-3693-86A6-A18E37C20344}"/>
                </a:ext>
              </a:extLst>
            </p:cNvPr>
            <p:cNvGrpSpPr/>
            <p:nvPr/>
          </p:nvGrpSpPr>
          <p:grpSpPr>
            <a:xfrm>
              <a:off x="381000" y="2932029"/>
              <a:ext cx="3488655" cy="5529842"/>
              <a:chOff x="1270854" y="2932029"/>
              <a:chExt cx="3488655" cy="5529842"/>
            </a:xfrm>
          </p:grpSpPr>
          <p:grpSp>
            <p:nvGrpSpPr>
              <p:cNvPr id="2" name="Group 2"/>
              <p:cNvGrpSpPr/>
              <p:nvPr/>
            </p:nvGrpSpPr>
            <p:grpSpPr>
              <a:xfrm>
                <a:off x="1270854" y="4486696"/>
                <a:ext cx="3488655" cy="1466452"/>
                <a:chOff x="0" y="0"/>
                <a:chExt cx="993138" cy="417464"/>
              </a:xfrm>
            </p:grpSpPr>
            <p:sp>
              <p:nvSpPr>
                <p:cNvPr id="3" name="Freeform 3"/>
                <p:cNvSpPr/>
                <p:nvPr/>
              </p:nvSpPr>
              <p:spPr>
                <a:xfrm>
                  <a:off x="0" y="0"/>
                  <a:ext cx="993138" cy="41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3138" h="417464">
                      <a:moveTo>
                        <a:pt x="86548" y="0"/>
                      </a:moveTo>
                      <a:lnTo>
                        <a:pt x="906591" y="0"/>
                      </a:lnTo>
                      <a:cubicBezTo>
                        <a:pt x="929545" y="0"/>
                        <a:pt x="951558" y="9118"/>
                        <a:pt x="967789" y="25349"/>
                      </a:cubicBezTo>
                      <a:cubicBezTo>
                        <a:pt x="984020" y="41580"/>
                        <a:pt x="993138" y="63594"/>
                        <a:pt x="993138" y="86548"/>
                      </a:cubicBezTo>
                      <a:lnTo>
                        <a:pt x="993138" y="330917"/>
                      </a:lnTo>
                      <a:cubicBezTo>
                        <a:pt x="993138" y="353871"/>
                        <a:pt x="984020" y="375884"/>
                        <a:pt x="967789" y="392115"/>
                      </a:cubicBezTo>
                      <a:cubicBezTo>
                        <a:pt x="951558" y="408346"/>
                        <a:pt x="929545" y="417464"/>
                        <a:pt x="906591" y="417464"/>
                      </a:cubicBezTo>
                      <a:lnTo>
                        <a:pt x="86548" y="417464"/>
                      </a:lnTo>
                      <a:cubicBezTo>
                        <a:pt x="63594" y="417464"/>
                        <a:pt x="41580" y="408346"/>
                        <a:pt x="25349" y="392115"/>
                      </a:cubicBezTo>
                      <a:cubicBezTo>
                        <a:pt x="9118" y="375884"/>
                        <a:pt x="0" y="353871"/>
                        <a:pt x="0" y="330917"/>
                      </a:cubicBezTo>
                      <a:lnTo>
                        <a:pt x="0" y="86548"/>
                      </a:lnTo>
                      <a:cubicBezTo>
                        <a:pt x="0" y="63594"/>
                        <a:pt x="9118" y="41580"/>
                        <a:pt x="25349" y="25349"/>
                      </a:cubicBezTo>
                      <a:cubicBezTo>
                        <a:pt x="41580" y="9118"/>
                        <a:pt x="63594" y="0"/>
                        <a:pt x="86548" y="0"/>
                      </a:cubicBezTo>
                      <a:close/>
                    </a:path>
                  </a:pathLst>
                </a:custGeom>
                <a:solidFill>
                  <a:srgbClr val="14606C"/>
                </a:solidFill>
              </p:spPr>
            </p:sp>
            <p:sp>
              <p:nvSpPr>
                <p:cNvPr id="4" name="TextBox 4"/>
                <p:cNvSpPr txBox="1"/>
                <p:nvPr/>
              </p:nvSpPr>
              <p:spPr>
                <a:xfrm>
                  <a:off x="0" y="-38100"/>
                  <a:ext cx="993138" cy="45556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519"/>
                    </a:lnSpc>
                  </a:pPr>
                  <a:endParaRPr/>
                </a:p>
              </p:txBody>
            </p:sp>
          </p:grpSp>
          <p:grpSp>
            <p:nvGrpSpPr>
              <p:cNvPr id="11" name="Group 11"/>
              <p:cNvGrpSpPr/>
              <p:nvPr/>
            </p:nvGrpSpPr>
            <p:grpSpPr>
              <a:xfrm rot="-10800000">
                <a:off x="1421598" y="4643932"/>
                <a:ext cx="3187168" cy="3817939"/>
                <a:chOff x="0" y="0"/>
                <a:chExt cx="660400" cy="791100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0" y="0"/>
                  <a:ext cx="660400" cy="79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791100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28020"/>
                      </a:cubicBezTo>
                      <a:lnTo>
                        <a:pt x="660400" y="735838"/>
                      </a:lnTo>
                      <a:cubicBezTo>
                        <a:pt x="660400" y="766358"/>
                        <a:pt x="635658" y="791100"/>
                        <a:pt x="605138" y="791100"/>
                      </a:cubicBezTo>
                      <a:lnTo>
                        <a:pt x="55262" y="791100"/>
                      </a:lnTo>
                      <a:cubicBezTo>
                        <a:pt x="24742" y="791100"/>
                        <a:pt x="0" y="766358"/>
                        <a:pt x="0" y="735838"/>
                      </a:cubicBezTo>
                      <a:lnTo>
                        <a:pt x="0" y="328364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lnTo>
                        <a:pt x="220252" y="19070"/>
                      </a:lnTo>
                      <a:close/>
                    </a:path>
                  </a:pathLst>
                </a:custGeom>
                <a:solidFill>
                  <a:srgbClr val="F6F5FC"/>
                </a:solidFill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" name="TextBox 13"/>
                <p:cNvSpPr txBox="1"/>
                <p:nvPr/>
              </p:nvSpPr>
              <p:spPr>
                <a:xfrm>
                  <a:off x="0" y="88900"/>
                  <a:ext cx="660400" cy="7022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519"/>
                    </a:lnSpc>
                  </a:pPr>
                  <a:endParaRPr/>
                </a:p>
              </p:txBody>
            </p:sp>
          </p:grpSp>
          <p:grpSp>
            <p:nvGrpSpPr>
              <p:cNvPr id="26" name="Group 26"/>
              <p:cNvGrpSpPr/>
              <p:nvPr/>
            </p:nvGrpSpPr>
            <p:grpSpPr>
              <a:xfrm>
                <a:off x="2875481" y="2932029"/>
                <a:ext cx="279400" cy="670307"/>
                <a:chOff x="-3" y="-1213385"/>
                <a:chExt cx="812800" cy="1949985"/>
              </a:xfrm>
            </p:grpSpPr>
            <p:sp>
              <p:nvSpPr>
                <p:cNvPr id="27" name="Freeform 27"/>
                <p:cNvSpPr/>
                <p:nvPr/>
              </p:nvSpPr>
              <p:spPr>
                <a:xfrm>
                  <a:off x="-3" y="-1213385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4606C"/>
                </a:solidFill>
              </p:spPr>
            </p:sp>
            <p:sp>
              <p:nvSpPr>
                <p:cNvPr id="28" name="TextBox 28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519"/>
                    </a:lnSpc>
                  </a:pPr>
                  <a:endParaRPr/>
                </a:p>
              </p:txBody>
            </p:sp>
          </p:grpSp>
          <p:sp>
            <p:nvSpPr>
              <p:cNvPr id="39" name="Freeform 39"/>
              <p:cNvSpPr/>
              <p:nvPr/>
            </p:nvSpPr>
            <p:spPr>
              <a:xfrm>
                <a:off x="2550422" y="4734646"/>
                <a:ext cx="702507" cy="702507"/>
              </a:xfrm>
              <a:custGeom>
                <a:avLst/>
                <a:gdLst/>
                <a:ahLst/>
                <a:cxnLst/>
                <a:rect l="l" t="t" r="r" b="b"/>
                <a:pathLst>
                  <a:path w="702507" h="702507">
                    <a:moveTo>
                      <a:pt x="0" y="0"/>
                    </a:moveTo>
                    <a:lnTo>
                      <a:pt x="702508" y="0"/>
                    </a:lnTo>
                    <a:lnTo>
                      <a:pt x="702508" y="702507"/>
                    </a:lnTo>
                    <a:lnTo>
                      <a:pt x="0" y="70250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1964804" y="5897812"/>
                <a:ext cx="2569040" cy="219290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171450" indent="-171450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Telah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Memiliki</a:t>
                </a: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dokumen</a:t>
                </a: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 dan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informasi</a:t>
                </a: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hukum</a:t>
                </a: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dalam</a:t>
                </a: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bentuk</a:t>
                </a: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elktronik</a:t>
                </a: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 dan non-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elektronik</a:t>
                </a: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 </a:t>
                </a:r>
              </a:p>
              <a:p>
                <a:pPr marL="171450" indent="-171450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Telah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Memiliki</a:t>
                </a: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ruang</a:t>
                </a: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layanan</a:t>
                </a: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informasi</a:t>
                </a: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hukum</a:t>
                </a: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dilengkapi</a:t>
                </a: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dengan</a:t>
                </a: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petugas</a:t>
                </a: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layanan</a:t>
                </a:r>
                <a:endParaRPr lang="en-US" sz="1200" dirty="0">
                  <a:solidFill>
                    <a:srgbClr val="000000"/>
                  </a:solidFill>
                  <a:latin typeface="Poppins" pitchFamily="2" charset="77"/>
                  <a:ea typeface="TT Fors"/>
                  <a:cs typeface="Poppins" pitchFamily="2" charset="77"/>
                  <a:sym typeface="TT Fors"/>
                </a:endParaRPr>
              </a:p>
              <a:p>
                <a:pPr marL="171450" indent="-171450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Telah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Memiliki</a:t>
                </a: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kios</a:t>
                </a: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informasi</a:t>
                </a: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 </a:t>
                </a:r>
                <a:r>
                  <a:rPr lang="en-US" sz="1200" dirty="0" err="1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eletronik</a:t>
                </a:r>
                <a:r>
                  <a:rPr lang="en-US" sz="1200" dirty="0">
                    <a:solidFill>
                      <a:srgbClr val="000000"/>
                    </a:solidFill>
                    <a:latin typeface="Poppins" pitchFamily="2" charset="77"/>
                    <a:ea typeface="TT Fors"/>
                    <a:cs typeface="Poppins" pitchFamily="2" charset="77"/>
                    <a:sym typeface="TT Fors"/>
                  </a:rPr>
                  <a:t>.</a:t>
                </a:r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 rot="10800000">
            <a:off x="3733800" y="5555307"/>
            <a:ext cx="3488655" cy="160028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19"/>
              </a:lnSpc>
            </a:pPr>
            <a:endParaRPr/>
          </a:p>
        </p:txBody>
      </p:sp>
      <p:grpSp>
        <p:nvGrpSpPr>
          <p:cNvPr id="14" name="Group 14"/>
          <p:cNvGrpSpPr/>
          <p:nvPr/>
        </p:nvGrpSpPr>
        <p:grpSpPr>
          <a:xfrm>
            <a:off x="3884227" y="3078191"/>
            <a:ext cx="3187168" cy="3817939"/>
            <a:chOff x="0" y="0"/>
            <a:chExt cx="660400" cy="791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60400" cy="791100"/>
            </a:xfrm>
            <a:custGeom>
              <a:avLst/>
              <a:gdLst/>
              <a:ahLst/>
              <a:cxnLst/>
              <a:rect l="l" t="t" r="r" b="b"/>
              <a:pathLst>
                <a:path w="660400" h="7911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020"/>
                  </a:cubicBezTo>
                  <a:lnTo>
                    <a:pt x="660400" y="735838"/>
                  </a:lnTo>
                  <a:cubicBezTo>
                    <a:pt x="660400" y="766358"/>
                    <a:pt x="635658" y="791100"/>
                    <a:pt x="605138" y="791100"/>
                  </a:cubicBezTo>
                  <a:lnTo>
                    <a:pt x="55262" y="791100"/>
                  </a:lnTo>
                  <a:cubicBezTo>
                    <a:pt x="24742" y="791100"/>
                    <a:pt x="0" y="766358"/>
                    <a:pt x="0" y="735838"/>
                  </a:cubicBezTo>
                  <a:lnTo>
                    <a:pt x="0" y="328364"/>
                  </a:lnTo>
                  <a:cubicBezTo>
                    <a:pt x="1782" y="185660"/>
                    <a:pt x="93019" y="64045"/>
                    <a:pt x="220252" y="19070"/>
                  </a:cubicBezTo>
                  <a:lnTo>
                    <a:pt x="220252" y="19070"/>
                  </a:lnTo>
                  <a:close/>
                </a:path>
              </a:pathLst>
            </a:custGeom>
            <a:solidFill>
              <a:srgbClr val="F6F5F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88900"/>
              <a:ext cx="660400" cy="702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364622" y="1491917"/>
            <a:ext cx="292063" cy="670307"/>
            <a:chOff x="76200" y="-1213385"/>
            <a:chExt cx="849639" cy="1949985"/>
          </a:xfrm>
        </p:grpSpPr>
        <p:sp>
          <p:nvSpPr>
            <p:cNvPr id="31" name="Freeform 31"/>
            <p:cNvSpPr/>
            <p:nvPr/>
          </p:nvSpPr>
          <p:spPr>
            <a:xfrm>
              <a:off x="113039" y="-1213385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068A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40" name="Freeform 40"/>
          <p:cNvSpPr/>
          <p:nvPr/>
        </p:nvSpPr>
        <p:spPr>
          <a:xfrm>
            <a:off x="5147348" y="3212845"/>
            <a:ext cx="739273" cy="717095"/>
          </a:xfrm>
          <a:custGeom>
            <a:avLst/>
            <a:gdLst/>
            <a:ahLst/>
            <a:cxnLst/>
            <a:rect l="l" t="t" r="r" b="b"/>
            <a:pathLst>
              <a:path w="739273" h="717095">
                <a:moveTo>
                  <a:pt x="0" y="0"/>
                </a:moveTo>
                <a:lnTo>
                  <a:pt x="739274" y="0"/>
                </a:lnTo>
                <a:lnTo>
                  <a:pt x="739274" y="717095"/>
                </a:lnTo>
                <a:lnTo>
                  <a:pt x="0" y="7170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3784902" y="1954243"/>
            <a:ext cx="3488655" cy="630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LAYANAN PERATURAN TERJEMAHAN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CE0BE8A-3E78-C7A6-1CA0-B9B1E4F10549}"/>
              </a:ext>
            </a:extLst>
          </p:cNvPr>
          <p:cNvGrpSpPr/>
          <p:nvPr/>
        </p:nvGrpSpPr>
        <p:grpSpPr>
          <a:xfrm>
            <a:off x="7373390" y="1445098"/>
            <a:ext cx="3498180" cy="5528171"/>
            <a:chOff x="9334985" y="2933700"/>
            <a:chExt cx="3498180" cy="5528171"/>
          </a:xfrm>
        </p:grpSpPr>
        <p:grpSp>
          <p:nvGrpSpPr>
            <p:cNvPr id="20" name="Group 20"/>
            <p:cNvGrpSpPr/>
            <p:nvPr/>
          </p:nvGrpSpPr>
          <p:grpSpPr>
            <a:xfrm>
              <a:off x="9344510" y="4486696"/>
              <a:ext cx="3488655" cy="1466452"/>
              <a:chOff x="0" y="0"/>
              <a:chExt cx="993138" cy="41746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93138" cy="417464"/>
              </a:xfrm>
              <a:custGeom>
                <a:avLst/>
                <a:gdLst/>
                <a:ahLst/>
                <a:cxnLst/>
                <a:rect l="l" t="t" r="r" b="b"/>
                <a:pathLst>
                  <a:path w="993138" h="417464">
                    <a:moveTo>
                      <a:pt x="86548" y="0"/>
                    </a:moveTo>
                    <a:lnTo>
                      <a:pt x="906591" y="0"/>
                    </a:lnTo>
                    <a:cubicBezTo>
                      <a:pt x="929545" y="0"/>
                      <a:pt x="951558" y="9118"/>
                      <a:pt x="967789" y="25349"/>
                    </a:cubicBezTo>
                    <a:cubicBezTo>
                      <a:pt x="984020" y="41580"/>
                      <a:pt x="993138" y="63594"/>
                      <a:pt x="993138" y="86548"/>
                    </a:cubicBezTo>
                    <a:lnTo>
                      <a:pt x="993138" y="330917"/>
                    </a:lnTo>
                    <a:cubicBezTo>
                      <a:pt x="993138" y="353871"/>
                      <a:pt x="984020" y="375884"/>
                      <a:pt x="967789" y="392115"/>
                    </a:cubicBezTo>
                    <a:cubicBezTo>
                      <a:pt x="951558" y="408346"/>
                      <a:pt x="929545" y="417464"/>
                      <a:pt x="906591" y="417464"/>
                    </a:cubicBezTo>
                    <a:lnTo>
                      <a:pt x="86548" y="417464"/>
                    </a:lnTo>
                    <a:cubicBezTo>
                      <a:pt x="63594" y="417464"/>
                      <a:pt x="41580" y="408346"/>
                      <a:pt x="25349" y="392115"/>
                    </a:cubicBezTo>
                    <a:cubicBezTo>
                      <a:pt x="9118" y="375884"/>
                      <a:pt x="0" y="353871"/>
                      <a:pt x="0" y="330917"/>
                    </a:cubicBezTo>
                    <a:lnTo>
                      <a:pt x="0" y="86548"/>
                    </a:lnTo>
                    <a:cubicBezTo>
                      <a:pt x="0" y="63594"/>
                      <a:pt x="9118" y="41580"/>
                      <a:pt x="25349" y="25349"/>
                    </a:cubicBezTo>
                    <a:cubicBezTo>
                      <a:pt x="41580" y="9118"/>
                      <a:pt x="63594" y="0"/>
                      <a:pt x="86548" y="0"/>
                    </a:cubicBezTo>
                    <a:close/>
                  </a:path>
                </a:pathLst>
              </a:custGeom>
              <a:solidFill>
                <a:srgbClr val="C760A0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993138" cy="4555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1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 rot="-10800000">
              <a:off x="9495254" y="4551840"/>
              <a:ext cx="3187168" cy="3910031"/>
              <a:chOff x="0" y="0"/>
              <a:chExt cx="660400" cy="81018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60400" cy="810182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7911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020"/>
                    </a:cubicBezTo>
                    <a:lnTo>
                      <a:pt x="660400" y="735838"/>
                    </a:lnTo>
                    <a:cubicBezTo>
                      <a:pt x="660400" y="766358"/>
                      <a:pt x="635658" y="791100"/>
                      <a:pt x="605138" y="791100"/>
                    </a:cubicBezTo>
                    <a:lnTo>
                      <a:pt x="55262" y="791100"/>
                    </a:lnTo>
                    <a:cubicBezTo>
                      <a:pt x="24742" y="791100"/>
                      <a:pt x="0" y="766358"/>
                      <a:pt x="0" y="735838"/>
                    </a:cubicBezTo>
                    <a:lnTo>
                      <a:pt x="0" y="328364"/>
                    </a:lnTo>
                    <a:cubicBezTo>
                      <a:pt x="1782" y="185660"/>
                      <a:pt x="93019" y="64045"/>
                      <a:pt x="220252" y="19070"/>
                    </a:cubicBezTo>
                    <a:lnTo>
                      <a:pt x="220252" y="19070"/>
                    </a:lnTo>
                    <a:close/>
                  </a:path>
                </a:pathLst>
              </a:custGeom>
              <a:solidFill>
                <a:srgbClr val="F6F5FC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88900"/>
                <a:ext cx="660400" cy="702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19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10949137" y="2933700"/>
              <a:ext cx="279400" cy="668636"/>
              <a:chOff x="-3" y="-1208525"/>
              <a:chExt cx="812800" cy="1945125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-3" y="-1208525"/>
                <a:ext cx="812800" cy="81280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760A0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19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9334985" y="3407052"/>
              <a:ext cx="3488655" cy="9508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9"/>
                </a:lnSpc>
                <a:spcBef>
                  <a:spcPct val="0"/>
                </a:spcBef>
              </a:pPr>
              <a:r>
                <a:rPr lang="en-US" sz="1799" b="1" dirty="0">
                  <a:solidFill>
                    <a:srgbClr val="000000"/>
                  </a:solidFill>
                  <a:latin typeface="Poppins" pitchFamily="2" charset="77"/>
                  <a:ea typeface="TT Fors Bold"/>
                  <a:cs typeface="Poppins" pitchFamily="2" charset="77"/>
                  <a:sym typeface="TT Fors Bold"/>
                </a:rPr>
                <a:t>PENGEMBANGAN APLIKASI YANG MENDUKUNG PEMANFAATAN JDIH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 rot="10800000">
            <a:off x="11004919" y="5555307"/>
            <a:ext cx="3488655" cy="3812897"/>
            <a:chOff x="0" y="-667977"/>
            <a:chExt cx="993138" cy="1085441"/>
          </a:xfrm>
        </p:grpSpPr>
        <p:sp>
          <p:nvSpPr>
            <p:cNvPr id="9" name="Freeform 9"/>
            <p:cNvSpPr/>
            <p:nvPr/>
          </p:nvSpPr>
          <p:spPr>
            <a:xfrm>
              <a:off x="0" y="-667977"/>
              <a:ext cx="993138" cy="417464"/>
            </a:xfrm>
            <a:custGeom>
              <a:avLst/>
              <a:gdLst/>
              <a:ahLst/>
              <a:cxnLst/>
              <a:rect l="l" t="t" r="r" b="b"/>
              <a:pathLst>
                <a:path w="993138" h="417464">
                  <a:moveTo>
                    <a:pt x="86548" y="0"/>
                  </a:moveTo>
                  <a:lnTo>
                    <a:pt x="906591" y="0"/>
                  </a:lnTo>
                  <a:cubicBezTo>
                    <a:pt x="929545" y="0"/>
                    <a:pt x="951558" y="9118"/>
                    <a:pt x="967789" y="25349"/>
                  </a:cubicBezTo>
                  <a:cubicBezTo>
                    <a:pt x="984020" y="41580"/>
                    <a:pt x="993138" y="63594"/>
                    <a:pt x="993138" y="86548"/>
                  </a:cubicBezTo>
                  <a:lnTo>
                    <a:pt x="993138" y="330917"/>
                  </a:lnTo>
                  <a:cubicBezTo>
                    <a:pt x="993138" y="353871"/>
                    <a:pt x="984020" y="375884"/>
                    <a:pt x="967789" y="392115"/>
                  </a:cubicBezTo>
                  <a:cubicBezTo>
                    <a:pt x="951558" y="408346"/>
                    <a:pt x="929545" y="417464"/>
                    <a:pt x="906591" y="417464"/>
                  </a:cubicBezTo>
                  <a:lnTo>
                    <a:pt x="86548" y="417464"/>
                  </a:lnTo>
                  <a:cubicBezTo>
                    <a:pt x="63594" y="417464"/>
                    <a:pt x="41580" y="408346"/>
                    <a:pt x="25349" y="392115"/>
                  </a:cubicBezTo>
                  <a:cubicBezTo>
                    <a:pt x="9118" y="375884"/>
                    <a:pt x="0" y="353871"/>
                    <a:pt x="0" y="330917"/>
                  </a:cubicBezTo>
                  <a:lnTo>
                    <a:pt x="0" y="86548"/>
                  </a:lnTo>
                  <a:cubicBezTo>
                    <a:pt x="0" y="63594"/>
                    <a:pt x="9118" y="41580"/>
                    <a:pt x="25349" y="25349"/>
                  </a:cubicBezTo>
                  <a:cubicBezTo>
                    <a:pt x="41580" y="9118"/>
                    <a:pt x="63594" y="0"/>
                    <a:pt x="86548" y="0"/>
                  </a:cubicBezTo>
                  <a:close/>
                </a:path>
              </a:pathLst>
            </a:custGeom>
            <a:solidFill>
              <a:srgbClr val="FF7B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993138" cy="4555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155663" y="3046584"/>
            <a:ext cx="3187168" cy="3817939"/>
            <a:chOff x="0" y="0"/>
            <a:chExt cx="660400" cy="791100"/>
          </a:xfrm>
        </p:grpSpPr>
        <p:sp>
          <p:nvSpPr>
            <p:cNvPr id="19" name="TextBox 19"/>
            <p:cNvSpPr txBox="1"/>
            <p:nvPr/>
          </p:nvSpPr>
          <p:spPr>
            <a:xfrm>
              <a:off x="0" y="88900"/>
              <a:ext cx="660400" cy="702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660400" cy="791100"/>
            </a:xfrm>
            <a:custGeom>
              <a:avLst/>
              <a:gdLst/>
              <a:ahLst/>
              <a:cxnLst/>
              <a:rect l="l" t="t" r="r" b="b"/>
              <a:pathLst>
                <a:path w="660400" h="7911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020"/>
                  </a:cubicBezTo>
                  <a:lnTo>
                    <a:pt x="660400" y="735838"/>
                  </a:lnTo>
                  <a:cubicBezTo>
                    <a:pt x="660400" y="766358"/>
                    <a:pt x="635658" y="791100"/>
                    <a:pt x="605138" y="791100"/>
                  </a:cubicBezTo>
                  <a:lnTo>
                    <a:pt x="55262" y="791100"/>
                  </a:lnTo>
                  <a:cubicBezTo>
                    <a:pt x="24742" y="791100"/>
                    <a:pt x="0" y="766358"/>
                    <a:pt x="0" y="735838"/>
                  </a:cubicBezTo>
                  <a:lnTo>
                    <a:pt x="0" y="328364"/>
                  </a:lnTo>
                  <a:cubicBezTo>
                    <a:pt x="1782" y="185660"/>
                    <a:pt x="93019" y="64045"/>
                    <a:pt x="220252" y="19070"/>
                  </a:cubicBezTo>
                  <a:lnTo>
                    <a:pt x="220252" y="19070"/>
                  </a:lnTo>
                  <a:close/>
                </a:path>
              </a:pathLst>
            </a:custGeom>
            <a:solidFill>
              <a:srgbClr val="F6F5FC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2609547" y="1493588"/>
            <a:ext cx="279400" cy="668636"/>
            <a:chOff x="0" y="-1208525"/>
            <a:chExt cx="812800" cy="1945125"/>
          </a:xfrm>
        </p:grpSpPr>
        <p:sp>
          <p:nvSpPr>
            <p:cNvPr id="37" name="Freeform 37"/>
            <p:cNvSpPr/>
            <p:nvPr/>
          </p:nvSpPr>
          <p:spPr>
            <a:xfrm>
              <a:off x="0" y="-1208525"/>
              <a:ext cx="812800" cy="81280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B0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11065545" y="1969928"/>
            <a:ext cx="3488655" cy="95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LAYANAN INFORMASI HUKUM BAGI PENYANDANG DISABILITAS</a:t>
            </a:r>
          </a:p>
        </p:txBody>
      </p:sp>
      <p:sp>
        <p:nvSpPr>
          <p:cNvPr id="42" name="Freeform 42"/>
          <p:cNvSpPr/>
          <p:nvPr/>
        </p:nvSpPr>
        <p:spPr>
          <a:xfrm>
            <a:off x="8794292" y="3117598"/>
            <a:ext cx="526881" cy="702507"/>
          </a:xfrm>
          <a:custGeom>
            <a:avLst/>
            <a:gdLst/>
            <a:ahLst/>
            <a:cxnLst/>
            <a:rect l="l" t="t" r="r" b="b"/>
            <a:pathLst>
              <a:path w="526881" h="702507">
                <a:moveTo>
                  <a:pt x="0" y="0"/>
                </a:moveTo>
                <a:lnTo>
                  <a:pt x="526880" y="0"/>
                </a:lnTo>
                <a:lnTo>
                  <a:pt x="526880" y="702507"/>
                </a:lnTo>
                <a:lnTo>
                  <a:pt x="0" y="7025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>
            <a:off x="0" y="0"/>
            <a:ext cx="10287000" cy="1378815"/>
          </a:xfrm>
          <a:custGeom>
            <a:avLst/>
            <a:gdLst/>
            <a:ahLst/>
            <a:cxnLst/>
            <a:rect l="l" t="t" r="r" b="b"/>
            <a:pathLst>
              <a:path w="10287000" h="1378815">
                <a:moveTo>
                  <a:pt x="0" y="0"/>
                </a:moveTo>
                <a:lnTo>
                  <a:pt x="10287000" y="0"/>
                </a:lnTo>
                <a:lnTo>
                  <a:pt x="10287000" y="1378815"/>
                </a:lnTo>
                <a:lnTo>
                  <a:pt x="0" y="13788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32594"/>
            </a:stretch>
          </a:blipFill>
        </p:spPr>
      </p:sp>
      <p:grpSp>
        <p:nvGrpSpPr>
          <p:cNvPr id="58" name="Group 58"/>
          <p:cNvGrpSpPr/>
          <p:nvPr/>
        </p:nvGrpSpPr>
        <p:grpSpPr>
          <a:xfrm>
            <a:off x="14746624" y="9396170"/>
            <a:ext cx="3704232" cy="1028700"/>
            <a:chOff x="0" y="0"/>
            <a:chExt cx="4938976" cy="13716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4689655" cy="1371600"/>
            </a:xfrm>
            <a:custGeom>
              <a:avLst/>
              <a:gdLst/>
              <a:ahLst/>
              <a:cxnLst/>
              <a:rect l="l" t="t" r="r" b="b"/>
              <a:pathLst>
                <a:path w="4689655" h="1371600">
                  <a:moveTo>
                    <a:pt x="0" y="0"/>
                  </a:moveTo>
                  <a:lnTo>
                    <a:pt x="4689655" y="0"/>
                  </a:lnTo>
                  <a:lnTo>
                    <a:pt x="46896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92473" t="-1150000"/>
              </a:stretch>
            </a:blipFill>
          </p:spPr>
        </p:sp>
        <p:grpSp>
          <p:nvGrpSpPr>
            <p:cNvPr id="60" name="Group 60"/>
            <p:cNvGrpSpPr/>
            <p:nvPr/>
          </p:nvGrpSpPr>
          <p:grpSpPr>
            <a:xfrm>
              <a:off x="750518" y="191253"/>
              <a:ext cx="2199978" cy="633320"/>
              <a:chOff x="0" y="0"/>
              <a:chExt cx="88575" cy="25499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88575" cy="25499"/>
              </a:xfrm>
              <a:custGeom>
                <a:avLst/>
                <a:gdLst/>
                <a:ahLst/>
                <a:cxnLst/>
                <a:rect l="l" t="t" r="r" b="b"/>
                <a:pathLst>
                  <a:path w="88575" h="25499">
                    <a:moveTo>
                      <a:pt x="0" y="0"/>
                    </a:moveTo>
                    <a:lnTo>
                      <a:pt x="88575" y="0"/>
                    </a:lnTo>
                    <a:lnTo>
                      <a:pt x="88575" y="25499"/>
                    </a:lnTo>
                    <a:lnTo>
                      <a:pt x="0" y="25499"/>
                    </a:lnTo>
                    <a:close/>
                  </a:path>
                </a:pathLst>
              </a:custGeom>
              <a:solidFill>
                <a:srgbClr val="19307A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0" y="-38100"/>
                <a:ext cx="88575" cy="63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3" name="TextBox 63"/>
            <p:cNvSpPr txBox="1"/>
            <p:nvPr/>
          </p:nvSpPr>
          <p:spPr>
            <a:xfrm>
              <a:off x="493117" y="246716"/>
              <a:ext cx="4445859" cy="440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@JDIHN.GO.ID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93C6356-96B1-EFE5-DFD0-BE96DF78A83A}"/>
              </a:ext>
            </a:extLst>
          </p:cNvPr>
          <p:cNvGrpSpPr/>
          <p:nvPr/>
        </p:nvGrpSpPr>
        <p:grpSpPr>
          <a:xfrm>
            <a:off x="14570745" y="1485900"/>
            <a:ext cx="3512290" cy="5560683"/>
            <a:chOff x="9344510" y="2901188"/>
            <a:chExt cx="3512290" cy="5560683"/>
          </a:xfrm>
        </p:grpSpPr>
        <p:grpSp>
          <p:nvGrpSpPr>
            <p:cNvPr id="70" name="Group 20">
              <a:extLst>
                <a:ext uri="{FF2B5EF4-FFF2-40B4-BE49-F238E27FC236}">
                  <a16:creationId xmlns:a16="http://schemas.microsoft.com/office/drawing/2014/main" id="{C90B0157-8A89-335B-F068-26B99E281BF4}"/>
                </a:ext>
              </a:extLst>
            </p:cNvPr>
            <p:cNvGrpSpPr/>
            <p:nvPr/>
          </p:nvGrpSpPr>
          <p:grpSpPr>
            <a:xfrm>
              <a:off x="9344510" y="4486696"/>
              <a:ext cx="3488655" cy="1466452"/>
              <a:chOff x="0" y="0"/>
              <a:chExt cx="993138" cy="417464"/>
            </a:xfrm>
          </p:grpSpPr>
          <p:sp>
            <p:nvSpPr>
              <p:cNvPr id="81" name="Freeform 21">
                <a:extLst>
                  <a:ext uri="{FF2B5EF4-FFF2-40B4-BE49-F238E27FC236}">
                    <a16:creationId xmlns:a16="http://schemas.microsoft.com/office/drawing/2014/main" id="{BAB6A6AA-DA11-12D0-1D13-A105F30D996A}"/>
                  </a:ext>
                </a:extLst>
              </p:cNvPr>
              <p:cNvSpPr/>
              <p:nvPr/>
            </p:nvSpPr>
            <p:spPr>
              <a:xfrm>
                <a:off x="0" y="0"/>
                <a:ext cx="993138" cy="417464"/>
              </a:xfrm>
              <a:custGeom>
                <a:avLst/>
                <a:gdLst/>
                <a:ahLst/>
                <a:cxnLst/>
                <a:rect l="l" t="t" r="r" b="b"/>
                <a:pathLst>
                  <a:path w="993138" h="417464">
                    <a:moveTo>
                      <a:pt x="86548" y="0"/>
                    </a:moveTo>
                    <a:lnTo>
                      <a:pt x="906591" y="0"/>
                    </a:lnTo>
                    <a:cubicBezTo>
                      <a:pt x="929545" y="0"/>
                      <a:pt x="951558" y="9118"/>
                      <a:pt x="967789" y="25349"/>
                    </a:cubicBezTo>
                    <a:cubicBezTo>
                      <a:pt x="984020" y="41580"/>
                      <a:pt x="993138" y="63594"/>
                      <a:pt x="993138" y="86548"/>
                    </a:cubicBezTo>
                    <a:lnTo>
                      <a:pt x="993138" y="330917"/>
                    </a:lnTo>
                    <a:cubicBezTo>
                      <a:pt x="993138" y="353871"/>
                      <a:pt x="984020" y="375884"/>
                      <a:pt x="967789" y="392115"/>
                    </a:cubicBezTo>
                    <a:cubicBezTo>
                      <a:pt x="951558" y="408346"/>
                      <a:pt x="929545" y="417464"/>
                      <a:pt x="906591" y="417464"/>
                    </a:cubicBezTo>
                    <a:lnTo>
                      <a:pt x="86548" y="417464"/>
                    </a:lnTo>
                    <a:cubicBezTo>
                      <a:pt x="63594" y="417464"/>
                      <a:pt x="41580" y="408346"/>
                      <a:pt x="25349" y="392115"/>
                    </a:cubicBezTo>
                    <a:cubicBezTo>
                      <a:pt x="9118" y="375884"/>
                      <a:pt x="0" y="353871"/>
                      <a:pt x="0" y="330917"/>
                    </a:cubicBezTo>
                    <a:lnTo>
                      <a:pt x="0" y="86548"/>
                    </a:lnTo>
                    <a:cubicBezTo>
                      <a:pt x="0" y="63594"/>
                      <a:pt x="9118" y="41580"/>
                      <a:pt x="25349" y="25349"/>
                    </a:cubicBezTo>
                    <a:cubicBezTo>
                      <a:pt x="41580" y="9118"/>
                      <a:pt x="63594" y="0"/>
                      <a:pt x="86548" y="0"/>
                    </a:cubicBezTo>
                    <a:close/>
                  </a:path>
                </a:pathLst>
              </a:custGeom>
              <a:solidFill>
                <a:srgbClr val="182F79"/>
              </a:solidFill>
            </p:spPr>
          </p:sp>
          <p:sp>
            <p:nvSpPr>
              <p:cNvPr id="82" name="TextBox 22">
                <a:extLst>
                  <a:ext uri="{FF2B5EF4-FFF2-40B4-BE49-F238E27FC236}">
                    <a16:creationId xmlns:a16="http://schemas.microsoft.com/office/drawing/2014/main" id="{070D203C-254D-AEA7-FB87-7D7050203D2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93138" cy="4555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19"/>
                  </a:lnSpc>
                </a:pPr>
                <a:endParaRPr/>
              </a:p>
            </p:txBody>
          </p:sp>
        </p:grpSp>
        <p:grpSp>
          <p:nvGrpSpPr>
            <p:cNvPr id="71" name="Group 23">
              <a:extLst>
                <a:ext uri="{FF2B5EF4-FFF2-40B4-BE49-F238E27FC236}">
                  <a16:creationId xmlns:a16="http://schemas.microsoft.com/office/drawing/2014/main" id="{95278B82-8464-0E59-4706-CE9E2B608101}"/>
                </a:ext>
              </a:extLst>
            </p:cNvPr>
            <p:cNvGrpSpPr/>
            <p:nvPr/>
          </p:nvGrpSpPr>
          <p:grpSpPr>
            <a:xfrm rot="-10800000">
              <a:off x="9495254" y="4643932"/>
              <a:ext cx="3187168" cy="3817939"/>
              <a:chOff x="0" y="0"/>
              <a:chExt cx="660400" cy="791100"/>
            </a:xfrm>
          </p:grpSpPr>
          <p:sp>
            <p:nvSpPr>
              <p:cNvPr id="79" name="Freeform 24">
                <a:extLst>
                  <a:ext uri="{FF2B5EF4-FFF2-40B4-BE49-F238E27FC236}">
                    <a16:creationId xmlns:a16="http://schemas.microsoft.com/office/drawing/2014/main" id="{19A86BF0-F704-A3F8-9627-CCC0EC895E1F}"/>
                  </a:ext>
                </a:extLst>
              </p:cNvPr>
              <p:cNvSpPr/>
              <p:nvPr/>
            </p:nvSpPr>
            <p:spPr>
              <a:xfrm>
                <a:off x="0" y="0"/>
                <a:ext cx="660400" cy="7911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7911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020"/>
                    </a:cubicBezTo>
                    <a:lnTo>
                      <a:pt x="660400" y="735838"/>
                    </a:lnTo>
                    <a:cubicBezTo>
                      <a:pt x="660400" y="766358"/>
                      <a:pt x="635658" y="791100"/>
                      <a:pt x="605138" y="791100"/>
                    </a:cubicBezTo>
                    <a:lnTo>
                      <a:pt x="55262" y="791100"/>
                    </a:lnTo>
                    <a:cubicBezTo>
                      <a:pt x="24742" y="791100"/>
                      <a:pt x="0" y="766358"/>
                      <a:pt x="0" y="735838"/>
                    </a:cubicBezTo>
                    <a:lnTo>
                      <a:pt x="0" y="328364"/>
                    </a:lnTo>
                    <a:cubicBezTo>
                      <a:pt x="1782" y="185660"/>
                      <a:pt x="93019" y="64045"/>
                      <a:pt x="220252" y="19070"/>
                    </a:cubicBezTo>
                    <a:lnTo>
                      <a:pt x="220252" y="19070"/>
                    </a:lnTo>
                    <a:close/>
                  </a:path>
                </a:pathLst>
              </a:custGeom>
              <a:solidFill>
                <a:srgbClr val="F6F5FC"/>
              </a:solidFill>
            </p:spPr>
          </p:sp>
          <p:sp>
            <p:nvSpPr>
              <p:cNvPr id="80" name="TextBox 25">
                <a:extLst>
                  <a:ext uri="{FF2B5EF4-FFF2-40B4-BE49-F238E27FC236}">
                    <a16:creationId xmlns:a16="http://schemas.microsoft.com/office/drawing/2014/main" id="{E63AD241-B7E1-28B8-4A6B-554330D6F22F}"/>
                  </a:ext>
                </a:extLst>
              </p:cNvPr>
              <p:cNvSpPr txBox="1"/>
              <p:nvPr/>
            </p:nvSpPr>
            <p:spPr>
              <a:xfrm>
                <a:off x="0" y="88900"/>
                <a:ext cx="660400" cy="702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19"/>
                  </a:lnSpc>
                </a:pPr>
                <a:endParaRPr/>
              </a:p>
            </p:txBody>
          </p:sp>
        </p:grpSp>
        <p:grpSp>
          <p:nvGrpSpPr>
            <p:cNvPr id="72" name="Group 33">
              <a:extLst>
                <a:ext uri="{FF2B5EF4-FFF2-40B4-BE49-F238E27FC236}">
                  <a16:creationId xmlns:a16="http://schemas.microsoft.com/office/drawing/2014/main" id="{B0840091-8F09-2A11-626D-E4BC4BC986B6}"/>
                </a:ext>
              </a:extLst>
            </p:cNvPr>
            <p:cNvGrpSpPr/>
            <p:nvPr/>
          </p:nvGrpSpPr>
          <p:grpSpPr>
            <a:xfrm>
              <a:off x="10949137" y="2901188"/>
              <a:ext cx="279400" cy="701148"/>
              <a:chOff x="-3" y="-1303104"/>
              <a:chExt cx="812800" cy="2039704"/>
            </a:xfrm>
          </p:grpSpPr>
          <p:sp>
            <p:nvSpPr>
              <p:cNvPr id="77" name="Freeform 34">
                <a:extLst>
                  <a:ext uri="{FF2B5EF4-FFF2-40B4-BE49-F238E27FC236}">
                    <a16:creationId xmlns:a16="http://schemas.microsoft.com/office/drawing/2014/main" id="{14EBC0F3-BF2F-E462-CAAA-9B5275F35483}"/>
                  </a:ext>
                </a:extLst>
              </p:cNvPr>
              <p:cNvSpPr/>
              <p:nvPr/>
            </p:nvSpPr>
            <p:spPr>
              <a:xfrm>
                <a:off x="-3" y="-1303104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82F79"/>
              </a:solidFill>
            </p:spPr>
          </p:sp>
          <p:sp>
            <p:nvSpPr>
              <p:cNvPr id="78" name="TextBox 35">
                <a:extLst>
                  <a:ext uri="{FF2B5EF4-FFF2-40B4-BE49-F238E27FC236}">
                    <a16:creationId xmlns:a16="http://schemas.microsoft.com/office/drawing/2014/main" id="{8D7CFE70-4DBF-03B4-2D7A-017D59C1022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19"/>
                  </a:lnSpc>
                </a:pPr>
                <a:endParaRPr/>
              </a:p>
            </p:txBody>
          </p:sp>
        </p:grpSp>
        <p:sp>
          <p:nvSpPr>
            <p:cNvPr id="73" name="Freeform 41">
              <a:extLst>
                <a:ext uri="{FF2B5EF4-FFF2-40B4-BE49-F238E27FC236}">
                  <a16:creationId xmlns:a16="http://schemas.microsoft.com/office/drawing/2014/main" id="{437664B7-2FF3-5EF1-3300-C1B93E87A9D2}"/>
                </a:ext>
              </a:extLst>
            </p:cNvPr>
            <p:cNvSpPr/>
            <p:nvPr/>
          </p:nvSpPr>
          <p:spPr>
            <a:xfrm>
              <a:off x="10729027" y="4709821"/>
              <a:ext cx="702507" cy="702507"/>
            </a:xfrm>
            <a:custGeom>
              <a:avLst/>
              <a:gdLst/>
              <a:ahLst/>
              <a:cxnLst/>
              <a:rect l="l" t="t" r="r" b="b"/>
              <a:pathLst>
                <a:path w="702507" h="702507">
                  <a:moveTo>
                    <a:pt x="0" y="0"/>
                  </a:moveTo>
                  <a:lnTo>
                    <a:pt x="702507" y="0"/>
                  </a:lnTo>
                  <a:lnTo>
                    <a:pt x="702507" y="702507"/>
                  </a:lnTo>
                  <a:lnTo>
                    <a:pt x="0" y="702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TextBox 47">
              <a:extLst>
                <a:ext uri="{FF2B5EF4-FFF2-40B4-BE49-F238E27FC236}">
                  <a16:creationId xmlns:a16="http://schemas.microsoft.com/office/drawing/2014/main" id="{BAD91E13-F65C-EA60-C3E8-8D6D7AE7834B}"/>
                </a:ext>
              </a:extLst>
            </p:cNvPr>
            <p:cNvSpPr txBox="1"/>
            <p:nvPr/>
          </p:nvSpPr>
          <p:spPr>
            <a:xfrm>
              <a:off x="9368145" y="3390751"/>
              <a:ext cx="3488655" cy="306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9"/>
                </a:lnSpc>
                <a:spcBef>
                  <a:spcPct val="0"/>
                </a:spcBef>
              </a:pPr>
              <a:r>
                <a:rPr lang="en-US" sz="1799" b="1" dirty="0">
                  <a:solidFill>
                    <a:srgbClr val="000000"/>
                  </a:solidFill>
                  <a:latin typeface="Poppins" pitchFamily="2" charset="77"/>
                  <a:ea typeface="TT Fors Bold"/>
                  <a:cs typeface="Poppins" pitchFamily="2" charset="77"/>
                  <a:sym typeface="TT Fors Bold"/>
                </a:rPr>
                <a:t>EVALUASI MANDIRI</a:t>
              </a:r>
            </a:p>
          </p:txBody>
        </p:sp>
      </p:grpSp>
      <p:sp>
        <p:nvSpPr>
          <p:cNvPr id="83" name="TextBox 41">
            <a:extLst>
              <a:ext uri="{FF2B5EF4-FFF2-40B4-BE49-F238E27FC236}">
                <a16:creationId xmlns:a16="http://schemas.microsoft.com/office/drawing/2014/main" id="{06CE2AEA-F0AB-0C91-CB62-DE650CD6CF78}"/>
              </a:ext>
            </a:extLst>
          </p:cNvPr>
          <p:cNvSpPr txBox="1"/>
          <p:nvPr/>
        </p:nvSpPr>
        <p:spPr>
          <a:xfrm>
            <a:off x="7364642" y="346174"/>
            <a:ext cx="1021189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b="1" dirty="0">
                <a:solidFill>
                  <a:srgbClr val="182F79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PENGEMBANGAN JDIH( 10 )</a:t>
            </a:r>
          </a:p>
        </p:txBody>
      </p:sp>
      <p:sp>
        <p:nvSpPr>
          <p:cNvPr id="84" name="TextBox 42">
            <a:extLst>
              <a:ext uri="{FF2B5EF4-FFF2-40B4-BE49-F238E27FC236}">
                <a16:creationId xmlns:a16="http://schemas.microsoft.com/office/drawing/2014/main" id="{9DE5634C-9F8D-E556-933E-2724AD3090DD}"/>
              </a:ext>
            </a:extLst>
          </p:cNvPr>
          <p:cNvSpPr txBox="1"/>
          <p:nvPr/>
        </p:nvSpPr>
        <p:spPr>
          <a:xfrm>
            <a:off x="5419595" y="320996"/>
            <a:ext cx="7050994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5400"/>
              </a:lnSpc>
            </a:pPr>
            <a:r>
              <a:rPr lang="en-US" sz="4500" b="1" dirty="0">
                <a:solidFill>
                  <a:srgbClr val="301F98"/>
                </a:solidFill>
                <a:latin typeface="Poppins" pitchFamily="2" charset="77"/>
                <a:ea typeface="Proxima Nova Bold"/>
                <a:cs typeface="Poppins" pitchFamily="2" charset="77"/>
                <a:sym typeface="Proxima Nova Bold"/>
              </a:rPr>
              <a:t>Var 4:</a:t>
            </a:r>
            <a:endParaRPr lang="en-US" sz="4500" b="1" u="none" strike="noStrike" dirty="0">
              <a:solidFill>
                <a:srgbClr val="301F98"/>
              </a:solidFill>
              <a:latin typeface="Poppins" pitchFamily="2" charset="77"/>
              <a:ea typeface="Proxima Nova Bold"/>
              <a:cs typeface="Poppins" pitchFamily="2" charset="77"/>
              <a:sym typeface="Proxima Nova Bold"/>
            </a:endParaRPr>
          </a:p>
        </p:txBody>
      </p:sp>
      <p:sp>
        <p:nvSpPr>
          <p:cNvPr id="88" name="Freeform 18">
            <a:extLst>
              <a:ext uri="{FF2B5EF4-FFF2-40B4-BE49-F238E27FC236}">
                <a16:creationId xmlns:a16="http://schemas.microsoft.com/office/drawing/2014/main" id="{AC77EABD-6E54-6C4C-5CC8-78FDEB076728}"/>
              </a:ext>
            </a:extLst>
          </p:cNvPr>
          <p:cNvSpPr/>
          <p:nvPr/>
        </p:nvSpPr>
        <p:spPr>
          <a:xfrm>
            <a:off x="11135085" y="5414951"/>
            <a:ext cx="3187168" cy="3817939"/>
          </a:xfrm>
          <a:custGeom>
            <a:avLst/>
            <a:gdLst/>
            <a:ahLst/>
            <a:cxnLst/>
            <a:rect l="l" t="t" r="r" b="b"/>
            <a:pathLst>
              <a:path w="660400" h="791100">
                <a:moveTo>
                  <a:pt x="220252" y="19070"/>
                </a:moveTo>
                <a:cubicBezTo>
                  <a:pt x="254000" y="7556"/>
                  <a:pt x="292600" y="0"/>
                  <a:pt x="330378" y="0"/>
                </a:cubicBezTo>
                <a:cubicBezTo>
                  <a:pt x="368157" y="0"/>
                  <a:pt x="404509" y="6476"/>
                  <a:pt x="438009" y="17990"/>
                </a:cubicBezTo>
                <a:cubicBezTo>
                  <a:pt x="438723" y="18350"/>
                  <a:pt x="439435" y="18350"/>
                  <a:pt x="440148" y="18710"/>
                </a:cubicBezTo>
                <a:cubicBezTo>
                  <a:pt x="565955" y="64765"/>
                  <a:pt x="658618" y="186379"/>
                  <a:pt x="660400" y="328020"/>
                </a:cubicBezTo>
                <a:lnTo>
                  <a:pt x="660400" y="735838"/>
                </a:lnTo>
                <a:cubicBezTo>
                  <a:pt x="660400" y="766358"/>
                  <a:pt x="635658" y="791100"/>
                  <a:pt x="605138" y="791100"/>
                </a:cubicBezTo>
                <a:lnTo>
                  <a:pt x="55262" y="791100"/>
                </a:lnTo>
                <a:cubicBezTo>
                  <a:pt x="24742" y="791100"/>
                  <a:pt x="0" y="766358"/>
                  <a:pt x="0" y="735838"/>
                </a:cubicBezTo>
                <a:lnTo>
                  <a:pt x="0" y="328364"/>
                </a:lnTo>
                <a:cubicBezTo>
                  <a:pt x="1782" y="185660"/>
                  <a:pt x="93019" y="64045"/>
                  <a:pt x="220252" y="19070"/>
                </a:cubicBezTo>
                <a:lnTo>
                  <a:pt x="220252" y="19070"/>
                </a:lnTo>
                <a:close/>
              </a:path>
            </a:pathLst>
          </a:custGeom>
          <a:solidFill>
            <a:srgbClr val="F6F5FC"/>
          </a:solidFill>
        </p:spPr>
      </p:sp>
      <p:sp>
        <p:nvSpPr>
          <p:cNvPr id="89" name="Freeform 18">
            <a:extLst>
              <a:ext uri="{FF2B5EF4-FFF2-40B4-BE49-F238E27FC236}">
                <a16:creationId xmlns:a16="http://schemas.microsoft.com/office/drawing/2014/main" id="{CC173F33-FD63-2463-F7A2-B8F3B2C69AA2}"/>
              </a:ext>
            </a:extLst>
          </p:cNvPr>
          <p:cNvSpPr/>
          <p:nvPr/>
        </p:nvSpPr>
        <p:spPr>
          <a:xfrm>
            <a:off x="3890494" y="5546210"/>
            <a:ext cx="3187168" cy="1600289"/>
          </a:xfrm>
          <a:custGeom>
            <a:avLst/>
            <a:gdLst/>
            <a:ahLst/>
            <a:cxnLst/>
            <a:rect l="l" t="t" r="r" b="b"/>
            <a:pathLst>
              <a:path w="660400" h="791100">
                <a:moveTo>
                  <a:pt x="220252" y="19070"/>
                </a:moveTo>
                <a:cubicBezTo>
                  <a:pt x="254000" y="7556"/>
                  <a:pt x="292600" y="0"/>
                  <a:pt x="330378" y="0"/>
                </a:cubicBezTo>
                <a:cubicBezTo>
                  <a:pt x="368157" y="0"/>
                  <a:pt x="404509" y="6476"/>
                  <a:pt x="438009" y="17990"/>
                </a:cubicBezTo>
                <a:cubicBezTo>
                  <a:pt x="438723" y="18350"/>
                  <a:pt x="439435" y="18350"/>
                  <a:pt x="440148" y="18710"/>
                </a:cubicBezTo>
                <a:cubicBezTo>
                  <a:pt x="565955" y="64765"/>
                  <a:pt x="658618" y="186379"/>
                  <a:pt x="660400" y="328020"/>
                </a:cubicBezTo>
                <a:lnTo>
                  <a:pt x="660400" y="735838"/>
                </a:lnTo>
                <a:cubicBezTo>
                  <a:pt x="660400" y="766358"/>
                  <a:pt x="635658" y="791100"/>
                  <a:pt x="605138" y="791100"/>
                </a:cubicBezTo>
                <a:lnTo>
                  <a:pt x="55262" y="791100"/>
                </a:lnTo>
                <a:cubicBezTo>
                  <a:pt x="24742" y="791100"/>
                  <a:pt x="0" y="766358"/>
                  <a:pt x="0" y="735838"/>
                </a:cubicBezTo>
                <a:lnTo>
                  <a:pt x="0" y="328364"/>
                </a:lnTo>
                <a:cubicBezTo>
                  <a:pt x="1782" y="185660"/>
                  <a:pt x="93019" y="64045"/>
                  <a:pt x="220252" y="19070"/>
                </a:cubicBezTo>
                <a:lnTo>
                  <a:pt x="220252" y="19070"/>
                </a:lnTo>
                <a:close/>
              </a:path>
            </a:pathLst>
          </a:custGeom>
          <a:solidFill>
            <a:srgbClr val="F6F5FC"/>
          </a:solidFill>
        </p:spPr>
      </p:sp>
      <p:sp>
        <p:nvSpPr>
          <p:cNvPr id="92" name="Freeform 66">
            <a:extLst>
              <a:ext uri="{FF2B5EF4-FFF2-40B4-BE49-F238E27FC236}">
                <a16:creationId xmlns:a16="http://schemas.microsoft.com/office/drawing/2014/main" id="{934C90BF-26BF-9979-F610-F9CB47883E00}"/>
              </a:ext>
            </a:extLst>
          </p:cNvPr>
          <p:cNvSpPr>
            <a:spLocks noChangeAspect="1"/>
          </p:cNvSpPr>
          <p:nvPr/>
        </p:nvSpPr>
        <p:spPr>
          <a:xfrm>
            <a:off x="527080" y="6780887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3" name="Freeform 7">
            <a:extLst>
              <a:ext uri="{FF2B5EF4-FFF2-40B4-BE49-F238E27FC236}">
                <a16:creationId xmlns:a16="http://schemas.microsoft.com/office/drawing/2014/main" id="{455DF344-EB79-1968-A7DA-29D159637B4B}"/>
              </a:ext>
            </a:extLst>
          </p:cNvPr>
          <p:cNvSpPr/>
          <p:nvPr/>
        </p:nvSpPr>
        <p:spPr>
          <a:xfrm>
            <a:off x="12443007" y="3220138"/>
            <a:ext cx="733729" cy="702507"/>
          </a:xfrm>
          <a:custGeom>
            <a:avLst/>
            <a:gdLst/>
            <a:ahLst/>
            <a:cxnLst/>
            <a:rect l="l" t="t" r="r" b="b"/>
            <a:pathLst>
              <a:path w="584858" h="584858">
                <a:moveTo>
                  <a:pt x="0" y="0"/>
                </a:moveTo>
                <a:lnTo>
                  <a:pt x="584858" y="0"/>
                </a:lnTo>
                <a:lnTo>
                  <a:pt x="584858" y="584858"/>
                </a:lnTo>
                <a:lnTo>
                  <a:pt x="0" y="5848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3" name="Freeform 66">
            <a:extLst>
              <a:ext uri="{FF2B5EF4-FFF2-40B4-BE49-F238E27FC236}">
                <a16:creationId xmlns:a16="http://schemas.microsoft.com/office/drawing/2014/main" id="{AE137F55-BE6E-45E3-F0C3-36082009A154}"/>
              </a:ext>
            </a:extLst>
          </p:cNvPr>
          <p:cNvSpPr>
            <a:spLocks noChangeAspect="1"/>
          </p:cNvSpPr>
          <p:nvPr/>
        </p:nvSpPr>
        <p:spPr>
          <a:xfrm>
            <a:off x="4064914" y="5323730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6" name="Freeform 66">
            <a:extLst>
              <a:ext uri="{FF2B5EF4-FFF2-40B4-BE49-F238E27FC236}">
                <a16:creationId xmlns:a16="http://schemas.microsoft.com/office/drawing/2014/main" id="{E937D7C1-FD6B-7CBA-0AD8-666C1D922B92}"/>
              </a:ext>
            </a:extLst>
          </p:cNvPr>
          <p:cNvSpPr>
            <a:spLocks noChangeAspect="1"/>
          </p:cNvSpPr>
          <p:nvPr/>
        </p:nvSpPr>
        <p:spPr>
          <a:xfrm>
            <a:off x="8447897" y="6592717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9" name="Freeform 66">
            <a:extLst>
              <a:ext uri="{FF2B5EF4-FFF2-40B4-BE49-F238E27FC236}">
                <a16:creationId xmlns:a16="http://schemas.microsoft.com/office/drawing/2014/main" id="{D3CBFE48-8E65-6096-E744-88BAFA7E79E8}"/>
              </a:ext>
            </a:extLst>
          </p:cNvPr>
          <p:cNvSpPr>
            <a:spLocks noChangeAspect="1"/>
          </p:cNvSpPr>
          <p:nvPr/>
        </p:nvSpPr>
        <p:spPr>
          <a:xfrm>
            <a:off x="11239065" y="6442851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0" name="Freeform 64">
            <a:extLst>
              <a:ext uri="{FF2B5EF4-FFF2-40B4-BE49-F238E27FC236}">
                <a16:creationId xmlns:a16="http://schemas.microsoft.com/office/drawing/2014/main" id="{35BF4358-4B06-F423-541B-88C0C7A0BB45}"/>
              </a:ext>
            </a:extLst>
          </p:cNvPr>
          <p:cNvSpPr>
            <a:spLocks noChangeAspect="1"/>
          </p:cNvSpPr>
          <p:nvPr/>
        </p:nvSpPr>
        <p:spPr>
          <a:xfrm>
            <a:off x="14821662" y="4510127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2" name="Freeform 66">
            <a:extLst>
              <a:ext uri="{FF2B5EF4-FFF2-40B4-BE49-F238E27FC236}">
                <a16:creationId xmlns:a16="http://schemas.microsoft.com/office/drawing/2014/main" id="{CB0F5A91-7F15-C6C8-5071-32F0220269E5}"/>
              </a:ext>
            </a:extLst>
          </p:cNvPr>
          <p:cNvSpPr>
            <a:spLocks noChangeAspect="1"/>
          </p:cNvSpPr>
          <p:nvPr/>
        </p:nvSpPr>
        <p:spPr>
          <a:xfrm>
            <a:off x="14819152" y="5738074"/>
            <a:ext cx="792000" cy="272250"/>
          </a:xfrm>
          <a:custGeom>
            <a:avLst/>
            <a:gdLst/>
            <a:ahLst/>
            <a:cxnLst/>
            <a:rect l="l" t="t" r="r" b="b"/>
            <a:pathLst>
              <a:path w="1338008" h="459940">
                <a:moveTo>
                  <a:pt x="0" y="0"/>
                </a:moveTo>
                <a:lnTo>
                  <a:pt x="1338008" y="0"/>
                </a:lnTo>
                <a:lnTo>
                  <a:pt x="1338008" y="459940"/>
                </a:lnTo>
                <a:lnTo>
                  <a:pt x="0" y="45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3" name="TextBox 49">
            <a:extLst>
              <a:ext uri="{FF2B5EF4-FFF2-40B4-BE49-F238E27FC236}">
                <a16:creationId xmlns:a16="http://schemas.microsoft.com/office/drawing/2014/main" id="{271EC4B2-B385-A294-F90C-0B734F014B53}"/>
              </a:ext>
            </a:extLst>
          </p:cNvPr>
          <p:cNvSpPr txBox="1"/>
          <p:nvPr/>
        </p:nvSpPr>
        <p:spPr>
          <a:xfrm>
            <a:off x="530782" y="7108696"/>
            <a:ext cx="292116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Tetap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erlu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secara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konsisten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menyediakan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layanan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informasi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hukum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secara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1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on-site </a:t>
            </a:r>
            <a:r>
              <a:rPr lang="en-ID" sz="1600" b="0" i="1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sesuai</a:t>
            </a:r>
            <a:r>
              <a:rPr lang="en-ID" sz="1600" b="0" i="1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1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standar</a:t>
            </a:r>
            <a:r>
              <a:rPr lang="en-ID" sz="1600" b="0" i="1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1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pedoman</a:t>
            </a:r>
            <a:r>
              <a:rPr lang="en-ID" sz="1600" b="0" i="1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.</a:t>
            </a:r>
            <a:endParaRPr lang="en-US" sz="1600" dirty="0">
              <a:solidFill>
                <a:srgbClr val="000000"/>
              </a:solidFill>
              <a:latin typeface="Poppins" pitchFamily="2" charset="77"/>
              <a:ea typeface="TT Fors"/>
              <a:cs typeface="Poppins" pitchFamily="2" charset="77"/>
              <a:sym typeface="TT Fors"/>
            </a:endParaRPr>
          </a:p>
        </p:txBody>
      </p:sp>
      <p:sp>
        <p:nvSpPr>
          <p:cNvPr id="124" name="TextBox 49">
            <a:extLst>
              <a:ext uri="{FF2B5EF4-FFF2-40B4-BE49-F238E27FC236}">
                <a16:creationId xmlns:a16="http://schemas.microsoft.com/office/drawing/2014/main" id="{1214CCF1-7EA3-14B6-FCB2-BFFA8A684F06}"/>
              </a:ext>
            </a:extLst>
          </p:cNvPr>
          <p:cNvSpPr txBox="1"/>
          <p:nvPr/>
        </p:nvSpPr>
        <p:spPr>
          <a:xfrm>
            <a:off x="4410765" y="4114589"/>
            <a:ext cx="2569040" cy="1084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Telah </a:t>
            </a:r>
            <a:r>
              <a:rPr lang="en-ID" sz="12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emiliki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peraturan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terjemahan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yang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disahkan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DJPP di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tahun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pelaporan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dan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telah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diolah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dalam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website JDIH</a:t>
            </a:r>
            <a:endParaRPr lang="en-US" sz="1000" dirty="0">
              <a:solidFill>
                <a:srgbClr val="000000"/>
              </a:solidFill>
              <a:latin typeface="Poppins" pitchFamily="2" charset="77"/>
              <a:ea typeface="TT Fors"/>
              <a:cs typeface="Poppins" pitchFamily="2" charset="77"/>
              <a:sym typeface="TT Fors"/>
            </a:endParaRPr>
          </a:p>
        </p:txBody>
      </p:sp>
      <p:sp>
        <p:nvSpPr>
          <p:cNvPr id="126" name="TextBox 49">
            <a:extLst>
              <a:ext uri="{FF2B5EF4-FFF2-40B4-BE49-F238E27FC236}">
                <a16:creationId xmlns:a16="http://schemas.microsoft.com/office/drawing/2014/main" id="{0E66215E-D0DA-6510-26DF-7D7FBA4E08B9}"/>
              </a:ext>
            </a:extLst>
          </p:cNvPr>
          <p:cNvSpPr txBox="1"/>
          <p:nvPr/>
        </p:nvSpPr>
        <p:spPr>
          <a:xfrm>
            <a:off x="4108018" y="5687671"/>
            <a:ext cx="28813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Tetap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erlu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secara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konsisten</a:t>
            </a:r>
            <a:r>
              <a:rPr lang="en-ID" sz="16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me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lakukan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penerjemahan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terhadap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koleksi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peraturan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di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setiap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tahun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pelaporan</a:t>
            </a:r>
            <a:r>
              <a:rPr lang="en-ID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. </a:t>
            </a:r>
            <a:endParaRPr lang="en-US" sz="1600" dirty="0">
              <a:solidFill>
                <a:srgbClr val="000000"/>
              </a:solidFill>
              <a:latin typeface="Poppins" pitchFamily="2" charset="77"/>
              <a:ea typeface="TT Fors"/>
              <a:cs typeface="Poppins" pitchFamily="2" charset="77"/>
              <a:sym typeface="TT Fors"/>
            </a:endParaRPr>
          </a:p>
        </p:txBody>
      </p:sp>
      <p:sp>
        <p:nvSpPr>
          <p:cNvPr id="127" name="TextBox 49">
            <a:extLst>
              <a:ext uri="{FF2B5EF4-FFF2-40B4-BE49-F238E27FC236}">
                <a16:creationId xmlns:a16="http://schemas.microsoft.com/office/drawing/2014/main" id="{3405BE72-65B1-7582-A980-BAA3AF3F1032}"/>
              </a:ext>
            </a:extLst>
          </p:cNvPr>
          <p:cNvSpPr txBox="1"/>
          <p:nvPr/>
        </p:nvSpPr>
        <p:spPr>
          <a:xfrm>
            <a:off x="7956056" y="3861603"/>
            <a:ext cx="2789752" cy="241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ID" sz="14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elum </a:t>
            </a:r>
            <a:r>
              <a:rPr lang="en-ID" sz="1400" dirty="0" err="1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elakukan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pengembangan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aplikasi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yang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mendukung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pemanfaatan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JDIH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dengan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mengimplementasikan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AI, </a:t>
            </a:r>
            <a:r>
              <a:rPr lang="en-ID" sz="1400" spc="75" dirty="0" err="1">
                <a:solidFill>
                  <a:srgbClr val="00003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Tersedianya</a:t>
            </a:r>
            <a:r>
              <a:rPr lang="en-ID" sz="1400" spc="-40" dirty="0">
                <a:solidFill>
                  <a:srgbClr val="00003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1400" spc="140" dirty="0" err="1">
                <a:solidFill>
                  <a:srgbClr val="00003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layanan</a:t>
            </a:r>
            <a:r>
              <a:rPr lang="en-ID" sz="1400" spc="-35" dirty="0">
                <a:solidFill>
                  <a:srgbClr val="00003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1400" spc="55" dirty="0">
                <a:solidFill>
                  <a:srgbClr val="00003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proses</a:t>
            </a:r>
            <a:r>
              <a:rPr lang="en-ID" sz="1400" spc="-35" dirty="0">
                <a:solidFill>
                  <a:srgbClr val="00003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1400" spc="95" dirty="0" err="1">
                <a:solidFill>
                  <a:srgbClr val="00003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pembentukan</a:t>
            </a:r>
            <a:r>
              <a:rPr lang="en-ID" sz="1400" spc="-35" dirty="0">
                <a:solidFill>
                  <a:srgbClr val="00003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1400" dirty="0">
                <a:solidFill>
                  <a:srgbClr val="00003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PUU</a:t>
            </a:r>
            <a:r>
              <a:rPr lang="en-ID" sz="1400" spc="-35" dirty="0">
                <a:solidFill>
                  <a:srgbClr val="00003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1400" spc="165" dirty="0" err="1">
                <a:solidFill>
                  <a:srgbClr val="00003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dalam</a:t>
            </a:r>
            <a:r>
              <a:rPr lang="en-ID" sz="1400" spc="-40" dirty="0">
                <a:solidFill>
                  <a:srgbClr val="00003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1400" dirty="0">
                <a:solidFill>
                  <a:srgbClr val="00003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JDIH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keamanan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website (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menerapkan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SSL, MFA, dan ITSA) dan survey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kepuasan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masyarakat</a:t>
            </a:r>
            <a:r>
              <a:rPr lang="en-ID" sz="14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en-US" sz="1400" dirty="0">
              <a:solidFill>
                <a:srgbClr val="000000"/>
              </a:solidFill>
              <a:latin typeface="Poppins" panose="00000500000000000000" pitchFamily="2" charset="0"/>
              <a:ea typeface="TT Fors"/>
              <a:cs typeface="Poppins" panose="00000500000000000000" pitchFamily="2" charset="0"/>
              <a:sym typeface="TT Fors"/>
            </a:endParaRPr>
          </a:p>
        </p:txBody>
      </p:sp>
      <p:sp>
        <p:nvSpPr>
          <p:cNvPr id="128" name="TextBox 49">
            <a:extLst>
              <a:ext uri="{FF2B5EF4-FFF2-40B4-BE49-F238E27FC236}">
                <a16:creationId xmlns:a16="http://schemas.microsoft.com/office/drawing/2014/main" id="{E4704F69-512F-08E5-7FDA-C32754FEE1B1}"/>
              </a:ext>
            </a:extLst>
          </p:cNvPr>
          <p:cNvSpPr txBox="1"/>
          <p:nvPr/>
        </p:nvSpPr>
        <p:spPr>
          <a:xfrm>
            <a:off x="7551569" y="6937756"/>
            <a:ext cx="3282028" cy="2846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Perlu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merencanakan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pengembangan</a:t>
            </a:r>
            <a:r>
              <a:rPr lang="en-ID" sz="14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aplikasi</a:t>
            </a:r>
            <a:r>
              <a:rPr lang="en-ID" sz="14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yang </a:t>
            </a:r>
            <a:r>
              <a:rPr lang="en-ID" sz="14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mendukung</a:t>
            </a:r>
            <a:r>
              <a:rPr lang="en-ID" sz="14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pemanfaatan</a:t>
            </a:r>
            <a:r>
              <a:rPr lang="en-ID" sz="14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JDIH </a:t>
            </a:r>
            <a:r>
              <a:rPr lang="en-ID" sz="1400" b="0" i="0" u="none" strike="noStrike" dirty="0" err="1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seperti</a:t>
            </a:r>
            <a:r>
              <a:rPr lang="en-ID" sz="14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</a:p>
          <a:p>
            <a:pPr marL="228600" indent="-228600">
              <a:spcBef>
                <a:spcPct val="0"/>
              </a:spcBef>
              <a:buFont typeface="+mj-lt"/>
              <a:buAutoNum type="arabicPeriod"/>
            </a:pPr>
            <a:r>
              <a:rPr lang="es-ES" sz="1400" dirty="0" err="1">
                <a:latin typeface="Poppins" panose="00000500000000000000" pitchFamily="2" charset="0"/>
                <a:cs typeface="Poppins" panose="00000500000000000000" pitchFamily="2" charset="0"/>
              </a:rPr>
              <a:t>Penggunaan</a:t>
            </a:r>
            <a:r>
              <a:rPr lang="es-ES" sz="1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ES" sz="1400" dirty="0" err="1">
                <a:latin typeface="Poppins" panose="00000500000000000000" pitchFamily="2" charset="0"/>
                <a:cs typeface="Poppins" panose="00000500000000000000" pitchFamily="2" charset="0"/>
              </a:rPr>
              <a:t>kecerdasan</a:t>
            </a:r>
            <a:r>
              <a:rPr lang="es-ES" sz="1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ES" sz="1400" dirty="0" err="1">
                <a:latin typeface="Poppins" panose="00000500000000000000" pitchFamily="2" charset="0"/>
                <a:cs typeface="Poppins" panose="00000500000000000000" pitchFamily="2" charset="0"/>
              </a:rPr>
              <a:t>buatan</a:t>
            </a:r>
            <a:r>
              <a:rPr lang="es-ES" sz="1400" dirty="0">
                <a:latin typeface="Poppins" panose="00000500000000000000" pitchFamily="2" charset="0"/>
                <a:cs typeface="Poppins" panose="00000500000000000000" pitchFamily="2" charset="0"/>
              </a:rPr>
              <a:t> (</a:t>
            </a:r>
            <a:r>
              <a:rPr lang="es-ES" sz="1400" i="1" dirty="0">
                <a:latin typeface="Poppins" panose="00000500000000000000" pitchFamily="2" charset="0"/>
                <a:cs typeface="Poppins" panose="00000500000000000000" pitchFamily="2" charset="0"/>
              </a:rPr>
              <a:t>Artificial </a:t>
            </a:r>
            <a:r>
              <a:rPr lang="es-ES" sz="1400" i="1" dirty="0" err="1">
                <a:latin typeface="Poppins" panose="00000500000000000000" pitchFamily="2" charset="0"/>
                <a:cs typeface="Poppins" panose="00000500000000000000" pitchFamily="2" charset="0"/>
              </a:rPr>
              <a:t>Intelegence</a:t>
            </a:r>
            <a:r>
              <a:rPr lang="es-ES" sz="1400" dirty="0"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</a:p>
          <a:p>
            <a:pPr marL="228600" indent="-228600">
              <a:spcBef>
                <a:spcPct val="0"/>
              </a:spcBef>
              <a:buFont typeface="+mj-lt"/>
              <a:buAutoNum type="arabicPeriod"/>
            </a:pPr>
            <a:r>
              <a:rPr lang="en-ID" sz="1400" dirty="0" err="1">
                <a:latin typeface="Poppins" panose="00000500000000000000" pitchFamily="2" charset="0"/>
                <a:cs typeface="Poppins" panose="00000500000000000000" pitchFamily="2" charset="0"/>
              </a:rPr>
              <a:t>Tersedianya</a:t>
            </a:r>
            <a:r>
              <a:rPr lang="en-ID" sz="1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D" sz="1400" dirty="0" err="1">
                <a:latin typeface="Poppins" panose="00000500000000000000" pitchFamily="2" charset="0"/>
                <a:cs typeface="Poppins" panose="00000500000000000000" pitchFamily="2" charset="0"/>
              </a:rPr>
              <a:t>layanan</a:t>
            </a:r>
            <a:r>
              <a:rPr lang="en-ID" sz="1400" dirty="0">
                <a:latin typeface="Poppins" panose="00000500000000000000" pitchFamily="2" charset="0"/>
                <a:cs typeface="Poppins" panose="00000500000000000000" pitchFamily="2" charset="0"/>
              </a:rPr>
              <a:t> proses </a:t>
            </a:r>
            <a:r>
              <a:rPr lang="en-ID" sz="1400" dirty="0" err="1">
                <a:latin typeface="Poppins" panose="00000500000000000000" pitchFamily="2" charset="0"/>
                <a:cs typeface="Poppins" panose="00000500000000000000" pitchFamily="2" charset="0"/>
              </a:rPr>
              <a:t>pembentukan</a:t>
            </a:r>
            <a:r>
              <a:rPr lang="en-ID" sz="1400" dirty="0">
                <a:latin typeface="Poppins" panose="00000500000000000000" pitchFamily="2" charset="0"/>
                <a:cs typeface="Poppins" panose="00000500000000000000" pitchFamily="2" charset="0"/>
              </a:rPr>
              <a:t> PUU </a:t>
            </a:r>
            <a:r>
              <a:rPr lang="en-ID" sz="1400" dirty="0" err="1">
                <a:latin typeface="Poppins" panose="00000500000000000000" pitchFamily="2" charset="0"/>
                <a:cs typeface="Poppins" panose="00000500000000000000" pitchFamily="2" charset="0"/>
              </a:rPr>
              <a:t>dalam</a:t>
            </a:r>
            <a:r>
              <a:rPr lang="en-ID" sz="1400" dirty="0">
                <a:latin typeface="Poppins" panose="00000500000000000000" pitchFamily="2" charset="0"/>
                <a:cs typeface="Poppins" panose="00000500000000000000" pitchFamily="2" charset="0"/>
              </a:rPr>
              <a:t> JDIH; dan/</a:t>
            </a:r>
            <a:r>
              <a:rPr lang="en-ID" sz="1400" dirty="0" err="1">
                <a:latin typeface="Poppins" panose="00000500000000000000" pitchFamily="2" charset="0"/>
                <a:cs typeface="Poppins" panose="00000500000000000000" pitchFamily="2" charset="0"/>
              </a:rPr>
              <a:t>atau</a:t>
            </a:r>
            <a:endParaRPr lang="en-ID" sz="1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28600" indent="-228600">
              <a:spcBef>
                <a:spcPct val="0"/>
              </a:spcBef>
              <a:buFont typeface="+mj-lt"/>
              <a:buAutoNum type="arabicPeriod"/>
            </a:pPr>
            <a:r>
              <a:rPr lang="en-ID" sz="1400" dirty="0" err="1">
                <a:solidFill>
                  <a:srgbClr val="000000"/>
                </a:solidFill>
                <a:latin typeface="Poppins" panose="00000500000000000000" pitchFamily="2" charset="0"/>
                <a:ea typeface="TT Fors"/>
                <a:cs typeface="Poppins" panose="00000500000000000000" pitchFamily="2" charset="0"/>
                <a:sym typeface="TT Fors"/>
              </a:rPr>
              <a:t>Implementasi</a:t>
            </a:r>
            <a:r>
              <a:rPr lang="en-ID" sz="1400" dirty="0">
                <a:solidFill>
                  <a:srgbClr val="000000"/>
                </a:solidFill>
                <a:latin typeface="Poppins" panose="00000500000000000000" pitchFamily="2" charset="0"/>
                <a:ea typeface="TT Fors"/>
                <a:cs typeface="Poppins" panose="00000500000000000000" pitchFamily="2" charset="0"/>
                <a:sym typeface="TT Fors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Poppins" panose="00000500000000000000" pitchFamily="2" charset="0"/>
                <a:ea typeface="TT Fors"/>
                <a:cs typeface="Poppins" panose="00000500000000000000" pitchFamily="2" charset="0"/>
                <a:sym typeface="TT Fors"/>
              </a:rPr>
              <a:t>keamanan</a:t>
            </a:r>
            <a:r>
              <a:rPr lang="en-ID" sz="1400" dirty="0">
                <a:solidFill>
                  <a:srgbClr val="000000"/>
                </a:solidFill>
                <a:latin typeface="Poppins" panose="00000500000000000000" pitchFamily="2" charset="0"/>
                <a:ea typeface="TT Fors"/>
                <a:cs typeface="Poppins" panose="00000500000000000000" pitchFamily="2" charset="0"/>
                <a:sym typeface="TT Fors"/>
              </a:rPr>
              <a:t> website JDIH </a:t>
            </a:r>
            <a:r>
              <a:rPr lang="en-ID" sz="1400" dirty="0" err="1">
                <a:solidFill>
                  <a:srgbClr val="000000"/>
                </a:solidFill>
                <a:latin typeface="Poppins" panose="00000500000000000000" pitchFamily="2" charset="0"/>
                <a:ea typeface="TT Fors"/>
                <a:cs typeface="Poppins" panose="00000500000000000000" pitchFamily="2" charset="0"/>
                <a:sym typeface="TT Fors"/>
              </a:rPr>
              <a:t>dengan</a:t>
            </a:r>
            <a:r>
              <a:rPr lang="en-ID" sz="1400" dirty="0">
                <a:solidFill>
                  <a:srgbClr val="000000"/>
                </a:solidFill>
                <a:latin typeface="Poppins" panose="00000500000000000000" pitchFamily="2" charset="0"/>
                <a:ea typeface="TT Fors"/>
                <a:cs typeface="Poppins" panose="00000500000000000000" pitchFamily="2" charset="0"/>
                <a:sym typeface="TT Fors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Poppins" panose="00000500000000000000" pitchFamily="2" charset="0"/>
                <a:ea typeface="TT Fors"/>
                <a:cs typeface="Poppins" panose="00000500000000000000" pitchFamily="2" charset="0"/>
                <a:sym typeface="TT Fors"/>
              </a:rPr>
              <a:t>menerapkan</a:t>
            </a:r>
            <a:r>
              <a:rPr lang="en-ID" sz="1400" dirty="0">
                <a:solidFill>
                  <a:srgbClr val="000000"/>
                </a:solidFill>
                <a:latin typeface="Poppins" panose="00000500000000000000" pitchFamily="2" charset="0"/>
                <a:ea typeface="TT Fors"/>
                <a:cs typeface="Poppins" panose="00000500000000000000" pitchFamily="2" charset="0"/>
                <a:sym typeface="TT Fors"/>
              </a:rPr>
              <a:t> SSL, MFA, Information;</a:t>
            </a:r>
          </a:p>
          <a:p>
            <a:pPr marL="228600" indent="-228600">
              <a:spcBef>
                <a:spcPct val="0"/>
              </a:spcBef>
              <a:buFont typeface="+mj-lt"/>
              <a:buAutoNum type="arabicPeriod"/>
            </a:pPr>
            <a:r>
              <a:rPr lang="en-ID" sz="1400" dirty="0">
                <a:latin typeface="Poppins" panose="00000500000000000000" pitchFamily="2" charset="0"/>
                <a:cs typeface="Poppins" panose="00000500000000000000" pitchFamily="2" charset="0"/>
              </a:rPr>
              <a:t>Survey </a:t>
            </a:r>
            <a:r>
              <a:rPr lang="en-ID" sz="1400" dirty="0" err="1">
                <a:latin typeface="Poppins" panose="00000500000000000000" pitchFamily="2" charset="0"/>
                <a:cs typeface="Poppins" panose="00000500000000000000" pitchFamily="2" charset="0"/>
              </a:rPr>
              <a:t>Kepuasan</a:t>
            </a:r>
            <a:r>
              <a:rPr lang="en-ID" sz="1400" dirty="0">
                <a:latin typeface="Poppins" panose="00000500000000000000" pitchFamily="2" charset="0"/>
                <a:cs typeface="Poppins" panose="00000500000000000000" pitchFamily="2" charset="0"/>
              </a:rPr>
              <a:t> Masyaraka</a:t>
            </a:r>
            <a:r>
              <a:rPr lang="en-ID" sz="1600" dirty="0">
                <a:latin typeface="Poppins" panose="00000500000000000000" pitchFamily="2" charset="0"/>
                <a:cs typeface="Poppins" panose="00000500000000000000" pitchFamily="2" charset="0"/>
              </a:rPr>
              <a:t>t . </a:t>
            </a:r>
            <a:endParaRPr lang="en-ID" sz="1600" dirty="0">
              <a:solidFill>
                <a:srgbClr val="000000"/>
              </a:solidFill>
              <a:latin typeface="Poppins" panose="00000500000000000000" pitchFamily="2" charset="0"/>
              <a:ea typeface="TT Fors"/>
              <a:cs typeface="Poppins" panose="00000500000000000000" pitchFamily="2" charset="0"/>
              <a:sym typeface="TT Fors"/>
            </a:endParaRPr>
          </a:p>
        </p:txBody>
      </p:sp>
      <p:sp>
        <p:nvSpPr>
          <p:cNvPr id="129" name="TextBox 49">
            <a:extLst>
              <a:ext uri="{FF2B5EF4-FFF2-40B4-BE49-F238E27FC236}">
                <a16:creationId xmlns:a16="http://schemas.microsoft.com/office/drawing/2014/main" id="{2F46DFAA-002E-4A17-1EE5-59CB7760F41D}"/>
              </a:ext>
            </a:extLst>
          </p:cNvPr>
          <p:cNvSpPr txBox="1"/>
          <p:nvPr/>
        </p:nvSpPr>
        <p:spPr>
          <a:xfrm>
            <a:off x="11484654" y="4424083"/>
            <a:ext cx="264922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Website JDIH </a:t>
            </a:r>
            <a:r>
              <a:rPr lang="en-ID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belum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menyediakan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fitur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aksesibilitas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bagi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penyandang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disabilitas</a:t>
            </a:r>
            <a:r>
              <a:rPr lang="en-ID" sz="1200" b="1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.</a:t>
            </a:r>
            <a:endParaRPr lang="en-US" sz="700" dirty="0">
              <a:solidFill>
                <a:srgbClr val="000000"/>
              </a:solidFill>
              <a:latin typeface="Poppins" pitchFamily="2" charset="77"/>
              <a:ea typeface="TT Fors"/>
              <a:cs typeface="Poppins" pitchFamily="2" charset="77"/>
              <a:sym typeface="TT Fors"/>
            </a:endParaRPr>
          </a:p>
        </p:txBody>
      </p:sp>
      <p:sp>
        <p:nvSpPr>
          <p:cNvPr id="130" name="TextBox 49">
            <a:extLst>
              <a:ext uri="{FF2B5EF4-FFF2-40B4-BE49-F238E27FC236}">
                <a16:creationId xmlns:a16="http://schemas.microsoft.com/office/drawing/2014/main" id="{43EA2FA9-CC92-BAA4-9058-EF9B36C8E655}"/>
              </a:ext>
            </a:extLst>
          </p:cNvPr>
          <p:cNvSpPr txBox="1"/>
          <p:nvPr/>
        </p:nvSpPr>
        <p:spPr>
          <a:xfrm>
            <a:off x="11293833" y="6743209"/>
            <a:ext cx="2961491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Perlu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enyediakan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layanan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informasi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lbagi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penyandang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disabilitas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memastikan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seluruh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layanan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informasi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diakses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secara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optimal oleh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penyandang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disabilitas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.</a:t>
            </a:r>
            <a:endParaRPr lang="en-US" dirty="0">
              <a:solidFill>
                <a:srgbClr val="000000"/>
              </a:solidFill>
              <a:latin typeface="Poppins" pitchFamily="2" charset="77"/>
              <a:ea typeface="TT Fors"/>
              <a:cs typeface="Poppins" pitchFamily="2" charset="77"/>
              <a:sym typeface="TT Fors"/>
            </a:endParaRPr>
          </a:p>
        </p:txBody>
      </p:sp>
      <p:sp>
        <p:nvSpPr>
          <p:cNvPr id="131" name="TextBox 49">
            <a:extLst>
              <a:ext uri="{FF2B5EF4-FFF2-40B4-BE49-F238E27FC236}">
                <a16:creationId xmlns:a16="http://schemas.microsoft.com/office/drawing/2014/main" id="{59856524-A8B5-EC7D-9F4F-F92899B4CABD}"/>
              </a:ext>
            </a:extLst>
          </p:cNvPr>
          <p:cNvSpPr txBox="1"/>
          <p:nvPr/>
        </p:nvSpPr>
        <p:spPr>
          <a:xfrm>
            <a:off x="15216934" y="4467577"/>
            <a:ext cx="2649229" cy="804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ID" sz="12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elah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melaporkan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evaluasi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mandiri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pengelolaan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JDIH di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lingkungan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Kalimanta</a:t>
            </a:r>
            <a:r>
              <a:rPr lang="en-ID" sz="12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n Timur </a:t>
            </a:r>
            <a:endParaRPr lang="en-US" sz="700" dirty="0">
              <a:solidFill>
                <a:srgbClr val="000000"/>
              </a:solidFill>
              <a:latin typeface="Poppins" pitchFamily="2" charset="77"/>
              <a:ea typeface="TT Fors"/>
              <a:cs typeface="Poppins" pitchFamily="2" charset="77"/>
              <a:sym typeface="TT Fors"/>
            </a:endParaRPr>
          </a:p>
        </p:txBody>
      </p:sp>
      <p:sp>
        <p:nvSpPr>
          <p:cNvPr id="133" name="TextBox 49">
            <a:extLst>
              <a:ext uri="{FF2B5EF4-FFF2-40B4-BE49-F238E27FC236}">
                <a16:creationId xmlns:a16="http://schemas.microsoft.com/office/drawing/2014/main" id="{E1064CF6-90EC-1FF4-A6D9-7B9F52B2B622}"/>
              </a:ext>
            </a:extLst>
          </p:cNvPr>
          <p:cNvSpPr txBox="1"/>
          <p:nvPr/>
        </p:nvSpPr>
        <p:spPr>
          <a:xfrm>
            <a:off x="14890375" y="6050261"/>
            <a:ext cx="2946391" cy="1084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Perlu</a:t>
            </a:r>
            <a:r>
              <a:rPr lang="en-ID" sz="1200" b="0" i="0" u="none" strike="noStrike" dirty="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b="0" i="0" u="none" strike="noStrike" dirty="0" err="1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m</a:t>
            </a:r>
            <a:r>
              <a:rPr lang="en-ID" sz="12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enyusun</a:t>
            </a:r>
            <a:r>
              <a:rPr lang="en-ID" sz="12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laporan</a:t>
            </a:r>
            <a:r>
              <a:rPr lang="en-ID" sz="12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evaluasi</a:t>
            </a:r>
            <a:r>
              <a:rPr lang="en-ID" sz="12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mandiri</a:t>
            </a:r>
            <a:r>
              <a:rPr lang="en-ID" sz="12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sesuai</a:t>
            </a:r>
            <a:r>
              <a:rPr lang="en-ID" sz="12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6 </a:t>
            </a:r>
            <a:r>
              <a:rPr lang="en-ID" sz="12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aspek</a:t>
            </a:r>
            <a:r>
              <a:rPr lang="en-ID" sz="12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pengelolaan</a:t>
            </a:r>
            <a:r>
              <a:rPr lang="en-ID" sz="12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JDIH </a:t>
            </a:r>
            <a:r>
              <a:rPr lang="en-ID" sz="12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sesuai</a:t>
            </a:r>
            <a:r>
              <a:rPr lang="en-ID" sz="12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Perpres</a:t>
            </a:r>
            <a:r>
              <a:rPr lang="en-ID" sz="12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33/2012 </a:t>
            </a:r>
            <a:r>
              <a:rPr lang="en-ID" sz="12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secara</a:t>
            </a:r>
            <a:r>
              <a:rPr lang="en-ID" sz="12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berkala</a:t>
            </a:r>
            <a:r>
              <a:rPr lang="en-ID" sz="12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dan </a:t>
            </a:r>
            <a:r>
              <a:rPr lang="en-ID" sz="12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sistematis</a:t>
            </a:r>
            <a:r>
              <a:rPr lang="en-ID" sz="12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.</a:t>
            </a:r>
            <a:endParaRPr lang="en-US" sz="1200" dirty="0">
              <a:solidFill>
                <a:srgbClr val="000000"/>
              </a:solidFill>
              <a:latin typeface="Poppins" pitchFamily="2" charset="77"/>
              <a:ea typeface="TT Fors"/>
              <a:cs typeface="Poppins" pitchFamily="2" charset="77"/>
              <a:sym typeface="TT Fors"/>
            </a:endParaRPr>
          </a:p>
        </p:txBody>
      </p:sp>
      <p:sp>
        <p:nvSpPr>
          <p:cNvPr id="51" name="Freeform 65">
            <a:extLst>
              <a:ext uri="{FF2B5EF4-FFF2-40B4-BE49-F238E27FC236}">
                <a16:creationId xmlns:a16="http://schemas.microsoft.com/office/drawing/2014/main" id="{DA886E14-1FDC-A8CC-F958-CB1967276C1F}"/>
              </a:ext>
            </a:extLst>
          </p:cNvPr>
          <p:cNvSpPr>
            <a:spLocks noChangeAspect="1"/>
          </p:cNvSpPr>
          <p:nvPr/>
        </p:nvSpPr>
        <p:spPr>
          <a:xfrm>
            <a:off x="11562481" y="4083718"/>
            <a:ext cx="291693" cy="291693"/>
          </a:xfrm>
          <a:custGeom>
            <a:avLst/>
            <a:gdLst/>
            <a:ahLst/>
            <a:cxnLst/>
            <a:rect l="l" t="t" r="r" b="b"/>
            <a:pathLst>
              <a:path w="1401993" h="1401993">
                <a:moveTo>
                  <a:pt x="0" y="0"/>
                </a:moveTo>
                <a:lnTo>
                  <a:pt x="1401992" y="0"/>
                </a:lnTo>
                <a:lnTo>
                  <a:pt x="1401992" y="1401992"/>
                </a:lnTo>
                <a:lnTo>
                  <a:pt x="0" y="14019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53" name="Freeform 64">
            <a:extLst>
              <a:ext uri="{FF2B5EF4-FFF2-40B4-BE49-F238E27FC236}">
                <a16:creationId xmlns:a16="http://schemas.microsoft.com/office/drawing/2014/main" id="{0473F5FE-0A61-3340-D95A-DE1D797D67AE}"/>
              </a:ext>
            </a:extLst>
          </p:cNvPr>
          <p:cNvSpPr>
            <a:spLocks noChangeAspect="1"/>
          </p:cNvSpPr>
          <p:nvPr/>
        </p:nvSpPr>
        <p:spPr>
          <a:xfrm>
            <a:off x="4001413" y="4185171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65">
            <a:extLst>
              <a:ext uri="{FF2B5EF4-FFF2-40B4-BE49-F238E27FC236}">
                <a16:creationId xmlns:a16="http://schemas.microsoft.com/office/drawing/2014/main" id="{D8F5F176-7D77-2234-7305-23EECC59F282}"/>
              </a:ext>
            </a:extLst>
          </p:cNvPr>
          <p:cNvSpPr>
            <a:spLocks noChangeAspect="1"/>
          </p:cNvSpPr>
          <p:nvPr/>
        </p:nvSpPr>
        <p:spPr>
          <a:xfrm>
            <a:off x="7625375" y="3737716"/>
            <a:ext cx="291693" cy="291693"/>
          </a:xfrm>
          <a:custGeom>
            <a:avLst/>
            <a:gdLst/>
            <a:ahLst/>
            <a:cxnLst/>
            <a:rect l="l" t="t" r="r" b="b"/>
            <a:pathLst>
              <a:path w="1401993" h="1401993">
                <a:moveTo>
                  <a:pt x="0" y="0"/>
                </a:moveTo>
                <a:lnTo>
                  <a:pt x="1401992" y="0"/>
                </a:lnTo>
                <a:lnTo>
                  <a:pt x="1401992" y="1401992"/>
                </a:lnTo>
                <a:lnTo>
                  <a:pt x="0" y="14019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5" name="Freeform 64">
            <a:extLst>
              <a:ext uri="{FF2B5EF4-FFF2-40B4-BE49-F238E27FC236}">
                <a16:creationId xmlns:a16="http://schemas.microsoft.com/office/drawing/2014/main" id="{0C87D6B2-0A57-B99E-1C8B-480AFF144514}"/>
              </a:ext>
            </a:extLst>
          </p:cNvPr>
          <p:cNvSpPr>
            <a:spLocks noChangeAspect="1"/>
          </p:cNvSpPr>
          <p:nvPr/>
        </p:nvSpPr>
        <p:spPr>
          <a:xfrm>
            <a:off x="412262" y="4424083"/>
            <a:ext cx="324000" cy="303473"/>
          </a:xfrm>
          <a:custGeom>
            <a:avLst/>
            <a:gdLst/>
            <a:ahLst/>
            <a:cxnLst/>
            <a:rect l="l" t="t" r="r" b="b"/>
            <a:pathLst>
              <a:path w="1347540" h="1345856">
                <a:moveTo>
                  <a:pt x="0" y="0"/>
                </a:moveTo>
                <a:lnTo>
                  <a:pt x="1347540" y="0"/>
                </a:lnTo>
                <a:lnTo>
                  <a:pt x="1347540" y="1345855"/>
                </a:lnTo>
                <a:lnTo>
                  <a:pt x="0" y="13458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E5707-B43C-161D-BD25-869C1A223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">
            <a:extLst>
              <a:ext uri="{FF2B5EF4-FFF2-40B4-BE49-F238E27FC236}">
                <a16:creationId xmlns:a16="http://schemas.microsoft.com/office/drawing/2014/main" id="{2A4AF4F4-B5F9-3B77-F92E-159710B5E9C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FEF49905-36E8-B72F-19CD-112A3A2D2FF9}"/>
              </a:ext>
            </a:extLst>
          </p:cNvPr>
          <p:cNvSpPr/>
          <p:nvPr/>
        </p:nvSpPr>
        <p:spPr>
          <a:xfrm rot="-5400000">
            <a:off x="3932547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12888" r="-12888"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A175D7E-1891-C657-8A45-A6E89661733F}"/>
              </a:ext>
            </a:extLst>
          </p:cNvPr>
          <p:cNvSpPr/>
          <p:nvPr/>
        </p:nvSpPr>
        <p:spPr>
          <a:xfrm>
            <a:off x="980762" y="1882073"/>
            <a:ext cx="3093250" cy="2868989"/>
          </a:xfrm>
          <a:custGeom>
            <a:avLst/>
            <a:gdLst/>
            <a:ahLst/>
            <a:cxnLst/>
            <a:rect l="l" t="t" r="r" b="b"/>
            <a:pathLst>
              <a:path w="3093250" h="2868989">
                <a:moveTo>
                  <a:pt x="0" y="0"/>
                </a:moveTo>
                <a:lnTo>
                  <a:pt x="3093250" y="0"/>
                </a:lnTo>
                <a:lnTo>
                  <a:pt x="3093250" y="2868989"/>
                </a:lnTo>
                <a:lnTo>
                  <a:pt x="0" y="28689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ACA45E8-F257-EA4E-BCAF-5F05D41A7CCA}"/>
              </a:ext>
            </a:extLst>
          </p:cNvPr>
          <p:cNvSpPr/>
          <p:nvPr/>
        </p:nvSpPr>
        <p:spPr>
          <a:xfrm>
            <a:off x="5149137" y="1882073"/>
            <a:ext cx="3093250" cy="2868989"/>
          </a:xfrm>
          <a:custGeom>
            <a:avLst/>
            <a:gdLst/>
            <a:ahLst/>
            <a:cxnLst/>
            <a:rect l="l" t="t" r="r" b="b"/>
            <a:pathLst>
              <a:path w="3093250" h="2868989">
                <a:moveTo>
                  <a:pt x="0" y="0"/>
                </a:moveTo>
                <a:lnTo>
                  <a:pt x="3093250" y="0"/>
                </a:lnTo>
                <a:lnTo>
                  <a:pt x="3093250" y="2868989"/>
                </a:lnTo>
                <a:lnTo>
                  <a:pt x="0" y="28689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BD1C937-FF41-81A4-7E9A-788D04F4B84E}"/>
              </a:ext>
            </a:extLst>
          </p:cNvPr>
          <p:cNvSpPr/>
          <p:nvPr/>
        </p:nvSpPr>
        <p:spPr>
          <a:xfrm>
            <a:off x="1659635" y="2412507"/>
            <a:ext cx="2047875" cy="2047875"/>
          </a:xfrm>
          <a:custGeom>
            <a:avLst/>
            <a:gdLst/>
            <a:ahLst/>
            <a:cxnLst/>
            <a:rect l="l" t="t" r="r" b="b"/>
            <a:pathLst>
              <a:path w="2047875" h="2047875">
                <a:moveTo>
                  <a:pt x="0" y="0"/>
                </a:moveTo>
                <a:lnTo>
                  <a:pt x="2047875" y="0"/>
                </a:lnTo>
                <a:lnTo>
                  <a:pt x="2047875" y="2047875"/>
                </a:lnTo>
                <a:lnTo>
                  <a:pt x="0" y="2047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C2A06616-B276-0E04-0994-6A1283B316D2}"/>
              </a:ext>
            </a:extLst>
          </p:cNvPr>
          <p:cNvGrpSpPr/>
          <p:nvPr/>
        </p:nvGrpSpPr>
        <p:grpSpPr>
          <a:xfrm>
            <a:off x="1659635" y="2412507"/>
            <a:ext cx="1735504" cy="1735504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B5F9570-DC6A-C161-FB30-DC1A8DD355C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rgbClr val="3C5679"/>
              </a:solidFill>
              <a:prstDash val="solid"/>
              <a:miter/>
            </a:ln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3DD6EAF-2421-C62D-E4CA-232DCB85FB0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3016BC4A-0FF9-DCAB-ABC2-16B83F9C2157}"/>
              </a:ext>
            </a:extLst>
          </p:cNvPr>
          <p:cNvSpPr/>
          <p:nvPr/>
        </p:nvSpPr>
        <p:spPr>
          <a:xfrm>
            <a:off x="5828010" y="2412507"/>
            <a:ext cx="2047875" cy="2047875"/>
          </a:xfrm>
          <a:custGeom>
            <a:avLst/>
            <a:gdLst/>
            <a:ahLst/>
            <a:cxnLst/>
            <a:rect l="l" t="t" r="r" b="b"/>
            <a:pathLst>
              <a:path w="2047875" h="2047875">
                <a:moveTo>
                  <a:pt x="0" y="0"/>
                </a:moveTo>
                <a:lnTo>
                  <a:pt x="2047875" y="0"/>
                </a:lnTo>
                <a:lnTo>
                  <a:pt x="2047875" y="2047875"/>
                </a:lnTo>
                <a:lnTo>
                  <a:pt x="0" y="2047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15CB03B7-F93D-30A9-C0CC-53EEC87A2C6F}"/>
              </a:ext>
            </a:extLst>
          </p:cNvPr>
          <p:cNvGrpSpPr/>
          <p:nvPr/>
        </p:nvGrpSpPr>
        <p:grpSpPr>
          <a:xfrm>
            <a:off x="5828010" y="2412507"/>
            <a:ext cx="1735504" cy="1735504"/>
            <a:chOff x="0" y="0"/>
            <a:chExt cx="812800" cy="8128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E664844-CE50-1505-BA74-FADAA6E2C82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rgbClr val="514B6B"/>
              </a:solidFill>
              <a:prstDash val="solid"/>
              <a:miter/>
            </a:ln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D2E4234C-6A15-E6FE-EA68-A3344A35801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AutoShape 13">
            <a:extLst>
              <a:ext uri="{FF2B5EF4-FFF2-40B4-BE49-F238E27FC236}">
                <a16:creationId xmlns:a16="http://schemas.microsoft.com/office/drawing/2014/main" id="{375AC153-04ED-DB0C-FEA9-B9CE8CEC276B}"/>
              </a:ext>
            </a:extLst>
          </p:cNvPr>
          <p:cNvSpPr/>
          <p:nvPr/>
        </p:nvSpPr>
        <p:spPr>
          <a:xfrm flipH="1">
            <a:off x="999812" y="3674550"/>
            <a:ext cx="0" cy="4361281"/>
          </a:xfrm>
          <a:prstGeom prst="line">
            <a:avLst/>
          </a:prstGeom>
          <a:ln w="47625" cap="flat">
            <a:solidFill>
              <a:srgbClr val="3C5679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D08C066D-ECAC-5F66-7346-2FE8E4730DD8}"/>
              </a:ext>
            </a:extLst>
          </p:cNvPr>
          <p:cNvSpPr/>
          <p:nvPr/>
        </p:nvSpPr>
        <p:spPr>
          <a:xfrm flipH="1">
            <a:off x="5168187" y="3674550"/>
            <a:ext cx="0" cy="4361281"/>
          </a:xfrm>
          <a:prstGeom prst="line">
            <a:avLst/>
          </a:prstGeom>
          <a:ln w="47625" cap="flat">
            <a:solidFill>
              <a:srgbClr val="514B6B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4B869BE1-2332-28DE-817B-CE8D46FBF688}"/>
              </a:ext>
            </a:extLst>
          </p:cNvPr>
          <p:cNvSpPr/>
          <p:nvPr/>
        </p:nvSpPr>
        <p:spPr>
          <a:xfrm>
            <a:off x="9392537" y="1882073"/>
            <a:ext cx="3093250" cy="2868989"/>
          </a:xfrm>
          <a:custGeom>
            <a:avLst/>
            <a:gdLst/>
            <a:ahLst/>
            <a:cxnLst/>
            <a:rect l="l" t="t" r="r" b="b"/>
            <a:pathLst>
              <a:path w="3093250" h="2868989">
                <a:moveTo>
                  <a:pt x="0" y="0"/>
                </a:moveTo>
                <a:lnTo>
                  <a:pt x="3093250" y="0"/>
                </a:lnTo>
                <a:lnTo>
                  <a:pt x="3093250" y="2868989"/>
                </a:lnTo>
                <a:lnTo>
                  <a:pt x="0" y="28689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EA8712A-AE9B-29DE-F14E-605915569AB9}"/>
              </a:ext>
            </a:extLst>
          </p:cNvPr>
          <p:cNvSpPr/>
          <p:nvPr/>
        </p:nvSpPr>
        <p:spPr>
          <a:xfrm>
            <a:off x="10071410" y="2412507"/>
            <a:ext cx="2047875" cy="2047875"/>
          </a:xfrm>
          <a:custGeom>
            <a:avLst/>
            <a:gdLst/>
            <a:ahLst/>
            <a:cxnLst/>
            <a:rect l="l" t="t" r="r" b="b"/>
            <a:pathLst>
              <a:path w="2047875" h="2047875">
                <a:moveTo>
                  <a:pt x="0" y="0"/>
                </a:moveTo>
                <a:lnTo>
                  <a:pt x="2047875" y="0"/>
                </a:lnTo>
                <a:lnTo>
                  <a:pt x="2047875" y="2047875"/>
                </a:lnTo>
                <a:lnTo>
                  <a:pt x="0" y="2047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0978486F-28A3-0829-3417-0C822E489899}"/>
              </a:ext>
            </a:extLst>
          </p:cNvPr>
          <p:cNvGrpSpPr/>
          <p:nvPr/>
        </p:nvGrpSpPr>
        <p:grpSpPr>
          <a:xfrm>
            <a:off x="10071410" y="2412507"/>
            <a:ext cx="1735504" cy="1735504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F9CDEB3-6342-6B41-6831-14FBC6E843D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rgbClr val="6F5875"/>
              </a:solidFill>
              <a:prstDash val="solid"/>
              <a:miter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1635B0DC-54D9-DEC6-0AE7-7C8ADBC72A8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AutoShape 20">
            <a:extLst>
              <a:ext uri="{FF2B5EF4-FFF2-40B4-BE49-F238E27FC236}">
                <a16:creationId xmlns:a16="http://schemas.microsoft.com/office/drawing/2014/main" id="{A16D5F8B-DD57-E3D9-45B8-2ABD5EA53A7D}"/>
              </a:ext>
            </a:extLst>
          </p:cNvPr>
          <p:cNvSpPr/>
          <p:nvPr/>
        </p:nvSpPr>
        <p:spPr>
          <a:xfrm>
            <a:off x="9411587" y="3674550"/>
            <a:ext cx="0" cy="4361281"/>
          </a:xfrm>
          <a:prstGeom prst="line">
            <a:avLst/>
          </a:prstGeom>
          <a:ln w="47625" cap="flat">
            <a:solidFill>
              <a:srgbClr val="6F5875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861739C6-7B24-BAE5-8A04-A3946EB71EE1}"/>
              </a:ext>
            </a:extLst>
          </p:cNvPr>
          <p:cNvSpPr/>
          <p:nvPr/>
        </p:nvSpPr>
        <p:spPr>
          <a:xfrm>
            <a:off x="13358506" y="1805088"/>
            <a:ext cx="3093250" cy="2868989"/>
          </a:xfrm>
          <a:custGeom>
            <a:avLst/>
            <a:gdLst/>
            <a:ahLst/>
            <a:cxnLst/>
            <a:rect l="l" t="t" r="r" b="b"/>
            <a:pathLst>
              <a:path w="3093250" h="2868989">
                <a:moveTo>
                  <a:pt x="0" y="0"/>
                </a:moveTo>
                <a:lnTo>
                  <a:pt x="3093250" y="0"/>
                </a:lnTo>
                <a:lnTo>
                  <a:pt x="3093250" y="2868989"/>
                </a:lnTo>
                <a:lnTo>
                  <a:pt x="0" y="28689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91257AD5-44D4-91C0-E356-F9E4C51919DF}"/>
              </a:ext>
            </a:extLst>
          </p:cNvPr>
          <p:cNvSpPr/>
          <p:nvPr/>
        </p:nvSpPr>
        <p:spPr>
          <a:xfrm>
            <a:off x="14414810" y="2412507"/>
            <a:ext cx="2047875" cy="2047875"/>
          </a:xfrm>
          <a:custGeom>
            <a:avLst/>
            <a:gdLst/>
            <a:ahLst/>
            <a:cxnLst/>
            <a:rect l="l" t="t" r="r" b="b"/>
            <a:pathLst>
              <a:path w="2047875" h="2047875">
                <a:moveTo>
                  <a:pt x="0" y="0"/>
                </a:moveTo>
                <a:lnTo>
                  <a:pt x="2047875" y="0"/>
                </a:lnTo>
                <a:lnTo>
                  <a:pt x="2047875" y="2047875"/>
                </a:lnTo>
                <a:lnTo>
                  <a:pt x="0" y="2047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7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670676BA-7606-4740-AB04-92AF3A5FDE24}"/>
              </a:ext>
            </a:extLst>
          </p:cNvPr>
          <p:cNvGrpSpPr/>
          <p:nvPr/>
        </p:nvGrpSpPr>
        <p:grpSpPr>
          <a:xfrm>
            <a:off x="14414810" y="2642872"/>
            <a:ext cx="1735504" cy="1735504"/>
            <a:chOff x="0" y="0"/>
            <a:chExt cx="812800" cy="812800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17872CBF-8BF0-4558-7317-10BBFA90308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rgbClr val="7D5252"/>
              </a:solidFill>
              <a:prstDash val="solid"/>
              <a:miter/>
            </a:ln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DEEE5CB-E0F9-6066-F26B-1237B8EF1F6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AutoShape 26">
            <a:extLst>
              <a:ext uri="{FF2B5EF4-FFF2-40B4-BE49-F238E27FC236}">
                <a16:creationId xmlns:a16="http://schemas.microsoft.com/office/drawing/2014/main" id="{AFD157D5-75CF-1FA3-D8D1-2CC27E56497D}"/>
              </a:ext>
            </a:extLst>
          </p:cNvPr>
          <p:cNvSpPr/>
          <p:nvPr/>
        </p:nvSpPr>
        <p:spPr>
          <a:xfrm>
            <a:off x="13358507" y="3583946"/>
            <a:ext cx="0" cy="4361281"/>
          </a:xfrm>
          <a:prstGeom prst="line">
            <a:avLst/>
          </a:prstGeom>
          <a:ln w="47625" cap="flat">
            <a:solidFill>
              <a:srgbClr val="7D5252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85CEBAA5-3250-6F9B-07EF-95F2B13548DF}"/>
              </a:ext>
            </a:extLst>
          </p:cNvPr>
          <p:cNvGrpSpPr/>
          <p:nvPr/>
        </p:nvGrpSpPr>
        <p:grpSpPr>
          <a:xfrm>
            <a:off x="558202" y="7594221"/>
            <a:ext cx="883221" cy="883221"/>
            <a:chOff x="0" y="0"/>
            <a:chExt cx="812800" cy="812800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F73494BD-C9DB-6FD4-4BE0-8D1B42A49D7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5679"/>
            </a:solidFill>
          </p:spPr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B01E46F1-2922-6C5E-1802-14021DB0F88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9"/>
                </a:lnSpc>
              </a:pPr>
              <a:r>
                <a:rPr lang="en-US" sz="2399">
                  <a:solidFill>
                    <a:srgbClr val="FFFFFF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01</a:t>
              </a:r>
            </a:p>
          </p:txBody>
        </p:sp>
      </p:grpSp>
      <p:grpSp>
        <p:nvGrpSpPr>
          <p:cNvPr id="36" name="Group 36">
            <a:extLst>
              <a:ext uri="{FF2B5EF4-FFF2-40B4-BE49-F238E27FC236}">
                <a16:creationId xmlns:a16="http://schemas.microsoft.com/office/drawing/2014/main" id="{F6F551DD-CEB2-7A39-430D-55895E9A0735}"/>
              </a:ext>
            </a:extLst>
          </p:cNvPr>
          <p:cNvGrpSpPr/>
          <p:nvPr/>
        </p:nvGrpSpPr>
        <p:grpSpPr>
          <a:xfrm>
            <a:off x="4707527" y="7594221"/>
            <a:ext cx="883221" cy="883221"/>
            <a:chOff x="0" y="0"/>
            <a:chExt cx="812800" cy="81280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BD26A545-DB23-6CCF-20C0-7496BE8BF53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4B6B"/>
            </a:solidFill>
          </p:spPr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B038F94F-D7D1-9CF0-5412-4BD7DB633EBD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9"/>
                </a:lnSpc>
              </a:pPr>
              <a:r>
                <a:rPr lang="en-US" sz="2399">
                  <a:solidFill>
                    <a:srgbClr val="FFFFFF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02</a:t>
              </a:r>
            </a:p>
          </p:txBody>
        </p:sp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7352E38A-7028-EC44-9B3C-F8BFE9DFFF5D}"/>
              </a:ext>
            </a:extLst>
          </p:cNvPr>
          <p:cNvGrpSpPr/>
          <p:nvPr/>
        </p:nvGrpSpPr>
        <p:grpSpPr>
          <a:xfrm>
            <a:off x="8931647" y="7594221"/>
            <a:ext cx="883221" cy="883221"/>
            <a:chOff x="0" y="0"/>
            <a:chExt cx="812800" cy="812800"/>
          </a:xfrm>
        </p:grpSpPr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54A3DBE8-4547-D070-F561-FF821336B32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5875"/>
            </a:solidFill>
          </p:spPr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A1E92C18-1C6D-206E-BCF6-7F5773B217F8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9"/>
                </a:lnSpc>
              </a:pPr>
              <a:r>
                <a:rPr lang="en-US" sz="2399">
                  <a:solidFill>
                    <a:srgbClr val="FFFFFF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03</a:t>
              </a:r>
            </a:p>
          </p:txBody>
        </p: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262506CD-8FDC-9F8A-01B1-1BB80CC9C109}"/>
              </a:ext>
            </a:extLst>
          </p:cNvPr>
          <p:cNvGrpSpPr/>
          <p:nvPr/>
        </p:nvGrpSpPr>
        <p:grpSpPr>
          <a:xfrm>
            <a:off x="12916896" y="7753182"/>
            <a:ext cx="883221" cy="883221"/>
            <a:chOff x="0" y="0"/>
            <a:chExt cx="812800" cy="812800"/>
          </a:xfrm>
        </p:grpSpPr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391E91D9-D900-4A95-FB9C-55F9CCDD80D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5252"/>
            </a:solidFill>
          </p:spPr>
        </p:sp>
        <p:sp>
          <p:nvSpPr>
            <p:cNvPr id="44" name="TextBox 44">
              <a:extLst>
                <a:ext uri="{FF2B5EF4-FFF2-40B4-BE49-F238E27FC236}">
                  <a16:creationId xmlns:a16="http://schemas.microsoft.com/office/drawing/2014/main" id="{60FD28CB-A37A-D7CC-4F72-4921EC66C863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9"/>
                </a:lnSpc>
              </a:pPr>
              <a:r>
                <a:rPr lang="en-US" sz="2399">
                  <a:solidFill>
                    <a:srgbClr val="FFFFFF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04</a:t>
              </a:r>
            </a:p>
          </p:txBody>
        </p:sp>
      </p:grpSp>
      <p:sp>
        <p:nvSpPr>
          <p:cNvPr id="48" name="Freeform 48">
            <a:extLst>
              <a:ext uri="{FF2B5EF4-FFF2-40B4-BE49-F238E27FC236}">
                <a16:creationId xmlns:a16="http://schemas.microsoft.com/office/drawing/2014/main" id="{3C008F1F-1A3C-737C-1E73-67CE10826497}"/>
              </a:ext>
            </a:extLst>
          </p:cNvPr>
          <p:cNvSpPr/>
          <p:nvPr/>
        </p:nvSpPr>
        <p:spPr>
          <a:xfrm>
            <a:off x="2122575" y="2864925"/>
            <a:ext cx="809625" cy="809625"/>
          </a:xfrm>
          <a:custGeom>
            <a:avLst/>
            <a:gdLst/>
            <a:ahLst/>
            <a:cxnLst/>
            <a:rect l="l" t="t" r="r" b="b"/>
            <a:pathLst>
              <a:path w="809625" h="809625">
                <a:moveTo>
                  <a:pt x="0" y="0"/>
                </a:moveTo>
                <a:lnTo>
                  <a:pt x="809625" y="0"/>
                </a:lnTo>
                <a:lnTo>
                  <a:pt x="809625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9" name="Freeform 49">
            <a:extLst>
              <a:ext uri="{FF2B5EF4-FFF2-40B4-BE49-F238E27FC236}">
                <a16:creationId xmlns:a16="http://schemas.microsoft.com/office/drawing/2014/main" id="{0D18186A-CF15-17E3-7C76-3AF40FC1ADFE}"/>
              </a:ext>
            </a:extLst>
          </p:cNvPr>
          <p:cNvSpPr/>
          <p:nvPr/>
        </p:nvSpPr>
        <p:spPr>
          <a:xfrm>
            <a:off x="6398731" y="2875447"/>
            <a:ext cx="594062" cy="809625"/>
          </a:xfrm>
          <a:custGeom>
            <a:avLst/>
            <a:gdLst/>
            <a:ahLst/>
            <a:cxnLst/>
            <a:rect l="l" t="t" r="r" b="b"/>
            <a:pathLst>
              <a:path w="594062" h="809625">
                <a:moveTo>
                  <a:pt x="0" y="0"/>
                </a:moveTo>
                <a:lnTo>
                  <a:pt x="594062" y="0"/>
                </a:lnTo>
                <a:lnTo>
                  <a:pt x="59406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AA684EF1-B93D-743E-6B64-85C189A2E383}"/>
              </a:ext>
            </a:extLst>
          </p:cNvPr>
          <p:cNvSpPr/>
          <p:nvPr/>
        </p:nvSpPr>
        <p:spPr>
          <a:xfrm>
            <a:off x="10567747" y="2884972"/>
            <a:ext cx="742831" cy="809625"/>
          </a:xfrm>
          <a:custGeom>
            <a:avLst/>
            <a:gdLst/>
            <a:ahLst/>
            <a:cxnLst/>
            <a:rect l="l" t="t" r="r" b="b"/>
            <a:pathLst>
              <a:path w="742831" h="809625">
                <a:moveTo>
                  <a:pt x="0" y="0"/>
                </a:moveTo>
                <a:lnTo>
                  <a:pt x="742830" y="0"/>
                </a:lnTo>
                <a:lnTo>
                  <a:pt x="742830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1" name="Freeform 51">
            <a:extLst>
              <a:ext uri="{FF2B5EF4-FFF2-40B4-BE49-F238E27FC236}">
                <a16:creationId xmlns:a16="http://schemas.microsoft.com/office/drawing/2014/main" id="{E97013C0-62DF-4046-1871-505CEE7B9AD1}"/>
              </a:ext>
            </a:extLst>
          </p:cNvPr>
          <p:cNvSpPr/>
          <p:nvPr/>
        </p:nvSpPr>
        <p:spPr>
          <a:xfrm>
            <a:off x="14887274" y="2864925"/>
            <a:ext cx="809625" cy="809625"/>
          </a:xfrm>
          <a:custGeom>
            <a:avLst/>
            <a:gdLst/>
            <a:ahLst/>
            <a:cxnLst/>
            <a:rect l="l" t="t" r="r" b="b"/>
            <a:pathLst>
              <a:path w="809625" h="809625">
                <a:moveTo>
                  <a:pt x="0" y="0"/>
                </a:moveTo>
                <a:lnTo>
                  <a:pt x="809625" y="0"/>
                </a:lnTo>
                <a:lnTo>
                  <a:pt x="809625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0CED6825-E81D-862E-770C-12DE2CAB4B6F}"/>
              </a:ext>
            </a:extLst>
          </p:cNvPr>
          <p:cNvSpPr txBox="1"/>
          <p:nvPr/>
        </p:nvSpPr>
        <p:spPr>
          <a:xfrm>
            <a:off x="5426104" y="436557"/>
            <a:ext cx="11033096" cy="746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0000"/>
                </a:solidFill>
                <a:latin typeface="Poppins" pitchFamily="2" charset="77"/>
                <a:ea typeface="Helvetica World Bold"/>
                <a:cs typeface="Poppins" pitchFamily="2" charset="77"/>
                <a:sym typeface="Helvetica World Bold"/>
              </a:rPr>
              <a:t>KESIMPULAN </a:t>
            </a:r>
          </a:p>
        </p:txBody>
      </p:sp>
      <p:sp>
        <p:nvSpPr>
          <p:cNvPr id="64" name="Freeform 64">
            <a:extLst>
              <a:ext uri="{FF2B5EF4-FFF2-40B4-BE49-F238E27FC236}">
                <a16:creationId xmlns:a16="http://schemas.microsoft.com/office/drawing/2014/main" id="{2D7AA413-CD2E-9B72-B25A-7B4CDA5866B3}"/>
              </a:ext>
            </a:extLst>
          </p:cNvPr>
          <p:cNvSpPr/>
          <p:nvPr/>
        </p:nvSpPr>
        <p:spPr>
          <a:xfrm>
            <a:off x="0" y="0"/>
            <a:ext cx="10287000" cy="1378815"/>
          </a:xfrm>
          <a:custGeom>
            <a:avLst/>
            <a:gdLst/>
            <a:ahLst/>
            <a:cxnLst/>
            <a:rect l="l" t="t" r="r" b="b"/>
            <a:pathLst>
              <a:path w="10287000" h="1378815">
                <a:moveTo>
                  <a:pt x="0" y="0"/>
                </a:moveTo>
                <a:lnTo>
                  <a:pt x="10287000" y="0"/>
                </a:lnTo>
                <a:lnTo>
                  <a:pt x="10287000" y="1378815"/>
                </a:lnTo>
                <a:lnTo>
                  <a:pt x="0" y="13788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b="-832594"/>
            </a:stretch>
          </a:blipFill>
        </p:spPr>
      </p:sp>
      <p:grpSp>
        <p:nvGrpSpPr>
          <p:cNvPr id="65" name="Group 65">
            <a:extLst>
              <a:ext uri="{FF2B5EF4-FFF2-40B4-BE49-F238E27FC236}">
                <a16:creationId xmlns:a16="http://schemas.microsoft.com/office/drawing/2014/main" id="{9BA55034-DEFE-8CDD-CA31-3E246B12A581}"/>
              </a:ext>
            </a:extLst>
          </p:cNvPr>
          <p:cNvGrpSpPr/>
          <p:nvPr/>
        </p:nvGrpSpPr>
        <p:grpSpPr>
          <a:xfrm>
            <a:off x="14770759" y="9007752"/>
            <a:ext cx="3704232" cy="1594979"/>
            <a:chOff x="0" y="-755039"/>
            <a:chExt cx="4938976" cy="2126639"/>
          </a:xfrm>
        </p:grpSpPr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E975A562-B51D-0D73-CA52-D1B71222C5C4}"/>
                </a:ext>
              </a:extLst>
            </p:cNvPr>
            <p:cNvSpPr/>
            <p:nvPr/>
          </p:nvSpPr>
          <p:spPr>
            <a:xfrm>
              <a:off x="0" y="0"/>
              <a:ext cx="4689655" cy="1371600"/>
            </a:xfrm>
            <a:custGeom>
              <a:avLst/>
              <a:gdLst/>
              <a:ahLst/>
              <a:cxnLst/>
              <a:rect l="l" t="t" r="r" b="b"/>
              <a:pathLst>
                <a:path w="4689655" h="1371600">
                  <a:moveTo>
                    <a:pt x="0" y="0"/>
                  </a:moveTo>
                  <a:lnTo>
                    <a:pt x="4689655" y="0"/>
                  </a:lnTo>
                  <a:lnTo>
                    <a:pt x="46896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192473" t="-1150000"/>
              </a:stretch>
            </a:blipFill>
          </p:spPr>
        </p:sp>
        <p:grpSp>
          <p:nvGrpSpPr>
            <p:cNvPr id="67" name="Group 67">
              <a:extLst>
                <a:ext uri="{FF2B5EF4-FFF2-40B4-BE49-F238E27FC236}">
                  <a16:creationId xmlns:a16="http://schemas.microsoft.com/office/drawing/2014/main" id="{7B1AA48A-1AF7-FB2C-84AD-AF7515CB0E81}"/>
                </a:ext>
              </a:extLst>
            </p:cNvPr>
            <p:cNvGrpSpPr/>
            <p:nvPr/>
          </p:nvGrpSpPr>
          <p:grpSpPr>
            <a:xfrm>
              <a:off x="750518" y="-755039"/>
              <a:ext cx="2199978" cy="1579612"/>
              <a:chOff x="0" y="-38100"/>
              <a:chExt cx="88575" cy="63599"/>
            </a:xfrm>
          </p:grpSpPr>
          <p:sp>
            <p:nvSpPr>
              <p:cNvPr id="68" name="Freeform 68">
                <a:extLst>
                  <a:ext uri="{FF2B5EF4-FFF2-40B4-BE49-F238E27FC236}">
                    <a16:creationId xmlns:a16="http://schemas.microsoft.com/office/drawing/2014/main" id="{95FECF39-C603-B1F4-3602-78F1077B2241}"/>
                  </a:ext>
                </a:extLst>
              </p:cNvPr>
              <p:cNvSpPr/>
              <p:nvPr/>
            </p:nvSpPr>
            <p:spPr>
              <a:xfrm>
                <a:off x="0" y="0"/>
                <a:ext cx="88575" cy="25499"/>
              </a:xfrm>
              <a:custGeom>
                <a:avLst/>
                <a:gdLst/>
                <a:ahLst/>
                <a:cxnLst/>
                <a:rect l="l" t="t" r="r" b="b"/>
                <a:pathLst>
                  <a:path w="88575" h="25499">
                    <a:moveTo>
                      <a:pt x="0" y="0"/>
                    </a:moveTo>
                    <a:lnTo>
                      <a:pt x="88575" y="0"/>
                    </a:lnTo>
                    <a:lnTo>
                      <a:pt x="88575" y="25499"/>
                    </a:lnTo>
                    <a:lnTo>
                      <a:pt x="0" y="25499"/>
                    </a:lnTo>
                    <a:close/>
                  </a:path>
                </a:pathLst>
              </a:custGeom>
              <a:solidFill>
                <a:srgbClr val="19307A"/>
              </a:solidFill>
            </p:spPr>
          </p:sp>
          <p:sp>
            <p:nvSpPr>
              <p:cNvPr id="69" name="TextBox 69">
                <a:extLst>
                  <a:ext uri="{FF2B5EF4-FFF2-40B4-BE49-F238E27FC236}">
                    <a16:creationId xmlns:a16="http://schemas.microsoft.com/office/drawing/2014/main" id="{16448743-4D82-C44C-7C77-1E67DAFE7F8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8575" cy="63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0" name="TextBox 70">
              <a:extLst>
                <a:ext uri="{FF2B5EF4-FFF2-40B4-BE49-F238E27FC236}">
                  <a16:creationId xmlns:a16="http://schemas.microsoft.com/office/drawing/2014/main" id="{9390FBD5-E2CD-566A-CC2C-0CD6A64A68C3}"/>
                </a:ext>
              </a:extLst>
            </p:cNvPr>
            <p:cNvSpPr txBox="1"/>
            <p:nvPr/>
          </p:nvSpPr>
          <p:spPr>
            <a:xfrm>
              <a:off x="493117" y="246716"/>
              <a:ext cx="4445859" cy="440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@JDIHN.GO.ID</a:t>
              </a:r>
            </a:p>
          </p:txBody>
        </p:sp>
      </p:grpSp>
      <p:sp>
        <p:nvSpPr>
          <p:cNvPr id="73" name="TextBox 50">
            <a:extLst>
              <a:ext uri="{FF2B5EF4-FFF2-40B4-BE49-F238E27FC236}">
                <a16:creationId xmlns:a16="http://schemas.microsoft.com/office/drawing/2014/main" id="{36C7D6AC-9C94-2FED-BBA6-6AFFDBA8FD34}"/>
              </a:ext>
            </a:extLst>
          </p:cNvPr>
          <p:cNvSpPr txBox="1"/>
          <p:nvPr/>
        </p:nvSpPr>
        <p:spPr>
          <a:xfrm>
            <a:off x="5581475" y="5535939"/>
            <a:ext cx="3632195" cy="283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2000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Diseminasi</a:t>
            </a:r>
            <a:r>
              <a:rPr lang="en-US" sz="2000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Produk</a:t>
            </a:r>
            <a:r>
              <a:rPr lang="en-US" sz="2000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Hukum;</a:t>
            </a:r>
          </a:p>
        </p:txBody>
      </p:sp>
      <p:sp>
        <p:nvSpPr>
          <p:cNvPr id="77" name="TextBox 56">
            <a:extLst>
              <a:ext uri="{FF2B5EF4-FFF2-40B4-BE49-F238E27FC236}">
                <a16:creationId xmlns:a16="http://schemas.microsoft.com/office/drawing/2014/main" id="{27051661-CE6E-02DE-D99F-87EDA5084A38}"/>
              </a:ext>
            </a:extLst>
          </p:cNvPr>
          <p:cNvSpPr txBox="1"/>
          <p:nvPr/>
        </p:nvSpPr>
        <p:spPr>
          <a:xfrm>
            <a:off x="13949784" y="4904442"/>
            <a:ext cx="3649959" cy="3213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endParaRPr lang="en-US" sz="2000" b="1" dirty="0">
              <a:solidFill>
                <a:srgbClr val="000000"/>
              </a:solidFill>
              <a:latin typeface="Poppins" pitchFamily="2" charset="77"/>
              <a:ea typeface="Open Sans Bold"/>
              <a:cs typeface="Poppins" pitchFamily="2" charset="77"/>
              <a:sym typeface="Open Sans Bold"/>
            </a:endParaRPr>
          </a:p>
          <a:p>
            <a:pPr algn="l">
              <a:lnSpc>
                <a:spcPts val="2800"/>
              </a:lnSpc>
            </a:pPr>
            <a:r>
              <a:rPr lang="en-US" sz="2000" b="1" dirty="0" err="1">
                <a:solidFill>
                  <a:srgbClr val="000000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Pengembangan</a:t>
            </a:r>
            <a:r>
              <a:rPr lang="en-US" sz="2000" b="1" dirty="0">
                <a:solidFill>
                  <a:srgbClr val="000000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 Aplikasi Yang Mendukung  </a:t>
            </a:r>
            <a:r>
              <a:rPr lang="en-US" sz="2000" b="1" dirty="0" err="1">
                <a:solidFill>
                  <a:srgbClr val="000000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Pemanfaatan</a:t>
            </a:r>
            <a:r>
              <a:rPr lang="en-US" sz="2000" b="1" dirty="0">
                <a:solidFill>
                  <a:srgbClr val="000000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 JDIH;</a:t>
            </a: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000000"/>
              </a:solidFill>
              <a:latin typeface="Poppins" pitchFamily="2" charset="77"/>
              <a:ea typeface="TT Fors Bold"/>
              <a:cs typeface="Poppins" pitchFamily="2" charset="77"/>
              <a:sym typeface="TT Fors Bold"/>
            </a:endParaRP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000000"/>
              </a:solidFill>
              <a:latin typeface="Poppins" pitchFamily="2" charset="77"/>
              <a:ea typeface="TT Fors Bold"/>
              <a:cs typeface="Poppins" pitchFamily="2" charset="77"/>
              <a:sym typeface="TT Fors Bold"/>
            </a:endParaRPr>
          </a:p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000000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Layanan </a:t>
            </a:r>
            <a:r>
              <a:rPr lang="en-US" sz="2000" b="1" dirty="0" err="1">
                <a:solidFill>
                  <a:srgbClr val="000000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Infprmasi</a:t>
            </a:r>
            <a:r>
              <a:rPr lang="en-US" sz="2000" b="1" dirty="0">
                <a:solidFill>
                  <a:srgbClr val="000000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 Hukum Bagi </a:t>
            </a:r>
            <a:r>
              <a:rPr lang="en-US" sz="2000" b="1" dirty="0" err="1">
                <a:solidFill>
                  <a:srgbClr val="000000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Penyandang</a:t>
            </a:r>
            <a:r>
              <a:rPr lang="en-US" sz="2000" b="1" dirty="0">
                <a:solidFill>
                  <a:srgbClr val="000000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  </a:t>
            </a:r>
            <a:r>
              <a:rPr lang="en-US" sz="2000" b="1" dirty="0" err="1">
                <a:solidFill>
                  <a:srgbClr val="000000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Disabilitas</a:t>
            </a:r>
            <a:r>
              <a:rPr lang="en-US" sz="2000" b="1" dirty="0">
                <a:solidFill>
                  <a:srgbClr val="000000"/>
                </a:solidFill>
                <a:latin typeface="Poppins" pitchFamily="2" charset="77"/>
                <a:ea typeface="TT Fors Bold"/>
                <a:cs typeface="Poppins" pitchFamily="2" charset="77"/>
                <a:sym typeface="TT Fors Bold"/>
              </a:rPr>
              <a:t> . </a:t>
            </a:r>
          </a:p>
        </p:txBody>
      </p:sp>
      <p:sp>
        <p:nvSpPr>
          <p:cNvPr id="28" name="TextBox 50">
            <a:extLst>
              <a:ext uri="{FF2B5EF4-FFF2-40B4-BE49-F238E27FC236}">
                <a16:creationId xmlns:a16="http://schemas.microsoft.com/office/drawing/2014/main" id="{5E5706BA-B813-4454-94D5-80469D0E2314}"/>
              </a:ext>
            </a:extLst>
          </p:cNvPr>
          <p:cNvSpPr txBox="1"/>
          <p:nvPr/>
        </p:nvSpPr>
        <p:spPr>
          <a:xfrm>
            <a:off x="1294484" y="5535939"/>
            <a:ext cx="3675788" cy="840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2000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Dokumen Hukum Lain yang </a:t>
            </a:r>
            <a:r>
              <a:rPr lang="en-US" sz="2000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mendukung</a:t>
            </a:r>
            <a:r>
              <a:rPr lang="en-US" sz="2000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pembentukan</a:t>
            </a:r>
            <a:r>
              <a:rPr lang="en-US" sz="2000" b="1" dirty="0">
                <a:solidFill>
                  <a:srgbClr val="000000"/>
                </a:solidFill>
                <a:latin typeface="Poppins" pitchFamily="2" charset="77"/>
                <a:ea typeface="Proxima Nova"/>
                <a:cs typeface="Poppins" pitchFamily="2" charset="77"/>
                <a:sym typeface="Proxima Nova"/>
              </a:rPr>
              <a:t>; PUU</a:t>
            </a: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15209667-9C14-830B-0358-8AE0C17B005A}"/>
              </a:ext>
            </a:extLst>
          </p:cNvPr>
          <p:cNvSpPr txBox="1"/>
          <p:nvPr/>
        </p:nvSpPr>
        <p:spPr>
          <a:xfrm>
            <a:off x="9764895" y="5452191"/>
            <a:ext cx="3144536" cy="1908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Menu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Publikasi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Dokumen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Pembentukan</a:t>
            </a:r>
            <a:r>
              <a:rPr lang="en-US" sz="1799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PUU;</a:t>
            </a:r>
          </a:p>
          <a:p>
            <a:pPr algn="l">
              <a:lnSpc>
                <a:spcPts val="2519"/>
              </a:lnSpc>
              <a:spcBef>
                <a:spcPct val="0"/>
              </a:spcBef>
            </a:pPr>
            <a:endParaRPr lang="en-US" sz="1799" b="1" dirty="0">
              <a:solidFill>
                <a:srgbClr val="000000"/>
              </a:solidFill>
              <a:latin typeface="Poppins" pitchFamily="2" charset="77"/>
              <a:ea typeface="Open Sans Bold"/>
              <a:cs typeface="Poppins" pitchFamily="2" charset="77"/>
              <a:sym typeface="Open Sans Bold"/>
            </a:endParaRPr>
          </a:p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800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Statistik</a:t>
            </a:r>
            <a:r>
              <a:rPr lang="en-US" sz="1800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PUU dan </a:t>
            </a:r>
            <a:r>
              <a:rPr lang="en-US" sz="1800" b="1" dirty="0" err="1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Pengunjung</a:t>
            </a:r>
            <a:r>
              <a:rPr lang="en-US" b="1" dirty="0">
                <a:solidFill>
                  <a:srgbClr val="00000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;</a:t>
            </a:r>
            <a:endParaRPr lang="en-US" sz="1800" b="1" dirty="0">
              <a:solidFill>
                <a:srgbClr val="000000"/>
              </a:solidFill>
              <a:latin typeface="Poppins" pitchFamily="2" charset="77"/>
              <a:ea typeface="Open Sans Bold"/>
              <a:cs typeface="Poppins" pitchFamily="2" charset="77"/>
              <a:sym typeface="Open Sans Bold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 b="1" dirty="0">
              <a:solidFill>
                <a:srgbClr val="000000"/>
              </a:solidFill>
              <a:latin typeface="Poppins" pitchFamily="2" charset="77"/>
              <a:ea typeface="Open Sans Bold"/>
              <a:cs typeface="Poppins" pitchFamily="2" charset="77"/>
              <a:sym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745782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86350" y="1061772"/>
            <a:ext cx="6042659" cy="981932"/>
          </a:xfrm>
          <a:custGeom>
            <a:avLst/>
            <a:gdLst/>
            <a:ahLst/>
            <a:cxnLst/>
            <a:rect l="l" t="t" r="r" b="b"/>
            <a:pathLst>
              <a:path w="6042659" h="981932">
                <a:moveTo>
                  <a:pt x="0" y="0"/>
                </a:moveTo>
                <a:lnTo>
                  <a:pt x="6042659" y="0"/>
                </a:lnTo>
                <a:lnTo>
                  <a:pt x="6042659" y="981932"/>
                </a:lnTo>
                <a:lnTo>
                  <a:pt x="0" y="981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288639" y="-241513"/>
            <a:ext cx="15290360" cy="1337907"/>
          </a:xfrm>
          <a:custGeom>
            <a:avLst/>
            <a:gdLst/>
            <a:ahLst/>
            <a:cxnLst/>
            <a:rect l="l" t="t" r="r" b="b"/>
            <a:pathLst>
              <a:path w="15290360" h="1337907">
                <a:moveTo>
                  <a:pt x="15290361" y="0"/>
                </a:moveTo>
                <a:lnTo>
                  <a:pt x="0" y="0"/>
                </a:lnTo>
                <a:lnTo>
                  <a:pt x="0" y="1337907"/>
                </a:lnTo>
                <a:lnTo>
                  <a:pt x="15290361" y="1337907"/>
                </a:lnTo>
                <a:lnTo>
                  <a:pt x="15290361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583340" y="784210"/>
            <a:ext cx="1240952" cy="374414"/>
          </a:xfrm>
          <a:custGeom>
            <a:avLst/>
            <a:gdLst/>
            <a:ahLst/>
            <a:cxnLst/>
            <a:rect l="l" t="t" r="r" b="b"/>
            <a:pathLst>
              <a:path w="1240952" h="374414">
                <a:moveTo>
                  <a:pt x="1240952" y="0"/>
                </a:moveTo>
                <a:lnTo>
                  <a:pt x="0" y="0"/>
                </a:lnTo>
                <a:lnTo>
                  <a:pt x="0" y="374414"/>
                </a:lnTo>
                <a:lnTo>
                  <a:pt x="1240952" y="374414"/>
                </a:lnTo>
                <a:lnTo>
                  <a:pt x="124095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04552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704759" y="2409860"/>
            <a:ext cx="18812679" cy="9397789"/>
            <a:chOff x="0" y="0"/>
            <a:chExt cx="1288382" cy="643606"/>
          </a:xfrm>
        </p:grpSpPr>
        <p:sp>
          <p:nvSpPr>
            <p:cNvPr id="6" name="Freeform 6"/>
            <p:cNvSpPr/>
            <p:nvPr/>
          </p:nvSpPr>
          <p:spPr>
            <a:xfrm>
              <a:off x="8096" y="0"/>
              <a:ext cx="1272191" cy="643606"/>
            </a:xfrm>
            <a:custGeom>
              <a:avLst/>
              <a:gdLst/>
              <a:ahLst/>
              <a:cxnLst/>
              <a:rect l="l" t="t" r="r" b="b"/>
              <a:pathLst>
                <a:path w="1272191" h="643606">
                  <a:moveTo>
                    <a:pt x="1265346" y="345464"/>
                  </a:moveTo>
                  <a:lnTo>
                    <a:pt x="1092027" y="619944"/>
                  </a:lnTo>
                  <a:cubicBezTo>
                    <a:pt x="1082727" y="634674"/>
                    <a:pt x="1066523" y="643606"/>
                    <a:pt x="1049103" y="643606"/>
                  </a:cubicBezTo>
                  <a:lnTo>
                    <a:pt x="223088" y="643606"/>
                  </a:lnTo>
                  <a:cubicBezTo>
                    <a:pt x="205668" y="643606"/>
                    <a:pt x="189464" y="634674"/>
                    <a:pt x="180163" y="619944"/>
                  </a:cubicBezTo>
                  <a:lnTo>
                    <a:pt x="6845" y="345464"/>
                  </a:lnTo>
                  <a:cubicBezTo>
                    <a:pt x="-2282" y="331010"/>
                    <a:pt x="-2282" y="312595"/>
                    <a:pt x="6845" y="298141"/>
                  </a:cubicBezTo>
                  <a:lnTo>
                    <a:pt x="180163" y="23661"/>
                  </a:lnTo>
                  <a:cubicBezTo>
                    <a:pt x="189464" y="8932"/>
                    <a:pt x="205668" y="0"/>
                    <a:pt x="223088" y="0"/>
                  </a:cubicBezTo>
                  <a:lnTo>
                    <a:pt x="1049103" y="0"/>
                  </a:lnTo>
                  <a:cubicBezTo>
                    <a:pt x="1066523" y="0"/>
                    <a:pt x="1082727" y="8932"/>
                    <a:pt x="1092027" y="23661"/>
                  </a:cubicBezTo>
                  <a:lnTo>
                    <a:pt x="1265346" y="298141"/>
                  </a:lnTo>
                  <a:cubicBezTo>
                    <a:pt x="1274473" y="312595"/>
                    <a:pt x="1274473" y="331010"/>
                    <a:pt x="1265346" y="345464"/>
                  </a:cubicBezTo>
                  <a:close/>
                </a:path>
              </a:pathLst>
            </a:custGeom>
            <a:blipFill>
              <a:blip r:embed="rId5">
                <a:alphaModFix amt="39000"/>
              </a:blip>
              <a:stretch>
                <a:fillRect l="372" t="-15457" r="372" b="-15457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4819969" y="7495977"/>
            <a:ext cx="11911119" cy="1935557"/>
          </a:xfrm>
          <a:custGeom>
            <a:avLst/>
            <a:gdLst/>
            <a:ahLst/>
            <a:cxnLst/>
            <a:rect l="l" t="t" r="r" b="b"/>
            <a:pathLst>
              <a:path w="11911119" h="1935557">
                <a:moveTo>
                  <a:pt x="0" y="0"/>
                </a:moveTo>
                <a:lnTo>
                  <a:pt x="11911119" y="0"/>
                </a:lnTo>
                <a:lnTo>
                  <a:pt x="11911119" y="1935557"/>
                </a:lnTo>
                <a:lnTo>
                  <a:pt x="0" y="1935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5540277" y="3609351"/>
            <a:ext cx="16838458" cy="3896151"/>
            <a:chOff x="0" y="0"/>
            <a:chExt cx="2634581" cy="609600"/>
          </a:xfrm>
        </p:grpSpPr>
        <p:sp>
          <p:nvSpPr>
            <p:cNvPr id="9" name="Freeform 9"/>
            <p:cNvSpPr/>
            <p:nvPr/>
          </p:nvSpPr>
          <p:spPr>
            <a:xfrm>
              <a:off x="9629" y="0"/>
              <a:ext cx="2615323" cy="609600"/>
            </a:xfrm>
            <a:custGeom>
              <a:avLst/>
              <a:gdLst/>
              <a:ahLst/>
              <a:cxnLst/>
              <a:rect l="l" t="t" r="r" b="b"/>
              <a:pathLst>
                <a:path w="2615323" h="609600">
                  <a:moveTo>
                    <a:pt x="228054" y="0"/>
                  </a:moveTo>
                  <a:lnTo>
                    <a:pt x="2590469" y="0"/>
                  </a:lnTo>
                  <a:cubicBezTo>
                    <a:pt x="2598458" y="0"/>
                    <a:pt x="2605960" y="3840"/>
                    <a:pt x="2610631" y="10322"/>
                  </a:cubicBezTo>
                  <a:cubicBezTo>
                    <a:pt x="2615303" y="16803"/>
                    <a:pt x="2616574" y="25134"/>
                    <a:pt x="2614047" y="32714"/>
                  </a:cubicBezTo>
                  <a:lnTo>
                    <a:pt x="2432656" y="576886"/>
                  </a:lnTo>
                  <a:cubicBezTo>
                    <a:pt x="2426144" y="596423"/>
                    <a:pt x="2407862" y="609600"/>
                    <a:pt x="2387269" y="609600"/>
                  </a:cubicBezTo>
                  <a:lnTo>
                    <a:pt x="24854" y="609600"/>
                  </a:lnTo>
                  <a:cubicBezTo>
                    <a:pt x="16865" y="609600"/>
                    <a:pt x="9363" y="605760"/>
                    <a:pt x="4692" y="599278"/>
                  </a:cubicBezTo>
                  <a:cubicBezTo>
                    <a:pt x="20" y="592797"/>
                    <a:pt x="-1251" y="584466"/>
                    <a:pt x="1276" y="576886"/>
                  </a:cubicBezTo>
                  <a:lnTo>
                    <a:pt x="182666" y="32714"/>
                  </a:lnTo>
                  <a:cubicBezTo>
                    <a:pt x="189179" y="13177"/>
                    <a:pt x="207461" y="0"/>
                    <a:pt x="228054" y="0"/>
                  </a:cubicBezTo>
                  <a:close/>
                </a:path>
              </a:pathLst>
            </a:custGeom>
            <a:solidFill>
              <a:srgbClr val="03045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47625"/>
              <a:ext cx="2431381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3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4052757"/>
            <a:ext cx="8115300" cy="1880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17"/>
              </a:lnSpc>
            </a:pPr>
            <a:r>
              <a:rPr lang="en-US" sz="10941" b="1" spc="-361" dirty="0">
                <a:solidFill>
                  <a:srgbClr val="FFFFFF"/>
                </a:solidFill>
                <a:latin typeface="Poppins" pitchFamily="2" charset="77"/>
                <a:ea typeface="Open Sauce Heavy"/>
                <a:cs typeface="Poppins" pitchFamily="2" charset="77"/>
                <a:sym typeface="Open Sauce Heavy"/>
              </a:rPr>
              <a:t>Thank You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5818865"/>
            <a:ext cx="7858998" cy="1100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87"/>
              </a:lnSpc>
            </a:pPr>
            <a:r>
              <a:rPr lang="en-US" sz="6348">
                <a:solidFill>
                  <a:srgbClr val="FFFFFF"/>
                </a:solidFill>
                <a:latin typeface="Poppins" pitchFamily="2" charset="77"/>
                <a:ea typeface="Open Sauce"/>
                <a:cs typeface="Poppins" pitchFamily="2" charset="77"/>
                <a:sym typeface="Open Sauce"/>
              </a:rPr>
              <a:t>For Your Attention</a:t>
            </a:r>
          </a:p>
        </p:txBody>
      </p:sp>
      <p:sp>
        <p:nvSpPr>
          <p:cNvPr id="16" name="Freeform 16"/>
          <p:cNvSpPr/>
          <p:nvPr/>
        </p:nvSpPr>
        <p:spPr>
          <a:xfrm>
            <a:off x="0" y="0"/>
            <a:ext cx="10287000" cy="1378815"/>
          </a:xfrm>
          <a:custGeom>
            <a:avLst/>
            <a:gdLst/>
            <a:ahLst/>
            <a:cxnLst/>
            <a:rect l="l" t="t" r="r" b="b"/>
            <a:pathLst>
              <a:path w="10287000" h="1378815">
                <a:moveTo>
                  <a:pt x="0" y="0"/>
                </a:moveTo>
                <a:lnTo>
                  <a:pt x="10287000" y="0"/>
                </a:lnTo>
                <a:lnTo>
                  <a:pt x="10287000" y="1378815"/>
                </a:lnTo>
                <a:lnTo>
                  <a:pt x="0" y="13788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32594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4770759" y="9574031"/>
            <a:ext cx="3704232" cy="1028700"/>
            <a:chOff x="0" y="0"/>
            <a:chExt cx="4938976" cy="1371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689655" cy="1371600"/>
            </a:xfrm>
            <a:custGeom>
              <a:avLst/>
              <a:gdLst/>
              <a:ahLst/>
              <a:cxnLst/>
              <a:rect l="l" t="t" r="r" b="b"/>
              <a:pathLst>
                <a:path w="4689655" h="1371600">
                  <a:moveTo>
                    <a:pt x="0" y="0"/>
                  </a:moveTo>
                  <a:lnTo>
                    <a:pt x="4689655" y="0"/>
                  </a:lnTo>
                  <a:lnTo>
                    <a:pt x="46896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92473" t="-1150000"/>
              </a:stretch>
            </a:blipFill>
          </p:spPr>
        </p:sp>
        <p:grpSp>
          <p:nvGrpSpPr>
            <p:cNvPr id="19" name="Group 19"/>
            <p:cNvGrpSpPr/>
            <p:nvPr/>
          </p:nvGrpSpPr>
          <p:grpSpPr>
            <a:xfrm>
              <a:off x="750518" y="191253"/>
              <a:ext cx="2199978" cy="633320"/>
              <a:chOff x="0" y="0"/>
              <a:chExt cx="88575" cy="2549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8575" cy="25499"/>
              </a:xfrm>
              <a:custGeom>
                <a:avLst/>
                <a:gdLst/>
                <a:ahLst/>
                <a:cxnLst/>
                <a:rect l="l" t="t" r="r" b="b"/>
                <a:pathLst>
                  <a:path w="88575" h="25499">
                    <a:moveTo>
                      <a:pt x="0" y="0"/>
                    </a:moveTo>
                    <a:lnTo>
                      <a:pt x="88575" y="0"/>
                    </a:lnTo>
                    <a:lnTo>
                      <a:pt x="88575" y="25499"/>
                    </a:lnTo>
                    <a:lnTo>
                      <a:pt x="0" y="25499"/>
                    </a:lnTo>
                    <a:close/>
                  </a:path>
                </a:pathLst>
              </a:custGeom>
              <a:solidFill>
                <a:srgbClr val="19307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88575" cy="63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493117" y="246716"/>
              <a:ext cx="4445859" cy="440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@JDIHN.GO.ID</a:t>
              </a:r>
            </a:p>
          </p:txBody>
        </p:sp>
      </p:grpSp>
      <p:sp>
        <p:nvSpPr>
          <p:cNvPr id="23" name="Freeform 35">
            <a:extLst>
              <a:ext uri="{FF2B5EF4-FFF2-40B4-BE49-F238E27FC236}">
                <a16:creationId xmlns:a16="http://schemas.microsoft.com/office/drawing/2014/main" id="{746ADB3F-2183-D2F2-A371-8C796B6A2390}"/>
              </a:ext>
            </a:extLst>
          </p:cNvPr>
          <p:cNvSpPr>
            <a:spLocks noChangeAspect="1"/>
          </p:cNvSpPr>
          <p:nvPr/>
        </p:nvSpPr>
        <p:spPr>
          <a:xfrm>
            <a:off x="1387497" y="1455860"/>
            <a:ext cx="1843747" cy="1908000"/>
          </a:xfrm>
          <a:custGeom>
            <a:avLst/>
            <a:gdLst/>
            <a:ahLst/>
            <a:cxnLst/>
            <a:rect l="l" t="t" r="r" b="b"/>
            <a:pathLst>
              <a:path w="540172" h="533963">
                <a:moveTo>
                  <a:pt x="0" y="0"/>
                </a:moveTo>
                <a:lnTo>
                  <a:pt x="540172" y="0"/>
                </a:lnTo>
                <a:lnTo>
                  <a:pt x="540172" y="533963"/>
                </a:lnTo>
                <a:lnTo>
                  <a:pt x="0" y="5339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B7C99-EDA3-E3DE-530D-027CE598F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">
            <a:extLst>
              <a:ext uri="{FF2B5EF4-FFF2-40B4-BE49-F238E27FC236}">
                <a16:creationId xmlns:a16="http://schemas.microsoft.com/office/drawing/2014/main" id="{02163160-F0F4-C7BD-A1CC-9D8FBC1B616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6331001B-0D28-767D-BCB5-8A837C42C0A4}"/>
              </a:ext>
            </a:extLst>
          </p:cNvPr>
          <p:cNvGrpSpPr/>
          <p:nvPr/>
        </p:nvGrpSpPr>
        <p:grpSpPr>
          <a:xfrm>
            <a:off x="2813369" y="3256680"/>
            <a:ext cx="10775898" cy="1395256"/>
            <a:chOff x="0" y="0"/>
            <a:chExt cx="2732429" cy="35379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B97C64D-1D96-45B3-4A26-50CCD672F1D1}"/>
                </a:ext>
              </a:extLst>
            </p:cNvPr>
            <p:cNvSpPr/>
            <p:nvPr/>
          </p:nvSpPr>
          <p:spPr>
            <a:xfrm>
              <a:off x="0" y="0"/>
              <a:ext cx="2732429" cy="353793"/>
            </a:xfrm>
            <a:custGeom>
              <a:avLst/>
              <a:gdLst/>
              <a:ahLst/>
              <a:cxnLst/>
              <a:rect l="l" t="t" r="r" b="b"/>
              <a:pathLst>
                <a:path w="2732429" h="353793">
                  <a:moveTo>
                    <a:pt x="71845" y="0"/>
                  </a:moveTo>
                  <a:lnTo>
                    <a:pt x="2660584" y="0"/>
                  </a:lnTo>
                  <a:cubicBezTo>
                    <a:pt x="2679639" y="0"/>
                    <a:pt x="2697913" y="7569"/>
                    <a:pt x="2711386" y="21043"/>
                  </a:cubicBezTo>
                  <a:cubicBezTo>
                    <a:pt x="2724860" y="34516"/>
                    <a:pt x="2732429" y="52790"/>
                    <a:pt x="2732429" y="71845"/>
                  </a:cubicBezTo>
                  <a:lnTo>
                    <a:pt x="2732429" y="281948"/>
                  </a:lnTo>
                  <a:cubicBezTo>
                    <a:pt x="2732429" y="301003"/>
                    <a:pt x="2724860" y="319277"/>
                    <a:pt x="2711386" y="332750"/>
                  </a:cubicBezTo>
                  <a:cubicBezTo>
                    <a:pt x="2697913" y="346224"/>
                    <a:pt x="2679639" y="353793"/>
                    <a:pt x="2660584" y="353793"/>
                  </a:cubicBezTo>
                  <a:lnTo>
                    <a:pt x="71845" y="353793"/>
                  </a:lnTo>
                  <a:cubicBezTo>
                    <a:pt x="52790" y="353793"/>
                    <a:pt x="34516" y="346224"/>
                    <a:pt x="21043" y="332750"/>
                  </a:cubicBezTo>
                  <a:cubicBezTo>
                    <a:pt x="7569" y="319277"/>
                    <a:pt x="0" y="301003"/>
                    <a:pt x="0" y="281948"/>
                  </a:cubicBezTo>
                  <a:lnTo>
                    <a:pt x="0" y="71845"/>
                  </a:lnTo>
                  <a:cubicBezTo>
                    <a:pt x="0" y="52790"/>
                    <a:pt x="7569" y="34516"/>
                    <a:pt x="21043" y="21043"/>
                  </a:cubicBezTo>
                  <a:cubicBezTo>
                    <a:pt x="34516" y="7569"/>
                    <a:pt x="52790" y="0"/>
                    <a:pt x="7184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119187C-DE0E-2656-A635-3E5CF26CC0C9}"/>
                </a:ext>
              </a:extLst>
            </p:cNvPr>
            <p:cNvSpPr txBox="1"/>
            <p:nvPr/>
          </p:nvSpPr>
          <p:spPr>
            <a:xfrm>
              <a:off x="0" y="-38100"/>
              <a:ext cx="2732429" cy="391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CE1F1087-155C-B141-3417-7990C29C8A49}"/>
              </a:ext>
            </a:extLst>
          </p:cNvPr>
          <p:cNvGrpSpPr/>
          <p:nvPr/>
        </p:nvGrpSpPr>
        <p:grpSpPr>
          <a:xfrm>
            <a:off x="2718067" y="4573367"/>
            <a:ext cx="10775898" cy="1395256"/>
            <a:chOff x="0" y="0"/>
            <a:chExt cx="2732429" cy="3537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2242579-C16A-6F81-D516-A54874AB6C7E}"/>
                </a:ext>
              </a:extLst>
            </p:cNvPr>
            <p:cNvSpPr/>
            <p:nvPr/>
          </p:nvSpPr>
          <p:spPr>
            <a:xfrm>
              <a:off x="0" y="0"/>
              <a:ext cx="2732429" cy="353793"/>
            </a:xfrm>
            <a:custGeom>
              <a:avLst/>
              <a:gdLst/>
              <a:ahLst/>
              <a:cxnLst/>
              <a:rect l="l" t="t" r="r" b="b"/>
              <a:pathLst>
                <a:path w="2732429" h="353793">
                  <a:moveTo>
                    <a:pt x="71845" y="0"/>
                  </a:moveTo>
                  <a:lnTo>
                    <a:pt x="2660584" y="0"/>
                  </a:lnTo>
                  <a:cubicBezTo>
                    <a:pt x="2679639" y="0"/>
                    <a:pt x="2697913" y="7569"/>
                    <a:pt x="2711386" y="21043"/>
                  </a:cubicBezTo>
                  <a:cubicBezTo>
                    <a:pt x="2724860" y="34516"/>
                    <a:pt x="2732429" y="52790"/>
                    <a:pt x="2732429" y="71845"/>
                  </a:cubicBezTo>
                  <a:lnTo>
                    <a:pt x="2732429" y="281948"/>
                  </a:lnTo>
                  <a:cubicBezTo>
                    <a:pt x="2732429" y="301003"/>
                    <a:pt x="2724860" y="319277"/>
                    <a:pt x="2711386" y="332750"/>
                  </a:cubicBezTo>
                  <a:cubicBezTo>
                    <a:pt x="2697913" y="346224"/>
                    <a:pt x="2679639" y="353793"/>
                    <a:pt x="2660584" y="353793"/>
                  </a:cubicBezTo>
                  <a:lnTo>
                    <a:pt x="71845" y="353793"/>
                  </a:lnTo>
                  <a:cubicBezTo>
                    <a:pt x="52790" y="353793"/>
                    <a:pt x="34516" y="346224"/>
                    <a:pt x="21043" y="332750"/>
                  </a:cubicBezTo>
                  <a:cubicBezTo>
                    <a:pt x="7569" y="319277"/>
                    <a:pt x="0" y="301003"/>
                    <a:pt x="0" y="281948"/>
                  </a:cubicBezTo>
                  <a:lnTo>
                    <a:pt x="0" y="71845"/>
                  </a:lnTo>
                  <a:cubicBezTo>
                    <a:pt x="0" y="52790"/>
                    <a:pt x="7569" y="34516"/>
                    <a:pt x="21043" y="21043"/>
                  </a:cubicBezTo>
                  <a:cubicBezTo>
                    <a:pt x="34516" y="7569"/>
                    <a:pt x="52790" y="0"/>
                    <a:pt x="7184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D32FABB-CA56-1EEC-9650-EFE2E7EFD07E}"/>
                </a:ext>
              </a:extLst>
            </p:cNvPr>
            <p:cNvSpPr txBox="1"/>
            <p:nvPr/>
          </p:nvSpPr>
          <p:spPr>
            <a:xfrm>
              <a:off x="0" y="-38100"/>
              <a:ext cx="2732429" cy="391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7178767F-D3CA-8D0E-38EE-1C10775AA09B}"/>
              </a:ext>
            </a:extLst>
          </p:cNvPr>
          <p:cNvGrpSpPr/>
          <p:nvPr/>
        </p:nvGrpSpPr>
        <p:grpSpPr>
          <a:xfrm>
            <a:off x="2718067" y="5979251"/>
            <a:ext cx="10775898" cy="1395256"/>
            <a:chOff x="0" y="0"/>
            <a:chExt cx="2732429" cy="35379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6EAB6A5-D639-C808-51BA-278BC738FD90}"/>
                </a:ext>
              </a:extLst>
            </p:cNvPr>
            <p:cNvSpPr/>
            <p:nvPr/>
          </p:nvSpPr>
          <p:spPr>
            <a:xfrm>
              <a:off x="0" y="0"/>
              <a:ext cx="2732429" cy="353793"/>
            </a:xfrm>
            <a:custGeom>
              <a:avLst/>
              <a:gdLst/>
              <a:ahLst/>
              <a:cxnLst/>
              <a:rect l="l" t="t" r="r" b="b"/>
              <a:pathLst>
                <a:path w="2732429" h="353793">
                  <a:moveTo>
                    <a:pt x="71845" y="0"/>
                  </a:moveTo>
                  <a:lnTo>
                    <a:pt x="2660584" y="0"/>
                  </a:lnTo>
                  <a:cubicBezTo>
                    <a:pt x="2679639" y="0"/>
                    <a:pt x="2697913" y="7569"/>
                    <a:pt x="2711386" y="21043"/>
                  </a:cubicBezTo>
                  <a:cubicBezTo>
                    <a:pt x="2724860" y="34516"/>
                    <a:pt x="2732429" y="52790"/>
                    <a:pt x="2732429" y="71845"/>
                  </a:cubicBezTo>
                  <a:lnTo>
                    <a:pt x="2732429" y="281948"/>
                  </a:lnTo>
                  <a:cubicBezTo>
                    <a:pt x="2732429" y="301003"/>
                    <a:pt x="2724860" y="319277"/>
                    <a:pt x="2711386" y="332750"/>
                  </a:cubicBezTo>
                  <a:cubicBezTo>
                    <a:pt x="2697913" y="346224"/>
                    <a:pt x="2679639" y="353793"/>
                    <a:pt x="2660584" y="353793"/>
                  </a:cubicBezTo>
                  <a:lnTo>
                    <a:pt x="71845" y="353793"/>
                  </a:lnTo>
                  <a:cubicBezTo>
                    <a:pt x="52790" y="353793"/>
                    <a:pt x="34516" y="346224"/>
                    <a:pt x="21043" y="332750"/>
                  </a:cubicBezTo>
                  <a:cubicBezTo>
                    <a:pt x="7569" y="319277"/>
                    <a:pt x="0" y="301003"/>
                    <a:pt x="0" y="281948"/>
                  </a:cubicBezTo>
                  <a:lnTo>
                    <a:pt x="0" y="71845"/>
                  </a:lnTo>
                  <a:cubicBezTo>
                    <a:pt x="0" y="52790"/>
                    <a:pt x="7569" y="34516"/>
                    <a:pt x="21043" y="21043"/>
                  </a:cubicBezTo>
                  <a:cubicBezTo>
                    <a:pt x="34516" y="7569"/>
                    <a:pt x="52790" y="0"/>
                    <a:pt x="7184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8DFD29B-077A-2F27-DEDB-0F441FB2927E}"/>
                </a:ext>
              </a:extLst>
            </p:cNvPr>
            <p:cNvSpPr txBox="1"/>
            <p:nvPr/>
          </p:nvSpPr>
          <p:spPr>
            <a:xfrm>
              <a:off x="0" y="-38100"/>
              <a:ext cx="2732429" cy="391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73A6A30E-7722-97D2-4C11-F533C329CEE7}"/>
              </a:ext>
            </a:extLst>
          </p:cNvPr>
          <p:cNvGrpSpPr/>
          <p:nvPr/>
        </p:nvGrpSpPr>
        <p:grpSpPr>
          <a:xfrm>
            <a:off x="2718067" y="7385134"/>
            <a:ext cx="10775898" cy="1395256"/>
            <a:chOff x="0" y="0"/>
            <a:chExt cx="2732429" cy="35379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410EBD1-ABC1-B7EF-3033-5D1ACF5972BA}"/>
                </a:ext>
              </a:extLst>
            </p:cNvPr>
            <p:cNvSpPr/>
            <p:nvPr/>
          </p:nvSpPr>
          <p:spPr>
            <a:xfrm>
              <a:off x="0" y="0"/>
              <a:ext cx="2732429" cy="353793"/>
            </a:xfrm>
            <a:custGeom>
              <a:avLst/>
              <a:gdLst/>
              <a:ahLst/>
              <a:cxnLst/>
              <a:rect l="l" t="t" r="r" b="b"/>
              <a:pathLst>
                <a:path w="2732429" h="353793">
                  <a:moveTo>
                    <a:pt x="71845" y="0"/>
                  </a:moveTo>
                  <a:lnTo>
                    <a:pt x="2660584" y="0"/>
                  </a:lnTo>
                  <a:cubicBezTo>
                    <a:pt x="2679639" y="0"/>
                    <a:pt x="2697913" y="7569"/>
                    <a:pt x="2711386" y="21043"/>
                  </a:cubicBezTo>
                  <a:cubicBezTo>
                    <a:pt x="2724860" y="34516"/>
                    <a:pt x="2732429" y="52790"/>
                    <a:pt x="2732429" y="71845"/>
                  </a:cubicBezTo>
                  <a:lnTo>
                    <a:pt x="2732429" y="281948"/>
                  </a:lnTo>
                  <a:cubicBezTo>
                    <a:pt x="2732429" y="301003"/>
                    <a:pt x="2724860" y="319277"/>
                    <a:pt x="2711386" y="332750"/>
                  </a:cubicBezTo>
                  <a:cubicBezTo>
                    <a:pt x="2697913" y="346224"/>
                    <a:pt x="2679639" y="353793"/>
                    <a:pt x="2660584" y="353793"/>
                  </a:cubicBezTo>
                  <a:lnTo>
                    <a:pt x="71845" y="353793"/>
                  </a:lnTo>
                  <a:cubicBezTo>
                    <a:pt x="52790" y="353793"/>
                    <a:pt x="34516" y="346224"/>
                    <a:pt x="21043" y="332750"/>
                  </a:cubicBezTo>
                  <a:cubicBezTo>
                    <a:pt x="7569" y="319277"/>
                    <a:pt x="0" y="301003"/>
                    <a:pt x="0" y="281948"/>
                  </a:cubicBezTo>
                  <a:lnTo>
                    <a:pt x="0" y="71845"/>
                  </a:lnTo>
                  <a:cubicBezTo>
                    <a:pt x="0" y="52790"/>
                    <a:pt x="7569" y="34516"/>
                    <a:pt x="21043" y="21043"/>
                  </a:cubicBezTo>
                  <a:cubicBezTo>
                    <a:pt x="34516" y="7569"/>
                    <a:pt x="52790" y="0"/>
                    <a:pt x="7184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E36E1C62-99F1-B546-1EAC-79FDB8A770A4}"/>
                </a:ext>
              </a:extLst>
            </p:cNvPr>
            <p:cNvSpPr txBox="1"/>
            <p:nvPr/>
          </p:nvSpPr>
          <p:spPr>
            <a:xfrm>
              <a:off x="0" y="-38100"/>
              <a:ext cx="2732429" cy="391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F5E777DB-5A79-C92C-6848-257ADEF9975E}"/>
              </a:ext>
            </a:extLst>
          </p:cNvPr>
          <p:cNvSpPr/>
          <p:nvPr/>
        </p:nvSpPr>
        <p:spPr>
          <a:xfrm>
            <a:off x="10169344" y="2131147"/>
            <a:ext cx="6649243" cy="6649243"/>
          </a:xfrm>
          <a:custGeom>
            <a:avLst/>
            <a:gdLst/>
            <a:ahLst/>
            <a:cxnLst/>
            <a:rect l="l" t="t" r="r" b="b"/>
            <a:pathLst>
              <a:path w="6649243" h="6649243">
                <a:moveTo>
                  <a:pt x="0" y="0"/>
                </a:moveTo>
                <a:lnTo>
                  <a:pt x="6649243" y="0"/>
                </a:lnTo>
                <a:lnTo>
                  <a:pt x="6649243" y="6649243"/>
                </a:lnTo>
                <a:lnTo>
                  <a:pt x="0" y="66492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B9F75212-C67E-3D06-F570-2A19D8FA44D1}"/>
              </a:ext>
            </a:extLst>
          </p:cNvPr>
          <p:cNvGrpSpPr/>
          <p:nvPr/>
        </p:nvGrpSpPr>
        <p:grpSpPr>
          <a:xfrm>
            <a:off x="2832940" y="3271307"/>
            <a:ext cx="1186089" cy="1186089"/>
            <a:chOff x="0" y="0"/>
            <a:chExt cx="812800" cy="8128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728D2E11-DE24-3EDF-F2CC-C9D72EC0E9B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359"/>
            </a:solidFill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B0E4B0E5-65C9-1577-A37C-93368430083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1F9BAA3D-9448-7773-243A-1C5F4269881F}"/>
              </a:ext>
            </a:extLst>
          </p:cNvPr>
          <p:cNvGrpSpPr/>
          <p:nvPr/>
        </p:nvGrpSpPr>
        <p:grpSpPr>
          <a:xfrm>
            <a:off x="2832940" y="4677951"/>
            <a:ext cx="1186089" cy="1186089"/>
            <a:chOff x="0" y="0"/>
            <a:chExt cx="812800" cy="8128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6D0C41E6-A12B-4BA7-34C3-C283CCDD2E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6298"/>
            </a:solidFill>
          </p:spPr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572D2580-00C5-80CE-A961-07DD8041B03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F015DF7D-5D07-C265-C0D5-D4A5B383896D}"/>
              </a:ext>
            </a:extLst>
          </p:cNvPr>
          <p:cNvGrpSpPr/>
          <p:nvPr/>
        </p:nvGrpSpPr>
        <p:grpSpPr>
          <a:xfrm>
            <a:off x="2832940" y="6084595"/>
            <a:ext cx="1186089" cy="1186089"/>
            <a:chOff x="0" y="0"/>
            <a:chExt cx="812800" cy="812800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F9DC3FC0-1D37-D5EA-8370-346FFCE3C9A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EC8DA"/>
            </a:solidFill>
          </p:spPr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FF9284AA-2294-559E-7FF8-E44017ADDB0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1F48FFC0-FDF0-6DC2-24BD-734806A3F437}"/>
              </a:ext>
            </a:extLst>
          </p:cNvPr>
          <p:cNvGrpSpPr/>
          <p:nvPr/>
        </p:nvGrpSpPr>
        <p:grpSpPr>
          <a:xfrm>
            <a:off x="2832940" y="7491238"/>
            <a:ext cx="1186089" cy="1186089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74D7249A-37F6-DF00-3957-850FA820086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8D55"/>
            </a:solidFill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6DFD0AE1-0B2E-E709-9A93-F311D245583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51B1382F-8997-44A4-3EDF-2F5D17F1314D}"/>
              </a:ext>
            </a:extLst>
          </p:cNvPr>
          <p:cNvSpPr/>
          <p:nvPr/>
        </p:nvSpPr>
        <p:spPr>
          <a:xfrm>
            <a:off x="3146230" y="3584597"/>
            <a:ext cx="559509" cy="559509"/>
          </a:xfrm>
          <a:custGeom>
            <a:avLst/>
            <a:gdLst/>
            <a:ahLst/>
            <a:cxnLst/>
            <a:rect l="l" t="t" r="r" b="b"/>
            <a:pathLst>
              <a:path w="559509" h="559509">
                <a:moveTo>
                  <a:pt x="0" y="0"/>
                </a:moveTo>
                <a:lnTo>
                  <a:pt x="559510" y="0"/>
                </a:lnTo>
                <a:lnTo>
                  <a:pt x="559510" y="559509"/>
                </a:lnTo>
                <a:lnTo>
                  <a:pt x="0" y="5595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2F632FAC-18AF-6B35-7739-90C5FA7443E2}"/>
              </a:ext>
            </a:extLst>
          </p:cNvPr>
          <p:cNvSpPr/>
          <p:nvPr/>
        </p:nvSpPr>
        <p:spPr>
          <a:xfrm>
            <a:off x="3161707" y="5006717"/>
            <a:ext cx="528556" cy="528556"/>
          </a:xfrm>
          <a:custGeom>
            <a:avLst/>
            <a:gdLst/>
            <a:ahLst/>
            <a:cxnLst/>
            <a:rect l="l" t="t" r="r" b="b"/>
            <a:pathLst>
              <a:path w="528556" h="528556">
                <a:moveTo>
                  <a:pt x="0" y="0"/>
                </a:moveTo>
                <a:lnTo>
                  <a:pt x="528556" y="0"/>
                </a:lnTo>
                <a:lnTo>
                  <a:pt x="528556" y="528556"/>
                </a:lnTo>
                <a:lnTo>
                  <a:pt x="0" y="5285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CA5CC790-9B15-26EC-C4F1-C69028A0F5E8}"/>
              </a:ext>
            </a:extLst>
          </p:cNvPr>
          <p:cNvSpPr/>
          <p:nvPr/>
        </p:nvSpPr>
        <p:spPr>
          <a:xfrm>
            <a:off x="3181562" y="7839860"/>
            <a:ext cx="488847" cy="488847"/>
          </a:xfrm>
          <a:custGeom>
            <a:avLst/>
            <a:gdLst/>
            <a:ahLst/>
            <a:cxnLst/>
            <a:rect l="l" t="t" r="r" b="b"/>
            <a:pathLst>
              <a:path w="488847" h="488847">
                <a:moveTo>
                  <a:pt x="0" y="0"/>
                </a:moveTo>
                <a:lnTo>
                  <a:pt x="488846" y="0"/>
                </a:lnTo>
                <a:lnTo>
                  <a:pt x="488846" y="488846"/>
                </a:lnTo>
                <a:lnTo>
                  <a:pt x="0" y="4888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3C73028A-117F-3926-EDCA-0B0FEA7EB9DE}"/>
              </a:ext>
            </a:extLst>
          </p:cNvPr>
          <p:cNvSpPr/>
          <p:nvPr/>
        </p:nvSpPr>
        <p:spPr>
          <a:xfrm>
            <a:off x="3164644" y="6416298"/>
            <a:ext cx="522682" cy="522682"/>
          </a:xfrm>
          <a:custGeom>
            <a:avLst/>
            <a:gdLst/>
            <a:ahLst/>
            <a:cxnLst/>
            <a:rect l="l" t="t" r="r" b="b"/>
            <a:pathLst>
              <a:path w="522682" h="522682">
                <a:moveTo>
                  <a:pt x="0" y="0"/>
                </a:moveTo>
                <a:lnTo>
                  <a:pt x="522682" y="0"/>
                </a:lnTo>
                <a:lnTo>
                  <a:pt x="522682" y="522682"/>
                </a:lnTo>
                <a:lnTo>
                  <a:pt x="0" y="5226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B39E3343-BB07-9260-DED8-740854BA0D4C}"/>
              </a:ext>
            </a:extLst>
          </p:cNvPr>
          <p:cNvSpPr txBox="1"/>
          <p:nvPr/>
        </p:nvSpPr>
        <p:spPr>
          <a:xfrm>
            <a:off x="2944136" y="1895817"/>
            <a:ext cx="12850720" cy="711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112F8D"/>
                </a:solidFill>
                <a:latin typeface="Poppins" pitchFamily="2" charset="77"/>
                <a:ea typeface="DM Sans Bold"/>
                <a:cs typeface="Poppins" pitchFamily="2" charset="77"/>
                <a:sym typeface="DM Sans Bold"/>
              </a:rPr>
              <a:t>FOKUS JDIHN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9F2FB79A-FC56-2A3B-5966-09CA7D6E7112}"/>
              </a:ext>
            </a:extLst>
          </p:cNvPr>
          <p:cNvSpPr txBox="1"/>
          <p:nvPr/>
        </p:nvSpPr>
        <p:spPr>
          <a:xfrm>
            <a:off x="4632765" y="3513805"/>
            <a:ext cx="5201080" cy="63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Layanan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Literasi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Hukum &lt;&lt;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Diseminasi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Informasi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Hukum</a:t>
            </a:r>
            <a:endParaRPr lang="en-US" sz="2000" b="1" dirty="0">
              <a:solidFill>
                <a:srgbClr val="000000"/>
              </a:solidFill>
              <a:latin typeface="Poppins" pitchFamily="2" charset="77"/>
              <a:ea typeface="DM Sans Bold"/>
              <a:cs typeface="Poppins" pitchFamily="2" charset="77"/>
              <a:sym typeface="DM Sans Bold"/>
            </a:endParaRP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2DE1AC87-DFFF-CC3B-C94D-977723667C88}"/>
              </a:ext>
            </a:extLst>
          </p:cNvPr>
          <p:cNvSpPr txBox="1"/>
          <p:nvPr/>
        </p:nvSpPr>
        <p:spPr>
          <a:xfrm>
            <a:off x="4632765" y="4949530"/>
            <a:ext cx="4892235" cy="637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Penguatan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pembinaan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melalui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zona wilayah</a:t>
            </a:r>
            <a:endParaRPr lang="en-US" sz="2000" dirty="0">
              <a:solidFill>
                <a:srgbClr val="000000"/>
              </a:solidFill>
              <a:latin typeface="Poppins" pitchFamily="2" charset="77"/>
              <a:ea typeface="DM Sans Bold"/>
              <a:cs typeface="Poppins" pitchFamily="2" charset="77"/>
              <a:sym typeface="DM Sans Bold"/>
            </a:endParaRP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BCC3EC5E-3697-03BA-2EAF-12EF90F73FE8}"/>
              </a:ext>
            </a:extLst>
          </p:cNvPr>
          <p:cNvSpPr txBox="1"/>
          <p:nvPr/>
        </p:nvSpPr>
        <p:spPr>
          <a:xfrm>
            <a:off x="4632765" y="6328389"/>
            <a:ext cx="5201080" cy="63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Peningkatan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Kualitas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melalui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Pemberian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Apresiasi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Kinerja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Anggota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JDIHN</a:t>
            </a:r>
            <a:endParaRPr lang="en-US" sz="2000" b="1" dirty="0">
              <a:solidFill>
                <a:srgbClr val="000000"/>
              </a:solidFill>
              <a:latin typeface="Poppins" pitchFamily="2" charset="77"/>
              <a:ea typeface="DM Sans Bold"/>
              <a:cs typeface="Poppins" pitchFamily="2" charset="77"/>
              <a:sym typeface="DM Sans Bold"/>
            </a:endParaRP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D9A9C0A2-E084-29F8-651D-5BE2DDD692D7}"/>
              </a:ext>
            </a:extLst>
          </p:cNvPr>
          <p:cNvSpPr txBox="1"/>
          <p:nvPr/>
        </p:nvSpPr>
        <p:spPr>
          <a:xfrm>
            <a:off x="4632765" y="7632135"/>
            <a:ext cx="5201080" cy="95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Penguatan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Tindak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Lanjut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pengelolaan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JDIH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melalui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Berita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Acara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Penilaian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dan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Laporan</a:t>
            </a:r>
            <a:r>
              <a:rPr lang="en-ID" sz="2000" b="0" i="0" dirty="0">
                <a:effectLst/>
                <a:latin typeface="Poppins" pitchFamily="2" charset="77"/>
                <a:cs typeface="Poppins" pitchFamily="2" charset="77"/>
              </a:rPr>
              <a:t> Hasil </a:t>
            </a:r>
            <a:r>
              <a:rPr lang="en-ID" sz="2000" b="0" i="0" dirty="0" err="1">
                <a:effectLst/>
                <a:latin typeface="Poppins" pitchFamily="2" charset="77"/>
                <a:cs typeface="Poppins" pitchFamily="2" charset="77"/>
              </a:rPr>
              <a:t>Evaluasi</a:t>
            </a:r>
            <a:endParaRPr lang="en-US" sz="2000" dirty="0">
              <a:solidFill>
                <a:srgbClr val="000000"/>
              </a:solidFill>
              <a:latin typeface="Poppins" pitchFamily="2" charset="77"/>
              <a:ea typeface="DM Sans Bold"/>
              <a:cs typeface="Poppins" pitchFamily="2" charset="77"/>
              <a:sym typeface="DM Sans Bold"/>
            </a:endParaRPr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D857309D-61EE-13AD-0085-3B474EB02DDB}"/>
              </a:ext>
            </a:extLst>
          </p:cNvPr>
          <p:cNvSpPr/>
          <p:nvPr/>
        </p:nvSpPr>
        <p:spPr>
          <a:xfrm>
            <a:off x="0" y="0"/>
            <a:ext cx="10287000" cy="1378815"/>
          </a:xfrm>
          <a:custGeom>
            <a:avLst/>
            <a:gdLst/>
            <a:ahLst/>
            <a:cxnLst/>
            <a:rect l="l" t="t" r="r" b="b"/>
            <a:pathLst>
              <a:path w="10287000" h="1378815">
                <a:moveTo>
                  <a:pt x="0" y="0"/>
                </a:moveTo>
                <a:lnTo>
                  <a:pt x="10287000" y="0"/>
                </a:lnTo>
                <a:lnTo>
                  <a:pt x="10287000" y="1378815"/>
                </a:lnTo>
                <a:lnTo>
                  <a:pt x="0" y="13788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832594"/>
            </a:stretch>
          </a:blipFill>
        </p:spPr>
      </p:sp>
      <p:grpSp>
        <p:nvGrpSpPr>
          <p:cNvPr id="42" name="Group 42">
            <a:extLst>
              <a:ext uri="{FF2B5EF4-FFF2-40B4-BE49-F238E27FC236}">
                <a16:creationId xmlns:a16="http://schemas.microsoft.com/office/drawing/2014/main" id="{B0E261CE-2209-7C74-D31D-5FE4CE675408}"/>
              </a:ext>
            </a:extLst>
          </p:cNvPr>
          <p:cNvGrpSpPr/>
          <p:nvPr/>
        </p:nvGrpSpPr>
        <p:grpSpPr>
          <a:xfrm>
            <a:off x="14770759" y="9574031"/>
            <a:ext cx="3704232" cy="1028700"/>
            <a:chOff x="0" y="0"/>
            <a:chExt cx="4938976" cy="1371600"/>
          </a:xfrm>
        </p:grpSpPr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2A14D30A-5FE8-F91A-0E97-776BFB771180}"/>
                </a:ext>
              </a:extLst>
            </p:cNvPr>
            <p:cNvSpPr/>
            <p:nvPr/>
          </p:nvSpPr>
          <p:spPr>
            <a:xfrm>
              <a:off x="0" y="0"/>
              <a:ext cx="4689655" cy="1371600"/>
            </a:xfrm>
            <a:custGeom>
              <a:avLst/>
              <a:gdLst/>
              <a:ahLst/>
              <a:cxnLst/>
              <a:rect l="l" t="t" r="r" b="b"/>
              <a:pathLst>
                <a:path w="4689655" h="1371600">
                  <a:moveTo>
                    <a:pt x="0" y="0"/>
                  </a:moveTo>
                  <a:lnTo>
                    <a:pt x="4689655" y="0"/>
                  </a:lnTo>
                  <a:lnTo>
                    <a:pt x="46896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92473" t="-1150000"/>
              </a:stretch>
            </a:blipFill>
          </p:spPr>
        </p:sp>
        <p:grpSp>
          <p:nvGrpSpPr>
            <p:cNvPr id="44" name="Group 44">
              <a:extLst>
                <a:ext uri="{FF2B5EF4-FFF2-40B4-BE49-F238E27FC236}">
                  <a16:creationId xmlns:a16="http://schemas.microsoft.com/office/drawing/2014/main" id="{01EF6E27-802F-9F14-E428-08A592ABEC36}"/>
                </a:ext>
              </a:extLst>
            </p:cNvPr>
            <p:cNvGrpSpPr/>
            <p:nvPr/>
          </p:nvGrpSpPr>
          <p:grpSpPr>
            <a:xfrm>
              <a:off x="750518" y="191253"/>
              <a:ext cx="2199978" cy="633320"/>
              <a:chOff x="0" y="0"/>
              <a:chExt cx="88575" cy="25499"/>
            </a:xfrm>
          </p:grpSpPr>
          <p:sp>
            <p:nvSpPr>
              <p:cNvPr id="45" name="Freeform 45">
                <a:extLst>
                  <a:ext uri="{FF2B5EF4-FFF2-40B4-BE49-F238E27FC236}">
                    <a16:creationId xmlns:a16="http://schemas.microsoft.com/office/drawing/2014/main" id="{87B1E7D6-BD76-7EB5-4D92-BDC1E961F546}"/>
                  </a:ext>
                </a:extLst>
              </p:cNvPr>
              <p:cNvSpPr/>
              <p:nvPr/>
            </p:nvSpPr>
            <p:spPr>
              <a:xfrm>
                <a:off x="0" y="0"/>
                <a:ext cx="88575" cy="25499"/>
              </a:xfrm>
              <a:custGeom>
                <a:avLst/>
                <a:gdLst/>
                <a:ahLst/>
                <a:cxnLst/>
                <a:rect l="l" t="t" r="r" b="b"/>
                <a:pathLst>
                  <a:path w="88575" h="25499">
                    <a:moveTo>
                      <a:pt x="0" y="0"/>
                    </a:moveTo>
                    <a:lnTo>
                      <a:pt x="88575" y="0"/>
                    </a:lnTo>
                    <a:lnTo>
                      <a:pt x="88575" y="25499"/>
                    </a:lnTo>
                    <a:lnTo>
                      <a:pt x="0" y="25499"/>
                    </a:lnTo>
                    <a:close/>
                  </a:path>
                </a:pathLst>
              </a:custGeom>
              <a:solidFill>
                <a:srgbClr val="19307A"/>
              </a:solidFill>
            </p:spPr>
          </p:sp>
          <p:sp>
            <p:nvSpPr>
              <p:cNvPr id="46" name="TextBox 46">
                <a:extLst>
                  <a:ext uri="{FF2B5EF4-FFF2-40B4-BE49-F238E27FC236}">
                    <a16:creationId xmlns:a16="http://schemas.microsoft.com/office/drawing/2014/main" id="{5788D271-E57A-D4FC-F9FC-6694F842EFC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8575" cy="63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219E45E7-7A5F-B4FB-F64B-EE366D905039}"/>
                </a:ext>
              </a:extLst>
            </p:cNvPr>
            <p:cNvSpPr txBox="1"/>
            <p:nvPr/>
          </p:nvSpPr>
          <p:spPr>
            <a:xfrm>
              <a:off x="493117" y="246716"/>
              <a:ext cx="4445859" cy="440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@JDIHN.GO.ID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6237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">
            <a:extLst>
              <a:ext uri="{FF2B5EF4-FFF2-40B4-BE49-F238E27FC236}">
                <a16:creationId xmlns:a16="http://schemas.microsoft.com/office/drawing/2014/main" id="{FC3474A3-2E85-418A-968C-0698EED0980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12888" r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0762" y="1882073"/>
            <a:ext cx="3093250" cy="2868989"/>
          </a:xfrm>
          <a:custGeom>
            <a:avLst/>
            <a:gdLst/>
            <a:ahLst/>
            <a:cxnLst/>
            <a:rect l="l" t="t" r="r" b="b"/>
            <a:pathLst>
              <a:path w="3093250" h="2868989">
                <a:moveTo>
                  <a:pt x="0" y="0"/>
                </a:moveTo>
                <a:lnTo>
                  <a:pt x="3093250" y="0"/>
                </a:lnTo>
                <a:lnTo>
                  <a:pt x="3093250" y="2868989"/>
                </a:lnTo>
                <a:lnTo>
                  <a:pt x="0" y="28689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49137" y="1882073"/>
            <a:ext cx="3093250" cy="2868989"/>
          </a:xfrm>
          <a:custGeom>
            <a:avLst/>
            <a:gdLst/>
            <a:ahLst/>
            <a:cxnLst/>
            <a:rect l="l" t="t" r="r" b="b"/>
            <a:pathLst>
              <a:path w="3093250" h="2868989">
                <a:moveTo>
                  <a:pt x="0" y="0"/>
                </a:moveTo>
                <a:lnTo>
                  <a:pt x="3093250" y="0"/>
                </a:lnTo>
                <a:lnTo>
                  <a:pt x="3093250" y="2868989"/>
                </a:lnTo>
                <a:lnTo>
                  <a:pt x="0" y="28689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59635" y="2412507"/>
            <a:ext cx="2047875" cy="2047875"/>
          </a:xfrm>
          <a:custGeom>
            <a:avLst/>
            <a:gdLst/>
            <a:ahLst/>
            <a:cxnLst/>
            <a:rect l="l" t="t" r="r" b="b"/>
            <a:pathLst>
              <a:path w="2047875" h="2047875">
                <a:moveTo>
                  <a:pt x="0" y="0"/>
                </a:moveTo>
                <a:lnTo>
                  <a:pt x="2047875" y="0"/>
                </a:lnTo>
                <a:lnTo>
                  <a:pt x="2047875" y="2047875"/>
                </a:lnTo>
                <a:lnTo>
                  <a:pt x="0" y="2047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6" name="Group 6"/>
          <p:cNvGrpSpPr/>
          <p:nvPr/>
        </p:nvGrpSpPr>
        <p:grpSpPr>
          <a:xfrm>
            <a:off x="1659635" y="2412507"/>
            <a:ext cx="1735504" cy="173550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rgbClr val="3C5679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828010" y="2412507"/>
            <a:ext cx="2047875" cy="2047875"/>
          </a:xfrm>
          <a:custGeom>
            <a:avLst/>
            <a:gdLst/>
            <a:ahLst/>
            <a:cxnLst/>
            <a:rect l="l" t="t" r="r" b="b"/>
            <a:pathLst>
              <a:path w="2047875" h="2047875">
                <a:moveTo>
                  <a:pt x="0" y="0"/>
                </a:moveTo>
                <a:lnTo>
                  <a:pt x="2047875" y="0"/>
                </a:lnTo>
                <a:lnTo>
                  <a:pt x="2047875" y="2047875"/>
                </a:lnTo>
                <a:lnTo>
                  <a:pt x="0" y="2047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" name="Group 10"/>
          <p:cNvGrpSpPr/>
          <p:nvPr/>
        </p:nvGrpSpPr>
        <p:grpSpPr>
          <a:xfrm>
            <a:off x="5828010" y="2412507"/>
            <a:ext cx="1735504" cy="173550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rgbClr val="514B6B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H="1">
            <a:off x="999812" y="3674550"/>
            <a:ext cx="0" cy="4361281"/>
          </a:xfrm>
          <a:prstGeom prst="line">
            <a:avLst/>
          </a:prstGeom>
          <a:ln w="47625" cap="flat">
            <a:solidFill>
              <a:srgbClr val="3C5679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H="1">
            <a:off x="5168187" y="3674550"/>
            <a:ext cx="0" cy="4361281"/>
          </a:xfrm>
          <a:prstGeom prst="line">
            <a:avLst/>
          </a:prstGeom>
          <a:ln w="47625" cap="flat">
            <a:solidFill>
              <a:srgbClr val="514B6B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9392537" y="1882073"/>
            <a:ext cx="3093250" cy="2868989"/>
          </a:xfrm>
          <a:custGeom>
            <a:avLst/>
            <a:gdLst/>
            <a:ahLst/>
            <a:cxnLst/>
            <a:rect l="l" t="t" r="r" b="b"/>
            <a:pathLst>
              <a:path w="3093250" h="2868989">
                <a:moveTo>
                  <a:pt x="0" y="0"/>
                </a:moveTo>
                <a:lnTo>
                  <a:pt x="3093250" y="0"/>
                </a:lnTo>
                <a:lnTo>
                  <a:pt x="3093250" y="2868989"/>
                </a:lnTo>
                <a:lnTo>
                  <a:pt x="0" y="28689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071410" y="2412507"/>
            <a:ext cx="2047875" cy="2047875"/>
          </a:xfrm>
          <a:custGeom>
            <a:avLst/>
            <a:gdLst/>
            <a:ahLst/>
            <a:cxnLst/>
            <a:rect l="l" t="t" r="r" b="b"/>
            <a:pathLst>
              <a:path w="2047875" h="2047875">
                <a:moveTo>
                  <a:pt x="0" y="0"/>
                </a:moveTo>
                <a:lnTo>
                  <a:pt x="2047875" y="0"/>
                </a:lnTo>
                <a:lnTo>
                  <a:pt x="2047875" y="2047875"/>
                </a:lnTo>
                <a:lnTo>
                  <a:pt x="0" y="2047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10071410" y="2412507"/>
            <a:ext cx="1735504" cy="173550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rgbClr val="6F5875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>
            <a:off x="9411587" y="3674550"/>
            <a:ext cx="0" cy="4361281"/>
          </a:xfrm>
          <a:prstGeom prst="line">
            <a:avLst/>
          </a:prstGeom>
          <a:ln w="47625" cap="flat">
            <a:solidFill>
              <a:srgbClr val="6F5875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13735937" y="1882073"/>
            <a:ext cx="3093250" cy="2868989"/>
          </a:xfrm>
          <a:custGeom>
            <a:avLst/>
            <a:gdLst/>
            <a:ahLst/>
            <a:cxnLst/>
            <a:rect l="l" t="t" r="r" b="b"/>
            <a:pathLst>
              <a:path w="3093250" h="2868989">
                <a:moveTo>
                  <a:pt x="0" y="0"/>
                </a:moveTo>
                <a:lnTo>
                  <a:pt x="3093250" y="0"/>
                </a:lnTo>
                <a:lnTo>
                  <a:pt x="3093250" y="2868989"/>
                </a:lnTo>
                <a:lnTo>
                  <a:pt x="0" y="28689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414810" y="2412507"/>
            <a:ext cx="2047875" cy="2047875"/>
          </a:xfrm>
          <a:custGeom>
            <a:avLst/>
            <a:gdLst/>
            <a:ahLst/>
            <a:cxnLst/>
            <a:rect l="l" t="t" r="r" b="b"/>
            <a:pathLst>
              <a:path w="2047875" h="2047875">
                <a:moveTo>
                  <a:pt x="0" y="0"/>
                </a:moveTo>
                <a:lnTo>
                  <a:pt x="2047875" y="0"/>
                </a:lnTo>
                <a:lnTo>
                  <a:pt x="2047875" y="2047875"/>
                </a:lnTo>
                <a:lnTo>
                  <a:pt x="0" y="2047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7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3" name="Group 23"/>
          <p:cNvGrpSpPr/>
          <p:nvPr/>
        </p:nvGrpSpPr>
        <p:grpSpPr>
          <a:xfrm>
            <a:off x="14414810" y="2412507"/>
            <a:ext cx="1735504" cy="1735504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rgbClr val="7D5252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AutoShape 26"/>
          <p:cNvSpPr/>
          <p:nvPr/>
        </p:nvSpPr>
        <p:spPr>
          <a:xfrm>
            <a:off x="13754987" y="3674550"/>
            <a:ext cx="0" cy="4361281"/>
          </a:xfrm>
          <a:prstGeom prst="line">
            <a:avLst/>
          </a:prstGeom>
          <a:ln w="47625" cap="flat">
            <a:solidFill>
              <a:srgbClr val="7D5252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33" name="Group 33"/>
          <p:cNvGrpSpPr/>
          <p:nvPr/>
        </p:nvGrpSpPr>
        <p:grpSpPr>
          <a:xfrm>
            <a:off x="558202" y="7594221"/>
            <a:ext cx="883221" cy="883221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5679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9"/>
                </a:lnSpc>
              </a:pPr>
              <a:r>
                <a:rPr lang="en-US" sz="2399">
                  <a:solidFill>
                    <a:srgbClr val="FFFFFF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01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707527" y="7594221"/>
            <a:ext cx="883221" cy="883221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4B6B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9"/>
                </a:lnSpc>
              </a:pPr>
              <a:r>
                <a:rPr lang="en-US" sz="2399">
                  <a:solidFill>
                    <a:srgbClr val="FFFFFF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02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8931647" y="7594221"/>
            <a:ext cx="883221" cy="883221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5875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9"/>
                </a:lnSpc>
              </a:pPr>
              <a:r>
                <a:rPr lang="en-US" sz="2399">
                  <a:solidFill>
                    <a:srgbClr val="FFFFFF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03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3255768" y="7594221"/>
            <a:ext cx="883221" cy="883221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5252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9"/>
                </a:lnSpc>
              </a:pPr>
              <a:r>
                <a:rPr lang="en-US" sz="2399">
                  <a:solidFill>
                    <a:srgbClr val="FFFFFF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04</a:t>
              </a:r>
            </a:p>
          </p:txBody>
        </p:sp>
      </p:grpSp>
      <p:sp>
        <p:nvSpPr>
          <p:cNvPr id="48" name="Freeform 48"/>
          <p:cNvSpPr/>
          <p:nvPr/>
        </p:nvSpPr>
        <p:spPr>
          <a:xfrm>
            <a:off x="2122575" y="2864925"/>
            <a:ext cx="809625" cy="809625"/>
          </a:xfrm>
          <a:custGeom>
            <a:avLst/>
            <a:gdLst/>
            <a:ahLst/>
            <a:cxnLst/>
            <a:rect l="l" t="t" r="r" b="b"/>
            <a:pathLst>
              <a:path w="809625" h="809625">
                <a:moveTo>
                  <a:pt x="0" y="0"/>
                </a:moveTo>
                <a:lnTo>
                  <a:pt x="809625" y="0"/>
                </a:lnTo>
                <a:lnTo>
                  <a:pt x="809625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9" name="Freeform 49"/>
          <p:cNvSpPr/>
          <p:nvPr/>
        </p:nvSpPr>
        <p:spPr>
          <a:xfrm>
            <a:off x="6398731" y="2875447"/>
            <a:ext cx="594062" cy="809625"/>
          </a:xfrm>
          <a:custGeom>
            <a:avLst/>
            <a:gdLst/>
            <a:ahLst/>
            <a:cxnLst/>
            <a:rect l="l" t="t" r="r" b="b"/>
            <a:pathLst>
              <a:path w="594062" h="809625">
                <a:moveTo>
                  <a:pt x="0" y="0"/>
                </a:moveTo>
                <a:lnTo>
                  <a:pt x="594062" y="0"/>
                </a:lnTo>
                <a:lnTo>
                  <a:pt x="59406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0" name="Freeform 50"/>
          <p:cNvSpPr/>
          <p:nvPr/>
        </p:nvSpPr>
        <p:spPr>
          <a:xfrm>
            <a:off x="10567747" y="2884972"/>
            <a:ext cx="742831" cy="809625"/>
          </a:xfrm>
          <a:custGeom>
            <a:avLst/>
            <a:gdLst/>
            <a:ahLst/>
            <a:cxnLst/>
            <a:rect l="l" t="t" r="r" b="b"/>
            <a:pathLst>
              <a:path w="742831" h="809625">
                <a:moveTo>
                  <a:pt x="0" y="0"/>
                </a:moveTo>
                <a:lnTo>
                  <a:pt x="742830" y="0"/>
                </a:lnTo>
                <a:lnTo>
                  <a:pt x="742830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1" name="Freeform 51"/>
          <p:cNvSpPr/>
          <p:nvPr/>
        </p:nvSpPr>
        <p:spPr>
          <a:xfrm>
            <a:off x="14887274" y="2864925"/>
            <a:ext cx="809625" cy="809625"/>
          </a:xfrm>
          <a:custGeom>
            <a:avLst/>
            <a:gdLst/>
            <a:ahLst/>
            <a:cxnLst/>
            <a:rect l="l" t="t" r="r" b="b"/>
            <a:pathLst>
              <a:path w="809625" h="809625">
                <a:moveTo>
                  <a:pt x="0" y="0"/>
                </a:moveTo>
                <a:lnTo>
                  <a:pt x="809625" y="0"/>
                </a:lnTo>
                <a:lnTo>
                  <a:pt x="809625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3" name="TextBox 53"/>
          <p:cNvSpPr txBox="1"/>
          <p:nvPr/>
        </p:nvSpPr>
        <p:spPr>
          <a:xfrm>
            <a:off x="5426104" y="436557"/>
            <a:ext cx="11033096" cy="746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0000"/>
                </a:solidFill>
                <a:latin typeface="Poppins" pitchFamily="2" charset="77"/>
                <a:ea typeface="Helvetica World Bold"/>
                <a:cs typeface="Poppins" pitchFamily="2" charset="77"/>
                <a:sym typeface="Helvetica World Bold"/>
              </a:rPr>
              <a:t>STRATEGI PENGELOLAAN JDIH</a:t>
            </a:r>
          </a:p>
        </p:txBody>
      </p:sp>
      <p:sp>
        <p:nvSpPr>
          <p:cNvPr id="64" name="Freeform 64"/>
          <p:cNvSpPr/>
          <p:nvPr/>
        </p:nvSpPr>
        <p:spPr>
          <a:xfrm>
            <a:off x="0" y="0"/>
            <a:ext cx="10287000" cy="1378815"/>
          </a:xfrm>
          <a:custGeom>
            <a:avLst/>
            <a:gdLst/>
            <a:ahLst/>
            <a:cxnLst/>
            <a:rect l="l" t="t" r="r" b="b"/>
            <a:pathLst>
              <a:path w="10287000" h="1378815">
                <a:moveTo>
                  <a:pt x="0" y="0"/>
                </a:moveTo>
                <a:lnTo>
                  <a:pt x="10287000" y="0"/>
                </a:lnTo>
                <a:lnTo>
                  <a:pt x="10287000" y="1378815"/>
                </a:lnTo>
                <a:lnTo>
                  <a:pt x="0" y="13788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b="-832594"/>
            </a:stretch>
          </a:blipFill>
        </p:spPr>
      </p:sp>
      <p:grpSp>
        <p:nvGrpSpPr>
          <p:cNvPr id="65" name="Group 65"/>
          <p:cNvGrpSpPr/>
          <p:nvPr/>
        </p:nvGrpSpPr>
        <p:grpSpPr>
          <a:xfrm>
            <a:off x="14770759" y="9574031"/>
            <a:ext cx="3704232" cy="1028700"/>
            <a:chOff x="0" y="0"/>
            <a:chExt cx="4938976" cy="13716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4689655" cy="1371600"/>
            </a:xfrm>
            <a:custGeom>
              <a:avLst/>
              <a:gdLst/>
              <a:ahLst/>
              <a:cxnLst/>
              <a:rect l="l" t="t" r="r" b="b"/>
              <a:pathLst>
                <a:path w="4689655" h="1371600">
                  <a:moveTo>
                    <a:pt x="0" y="0"/>
                  </a:moveTo>
                  <a:lnTo>
                    <a:pt x="4689655" y="0"/>
                  </a:lnTo>
                  <a:lnTo>
                    <a:pt x="46896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192473" t="-1150000"/>
              </a:stretch>
            </a:blipFill>
          </p:spPr>
        </p:sp>
        <p:grpSp>
          <p:nvGrpSpPr>
            <p:cNvPr id="67" name="Group 67"/>
            <p:cNvGrpSpPr/>
            <p:nvPr/>
          </p:nvGrpSpPr>
          <p:grpSpPr>
            <a:xfrm>
              <a:off x="750518" y="191253"/>
              <a:ext cx="2199978" cy="633320"/>
              <a:chOff x="0" y="0"/>
              <a:chExt cx="88575" cy="25499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88575" cy="25499"/>
              </a:xfrm>
              <a:custGeom>
                <a:avLst/>
                <a:gdLst/>
                <a:ahLst/>
                <a:cxnLst/>
                <a:rect l="l" t="t" r="r" b="b"/>
                <a:pathLst>
                  <a:path w="88575" h="25499">
                    <a:moveTo>
                      <a:pt x="0" y="0"/>
                    </a:moveTo>
                    <a:lnTo>
                      <a:pt x="88575" y="0"/>
                    </a:lnTo>
                    <a:lnTo>
                      <a:pt x="88575" y="25499"/>
                    </a:lnTo>
                    <a:lnTo>
                      <a:pt x="0" y="25499"/>
                    </a:lnTo>
                    <a:close/>
                  </a:path>
                </a:pathLst>
              </a:custGeom>
              <a:solidFill>
                <a:srgbClr val="19307A"/>
              </a:solidFill>
            </p:spPr>
          </p:sp>
          <p:sp>
            <p:nvSpPr>
              <p:cNvPr id="69" name="TextBox 69"/>
              <p:cNvSpPr txBox="1"/>
              <p:nvPr/>
            </p:nvSpPr>
            <p:spPr>
              <a:xfrm>
                <a:off x="0" y="-38100"/>
                <a:ext cx="88575" cy="635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0" name="TextBox 70"/>
            <p:cNvSpPr txBox="1"/>
            <p:nvPr/>
          </p:nvSpPr>
          <p:spPr>
            <a:xfrm>
              <a:off x="493117" y="246716"/>
              <a:ext cx="4445859" cy="440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@JDIHN.GO.ID</a:t>
              </a:r>
            </a:p>
          </p:txBody>
        </p:sp>
      </p:grpSp>
      <p:sp>
        <p:nvSpPr>
          <p:cNvPr id="71" name="TextBox 47">
            <a:extLst>
              <a:ext uri="{FF2B5EF4-FFF2-40B4-BE49-F238E27FC236}">
                <a16:creationId xmlns:a16="http://schemas.microsoft.com/office/drawing/2014/main" id="{B6DDCE65-4762-AF22-D4B8-BB005D4CAFA8}"/>
              </a:ext>
            </a:extLst>
          </p:cNvPr>
          <p:cNvSpPr txBox="1"/>
          <p:nvPr/>
        </p:nvSpPr>
        <p:spPr>
          <a:xfrm>
            <a:off x="1195089" y="4857967"/>
            <a:ext cx="340263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id-ID" sz="2000" b="1" dirty="0">
                <a:solidFill>
                  <a:srgbClr val="134F76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MENDORONG DUKUNGAN PIMPINAN INSTANSI</a:t>
            </a:r>
            <a:endParaRPr lang="en-US" sz="2000" b="1" dirty="0">
              <a:solidFill>
                <a:srgbClr val="134F76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72" name="TextBox 48">
            <a:extLst>
              <a:ext uri="{FF2B5EF4-FFF2-40B4-BE49-F238E27FC236}">
                <a16:creationId xmlns:a16="http://schemas.microsoft.com/office/drawing/2014/main" id="{02BEF611-F58F-D372-600B-477AD4C35B07}"/>
              </a:ext>
            </a:extLst>
          </p:cNvPr>
          <p:cNvSpPr txBox="1"/>
          <p:nvPr/>
        </p:nvSpPr>
        <p:spPr>
          <a:xfrm>
            <a:off x="1079152" y="5781913"/>
            <a:ext cx="3610948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58" lvl="1" indent="-259079" algn="l">
              <a:buFont typeface="Arial"/>
              <a:buChar char="•"/>
            </a:pP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Pentingnya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Komitmen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Pimpinan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untuk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pelaksanaan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pengelolaan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JDIH di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instansinya</a:t>
            </a:r>
            <a:endParaRPr lang="en-US" spc="91" dirty="0">
              <a:solidFill>
                <a:srgbClr val="182F79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marL="518158" lvl="1" indent="-259079" algn="l">
              <a:buFont typeface="Arial"/>
              <a:buChar char="•"/>
            </a:pP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Peran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Strategis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JDIH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dalam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SPBE, Satu Data Indonesia, IPH dan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Indeks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Reformasi Hukum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Dukungan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Sarana dan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Prasana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JDIH</a:t>
            </a:r>
          </a:p>
          <a:p>
            <a:pPr marL="518158" lvl="1" indent="-259079" algn="l">
              <a:buFont typeface="Arial"/>
              <a:buChar char="•"/>
            </a:pP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Dukungan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Anggaran</a:t>
            </a:r>
            <a:endParaRPr lang="en-US" spc="91" dirty="0">
              <a:solidFill>
                <a:srgbClr val="182F79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73" name="TextBox 50">
            <a:extLst>
              <a:ext uri="{FF2B5EF4-FFF2-40B4-BE49-F238E27FC236}">
                <a16:creationId xmlns:a16="http://schemas.microsoft.com/office/drawing/2014/main" id="{F3AE4B28-BC35-6A72-6AE4-6C0BEF15E900}"/>
              </a:ext>
            </a:extLst>
          </p:cNvPr>
          <p:cNvSpPr txBox="1"/>
          <p:nvPr/>
        </p:nvSpPr>
        <p:spPr>
          <a:xfrm>
            <a:off x="5527652" y="4834729"/>
            <a:ext cx="33134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b="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PENGELOLAAN JDIH SESUAI DENGAN STANDAR</a:t>
            </a:r>
          </a:p>
        </p:txBody>
      </p:sp>
      <p:sp>
        <p:nvSpPr>
          <p:cNvPr id="74" name="TextBox 51">
            <a:extLst>
              <a:ext uri="{FF2B5EF4-FFF2-40B4-BE49-F238E27FC236}">
                <a16:creationId xmlns:a16="http://schemas.microsoft.com/office/drawing/2014/main" id="{F1E7FA2B-D7AF-134A-C597-A3B93E3936C1}"/>
              </a:ext>
            </a:extLst>
          </p:cNvPr>
          <p:cNvSpPr txBox="1"/>
          <p:nvPr/>
        </p:nvSpPr>
        <p:spPr>
          <a:xfrm>
            <a:off x="5260996" y="5787005"/>
            <a:ext cx="367806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58" lvl="1" indent="-259079" algn="l">
              <a:buFont typeface="Arial"/>
              <a:buChar char="•"/>
            </a:pP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Kelengkapan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metadata dan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pengisian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metadata PUU,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abstrak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PUU </a:t>
            </a:r>
          </a:p>
          <a:p>
            <a:pPr marL="518158" lvl="1" indent="-259079" algn="l">
              <a:buFont typeface="Arial"/>
              <a:buChar char="•"/>
            </a:pP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Memastikan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Web JDIH dan API Integrasi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selalu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aktif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dan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melakukan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sinkronisasi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integrasi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secara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berkala</a:t>
            </a:r>
            <a:endParaRPr lang="en-US" spc="91" dirty="0">
              <a:solidFill>
                <a:srgbClr val="182F79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75" name="TextBox 53">
            <a:extLst>
              <a:ext uri="{FF2B5EF4-FFF2-40B4-BE49-F238E27FC236}">
                <a16:creationId xmlns:a16="http://schemas.microsoft.com/office/drawing/2014/main" id="{4A7A71D0-B908-5BF9-D6B4-EE7B94EDF659}"/>
              </a:ext>
            </a:extLst>
          </p:cNvPr>
          <p:cNvSpPr txBox="1"/>
          <p:nvPr/>
        </p:nvSpPr>
        <p:spPr>
          <a:xfrm>
            <a:off x="9773899" y="4796706"/>
            <a:ext cx="3131872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PELAPORAN JDIH</a:t>
            </a:r>
          </a:p>
        </p:txBody>
      </p:sp>
      <p:sp>
        <p:nvSpPr>
          <p:cNvPr id="76" name="TextBox 54">
            <a:extLst>
              <a:ext uri="{FF2B5EF4-FFF2-40B4-BE49-F238E27FC236}">
                <a16:creationId xmlns:a16="http://schemas.microsoft.com/office/drawing/2014/main" id="{C56BF655-07E9-19CE-E167-B7739752EDE7}"/>
              </a:ext>
            </a:extLst>
          </p:cNvPr>
          <p:cNvSpPr txBox="1"/>
          <p:nvPr/>
        </p:nvSpPr>
        <p:spPr>
          <a:xfrm>
            <a:off x="9609503" y="5792524"/>
            <a:ext cx="354207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Memenuhi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variabel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dan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indikator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sesuai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pedoman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pelaporan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dan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penilaian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kinerja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Anggota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JDIHN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Melakukan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pelaporan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kinerja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JDIH di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Bulan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1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Desember</a:t>
            </a:r>
            <a:r>
              <a:rPr lang="en-US" spc="9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</a:p>
        </p:txBody>
      </p:sp>
      <p:sp>
        <p:nvSpPr>
          <p:cNvPr id="77" name="TextBox 56">
            <a:extLst>
              <a:ext uri="{FF2B5EF4-FFF2-40B4-BE49-F238E27FC236}">
                <a16:creationId xmlns:a16="http://schemas.microsoft.com/office/drawing/2014/main" id="{EDACB983-32D4-3C04-D102-D470060CFB2C}"/>
              </a:ext>
            </a:extLst>
          </p:cNvPr>
          <p:cNvSpPr txBox="1"/>
          <p:nvPr/>
        </p:nvSpPr>
        <p:spPr>
          <a:xfrm>
            <a:off x="14028441" y="4756096"/>
            <a:ext cx="3649959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PEMANFAATAN &amp; PENDAYAGUNAAN JDIH</a:t>
            </a:r>
          </a:p>
        </p:txBody>
      </p:sp>
      <p:sp>
        <p:nvSpPr>
          <p:cNvPr id="78" name="TextBox 57">
            <a:extLst>
              <a:ext uri="{FF2B5EF4-FFF2-40B4-BE49-F238E27FC236}">
                <a16:creationId xmlns:a16="http://schemas.microsoft.com/office/drawing/2014/main" id="{E83EE7A5-0E6F-F661-FA59-1086DF689E2E}"/>
              </a:ext>
            </a:extLst>
          </p:cNvPr>
          <p:cNvSpPr txBox="1"/>
          <p:nvPr/>
        </p:nvSpPr>
        <p:spPr>
          <a:xfrm>
            <a:off x="14028441" y="5792524"/>
            <a:ext cx="3385344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pc="94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Pemanfaatan</a:t>
            </a:r>
            <a:r>
              <a:rPr lang="en-US" spc="94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dan </a:t>
            </a:r>
            <a:r>
              <a:rPr lang="en-US" spc="94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Pendayagunaan</a:t>
            </a:r>
            <a:r>
              <a:rPr lang="en-US" spc="94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JDIH </a:t>
            </a:r>
            <a:r>
              <a:rPr lang="en-US" spc="94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sebagai</a:t>
            </a:r>
            <a:r>
              <a:rPr lang="en-US" spc="94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4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sarana</a:t>
            </a:r>
            <a:r>
              <a:rPr lang="en-US" spc="94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4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Layanan</a:t>
            </a:r>
            <a:r>
              <a:rPr lang="en-US" spc="94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pc="94" dirty="0" err="1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Literasi</a:t>
            </a:r>
            <a:r>
              <a:rPr lang="en-US" spc="94" dirty="0">
                <a:solidFill>
                  <a:srgbClr val="182F7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Hukum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314328" y="794636"/>
            <a:ext cx="9669780" cy="130175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R="5715" algn="ctr">
              <a:lnSpc>
                <a:spcPct val="100000"/>
              </a:lnSpc>
              <a:spcBef>
                <a:spcPts val="855"/>
              </a:spcBef>
            </a:pPr>
            <a:r>
              <a:rPr sz="3550" spc="-10" dirty="0">
                <a:solidFill>
                  <a:srgbClr val="000000"/>
                </a:solidFill>
                <a:latin typeface="Arial"/>
                <a:cs typeface="Arial"/>
              </a:rPr>
              <a:t>PERUBAHAN</a:t>
            </a:r>
            <a:endParaRPr sz="35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65"/>
              </a:spcBef>
            </a:pPr>
            <a:r>
              <a:rPr sz="3550" spc="-90" dirty="0">
                <a:solidFill>
                  <a:srgbClr val="000000"/>
                </a:solidFill>
                <a:latin typeface="Arial"/>
                <a:cs typeface="Arial"/>
              </a:rPr>
              <a:t>PENILAIAN</a:t>
            </a:r>
            <a:r>
              <a:rPr sz="3550" spc="-1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550" spc="-105" dirty="0">
                <a:solidFill>
                  <a:srgbClr val="000000"/>
                </a:solidFill>
                <a:latin typeface="Arial"/>
                <a:cs typeface="Arial"/>
              </a:rPr>
              <a:t>ANGGOTA</a:t>
            </a:r>
            <a:r>
              <a:rPr sz="3550" spc="-3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550" dirty="0">
                <a:solidFill>
                  <a:srgbClr val="000000"/>
                </a:solidFill>
                <a:latin typeface="Arial"/>
                <a:cs typeface="Arial"/>
              </a:rPr>
              <a:t>JDIHN</a:t>
            </a:r>
            <a:r>
              <a:rPr sz="3550" spc="-1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550" spc="215" dirty="0">
                <a:solidFill>
                  <a:srgbClr val="000000"/>
                </a:solidFill>
                <a:latin typeface="Arial"/>
                <a:cs typeface="Arial"/>
              </a:rPr>
              <a:t>2025</a:t>
            </a:r>
            <a:r>
              <a:rPr sz="3550" spc="-1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550" spc="-10" dirty="0">
                <a:solidFill>
                  <a:srgbClr val="000000"/>
                </a:solidFill>
                <a:latin typeface="Arial"/>
                <a:cs typeface="Arial"/>
              </a:rPr>
              <a:t>DAN</a:t>
            </a:r>
            <a:r>
              <a:rPr sz="3550" spc="-1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550" spc="200" dirty="0">
                <a:solidFill>
                  <a:srgbClr val="000000"/>
                </a:solidFill>
                <a:latin typeface="Arial"/>
                <a:cs typeface="Arial"/>
              </a:rPr>
              <a:t>2026</a:t>
            </a:r>
            <a:endParaRPr sz="35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315820" y="2806722"/>
            <a:ext cx="14477365" cy="7056120"/>
            <a:chOff x="3315820" y="2806722"/>
            <a:chExt cx="14477365" cy="70561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20930" y="8262267"/>
              <a:ext cx="6105524" cy="16001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87478" y="8262267"/>
              <a:ext cx="6105524" cy="16001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15820" y="2806722"/>
              <a:ext cx="6887463" cy="661597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82368" y="2806722"/>
              <a:ext cx="6887463" cy="661597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084897" y="3688504"/>
            <a:ext cx="24002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75" dirty="0">
                <a:solidFill>
                  <a:srgbClr val="FFFFFF"/>
                </a:solidFill>
                <a:latin typeface="Trebuchet MS"/>
                <a:cs typeface="Trebuchet MS"/>
              </a:rPr>
              <a:t>01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41026" y="3672597"/>
            <a:ext cx="2609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5" dirty="0">
                <a:solidFill>
                  <a:srgbClr val="122358"/>
                </a:solidFill>
                <a:latin typeface="Trebuchet MS"/>
                <a:cs typeface="Trebuchet MS"/>
              </a:rPr>
              <a:t>01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46201" y="4806737"/>
            <a:ext cx="317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60" dirty="0">
                <a:solidFill>
                  <a:srgbClr val="FFFFFF"/>
                </a:solidFill>
                <a:latin typeface="Trebuchet MS"/>
                <a:cs typeface="Trebuchet MS"/>
              </a:rPr>
              <a:t>02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18851" y="4806737"/>
            <a:ext cx="305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122358"/>
                </a:solidFill>
                <a:latin typeface="Trebuchet MS"/>
                <a:cs typeface="Trebuchet MS"/>
              </a:rPr>
              <a:t>02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42778" y="5940876"/>
            <a:ext cx="3244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95" dirty="0">
                <a:solidFill>
                  <a:srgbClr val="122358"/>
                </a:solidFill>
                <a:latin typeface="Trebuchet MS"/>
                <a:cs typeface="Trebuchet MS"/>
              </a:rPr>
              <a:t>03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614981" y="5940876"/>
            <a:ext cx="313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5" dirty="0">
                <a:solidFill>
                  <a:srgbClr val="122358"/>
                </a:solidFill>
                <a:latin typeface="Trebuchet MS"/>
                <a:cs typeface="Trebuchet MS"/>
              </a:rPr>
              <a:t>03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37569" y="7075016"/>
            <a:ext cx="334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30" dirty="0">
                <a:solidFill>
                  <a:srgbClr val="122358"/>
                </a:solidFill>
                <a:latin typeface="Trebuchet MS"/>
                <a:cs typeface="Trebuchet MS"/>
              </a:rPr>
              <a:t>04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606647" y="7075016"/>
            <a:ext cx="329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14" dirty="0">
                <a:solidFill>
                  <a:srgbClr val="FFFFFF"/>
                </a:solidFill>
                <a:latin typeface="Trebuchet MS"/>
                <a:cs typeface="Trebuchet MS"/>
              </a:rPr>
              <a:t>04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40099" y="8209155"/>
            <a:ext cx="329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14" dirty="0">
                <a:solidFill>
                  <a:srgbClr val="122358"/>
                </a:solidFill>
                <a:latin typeface="Trebuchet MS"/>
                <a:cs typeface="Trebuchet MS"/>
              </a:rPr>
              <a:t>05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626292" y="8396989"/>
            <a:ext cx="2901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70" dirty="0">
                <a:solidFill>
                  <a:srgbClr val="FFFFFF"/>
                </a:solidFill>
                <a:latin typeface="Trebuchet MS"/>
                <a:cs typeface="Trebuchet MS"/>
              </a:rPr>
              <a:t>05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24785" y="3709709"/>
            <a:ext cx="26765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latin typeface="Lucida Sans Unicode"/>
                <a:cs typeface="Lucida Sans Unicode"/>
              </a:rPr>
              <a:t>6</a:t>
            </a:r>
            <a:r>
              <a:rPr sz="1700" spc="-2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aspek</a:t>
            </a:r>
            <a:r>
              <a:rPr sz="1700" spc="-20" dirty="0">
                <a:latin typeface="Lucida Sans Unicode"/>
                <a:cs typeface="Lucida Sans Unicode"/>
              </a:rPr>
              <a:t> </a:t>
            </a:r>
            <a:r>
              <a:rPr sz="1700" spc="95" dirty="0">
                <a:latin typeface="Lucida Sans Unicode"/>
                <a:cs typeface="Lucida Sans Unicode"/>
              </a:rPr>
              <a:t>dan</a:t>
            </a:r>
            <a:r>
              <a:rPr sz="1700" spc="-15" dirty="0">
                <a:latin typeface="Lucida Sans Unicode"/>
                <a:cs typeface="Lucida Sans Unicode"/>
              </a:rPr>
              <a:t> </a:t>
            </a:r>
            <a:r>
              <a:rPr sz="1700" spc="-70" dirty="0">
                <a:latin typeface="Lucida Sans Unicode"/>
                <a:cs typeface="Lucida Sans Unicode"/>
              </a:rPr>
              <a:t>29</a:t>
            </a:r>
            <a:r>
              <a:rPr sz="1700" spc="-20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indikator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24785" y="4797771"/>
            <a:ext cx="4741545" cy="61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0"/>
              </a:spcBef>
            </a:pPr>
            <a:r>
              <a:rPr sz="1700" spc="45" dirty="0">
                <a:latin typeface="Lucida Sans Unicode"/>
                <a:cs typeface="Lucida Sans Unicode"/>
              </a:rPr>
              <a:t>Pelibatan</a:t>
            </a:r>
            <a:r>
              <a:rPr sz="1700" spc="-1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tim</a:t>
            </a:r>
            <a:r>
              <a:rPr sz="1700" spc="-1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penilai</a:t>
            </a:r>
            <a:r>
              <a:rPr sz="1700" spc="-10" dirty="0">
                <a:latin typeface="Lucida Sans Unicode"/>
                <a:cs typeface="Lucida Sans Unicode"/>
              </a:rPr>
              <a:t> </a:t>
            </a:r>
            <a:r>
              <a:rPr sz="1700" spc="100" dirty="0">
                <a:latin typeface="Lucida Sans Unicode"/>
                <a:cs typeface="Lucida Sans Unicode"/>
              </a:rPr>
              <a:t>hanya</a:t>
            </a:r>
            <a:r>
              <a:rPr sz="1700" spc="-1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bersifat</a:t>
            </a:r>
            <a:r>
              <a:rPr sz="1700" spc="-15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Internal </a:t>
            </a:r>
            <a:r>
              <a:rPr sz="1700" dirty="0">
                <a:latin typeface="Lucida Sans Unicode"/>
                <a:cs typeface="Lucida Sans Unicode"/>
              </a:rPr>
              <a:t>dari</a:t>
            </a:r>
            <a:r>
              <a:rPr sz="1700" spc="25" dirty="0">
                <a:latin typeface="Lucida Sans Unicode"/>
                <a:cs typeface="Lucida Sans Unicode"/>
              </a:rPr>
              <a:t> </a:t>
            </a:r>
            <a:r>
              <a:rPr sz="1700" spc="-20" dirty="0">
                <a:latin typeface="Lucida Sans Unicode"/>
                <a:cs typeface="Lucida Sans Unicode"/>
              </a:rPr>
              <a:t>BPHN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538958" y="4666042"/>
            <a:ext cx="4006850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100"/>
              </a:spcBef>
            </a:pPr>
            <a:r>
              <a:rPr sz="1600" spc="45" dirty="0">
                <a:latin typeface="Lucida Sans Unicode"/>
                <a:cs typeface="Lucida Sans Unicode"/>
              </a:rPr>
              <a:t>Pelibatan</a:t>
            </a:r>
            <a:r>
              <a:rPr sz="1600" spc="25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tim</a:t>
            </a:r>
            <a:r>
              <a:rPr sz="1600" spc="30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penilai</a:t>
            </a:r>
            <a:r>
              <a:rPr sz="1600" spc="30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dari</a:t>
            </a:r>
            <a:r>
              <a:rPr sz="1600" spc="30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pakar</a:t>
            </a:r>
            <a:r>
              <a:rPr sz="1600" spc="30" dirty="0">
                <a:latin typeface="Lucida Sans Unicode"/>
                <a:cs typeface="Lucida Sans Unicode"/>
              </a:rPr>
              <a:t> </a:t>
            </a:r>
            <a:r>
              <a:rPr sz="1600" spc="-10" dirty="0">
                <a:latin typeface="Lucida Sans Unicode"/>
                <a:cs typeface="Lucida Sans Unicode"/>
              </a:rPr>
              <a:t>hukum, </a:t>
            </a:r>
            <a:r>
              <a:rPr sz="1600" dirty="0">
                <a:latin typeface="Lucida Sans Unicode"/>
                <a:cs typeface="Lucida Sans Unicode"/>
              </a:rPr>
              <a:t>dokumentasi</a:t>
            </a:r>
            <a:r>
              <a:rPr sz="1600" spc="20" dirty="0">
                <a:latin typeface="Lucida Sans Unicode"/>
                <a:cs typeface="Lucida Sans Unicode"/>
              </a:rPr>
              <a:t> </a:t>
            </a:r>
            <a:r>
              <a:rPr sz="1600" spc="85" dirty="0">
                <a:latin typeface="Lucida Sans Unicode"/>
                <a:cs typeface="Lucida Sans Unicode"/>
              </a:rPr>
              <a:t>dan</a:t>
            </a:r>
            <a:r>
              <a:rPr sz="1600" spc="20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teknologi</a:t>
            </a:r>
            <a:r>
              <a:rPr sz="1600" spc="20" dirty="0">
                <a:latin typeface="Lucida Sans Unicode"/>
                <a:cs typeface="Lucida Sans Unicode"/>
              </a:rPr>
              <a:t> </a:t>
            </a:r>
            <a:r>
              <a:rPr sz="1600" spc="-10" dirty="0">
                <a:latin typeface="Lucida Sans Unicode"/>
                <a:cs typeface="Lucida Sans Unicode"/>
              </a:rPr>
              <a:t>informasi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46428" y="5648800"/>
            <a:ext cx="5015865" cy="911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0"/>
              </a:spcBef>
            </a:pPr>
            <a:r>
              <a:rPr sz="1700" spc="-85" dirty="0">
                <a:latin typeface="Lucida Sans Unicode"/>
                <a:cs typeface="Lucida Sans Unicode"/>
              </a:rPr>
              <a:t>2023</a:t>
            </a:r>
            <a:r>
              <a:rPr sz="1700" spc="-40" dirty="0">
                <a:latin typeface="Lucida Sans Unicode"/>
                <a:cs typeface="Lucida Sans Unicode"/>
              </a:rPr>
              <a:t> </a:t>
            </a:r>
            <a:r>
              <a:rPr sz="1700" spc="80" dirty="0">
                <a:latin typeface="Lucida Sans Unicode"/>
                <a:cs typeface="Lucida Sans Unicode"/>
              </a:rPr>
              <a:t>penetapan</a:t>
            </a:r>
            <a:r>
              <a:rPr sz="1700" spc="-3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dilakukan</a:t>
            </a:r>
            <a:r>
              <a:rPr sz="1700" spc="-3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oleh</a:t>
            </a:r>
            <a:r>
              <a:rPr sz="1700" spc="-35" dirty="0">
                <a:latin typeface="Lucida Sans Unicode"/>
                <a:cs typeface="Lucida Sans Unicode"/>
              </a:rPr>
              <a:t> </a:t>
            </a:r>
            <a:r>
              <a:rPr sz="1700" spc="-25" dirty="0">
                <a:latin typeface="Lucida Sans Unicode"/>
                <a:cs typeface="Lucida Sans Unicode"/>
              </a:rPr>
              <a:t>Menteri,</a:t>
            </a:r>
            <a:r>
              <a:rPr sz="1700" spc="-35" dirty="0">
                <a:latin typeface="Lucida Sans Unicode"/>
                <a:cs typeface="Lucida Sans Unicode"/>
              </a:rPr>
              <a:t> </a:t>
            </a:r>
            <a:r>
              <a:rPr sz="1700" spc="-20" dirty="0">
                <a:latin typeface="Lucida Sans Unicode"/>
                <a:cs typeface="Lucida Sans Unicode"/>
              </a:rPr>
              <a:t>2024 </a:t>
            </a:r>
            <a:r>
              <a:rPr sz="1700" spc="80" dirty="0">
                <a:latin typeface="Lucida Sans Unicode"/>
                <a:cs typeface="Lucida Sans Unicode"/>
              </a:rPr>
              <a:t>penetapan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oleh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spc="60" dirty="0">
                <a:latin typeface="Lucida Sans Unicode"/>
                <a:cs typeface="Lucida Sans Unicode"/>
              </a:rPr>
              <a:t>Kepala</a:t>
            </a:r>
            <a:r>
              <a:rPr sz="1700" spc="-60" dirty="0">
                <a:latin typeface="Lucida Sans Unicode"/>
                <a:cs typeface="Lucida Sans Unicode"/>
              </a:rPr>
              <a:t> </a:t>
            </a:r>
            <a:r>
              <a:rPr sz="1700" spc="50" dirty="0">
                <a:latin typeface="Lucida Sans Unicode"/>
                <a:cs typeface="Lucida Sans Unicode"/>
              </a:rPr>
              <a:t>Pusat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spc="75" dirty="0">
                <a:latin typeface="Lucida Sans Unicode"/>
                <a:cs typeface="Lucida Sans Unicode"/>
              </a:rPr>
              <a:t>Layanan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Literasi </a:t>
            </a:r>
            <a:r>
              <a:rPr sz="1700" dirty="0">
                <a:latin typeface="Lucida Sans Unicode"/>
                <a:cs typeface="Lucida Sans Unicode"/>
              </a:rPr>
              <a:t>Hukum</a:t>
            </a:r>
            <a:r>
              <a:rPr sz="1700" spc="-70" dirty="0">
                <a:latin typeface="Lucida Sans Unicode"/>
                <a:cs typeface="Lucida Sans Unicode"/>
              </a:rPr>
              <a:t> </a:t>
            </a:r>
            <a:r>
              <a:rPr sz="1700" spc="95" dirty="0">
                <a:latin typeface="Lucida Sans Unicode"/>
                <a:cs typeface="Lucida Sans Unicode"/>
              </a:rPr>
              <a:t>dan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spc="75" dirty="0">
                <a:latin typeface="Lucida Sans Unicode"/>
                <a:cs typeface="Lucida Sans Unicode"/>
              </a:rPr>
              <a:t>Pembinaan</a:t>
            </a:r>
            <a:r>
              <a:rPr sz="1700" spc="-65" dirty="0">
                <a:latin typeface="Lucida Sans Unicode"/>
                <a:cs typeface="Lucida Sans Unicode"/>
              </a:rPr>
              <a:t> </a:t>
            </a:r>
            <a:r>
              <a:rPr sz="1700" spc="-20" dirty="0">
                <a:latin typeface="Lucida Sans Unicode"/>
                <a:cs typeface="Lucida Sans Unicode"/>
              </a:rPr>
              <a:t>JDIHN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510383" y="5660866"/>
            <a:ext cx="4694555" cy="61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0"/>
              </a:spcBef>
            </a:pPr>
            <a:r>
              <a:rPr sz="1700" dirty="0">
                <a:latin typeface="Lucida Sans Unicode"/>
                <a:cs typeface="Lucida Sans Unicode"/>
              </a:rPr>
              <a:t>Penilaian</a:t>
            </a:r>
            <a:r>
              <a:rPr sz="1700" spc="20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kinerja</a:t>
            </a:r>
            <a:r>
              <a:rPr sz="1700" spc="25" dirty="0">
                <a:latin typeface="Lucida Sans Unicode"/>
                <a:cs typeface="Lucida Sans Unicode"/>
              </a:rPr>
              <a:t> </a:t>
            </a:r>
            <a:r>
              <a:rPr sz="1700" spc="85" dirty="0">
                <a:latin typeface="Lucida Sans Unicode"/>
                <a:cs typeface="Lucida Sans Unicode"/>
              </a:rPr>
              <a:t>anggota</a:t>
            </a:r>
            <a:r>
              <a:rPr sz="1700" spc="2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JDIHN</a:t>
            </a:r>
            <a:r>
              <a:rPr sz="1700" spc="20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ditetapkan </a:t>
            </a:r>
            <a:r>
              <a:rPr sz="1700" spc="80" dirty="0">
                <a:latin typeface="Lucida Sans Unicode"/>
                <a:cs typeface="Lucida Sans Unicode"/>
              </a:rPr>
              <a:t>dengan</a:t>
            </a:r>
            <a:r>
              <a:rPr sz="1700" spc="-2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berita</a:t>
            </a:r>
            <a:r>
              <a:rPr sz="1700" spc="-20" dirty="0">
                <a:latin typeface="Lucida Sans Unicode"/>
                <a:cs typeface="Lucida Sans Unicode"/>
              </a:rPr>
              <a:t> </a:t>
            </a:r>
            <a:r>
              <a:rPr sz="1700" spc="135" dirty="0">
                <a:latin typeface="Lucida Sans Unicode"/>
                <a:cs typeface="Lucida Sans Unicode"/>
              </a:rPr>
              <a:t>acara</a:t>
            </a:r>
            <a:r>
              <a:rPr sz="1700" spc="-25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elektronik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25718" y="7032131"/>
            <a:ext cx="4538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latin typeface="Lucida Sans Unicode"/>
                <a:cs typeface="Lucida Sans Unicode"/>
              </a:rPr>
              <a:t>Bobot</a:t>
            </a:r>
            <a:r>
              <a:rPr sz="1700" spc="4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penilaian</a:t>
            </a:r>
            <a:r>
              <a:rPr sz="1700" spc="4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terbagi</a:t>
            </a:r>
            <a:r>
              <a:rPr sz="1700" spc="4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ke</a:t>
            </a:r>
            <a:r>
              <a:rPr sz="1700" spc="40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dalam</a:t>
            </a:r>
            <a:r>
              <a:rPr sz="1700" spc="4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6</a:t>
            </a:r>
            <a:r>
              <a:rPr sz="1700" spc="45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aspek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492266" y="6559939"/>
            <a:ext cx="4907280" cy="168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7505" marR="5080" indent="-345440">
              <a:lnSpc>
                <a:spcPct val="113300"/>
              </a:lnSpc>
              <a:spcBef>
                <a:spcPts val="100"/>
              </a:spcBef>
            </a:pPr>
            <a:r>
              <a:rPr sz="1600" dirty="0">
                <a:latin typeface="Lucida Sans Unicode"/>
                <a:cs typeface="Lucida Sans Unicode"/>
              </a:rPr>
              <a:t>Reformulasi</a:t>
            </a:r>
            <a:r>
              <a:rPr sz="1600" spc="135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bobot</a:t>
            </a:r>
            <a:r>
              <a:rPr sz="1600" spc="140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penilaian</a:t>
            </a:r>
            <a:r>
              <a:rPr sz="1600" spc="140" dirty="0">
                <a:latin typeface="Lucida Sans Unicode"/>
                <a:cs typeface="Lucida Sans Unicode"/>
              </a:rPr>
              <a:t> </a:t>
            </a:r>
            <a:r>
              <a:rPr sz="1600" spc="-10" dirty="0">
                <a:latin typeface="Lucida Sans Unicode"/>
                <a:cs typeface="Lucida Sans Unicode"/>
              </a:rPr>
              <a:t>menitikberatkan </a:t>
            </a:r>
            <a:r>
              <a:rPr sz="1600" spc="50" dirty="0">
                <a:latin typeface="Lucida Sans Unicode"/>
                <a:cs typeface="Lucida Sans Unicode"/>
              </a:rPr>
              <a:t>Pengelolaan</a:t>
            </a:r>
            <a:r>
              <a:rPr sz="1600" spc="-20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Dokumen</a:t>
            </a:r>
            <a:r>
              <a:rPr sz="1600" spc="-15" dirty="0">
                <a:latin typeface="Lucida Sans Unicode"/>
                <a:cs typeface="Lucida Sans Unicode"/>
              </a:rPr>
              <a:t> </a:t>
            </a:r>
            <a:r>
              <a:rPr sz="1600" spc="85" dirty="0">
                <a:latin typeface="Lucida Sans Unicode"/>
                <a:cs typeface="Lucida Sans Unicode"/>
              </a:rPr>
              <a:t>dan</a:t>
            </a:r>
            <a:r>
              <a:rPr sz="1600" spc="-15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Informasi</a:t>
            </a:r>
            <a:r>
              <a:rPr sz="1600" spc="-15" dirty="0">
                <a:latin typeface="Lucida Sans Unicode"/>
                <a:cs typeface="Lucida Sans Unicode"/>
              </a:rPr>
              <a:t> </a:t>
            </a:r>
            <a:r>
              <a:rPr sz="1600" spc="-10" dirty="0">
                <a:latin typeface="Lucida Sans Unicode"/>
                <a:cs typeface="Lucida Sans Unicode"/>
              </a:rPr>
              <a:t>Hukum </a:t>
            </a:r>
            <a:r>
              <a:rPr sz="1600" spc="80" dirty="0">
                <a:latin typeface="Lucida Sans Unicode"/>
                <a:cs typeface="Lucida Sans Unicode"/>
              </a:rPr>
              <a:t>yang</a:t>
            </a:r>
            <a:r>
              <a:rPr sz="1600" spc="5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lengkap</a:t>
            </a:r>
            <a:r>
              <a:rPr sz="1600" spc="10" dirty="0">
                <a:latin typeface="Lucida Sans Unicode"/>
                <a:cs typeface="Lucida Sans Unicode"/>
              </a:rPr>
              <a:t> </a:t>
            </a:r>
            <a:r>
              <a:rPr sz="1600" spc="85" dirty="0">
                <a:latin typeface="Lucida Sans Unicode"/>
                <a:cs typeface="Lucida Sans Unicode"/>
              </a:rPr>
              <a:t>dan</a:t>
            </a:r>
            <a:r>
              <a:rPr sz="1600" spc="10" dirty="0">
                <a:latin typeface="Lucida Sans Unicode"/>
                <a:cs typeface="Lucida Sans Unicode"/>
              </a:rPr>
              <a:t> </a:t>
            </a:r>
            <a:r>
              <a:rPr sz="1600" spc="-10" dirty="0">
                <a:latin typeface="Lucida Sans Unicode"/>
                <a:cs typeface="Lucida Sans Unicode"/>
              </a:rPr>
              <a:t>akurat</a:t>
            </a:r>
            <a:endParaRPr sz="1600">
              <a:latin typeface="Lucida Sans Unicode"/>
              <a:cs typeface="Lucida Sans Unicode"/>
            </a:endParaRPr>
          </a:p>
          <a:p>
            <a:pPr marL="357505" marR="186055">
              <a:lnSpc>
                <a:spcPct val="113300"/>
              </a:lnSpc>
            </a:pPr>
            <a:r>
              <a:rPr sz="1600" spc="-10" dirty="0">
                <a:latin typeface="Lucida Sans Unicode"/>
                <a:cs typeface="Lucida Sans Unicode"/>
              </a:rPr>
              <a:t>Aksesibilitas</a:t>
            </a:r>
            <a:r>
              <a:rPr sz="1600" spc="-55" dirty="0">
                <a:latin typeface="Lucida Sans Unicode"/>
                <a:cs typeface="Lucida Sans Unicode"/>
              </a:rPr>
              <a:t> </a:t>
            </a:r>
            <a:r>
              <a:rPr sz="1600" spc="80" dirty="0">
                <a:latin typeface="Lucida Sans Unicode"/>
                <a:cs typeface="Lucida Sans Unicode"/>
              </a:rPr>
              <a:t>yang</a:t>
            </a:r>
            <a:r>
              <a:rPr sz="1600" spc="-55" dirty="0">
                <a:latin typeface="Lucida Sans Unicode"/>
                <a:cs typeface="Lucida Sans Unicode"/>
              </a:rPr>
              <a:t> </a:t>
            </a:r>
            <a:r>
              <a:rPr sz="1600" spc="80" dirty="0">
                <a:latin typeface="Lucida Sans Unicode"/>
                <a:cs typeface="Lucida Sans Unicode"/>
              </a:rPr>
              <a:t>mudah</a:t>
            </a:r>
            <a:r>
              <a:rPr sz="1600" spc="-55" dirty="0">
                <a:latin typeface="Lucida Sans Unicode"/>
                <a:cs typeface="Lucida Sans Unicode"/>
              </a:rPr>
              <a:t> </a:t>
            </a:r>
            <a:r>
              <a:rPr sz="1600" spc="85" dirty="0">
                <a:latin typeface="Lucida Sans Unicode"/>
                <a:cs typeface="Lucida Sans Unicode"/>
              </a:rPr>
              <a:t>dan</a:t>
            </a:r>
            <a:r>
              <a:rPr sz="1600" spc="-55" dirty="0">
                <a:latin typeface="Lucida Sans Unicode"/>
                <a:cs typeface="Lucida Sans Unicode"/>
              </a:rPr>
              <a:t> </a:t>
            </a:r>
            <a:r>
              <a:rPr sz="1600" spc="75" dirty="0">
                <a:latin typeface="Lucida Sans Unicode"/>
                <a:cs typeface="Lucida Sans Unicode"/>
              </a:rPr>
              <a:t>cepat </a:t>
            </a:r>
            <a:r>
              <a:rPr sz="1600" dirty="0">
                <a:latin typeface="Lucida Sans Unicode"/>
                <a:cs typeface="Lucida Sans Unicode"/>
              </a:rPr>
              <a:t>Integrasi</a:t>
            </a:r>
            <a:r>
              <a:rPr sz="1600" spc="25" dirty="0">
                <a:latin typeface="Lucida Sans Unicode"/>
                <a:cs typeface="Lucida Sans Unicode"/>
              </a:rPr>
              <a:t> </a:t>
            </a:r>
            <a:r>
              <a:rPr sz="1600" spc="85" dirty="0">
                <a:latin typeface="Lucida Sans Unicode"/>
                <a:cs typeface="Lucida Sans Unicode"/>
              </a:rPr>
              <a:t>dan</a:t>
            </a:r>
            <a:r>
              <a:rPr sz="1600" spc="25" dirty="0">
                <a:latin typeface="Lucida Sans Unicode"/>
                <a:cs typeface="Lucida Sans Unicode"/>
              </a:rPr>
              <a:t> </a:t>
            </a:r>
            <a:r>
              <a:rPr sz="1600" spc="-10" dirty="0">
                <a:latin typeface="Lucida Sans Unicode"/>
                <a:cs typeface="Lucida Sans Unicode"/>
              </a:rPr>
              <a:t>sinkronisasi</a:t>
            </a:r>
            <a:r>
              <a:rPr sz="1600" spc="30" dirty="0">
                <a:latin typeface="Lucida Sans Unicode"/>
                <a:cs typeface="Lucida Sans Unicode"/>
              </a:rPr>
              <a:t> </a:t>
            </a:r>
            <a:r>
              <a:rPr sz="1600" dirty="0">
                <a:latin typeface="Lucida Sans Unicode"/>
                <a:cs typeface="Lucida Sans Unicode"/>
              </a:rPr>
              <a:t>dokumen</a:t>
            </a:r>
            <a:r>
              <a:rPr sz="1600" spc="25" dirty="0">
                <a:latin typeface="Lucida Sans Unicode"/>
                <a:cs typeface="Lucida Sans Unicode"/>
              </a:rPr>
              <a:t> </a:t>
            </a:r>
            <a:r>
              <a:rPr sz="1600" spc="-10" dirty="0">
                <a:latin typeface="Lucida Sans Unicode"/>
                <a:cs typeface="Lucida Sans Unicode"/>
              </a:rPr>
              <a:t>hukum </a:t>
            </a:r>
            <a:r>
              <a:rPr sz="1600" spc="80" dirty="0">
                <a:latin typeface="Lucida Sans Unicode"/>
                <a:cs typeface="Lucida Sans Unicode"/>
              </a:rPr>
              <a:t>Pengembangan</a:t>
            </a:r>
            <a:r>
              <a:rPr sz="1600" spc="-50" dirty="0">
                <a:latin typeface="Lucida Sans Unicode"/>
                <a:cs typeface="Lucida Sans Unicode"/>
              </a:rPr>
              <a:t> </a:t>
            </a:r>
            <a:r>
              <a:rPr sz="1600" spc="-20" dirty="0">
                <a:latin typeface="Lucida Sans Unicode"/>
                <a:cs typeface="Lucida Sans Unicode"/>
              </a:rPr>
              <a:t>JDIH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946428" y="8229031"/>
            <a:ext cx="26238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Lucida Sans Unicode"/>
                <a:cs typeface="Lucida Sans Unicode"/>
              </a:rPr>
              <a:t>Tidak</a:t>
            </a:r>
            <a:r>
              <a:rPr sz="1600" spc="-80" dirty="0">
                <a:latin typeface="Lucida Sans Unicode"/>
                <a:cs typeface="Lucida Sans Unicode"/>
              </a:rPr>
              <a:t> </a:t>
            </a:r>
            <a:r>
              <a:rPr sz="1600" spc="140" dirty="0">
                <a:latin typeface="Lucida Sans Unicode"/>
                <a:cs typeface="Lucida Sans Unicode"/>
              </a:rPr>
              <a:t>ada</a:t>
            </a:r>
            <a:r>
              <a:rPr sz="1600" spc="-80" dirty="0">
                <a:latin typeface="Lucida Sans Unicode"/>
                <a:cs typeface="Lucida Sans Unicode"/>
              </a:rPr>
              <a:t> </a:t>
            </a:r>
            <a:r>
              <a:rPr sz="1600" spc="90" dirty="0">
                <a:latin typeface="Lucida Sans Unicode"/>
                <a:cs typeface="Lucida Sans Unicode"/>
              </a:rPr>
              <a:t>Masa</a:t>
            </a:r>
            <a:r>
              <a:rPr sz="1600" spc="-75" dirty="0">
                <a:latin typeface="Lucida Sans Unicode"/>
                <a:cs typeface="Lucida Sans Unicode"/>
              </a:rPr>
              <a:t> </a:t>
            </a:r>
            <a:r>
              <a:rPr sz="1600" spc="80" dirty="0">
                <a:latin typeface="Lucida Sans Unicode"/>
                <a:cs typeface="Lucida Sans Unicode"/>
              </a:rPr>
              <a:t>Sanggah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491333" y="8426357"/>
            <a:ext cx="25742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Lucida Sans Unicode"/>
                <a:cs typeface="Lucida Sans Unicode"/>
              </a:rPr>
              <a:t>Terdapat</a:t>
            </a:r>
            <a:r>
              <a:rPr sz="1600" spc="90" dirty="0">
                <a:latin typeface="Lucida Sans Unicode"/>
                <a:cs typeface="Lucida Sans Unicode"/>
              </a:rPr>
              <a:t> </a:t>
            </a:r>
            <a:r>
              <a:rPr sz="1600" spc="125" dirty="0">
                <a:latin typeface="Lucida Sans Unicode"/>
                <a:cs typeface="Lucida Sans Unicode"/>
              </a:rPr>
              <a:t>masa</a:t>
            </a:r>
            <a:r>
              <a:rPr sz="1600" spc="90" dirty="0">
                <a:latin typeface="Lucida Sans Unicode"/>
                <a:cs typeface="Lucida Sans Unicode"/>
              </a:rPr>
              <a:t> </a:t>
            </a:r>
            <a:r>
              <a:rPr sz="1600" spc="70" dirty="0">
                <a:latin typeface="Lucida Sans Unicode"/>
                <a:cs typeface="Lucida Sans Unicode"/>
              </a:rPr>
              <a:t>sanggah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446947" y="2532772"/>
            <a:ext cx="13244830" cy="5884545"/>
            <a:chOff x="4446947" y="2532772"/>
            <a:chExt cx="13244830" cy="5884545"/>
          </a:xfrm>
        </p:grpSpPr>
        <p:sp>
          <p:nvSpPr>
            <p:cNvPr id="29" name="object 29"/>
            <p:cNvSpPr/>
            <p:nvPr/>
          </p:nvSpPr>
          <p:spPr>
            <a:xfrm>
              <a:off x="4461235" y="4419258"/>
              <a:ext cx="5523230" cy="0"/>
            </a:xfrm>
            <a:custGeom>
              <a:avLst/>
              <a:gdLst/>
              <a:ahLst/>
              <a:cxnLst/>
              <a:rect l="l" t="t" r="r" b="b"/>
              <a:pathLst>
                <a:path w="5523230">
                  <a:moveTo>
                    <a:pt x="0" y="0"/>
                  </a:moveTo>
                  <a:lnTo>
                    <a:pt x="5523127" y="0"/>
                  </a:lnTo>
                </a:path>
              </a:pathLst>
            </a:custGeom>
            <a:ln w="28574">
              <a:solidFill>
                <a:srgbClr val="E8EC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120102" y="4433546"/>
              <a:ext cx="5523230" cy="0"/>
            </a:xfrm>
            <a:custGeom>
              <a:avLst/>
              <a:gdLst/>
              <a:ahLst/>
              <a:cxnLst/>
              <a:rect l="l" t="t" r="r" b="b"/>
              <a:pathLst>
                <a:path w="5523230">
                  <a:moveTo>
                    <a:pt x="0" y="0"/>
                  </a:moveTo>
                  <a:lnTo>
                    <a:pt x="5523127" y="0"/>
                  </a:lnTo>
                </a:path>
              </a:pathLst>
            </a:custGeom>
            <a:ln w="28574">
              <a:solidFill>
                <a:srgbClr val="E8EC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461235" y="5546513"/>
              <a:ext cx="5523230" cy="0"/>
            </a:xfrm>
            <a:custGeom>
              <a:avLst/>
              <a:gdLst/>
              <a:ahLst/>
              <a:cxnLst/>
              <a:rect l="l" t="t" r="r" b="b"/>
              <a:pathLst>
                <a:path w="5523230">
                  <a:moveTo>
                    <a:pt x="0" y="0"/>
                  </a:moveTo>
                  <a:lnTo>
                    <a:pt x="5523127" y="0"/>
                  </a:lnTo>
                </a:path>
              </a:pathLst>
            </a:custGeom>
            <a:ln w="28574">
              <a:solidFill>
                <a:srgbClr val="E8EC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120102" y="5613483"/>
              <a:ext cx="5523230" cy="0"/>
            </a:xfrm>
            <a:custGeom>
              <a:avLst/>
              <a:gdLst/>
              <a:ahLst/>
              <a:cxnLst/>
              <a:rect l="l" t="t" r="r" b="b"/>
              <a:pathLst>
                <a:path w="5523230">
                  <a:moveTo>
                    <a:pt x="0" y="0"/>
                  </a:moveTo>
                  <a:lnTo>
                    <a:pt x="5523127" y="0"/>
                  </a:lnTo>
                </a:path>
              </a:pathLst>
            </a:custGeom>
            <a:ln w="28574">
              <a:solidFill>
                <a:srgbClr val="E8EC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461235" y="6673768"/>
              <a:ext cx="5523230" cy="0"/>
            </a:xfrm>
            <a:custGeom>
              <a:avLst/>
              <a:gdLst/>
              <a:ahLst/>
              <a:cxnLst/>
              <a:rect l="l" t="t" r="r" b="b"/>
              <a:pathLst>
                <a:path w="5523230">
                  <a:moveTo>
                    <a:pt x="0" y="0"/>
                  </a:moveTo>
                  <a:lnTo>
                    <a:pt x="5523127" y="0"/>
                  </a:lnTo>
                </a:path>
              </a:pathLst>
            </a:custGeom>
            <a:ln w="28574">
              <a:solidFill>
                <a:srgbClr val="E8EC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027783" y="6518446"/>
              <a:ext cx="5523230" cy="0"/>
            </a:xfrm>
            <a:custGeom>
              <a:avLst/>
              <a:gdLst/>
              <a:ahLst/>
              <a:cxnLst/>
              <a:rect l="l" t="t" r="r" b="b"/>
              <a:pathLst>
                <a:path w="5523230">
                  <a:moveTo>
                    <a:pt x="0" y="0"/>
                  </a:moveTo>
                  <a:lnTo>
                    <a:pt x="5523127" y="0"/>
                  </a:lnTo>
                </a:path>
              </a:pathLst>
            </a:custGeom>
            <a:ln w="28574">
              <a:solidFill>
                <a:srgbClr val="E8EC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61235" y="7801023"/>
              <a:ext cx="5523230" cy="0"/>
            </a:xfrm>
            <a:custGeom>
              <a:avLst/>
              <a:gdLst/>
              <a:ahLst/>
              <a:cxnLst/>
              <a:rect l="l" t="t" r="r" b="b"/>
              <a:pathLst>
                <a:path w="5523230">
                  <a:moveTo>
                    <a:pt x="0" y="0"/>
                  </a:moveTo>
                  <a:lnTo>
                    <a:pt x="5523127" y="0"/>
                  </a:lnTo>
                </a:path>
              </a:pathLst>
            </a:custGeom>
            <a:ln w="28574">
              <a:solidFill>
                <a:srgbClr val="E8EC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154062" y="8402830"/>
              <a:ext cx="5523230" cy="0"/>
            </a:xfrm>
            <a:custGeom>
              <a:avLst/>
              <a:gdLst/>
              <a:ahLst/>
              <a:cxnLst/>
              <a:rect l="l" t="t" r="r" b="b"/>
              <a:pathLst>
                <a:path w="5523230">
                  <a:moveTo>
                    <a:pt x="0" y="0"/>
                  </a:moveTo>
                  <a:lnTo>
                    <a:pt x="5523127" y="0"/>
                  </a:lnTo>
                </a:path>
              </a:pathLst>
            </a:custGeom>
            <a:ln w="28574">
              <a:solidFill>
                <a:srgbClr val="E8EC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609531" y="2532772"/>
              <a:ext cx="3085465" cy="680085"/>
            </a:xfrm>
            <a:custGeom>
              <a:avLst/>
              <a:gdLst/>
              <a:ahLst/>
              <a:cxnLst/>
              <a:rect l="l" t="t" r="r" b="b"/>
              <a:pathLst>
                <a:path w="3085465" h="680085">
                  <a:moveTo>
                    <a:pt x="2746286" y="679627"/>
                  </a:moveTo>
                  <a:lnTo>
                    <a:pt x="339813" y="679627"/>
                  </a:lnTo>
                  <a:lnTo>
                    <a:pt x="293703" y="676525"/>
                  </a:lnTo>
                  <a:lnTo>
                    <a:pt x="249477" y="667488"/>
                  </a:lnTo>
                  <a:lnTo>
                    <a:pt x="207543" y="652923"/>
                  </a:lnTo>
                  <a:lnTo>
                    <a:pt x="168303" y="633232"/>
                  </a:lnTo>
                  <a:lnTo>
                    <a:pt x="132163" y="608822"/>
                  </a:lnTo>
                  <a:lnTo>
                    <a:pt x="99529" y="580098"/>
                  </a:lnTo>
                  <a:lnTo>
                    <a:pt x="70804" y="547463"/>
                  </a:lnTo>
                  <a:lnTo>
                    <a:pt x="46394" y="511324"/>
                  </a:lnTo>
                  <a:lnTo>
                    <a:pt x="26704" y="472084"/>
                  </a:lnTo>
                  <a:lnTo>
                    <a:pt x="12138" y="430149"/>
                  </a:lnTo>
                  <a:lnTo>
                    <a:pt x="3102" y="385924"/>
                  </a:lnTo>
                  <a:lnTo>
                    <a:pt x="0" y="339813"/>
                  </a:lnTo>
                  <a:lnTo>
                    <a:pt x="3102" y="293703"/>
                  </a:lnTo>
                  <a:lnTo>
                    <a:pt x="12138" y="249477"/>
                  </a:lnTo>
                  <a:lnTo>
                    <a:pt x="26704" y="207542"/>
                  </a:lnTo>
                  <a:lnTo>
                    <a:pt x="46394" y="168303"/>
                  </a:lnTo>
                  <a:lnTo>
                    <a:pt x="70804" y="132163"/>
                  </a:lnTo>
                  <a:lnTo>
                    <a:pt x="99529" y="99529"/>
                  </a:lnTo>
                  <a:lnTo>
                    <a:pt x="132163" y="70804"/>
                  </a:lnTo>
                  <a:lnTo>
                    <a:pt x="168303" y="46394"/>
                  </a:lnTo>
                  <a:lnTo>
                    <a:pt x="207543" y="26704"/>
                  </a:lnTo>
                  <a:lnTo>
                    <a:pt x="249477" y="12138"/>
                  </a:lnTo>
                  <a:lnTo>
                    <a:pt x="293703" y="3102"/>
                  </a:lnTo>
                  <a:lnTo>
                    <a:pt x="339813" y="0"/>
                  </a:lnTo>
                  <a:lnTo>
                    <a:pt x="2746286" y="0"/>
                  </a:lnTo>
                  <a:lnTo>
                    <a:pt x="2792396" y="3102"/>
                  </a:lnTo>
                  <a:lnTo>
                    <a:pt x="2836622" y="12138"/>
                  </a:lnTo>
                  <a:lnTo>
                    <a:pt x="2878557" y="26704"/>
                  </a:lnTo>
                  <a:lnTo>
                    <a:pt x="2917796" y="46394"/>
                  </a:lnTo>
                  <a:lnTo>
                    <a:pt x="2953936" y="70804"/>
                  </a:lnTo>
                  <a:lnTo>
                    <a:pt x="2986570" y="99529"/>
                  </a:lnTo>
                  <a:lnTo>
                    <a:pt x="3015295" y="132163"/>
                  </a:lnTo>
                  <a:lnTo>
                    <a:pt x="3039705" y="168303"/>
                  </a:lnTo>
                  <a:lnTo>
                    <a:pt x="3059395" y="207542"/>
                  </a:lnTo>
                  <a:lnTo>
                    <a:pt x="3073961" y="249477"/>
                  </a:lnTo>
                  <a:lnTo>
                    <a:pt x="3082998" y="293703"/>
                  </a:lnTo>
                  <a:lnTo>
                    <a:pt x="3084870" y="321539"/>
                  </a:lnTo>
                  <a:lnTo>
                    <a:pt x="3084870" y="358087"/>
                  </a:lnTo>
                  <a:lnTo>
                    <a:pt x="3073961" y="430149"/>
                  </a:lnTo>
                  <a:lnTo>
                    <a:pt x="3059395" y="472084"/>
                  </a:lnTo>
                  <a:lnTo>
                    <a:pt x="3039705" y="511324"/>
                  </a:lnTo>
                  <a:lnTo>
                    <a:pt x="3015295" y="547463"/>
                  </a:lnTo>
                  <a:lnTo>
                    <a:pt x="2986570" y="580098"/>
                  </a:lnTo>
                  <a:lnTo>
                    <a:pt x="2953936" y="608822"/>
                  </a:lnTo>
                  <a:lnTo>
                    <a:pt x="2917796" y="633232"/>
                  </a:lnTo>
                  <a:lnTo>
                    <a:pt x="2878557" y="652923"/>
                  </a:lnTo>
                  <a:lnTo>
                    <a:pt x="2836622" y="667488"/>
                  </a:lnTo>
                  <a:lnTo>
                    <a:pt x="2792396" y="676525"/>
                  </a:lnTo>
                  <a:lnTo>
                    <a:pt x="2746286" y="679627"/>
                  </a:lnTo>
                  <a:close/>
                </a:path>
              </a:pathLst>
            </a:custGeom>
            <a:solidFill>
              <a:srgbClr val="1223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639670" y="2580461"/>
            <a:ext cx="10261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60" dirty="0">
                <a:solidFill>
                  <a:srgbClr val="FFFFFF"/>
                </a:solidFill>
                <a:latin typeface="Trebuchet MS"/>
                <a:cs typeface="Trebuchet MS"/>
              </a:rPr>
              <a:t>2025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3176081" y="2532772"/>
            <a:ext cx="3086100" cy="700405"/>
          </a:xfrm>
          <a:custGeom>
            <a:avLst/>
            <a:gdLst/>
            <a:ahLst/>
            <a:cxnLst/>
            <a:rect l="l" t="t" r="r" b="b"/>
            <a:pathLst>
              <a:path w="3086100" h="700405">
                <a:moveTo>
                  <a:pt x="2736112" y="699972"/>
                </a:moveTo>
                <a:lnTo>
                  <a:pt x="349985" y="699972"/>
                </a:lnTo>
                <a:lnTo>
                  <a:pt x="302494" y="696777"/>
                </a:lnTo>
                <a:lnTo>
                  <a:pt x="256945" y="687470"/>
                </a:lnTo>
                <a:lnTo>
                  <a:pt x="213755" y="672468"/>
                </a:lnTo>
                <a:lnTo>
                  <a:pt x="173341" y="652189"/>
                </a:lnTo>
                <a:lnTo>
                  <a:pt x="136119" y="627048"/>
                </a:lnTo>
                <a:lnTo>
                  <a:pt x="102508" y="597463"/>
                </a:lnTo>
                <a:lnTo>
                  <a:pt x="72923" y="563852"/>
                </a:lnTo>
                <a:lnTo>
                  <a:pt x="47783" y="526631"/>
                </a:lnTo>
                <a:lnTo>
                  <a:pt x="27503" y="486216"/>
                </a:lnTo>
                <a:lnTo>
                  <a:pt x="12501" y="443026"/>
                </a:lnTo>
                <a:lnTo>
                  <a:pt x="3194" y="397477"/>
                </a:lnTo>
                <a:lnTo>
                  <a:pt x="0" y="349986"/>
                </a:lnTo>
                <a:lnTo>
                  <a:pt x="3194" y="302495"/>
                </a:lnTo>
                <a:lnTo>
                  <a:pt x="12501" y="256946"/>
                </a:lnTo>
                <a:lnTo>
                  <a:pt x="27503" y="213755"/>
                </a:lnTo>
                <a:lnTo>
                  <a:pt x="47783" y="173341"/>
                </a:lnTo>
                <a:lnTo>
                  <a:pt x="72923" y="136120"/>
                </a:lnTo>
                <a:lnTo>
                  <a:pt x="102508" y="102508"/>
                </a:lnTo>
                <a:lnTo>
                  <a:pt x="136119" y="72924"/>
                </a:lnTo>
                <a:lnTo>
                  <a:pt x="173341" y="47783"/>
                </a:lnTo>
                <a:lnTo>
                  <a:pt x="213755" y="27503"/>
                </a:lnTo>
                <a:lnTo>
                  <a:pt x="256945" y="12501"/>
                </a:lnTo>
                <a:lnTo>
                  <a:pt x="302494" y="3194"/>
                </a:lnTo>
                <a:lnTo>
                  <a:pt x="349985" y="0"/>
                </a:lnTo>
                <a:lnTo>
                  <a:pt x="2736112" y="0"/>
                </a:lnTo>
                <a:lnTo>
                  <a:pt x="2783603" y="3194"/>
                </a:lnTo>
                <a:lnTo>
                  <a:pt x="2829152" y="12501"/>
                </a:lnTo>
                <a:lnTo>
                  <a:pt x="2872343" y="27503"/>
                </a:lnTo>
                <a:lnTo>
                  <a:pt x="2912757" y="47783"/>
                </a:lnTo>
                <a:lnTo>
                  <a:pt x="2949979" y="72924"/>
                </a:lnTo>
                <a:lnTo>
                  <a:pt x="2983590" y="102508"/>
                </a:lnTo>
                <a:lnTo>
                  <a:pt x="3013175" y="136120"/>
                </a:lnTo>
                <a:lnTo>
                  <a:pt x="3038316" y="173341"/>
                </a:lnTo>
                <a:lnTo>
                  <a:pt x="3058596" y="213755"/>
                </a:lnTo>
                <a:lnTo>
                  <a:pt x="3073597" y="256946"/>
                </a:lnTo>
                <a:lnTo>
                  <a:pt x="3082904" y="302495"/>
                </a:lnTo>
                <a:lnTo>
                  <a:pt x="3086099" y="349986"/>
                </a:lnTo>
                <a:lnTo>
                  <a:pt x="3082904" y="397477"/>
                </a:lnTo>
                <a:lnTo>
                  <a:pt x="3073597" y="443026"/>
                </a:lnTo>
                <a:lnTo>
                  <a:pt x="3058596" y="486216"/>
                </a:lnTo>
                <a:lnTo>
                  <a:pt x="3038316" y="526631"/>
                </a:lnTo>
                <a:lnTo>
                  <a:pt x="3013175" y="563852"/>
                </a:lnTo>
                <a:lnTo>
                  <a:pt x="2983590" y="597463"/>
                </a:lnTo>
                <a:lnTo>
                  <a:pt x="2949979" y="627048"/>
                </a:lnTo>
                <a:lnTo>
                  <a:pt x="2912757" y="652189"/>
                </a:lnTo>
                <a:lnTo>
                  <a:pt x="2872343" y="672468"/>
                </a:lnTo>
                <a:lnTo>
                  <a:pt x="2829152" y="687470"/>
                </a:lnTo>
                <a:lnTo>
                  <a:pt x="2783603" y="696777"/>
                </a:lnTo>
                <a:lnTo>
                  <a:pt x="2736112" y="699972"/>
                </a:lnTo>
                <a:close/>
              </a:path>
            </a:pathLst>
          </a:custGeom>
          <a:solidFill>
            <a:srgbClr val="E7D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2491333" y="2586843"/>
            <a:ext cx="4367530" cy="1691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265" algn="ctr">
              <a:lnSpc>
                <a:spcPct val="100000"/>
              </a:lnSpc>
              <a:spcBef>
                <a:spcPts val="100"/>
              </a:spcBef>
            </a:pPr>
            <a:r>
              <a:rPr sz="3300" b="1" spc="70" dirty="0">
                <a:latin typeface="Trebuchet MS"/>
                <a:cs typeface="Trebuchet MS"/>
              </a:rPr>
              <a:t>2026</a:t>
            </a:r>
            <a:endParaRPr sz="3300">
              <a:latin typeface="Trebuchet MS"/>
              <a:cs typeface="Trebuchet MS"/>
            </a:endParaRPr>
          </a:p>
          <a:p>
            <a:pPr marL="12700" marR="5080">
              <a:lnSpc>
                <a:spcPct val="113999"/>
              </a:lnSpc>
              <a:spcBef>
                <a:spcPts val="2175"/>
              </a:spcBef>
            </a:pPr>
            <a:r>
              <a:rPr sz="1700" dirty="0">
                <a:latin typeface="Lucida Sans Unicode"/>
                <a:cs typeface="Lucida Sans Unicode"/>
              </a:rPr>
              <a:t>terbagi</a:t>
            </a:r>
            <a:r>
              <a:rPr sz="1700" spc="-3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ke</a:t>
            </a:r>
            <a:r>
              <a:rPr sz="1700" spc="-30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dalam</a:t>
            </a:r>
            <a:r>
              <a:rPr sz="1700" spc="-30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4</a:t>
            </a:r>
            <a:r>
              <a:rPr sz="1700" spc="-35" dirty="0">
                <a:latin typeface="Lucida Sans Unicode"/>
                <a:cs typeface="Lucida Sans Unicode"/>
              </a:rPr>
              <a:t> </a:t>
            </a:r>
            <a:r>
              <a:rPr sz="1700" spc="45" dirty="0">
                <a:latin typeface="Lucida Sans Unicode"/>
                <a:cs typeface="Lucida Sans Unicode"/>
              </a:rPr>
              <a:t>variabel</a:t>
            </a:r>
            <a:r>
              <a:rPr sz="1700" spc="-30" dirty="0">
                <a:latin typeface="Lucida Sans Unicode"/>
                <a:cs typeface="Lucida Sans Unicode"/>
              </a:rPr>
              <a:t> </a:t>
            </a:r>
            <a:r>
              <a:rPr sz="1700" spc="70" dirty="0">
                <a:latin typeface="Lucida Sans Unicode"/>
                <a:cs typeface="Lucida Sans Unicode"/>
              </a:rPr>
              <a:t>yang </a:t>
            </a:r>
            <a:r>
              <a:rPr sz="1700" dirty="0">
                <a:latin typeface="Lucida Sans Unicode"/>
                <a:cs typeface="Lucida Sans Unicode"/>
              </a:rPr>
              <a:t>diklusterisasikan</a:t>
            </a:r>
            <a:r>
              <a:rPr sz="1700" spc="-85" dirty="0">
                <a:latin typeface="Lucida Sans Unicode"/>
                <a:cs typeface="Lucida Sans Unicode"/>
              </a:rPr>
              <a:t> </a:t>
            </a:r>
            <a:r>
              <a:rPr sz="1700" dirty="0">
                <a:latin typeface="Lucida Sans Unicode"/>
                <a:cs typeface="Lucida Sans Unicode"/>
              </a:rPr>
              <a:t>ke</a:t>
            </a:r>
            <a:r>
              <a:rPr sz="1700" spc="-85" dirty="0">
                <a:latin typeface="Lucida Sans Unicode"/>
                <a:cs typeface="Lucida Sans Unicode"/>
              </a:rPr>
              <a:t> </a:t>
            </a:r>
            <a:r>
              <a:rPr sz="1700" spc="105" dirty="0">
                <a:latin typeface="Lucida Sans Unicode"/>
                <a:cs typeface="Lucida Sans Unicode"/>
              </a:rPr>
              <a:t>dalam</a:t>
            </a:r>
            <a:r>
              <a:rPr sz="1700" spc="-80" dirty="0">
                <a:latin typeface="Lucida Sans Unicode"/>
                <a:cs typeface="Lucida Sans Unicode"/>
              </a:rPr>
              <a:t> </a:t>
            </a:r>
            <a:r>
              <a:rPr sz="1700" spc="-10" dirty="0">
                <a:latin typeface="Lucida Sans Unicode"/>
                <a:cs typeface="Lucida Sans Unicode"/>
              </a:rPr>
              <a:t>indikator</a:t>
            </a:r>
            <a:r>
              <a:rPr sz="1700" spc="-85" dirty="0">
                <a:latin typeface="Lucida Sans Unicode"/>
                <a:cs typeface="Lucida Sans Unicode"/>
              </a:rPr>
              <a:t> </a:t>
            </a:r>
            <a:r>
              <a:rPr sz="1700" spc="70" dirty="0">
                <a:latin typeface="Lucida Sans Unicode"/>
                <a:cs typeface="Lucida Sans Unicode"/>
              </a:rPr>
              <a:t>dan </a:t>
            </a:r>
            <a:r>
              <a:rPr sz="1700" spc="-10" dirty="0">
                <a:latin typeface="Lucida Sans Unicode"/>
                <a:cs typeface="Lucida Sans Unicode"/>
              </a:rPr>
              <a:t>subindikator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47074" y="3551154"/>
            <a:ext cx="2611755" cy="590550"/>
          </a:xfrm>
          <a:custGeom>
            <a:avLst/>
            <a:gdLst/>
            <a:ahLst/>
            <a:cxnLst/>
            <a:rect l="l" t="t" r="r" b="b"/>
            <a:pathLst>
              <a:path w="2611755" h="590550">
                <a:moveTo>
                  <a:pt x="2316271" y="590549"/>
                </a:moveTo>
                <a:lnTo>
                  <a:pt x="295274" y="590549"/>
                </a:lnTo>
                <a:lnTo>
                  <a:pt x="248804" y="586871"/>
                </a:lnTo>
                <a:lnTo>
                  <a:pt x="203897" y="576055"/>
                </a:lnTo>
                <a:lnTo>
                  <a:pt x="161346" y="558430"/>
                </a:lnTo>
                <a:lnTo>
                  <a:pt x="121944" y="534324"/>
                </a:lnTo>
                <a:lnTo>
                  <a:pt x="86484" y="504066"/>
                </a:lnTo>
                <a:lnTo>
                  <a:pt x="56225" y="468605"/>
                </a:lnTo>
                <a:lnTo>
                  <a:pt x="32119" y="429203"/>
                </a:lnTo>
                <a:lnTo>
                  <a:pt x="14494" y="386652"/>
                </a:lnTo>
                <a:lnTo>
                  <a:pt x="3678" y="341745"/>
                </a:lnTo>
                <a:lnTo>
                  <a:pt x="0" y="295275"/>
                </a:lnTo>
                <a:lnTo>
                  <a:pt x="3678" y="248805"/>
                </a:lnTo>
                <a:lnTo>
                  <a:pt x="14494" y="203897"/>
                </a:lnTo>
                <a:lnTo>
                  <a:pt x="32119" y="161346"/>
                </a:lnTo>
                <a:lnTo>
                  <a:pt x="56225" y="121944"/>
                </a:lnTo>
                <a:lnTo>
                  <a:pt x="86484" y="86484"/>
                </a:lnTo>
                <a:lnTo>
                  <a:pt x="121944" y="56225"/>
                </a:lnTo>
                <a:lnTo>
                  <a:pt x="161346" y="32119"/>
                </a:lnTo>
                <a:lnTo>
                  <a:pt x="203897" y="14494"/>
                </a:lnTo>
                <a:lnTo>
                  <a:pt x="248804" y="3678"/>
                </a:lnTo>
                <a:lnTo>
                  <a:pt x="295274" y="0"/>
                </a:lnTo>
                <a:lnTo>
                  <a:pt x="2316271" y="0"/>
                </a:lnTo>
                <a:lnTo>
                  <a:pt x="2362741" y="3678"/>
                </a:lnTo>
                <a:lnTo>
                  <a:pt x="2407648" y="14494"/>
                </a:lnTo>
                <a:lnTo>
                  <a:pt x="2450200" y="32119"/>
                </a:lnTo>
                <a:lnTo>
                  <a:pt x="2489602" y="56225"/>
                </a:lnTo>
                <a:lnTo>
                  <a:pt x="2525062" y="86484"/>
                </a:lnTo>
                <a:lnTo>
                  <a:pt x="2555320" y="121944"/>
                </a:lnTo>
                <a:lnTo>
                  <a:pt x="2579426" y="161346"/>
                </a:lnTo>
                <a:lnTo>
                  <a:pt x="2597052" y="203897"/>
                </a:lnTo>
                <a:lnTo>
                  <a:pt x="2607868" y="248805"/>
                </a:lnTo>
                <a:lnTo>
                  <a:pt x="2611338" y="292643"/>
                </a:lnTo>
                <a:lnTo>
                  <a:pt x="2611338" y="297906"/>
                </a:lnTo>
                <a:lnTo>
                  <a:pt x="2607868" y="341745"/>
                </a:lnTo>
                <a:lnTo>
                  <a:pt x="2597052" y="386652"/>
                </a:lnTo>
                <a:lnTo>
                  <a:pt x="2579426" y="429203"/>
                </a:lnTo>
                <a:lnTo>
                  <a:pt x="2555320" y="468605"/>
                </a:lnTo>
                <a:lnTo>
                  <a:pt x="2525062" y="504066"/>
                </a:lnTo>
                <a:lnTo>
                  <a:pt x="2489602" y="534324"/>
                </a:lnTo>
                <a:lnTo>
                  <a:pt x="2450200" y="558430"/>
                </a:lnTo>
                <a:lnTo>
                  <a:pt x="2407648" y="576055"/>
                </a:lnTo>
                <a:lnTo>
                  <a:pt x="2362741" y="586871"/>
                </a:lnTo>
                <a:lnTo>
                  <a:pt x="2316271" y="590549"/>
                </a:lnTo>
                <a:close/>
              </a:path>
            </a:pathLst>
          </a:custGeom>
          <a:solidFill>
            <a:srgbClr val="1223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16415" y="3681329"/>
            <a:ext cx="18732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Jumlah</a:t>
            </a:r>
            <a:r>
              <a:rPr sz="1800" b="1" spc="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rebuchet MS"/>
                <a:cs typeface="Trebuchet MS"/>
              </a:rPr>
              <a:t>Indikator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47074" y="4665414"/>
            <a:ext cx="2611755" cy="590550"/>
          </a:xfrm>
          <a:custGeom>
            <a:avLst/>
            <a:gdLst/>
            <a:ahLst/>
            <a:cxnLst/>
            <a:rect l="l" t="t" r="r" b="b"/>
            <a:pathLst>
              <a:path w="2611755" h="590550">
                <a:moveTo>
                  <a:pt x="2316271" y="590549"/>
                </a:moveTo>
                <a:lnTo>
                  <a:pt x="295274" y="590549"/>
                </a:lnTo>
                <a:lnTo>
                  <a:pt x="248804" y="586871"/>
                </a:lnTo>
                <a:lnTo>
                  <a:pt x="203897" y="576055"/>
                </a:lnTo>
                <a:lnTo>
                  <a:pt x="161346" y="558430"/>
                </a:lnTo>
                <a:lnTo>
                  <a:pt x="121944" y="534324"/>
                </a:lnTo>
                <a:lnTo>
                  <a:pt x="86484" y="504066"/>
                </a:lnTo>
                <a:lnTo>
                  <a:pt x="56225" y="468605"/>
                </a:lnTo>
                <a:lnTo>
                  <a:pt x="32119" y="429203"/>
                </a:lnTo>
                <a:lnTo>
                  <a:pt x="14494" y="386652"/>
                </a:lnTo>
                <a:lnTo>
                  <a:pt x="3678" y="341745"/>
                </a:lnTo>
                <a:lnTo>
                  <a:pt x="0" y="295275"/>
                </a:lnTo>
                <a:lnTo>
                  <a:pt x="3678" y="248805"/>
                </a:lnTo>
                <a:lnTo>
                  <a:pt x="14494" y="203897"/>
                </a:lnTo>
                <a:lnTo>
                  <a:pt x="32119" y="161346"/>
                </a:lnTo>
                <a:lnTo>
                  <a:pt x="56225" y="121944"/>
                </a:lnTo>
                <a:lnTo>
                  <a:pt x="86484" y="86484"/>
                </a:lnTo>
                <a:lnTo>
                  <a:pt x="121944" y="56225"/>
                </a:lnTo>
                <a:lnTo>
                  <a:pt x="161346" y="32119"/>
                </a:lnTo>
                <a:lnTo>
                  <a:pt x="203897" y="14494"/>
                </a:lnTo>
                <a:lnTo>
                  <a:pt x="248804" y="3678"/>
                </a:lnTo>
                <a:lnTo>
                  <a:pt x="295274" y="0"/>
                </a:lnTo>
                <a:lnTo>
                  <a:pt x="2316271" y="0"/>
                </a:lnTo>
                <a:lnTo>
                  <a:pt x="2362741" y="3678"/>
                </a:lnTo>
                <a:lnTo>
                  <a:pt x="2407648" y="14494"/>
                </a:lnTo>
                <a:lnTo>
                  <a:pt x="2450200" y="32119"/>
                </a:lnTo>
                <a:lnTo>
                  <a:pt x="2489602" y="56225"/>
                </a:lnTo>
                <a:lnTo>
                  <a:pt x="2525062" y="86484"/>
                </a:lnTo>
                <a:lnTo>
                  <a:pt x="2555320" y="121944"/>
                </a:lnTo>
                <a:lnTo>
                  <a:pt x="2579426" y="161346"/>
                </a:lnTo>
                <a:lnTo>
                  <a:pt x="2597052" y="203897"/>
                </a:lnTo>
                <a:lnTo>
                  <a:pt x="2607868" y="248805"/>
                </a:lnTo>
                <a:lnTo>
                  <a:pt x="2611338" y="292643"/>
                </a:lnTo>
                <a:lnTo>
                  <a:pt x="2611338" y="297906"/>
                </a:lnTo>
                <a:lnTo>
                  <a:pt x="2607868" y="341745"/>
                </a:lnTo>
                <a:lnTo>
                  <a:pt x="2597052" y="386652"/>
                </a:lnTo>
                <a:lnTo>
                  <a:pt x="2579426" y="429203"/>
                </a:lnTo>
                <a:lnTo>
                  <a:pt x="2555320" y="468605"/>
                </a:lnTo>
                <a:lnTo>
                  <a:pt x="2525062" y="504066"/>
                </a:lnTo>
                <a:lnTo>
                  <a:pt x="2489602" y="534324"/>
                </a:lnTo>
                <a:lnTo>
                  <a:pt x="2450200" y="558430"/>
                </a:lnTo>
                <a:lnTo>
                  <a:pt x="2407648" y="576055"/>
                </a:lnTo>
                <a:lnTo>
                  <a:pt x="2362741" y="586871"/>
                </a:lnTo>
                <a:lnTo>
                  <a:pt x="2316271" y="590549"/>
                </a:lnTo>
                <a:close/>
              </a:path>
            </a:pathLst>
          </a:custGeom>
          <a:solidFill>
            <a:srgbClr val="3C61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946665" y="4795589"/>
            <a:ext cx="1212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Trebuchet MS"/>
                <a:cs typeface="Trebuchet MS"/>
              </a:rPr>
              <a:t>Tim</a:t>
            </a:r>
            <a:r>
              <a:rPr sz="18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rebuchet MS"/>
                <a:cs typeface="Trebuchet MS"/>
              </a:rPr>
              <a:t>Penilai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47074" y="5822716"/>
            <a:ext cx="2611755" cy="590550"/>
          </a:xfrm>
          <a:custGeom>
            <a:avLst/>
            <a:gdLst/>
            <a:ahLst/>
            <a:cxnLst/>
            <a:rect l="l" t="t" r="r" b="b"/>
            <a:pathLst>
              <a:path w="2611755" h="590550">
                <a:moveTo>
                  <a:pt x="2316271" y="590549"/>
                </a:moveTo>
                <a:lnTo>
                  <a:pt x="295274" y="590549"/>
                </a:lnTo>
                <a:lnTo>
                  <a:pt x="248804" y="586871"/>
                </a:lnTo>
                <a:lnTo>
                  <a:pt x="203897" y="576055"/>
                </a:lnTo>
                <a:lnTo>
                  <a:pt x="161346" y="558430"/>
                </a:lnTo>
                <a:lnTo>
                  <a:pt x="121944" y="534324"/>
                </a:lnTo>
                <a:lnTo>
                  <a:pt x="86484" y="504066"/>
                </a:lnTo>
                <a:lnTo>
                  <a:pt x="56225" y="468605"/>
                </a:lnTo>
                <a:lnTo>
                  <a:pt x="32119" y="429203"/>
                </a:lnTo>
                <a:lnTo>
                  <a:pt x="14494" y="386652"/>
                </a:lnTo>
                <a:lnTo>
                  <a:pt x="3678" y="341745"/>
                </a:lnTo>
                <a:lnTo>
                  <a:pt x="0" y="295275"/>
                </a:lnTo>
                <a:lnTo>
                  <a:pt x="3678" y="248805"/>
                </a:lnTo>
                <a:lnTo>
                  <a:pt x="14494" y="203897"/>
                </a:lnTo>
                <a:lnTo>
                  <a:pt x="32119" y="161346"/>
                </a:lnTo>
                <a:lnTo>
                  <a:pt x="56225" y="121944"/>
                </a:lnTo>
                <a:lnTo>
                  <a:pt x="86484" y="86484"/>
                </a:lnTo>
                <a:lnTo>
                  <a:pt x="121944" y="56225"/>
                </a:lnTo>
                <a:lnTo>
                  <a:pt x="161346" y="32119"/>
                </a:lnTo>
                <a:lnTo>
                  <a:pt x="203897" y="14494"/>
                </a:lnTo>
                <a:lnTo>
                  <a:pt x="248804" y="3678"/>
                </a:lnTo>
                <a:lnTo>
                  <a:pt x="295274" y="0"/>
                </a:lnTo>
                <a:lnTo>
                  <a:pt x="2316271" y="0"/>
                </a:lnTo>
                <a:lnTo>
                  <a:pt x="2362741" y="3678"/>
                </a:lnTo>
                <a:lnTo>
                  <a:pt x="2407648" y="14494"/>
                </a:lnTo>
                <a:lnTo>
                  <a:pt x="2450200" y="32119"/>
                </a:lnTo>
                <a:lnTo>
                  <a:pt x="2489602" y="56225"/>
                </a:lnTo>
                <a:lnTo>
                  <a:pt x="2525062" y="86484"/>
                </a:lnTo>
                <a:lnTo>
                  <a:pt x="2555320" y="121944"/>
                </a:lnTo>
                <a:lnTo>
                  <a:pt x="2579426" y="161346"/>
                </a:lnTo>
                <a:lnTo>
                  <a:pt x="2597052" y="203897"/>
                </a:lnTo>
                <a:lnTo>
                  <a:pt x="2607868" y="248805"/>
                </a:lnTo>
                <a:lnTo>
                  <a:pt x="2611338" y="292643"/>
                </a:lnTo>
                <a:lnTo>
                  <a:pt x="2611338" y="297906"/>
                </a:lnTo>
                <a:lnTo>
                  <a:pt x="2607868" y="341745"/>
                </a:lnTo>
                <a:lnTo>
                  <a:pt x="2597052" y="386652"/>
                </a:lnTo>
                <a:lnTo>
                  <a:pt x="2579426" y="429203"/>
                </a:lnTo>
                <a:lnTo>
                  <a:pt x="2555320" y="468605"/>
                </a:lnTo>
                <a:lnTo>
                  <a:pt x="2525062" y="504066"/>
                </a:lnTo>
                <a:lnTo>
                  <a:pt x="2489602" y="534324"/>
                </a:lnTo>
                <a:lnTo>
                  <a:pt x="2450200" y="558430"/>
                </a:lnTo>
                <a:lnTo>
                  <a:pt x="2407648" y="576055"/>
                </a:lnTo>
                <a:lnTo>
                  <a:pt x="2362741" y="586871"/>
                </a:lnTo>
                <a:lnTo>
                  <a:pt x="2316271" y="590549"/>
                </a:lnTo>
                <a:close/>
              </a:path>
            </a:pathLst>
          </a:custGeom>
          <a:solidFill>
            <a:srgbClr val="BEC7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873739" y="5952891"/>
            <a:ext cx="1358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0" dirty="0">
                <a:solidFill>
                  <a:srgbClr val="00003B"/>
                </a:solidFill>
                <a:latin typeface="Trebuchet MS"/>
                <a:cs typeface="Trebuchet MS"/>
              </a:rPr>
              <a:t>Pengesahan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47074" y="6973416"/>
            <a:ext cx="2611755" cy="590550"/>
          </a:xfrm>
          <a:custGeom>
            <a:avLst/>
            <a:gdLst/>
            <a:ahLst/>
            <a:cxnLst/>
            <a:rect l="l" t="t" r="r" b="b"/>
            <a:pathLst>
              <a:path w="2611755" h="590550">
                <a:moveTo>
                  <a:pt x="2316271" y="590549"/>
                </a:moveTo>
                <a:lnTo>
                  <a:pt x="295274" y="590549"/>
                </a:lnTo>
                <a:lnTo>
                  <a:pt x="248804" y="586871"/>
                </a:lnTo>
                <a:lnTo>
                  <a:pt x="203897" y="576055"/>
                </a:lnTo>
                <a:lnTo>
                  <a:pt x="161346" y="558430"/>
                </a:lnTo>
                <a:lnTo>
                  <a:pt x="121944" y="534324"/>
                </a:lnTo>
                <a:lnTo>
                  <a:pt x="86484" y="504066"/>
                </a:lnTo>
                <a:lnTo>
                  <a:pt x="56225" y="468605"/>
                </a:lnTo>
                <a:lnTo>
                  <a:pt x="32119" y="429203"/>
                </a:lnTo>
                <a:lnTo>
                  <a:pt x="14494" y="386652"/>
                </a:lnTo>
                <a:lnTo>
                  <a:pt x="3678" y="341745"/>
                </a:lnTo>
                <a:lnTo>
                  <a:pt x="0" y="295275"/>
                </a:lnTo>
                <a:lnTo>
                  <a:pt x="3678" y="248805"/>
                </a:lnTo>
                <a:lnTo>
                  <a:pt x="14494" y="203897"/>
                </a:lnTo>
                <a:lnTo>
                  <a:pt x="32119" y="161346"/>
                </a:lnTo>
                <a:lnTo>
                  <a:pt x="56225" y="121944"/>
                </a:lnTo>
                <a:lnTo>
                  <a:pt x="86484" y="86484"/>
                </a:lnTo>
                <a:lnTo>
                  <a:pt x="121944" y="56226"/>
                </a:lnTo>
                <a:lnTo>
                  <a:pt x="161346" y="32120"/>
                </a:lnTo>
                <a:lnTo>
                  <a:pt x="203897" y="14494"/>
                </a:lnTo>
                <a:lnTo>
                  <a:pt x="248804" y="3678"/>
                </a:lnTo>
                <a:lnTo>
                  <a:pt x="295274" y="0"/>
                </a:lnTo>
                <a:lnTo>
                  <a:pt x="2316271" y="0"/>
                </a:lnTo>
                <a:lnTo>
                  <a:pt x="2362741" y="3678"/>
                </a:lnTo>
                <a:lnTo>
                  <a:pt x="2407648" y="14494"/>
                </a:lnTo>
                <a:lnTo>
                  <a:pt x="2450200" y="32120"/>
                </a:lnTo>
                <a:lnTo>
                  <a:pt x="2489602" y="56226"/>
                </a:lnTo>
                <a:lnTo>
                  <a:pt x="2525062" y="86484"/>
                </a:lnTo>
                <a:lnTo>
                  <a:pt x="2555320" y="121944"/>
                </a:lnTo>
                <a:lnTo>
                  <a:pt x="2579426" y="161346"/>
                </a:lnTo>
                <a:lnTo>
                  <a:pt x="2597052" y="203897"/>
                </a:lnTo>
                <a:lnTo>
                  <a:pt x="2607868" y="248805"/>
                </a:lnTo>
                <a:lnTo>
                  <a:pt x="2611338" y="292644"/>
                </a:lnTo>
                <a:lnTo>
                  <a:pt x="2611338" y="297906"/>
                </a:lnTo>
                <a:lnTo>
                  <a:pt x="2607868" y="341745"/>
                </a:lnTo>
                <a:lnTo>
                  <a:pt x="2597052" y="386652"/>
                </a:lnTo>
                <a:lnTo>
                  <a:pt x="2579426" y="429203"/>
                </a:lnTo>
                <a:lnTo>
                  <a:pt x="2555320" y="468605"/>
                </a:lnTo>
                <a:lnTo>
                  <a:pt x="2525062" y="504066"/>
                </a:lnTo>
                <a:lnTo>
                  <a:pt x="2489602" y="534324"/>
                </a:lnTo>
                <a:lnTo>
                  <a:pt x="2450200" y="558430"/>
                </a:lnTo>
                <a:lnTo>
                  <a:pt x="2407648" y="576055"/>
                </a:lnTo>
                <a:lnTo>
                  <a:pt x="2362741" y="586871"/>
                </a:lnTo>
                <a:lnTo>
                  <a:pt x="2316271" y="590549"/>
                </a:lnTo>
                <a:close/>
              </a:path>
            </a:pathLst>
          </a:custGeom>
          <a:solidFill>
            <a:srgbClr val="DE6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685472" y="7103591"/>
            <a:ext cx="1734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60" dirty="0">
                <a:solidFill>
                  <a:srgbClr val="FFFFFF"/>
                </a:solidFill>
                <a:latin typeface="Trebuchet MS"/>
                <a:cs typeface="Trebuchet MS"/>
              </a:rPr>
              <a:t>Bobot</a:t>
            </a:r>
            <a:r>
              <a:rPr sz="18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rebuchet MS"/>
                <a:cs typeface="Trebuchet MS"/>
              </a:rPr>
              <a:t>Penilaian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47074" y="8107555"/>
            <a:ext cx="2611755" cy="590550"/>
          </a:xfrm>
          <a:custGeom>
            <a:avLst/>
            <a:gdLst/>
            <a:ahLst/>
            <a:cxnLst/>
            <a:rect l="l" t="t" r="r" b="b"/>
            <a:pathLst>
              <a:path w="2611755" h="590550">
                <a:moveTo>
                  <a:pt x="2316271" y="590549"/>
                </a:moveTo>
                <a:lnTo>
                  <a:pt x="295274" y="590549"/>
                </a:lnTo>
                <a:lnTo>
                  <a:pt x="248804" y="586871"/>
                </a:lnTo>
                <a:lnTo>
                  <a:pt x="203897" y="576055"/>
                </a:lnTo>
                <a:lnTo>
                  <a:pt x="161346" y="558430"/>
                </a:lnTo>
                <a:lnTo>
                  <a:pt x="121944" y="534324"/>
                </a:lnTo>
                <a:lnTo>
                  <a:pt x="86484" y="504066"/>
                </a:lnTo>
                <a:lnTo>
                  <a:pt x="56225" y="468605"/>
                </a:lnTo>
                <a:lnTo>
                  <a:pt x="32119" y="429203"/>
                </a:lnTo>
                <a:lnTo>
                  <a:pt x="14494" y="386652"/>
                </a:lnTo>
                <a:lnTo>
                  <a:pt x="3678" y="341745"/>
                </a:lnTo>
                <a:lnTo>
                  <a:pt x="0" y="295275"/>
                </a:lnTo>
                <a:lnTo>
                  <a:pt x="3678" y="248805"/>
                </a:lnTo>
                <a:lnTo>
                  <a:pt x="14494" y="203897"/>
                </a:lnTo>
                <a:lnTo>
                  <a:pt x="32119" y="161346"/>
                </a:lnTo>
                <a:lnTo>
                  <a:pt x="56225" y="121944"/>
                </a:lnTo>
                <a:lnTo>
                  <a:pt x="86484" y="86484"/>
                </a:lnTo>
                <a:lnTo>
                  <a:pt x="121944" y="56226"/>
                </a:lnTo>
                <a:lnTo>
                  <a:pt x="161346" y="32120"/>
                </a:lnTo>
                <a:lnTo>
                  <a:pt x="203897" y="14494"/>
                </a:lnTo>
                <a:lnTo>
                  <a:pt x="248804" y="3678"/>
                </a:lnTo>
                <a:lnTo>
                  <a:pt x="295274" y="0"/>
                </a:lnTo>
                <a:lnTo>
                  <a:pt x="2316271" y="0"/>
                </a:lnTo>
                <a:lnTo>
                  <a:pt x="2362741" y="3678"/>
                </a:lnTo>
                <a:lnTo>
                  <a:pt x="2407648" y="14494"/>
                </a:lnTo>
                <a:lnTo>
                  <a:pt x="2450200" y="32120"/>
                </a:lnTo>
                <a:lnTo>
                  <a:pt x="2489602" y="56226"/>
                </a:lnTo>
                <a:lnTo>
                  <a:pt x="2525062" y="86484"/>
                </a:lnTo>
                <a:lnTo>
                  <a:pt x="2555320" y="121944"/>
                </a:lnTo>
                <a:lnTo>
                  <a:pt x="2579426" y="161346"/>
                </a:lnTo>
                <a:lnTo>
                  <a:pt x="2597052" y="203897"/>
                </a:lnTo>
                <a:lnTo>
                  <a:pt x="2607868" y="248805"/>
                </a:lnTo>
                <a:lnTo>
                  <a:pt x="2611338" y="292643"/>
                </a:lnTo>
                <a:lnTo>
                  <a:pt x="2611338" y="297906"/>
                </a:lnTo>
                <a:lnTo>
                  <a:pt x="2607868" y="341745"/>
                </a:lnTo>
                <a:lnTo>
                  <a:pt x="2597052" y="386652"/>
                </a:lnTo>
                <a:lnTo>
                  <a:pt x="2579426" y="429203"/>
                </a:lnTo>
                <a:lnTo>
                  <a:pt x="2555320" y="468605"/>
                </a:lnTo>
                <a:lnTo>
                  <a:pt x="2525062" y="504066"/>
                </a:lnTo>
                <a:lnTo>
                  <a:pt x="2489602" y="534324"/>
                </a:lnTo>
                <a:lnTo>
                  <a:pt x="2450200" y="558430"/>
                </a:lnTo>
                <a:lnTo>
                  <a:pt x="2407648" y="576055"/>
                </a:lnTo>
                <a:lnTo>
                  <a:pt x="2362741" y="586871"/>
                </a:lnTo>
                <a:lnTo>
                  <a:pt x="2316271" y="590549"/>
                </a:lnTo>
                <a:close/>
              </a:path>
            </a:pathLst>
          </a:custGeom>
          <a:solidFill>
            <a:srgbClr val="E7D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750807" y="8237730"/>
            <a:ext cx="16040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30" dirty="0">
                <a:latin typeface="Trebuchet MS"/>
                <a:cs typeface="Trebuchet MS"/>
              </a:rPr>
              <a:t>Masa</a:t>
            </a:r>
            <a:r>
              <a:rPr sz="1800" b="1" spc="-100" dirty="0">
                <a:latin typeface="Trebuchet MS"/>
                <a:cs typeface="Trebuchet MS"/>
              </a:rPr>
              <a:t> </a:t>
            </a:r>
            <a:r>
              <a:rPr sz="1800" b="1" spc="70" dirty="0">
                <a:latin typeface="Trebuchet MS"/>
                <a:cs typeface="Trebuchet MS"/>
              </a:rPr>
              <a:t>Sanggah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52" name="object 5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grpSp>
        <p:nvGrpSpPr>
          <p:cNvPr id="54" name="object 54"/>
          <p:cNvGrpSpPr/>
          <p:nvPr/>
        </p:nvGrpSpPr>
        <p:grpSpPr>
          <a:xfrm>
            <a:off x="0" y="734448"/>
            <a:ext cx="421640" cy="1102360"/>
            <a:chOff x="0" y="734448"/>
            <a:chExt cx="421640" cy="1102360"/>
          </a:xfrm>
        </p:grpSpPr>
        <p:pic>
          <p:nvPicPr>
            <p:cNvPr id="55" name="object 5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734448"/>
              <a:ext cx="421609" cy="1102064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0" y="761234"/>
              <a:ext cx="401320" cy="1052195"/>
            </a:xfrm>
            <a:custGeom>
              <a:avLst/>
              <a:gdLst/>
              <a:ahLst/>
              <a:cxnLst/>
              <a:rect l="l" t="t" r="r" b="b"/>
              <a:pathLst>
                <a:path w="401320" h="1052195">
                  <a:moveTo>
                    <a:pt x="264575" y="1051660"/>
                  </a:moveTo>
                  <a:lnTo>
                    <a:pt x="0" y="1051660"/>
                  </a:lnTo>
                  <a:lnTo>
                    <a:pt x="0" y="0"/>
                  </a:lnTo>
                  <a:lnTo>
                    <a:pt x="264575" y="0"/>
                  </a:lnTo>
                  <a:lnTo>
                    <a:pt x="271265" y="163"/>
                  </a:lnTo>
                  <a:lnTo>
                    <a:pt x="310445" y="7956"/>
                  </a:lnTo>
                  <a:lnTo>
                    <a:pt x="345705" y="26803"/>
                  </a:lnTo>
                  <a:lnTo>
                    <a:pt x="373952" y="55050"/>
                  </a:lnTo>
                  <a:lnTo>
                    <a:pt x="392798" y="90309"/>
                  </a:lnTo>
                  <a:lnTo>
                    <a:pt x="400592" y="129490"/>
                  </a:lnTo>
                  <a:lnTo>
                    <a:pt x="400755" y="136180"/>
                  </a:lnTo>
                  <a:lnTo>
                    <a:pt x="400755" y="915479"/>
                  </a:lnTo>
                  <a:lnTo>
                    <a:pt x="394893" y="955011"/>
                  </a:lnTo>
                  <a:lnTo>
                    <a:pt x="377805" y="991137"/>
                  </a:lnTo>
                  <a:lnTo>
                    <a:pt x="350968" y="1020749"/>
                  </a:lnTo>
                  <a:lnTo>
                    <a:pt x="316689" y="1041293"/>
                  </a:lnTo>
                  <a:lnTo>
                    <a:pt x="277923" y="1051005"/>
                  </a:lnTo>
                  <a:lnTo>
                    <a:pt x="264575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0" y="9137404"/>
            <a:ext cx="18288000" cy="1149985"/>
            <a:chOff x="0" y="9137404"/>
            <a:chExt cx="18288000" cy="1149985"/>
          </a:xfrm>
        </p:grpSpPr>
        <p:sp>
          <p:nvSpPr>
            <p:cNvPr id="58" name="object 58"/>
            <p:cNvSpPr/>
            <p:nvPr/>
          </p:nvSpPr>
          <p:spPr>
            <a:xfrm>
              <a:off x="0" y="9822745"/>
              <a:ext cx="18288000" cy="464820"/>
            </a:xfrm>
            <a:custGeom>
              <a:avLst/>
              <a:gdLst/>
              <a:ahLst/>
              <a:cxnLst/>
              <a:rect l="l" t="t" r="r" b="b"/>
              <a:pathLst>
                <a:path w="18288000" h="464820">
                  <a:moveTo>
                    <a:pt x="18287999" y="464254"/>
                  </a:moveTo>
                  <a:lnTo>
                    <a:pt x="0" y="464254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464254"/>
                  </a:lnTo>
                  <a:close/>
                </a:path>
              </a:pathLst>
            </a:custGeom>
            <a:solidFill>
              <a:srgbClr val="1B1B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7857953" y="9137408"/>
              <a:ext cx="430530" cy="570865"/>
            </a:xfrm>
            <a:custGeom>
              <a:avLst/>
              <a:gdLst/>
              <a:ahLst/>
              <a:cxnLst/>
              <a:rect l="l" t="t" r="r" b="b"/>
              <a:pathLst>
                <a:path w="430530" h="570865">
                  <a:moveTo>
                    <a:pt x="430034" y="438505"/>
                  </a:moveTo>
                  <a:lnTo>
                    <a:pt x="380403" y="458101"/>
                  </a:lnTo>
                  <a:lnTo>
                    <a:pt x="350494" y="497700"/>
                  </a:lnTo>
                  <a:lnTo>
                    <a:pt x="336499" y="519277"/>
                  </a:lnTo>
                  <a:lnTo>
                    <a:pt x="322872" y="535419"/>
                  </a:lnTo>
                  <a:lnTo>
                    <a:pt x="306870" y="546163"/>
                  </a:lnTo>
                  <a:lnTo>
                    <a:pt x="286689" y="550049"/>
                  </a:lnTo>
                  <a:lnTo>
                    <a:pt x="266509" y="546163"/>
                  </a:lnTo>
                  <a:lnTo>
                    <a:pt x="250507" y="535419"/>
                  </a:lnTo>
                  <a:lnTo>
                    <a:pt x="236880" y="519277"/>
                  </a:lnTo>
                  <a:lnTo>
                    <a:pt x="209499" y="477202"/>
                  </a:lnTo>
                  <a:lnTo>
                    <a:pt x="192976" y="458101"/>
                  </a:lnTo>
                  <a:lnTo>
                    <a:pt x="171513" y="444004"/>
                  </a:lnTo>
                  <a:lnTo>
                    <a:pt x="143344" y="438505"/>
                  </a:lnTo>
                  <a:lnTo>
                    <a:pt x="115163" y="444004"/>
                  </a:lnTo>
                  <a:lnTo>
                    <a:pt x="93700" y="458101"/>
                  </a:lnTo>
                  <a:lnTo>
                    <a:pt x="77177" y="477202"/>
                  </a:lnTo>
                  <a:lnTo>
                    <a:pt x="63804" y="497700"/>
                  </a:lnTo>
                  <a:lnTo>
                    <a:pt x="49809" y="519277"/>
                  </a:lnTo>
                  <a:lnTo>
                    <a:pt x="36169" y="535419"/>
                  </a:lnTo>
                  <a:lnTo>
                    <a:pt x="20180" y="546163"/>
                  </a:lnTo>
                  <a:lnTo>
                    <a:pt x="0" y="550049"/>
                  </a:lnTo>
                  <a:lnTo>
                    <a:pt x="0" y="570712"/>
                  </a:lnTo>
                  <a:lnTo>
                    <a:pt x="49631" y="551091"/>
                  </a:lnTo>
                  <a:lnTo>
                    <a:pt x="79527" y="511505"/>
                  </a:lnTo>
                  <a:lnTo>
                    <a:pt x="93522" y="489915"/>
                  </a:lnTo>
                  <a:lnTo>
                    <a:pt x="107162" y="473773"/>
                  </a:lnTo>
                  <a:lnTo>
                    <a:pt x="123164" y="463042"/>
                  </a:lnTo>
                  <a:lnTo>
                    <a:pt x="143344" y="459143"/>
                  </a:lnTo>
                  <a:lnTo>
                    <a:pt x="163525" y="463042"/>
                  </a:lnTo>
                  <a:lnTo>
                    <a:pt x="179514" y="473773"/>
                  </a:lnTo>
                  <a:lnTo>
                    <a:pt x="193154" y="489915"/>
                  </a:lnTo>
                  <a:lnTo>
                    <a:pt x="220522" y="532003"/>
                  </a:lnTo>
                  <a:lnTo>
                    <a:pt x="237045" y="551091"/>
                  </a:lnTo>
                  <a:lnTo>
                    <a:pt x="258508" y="565200"/>
                  </a:lnTo>
                  <a:lnTo>
                    <a:pt x="286689" y="570712"/>
                  </a:lnTo>
                  <a:lnTo>
                    <a:pt x="314871" y="565200"/>
                  </a:lnTo>
                  <a:lnTo>
                    <a:pt x="336321" y="551091"/>
                  </a:lnTo>
                  <a:lnTo>
                    <a:pt x="352844" y="532003"/>
                  </a:lnTo>
                  <a:lnTo>
                    <a:pt x="366229" y="511505"/>
                  </a:lnTo>
                  <a:lnTo>
                    <a:pt x="380225" y="489915"/>
                  </a:lnTo>
                  <a:lnTo>
                    <a:pt x="393852" y="473773"/>
                  </a:lnTo>
                  <a:lnTo>
                    <a:pt x="409854" y="463042"/>
                  </a:lnTo>
                  <a:lnTo>
                    <a:pt x="430034" y="459143"/>
                  </a:lnTo>
                  <a:lnTo>
                    <a:pt x="430034" y="438505"/>
                  </a:lnTo>
                  <a:close/>
                </a:path>
                <a:path w="430530" h="570865">
                  <a:moveTo>
                    <a:pt x="430034" y="219252"/>
                  </a:moveTo>
                  <a:lnTo>
                    <a:pt x="380403" y="238848"/>
                  </a:lnTo>
                  <a:lnTo>
                    <a:pt x="350494" y="278447"/>
                  </a:lnTo>
                  <a:lnTo>
                    <a:pt x="336499" y="300024"/>
                  </a:lnTo>
                  <a:lnTo>
                    <a:pt x="322872" y="316166"/>
                  </a:lnTo>
                  <a:lnTo>
                    <a:pt x="306870" y="326910"/>
                  </a:lnTo>
                  <a:lnTo>
                    <a:pt x="286689" y="330796"/>
                  </a:lnTo>
                  <a:lnTo>
                    <a:pt x="266509" y="326910"/>
                  </a:lnTo>
                  <a:lnTo>
                    <a:pt x="250507" y="316166"/>
                  </a:lnTo>
                  <a:lnTo>
                    <a:pt x="236880" y="300024"/>
                  </a:lnTo>
                  <a:lnTo>
                    <a:pt x="209499" y="257949"/>
                  </a:lnTo>
                  <a:lnTo>
                    <a:pt x="192976" y="238848"/>
                  </a:lnTo>
                  <a:lnTo>
                    <a:pt x="171513" y="224751"/>
                  </a:lnTo>
                  <a:lnTo>
                    <a:pt x="143344" y="219252"/>
                  </a:lnTo>
                  <a:lnTo>
                    <a:pt x="115163" y="224751"/>
                  </a:lnTo>
                  <a:lnTo>
                    <a:pt x="93700" y="238848"/>
                  </a:lnTo>
                  <a:lnTo>
                    <a:pt x="77177" y="257949"/>
                  </a:lnTo>
                  <a:lnTo>
                    <a:pt x="63804" y="278447"/>
                  </a:lnTo>
                  <a:lnTo>
                    <a:pt x="49809" y="300024"/>
                  </a:lnTo>
                  <a:lnTo>
                    <a:pt x="36169" y="316166"/>
                  </a:lnTo>
                  <a:lnTo>
                    <a:pt x="20180" y="326910"/>
                  </a:lnTo>
                  <a:lnTo>
                    <a:pt x="0" y="330796"/>
                  </a:lnTo>
                  <a:lnTo>
                    <a:pt x="0" y="351447"/>
                  </a:lnTo>
                  <a:lnTo>
                    <a:pt x="49631" y="331851"/>
                  </a:lnTo>
                  <a:lnTo>
                    <a:pt x="79527" y="292252"/>
                  </a:lnTo>
                  <a:lnTo>
                    <a:pt x="93522" y="270662"/>
                  </a:lnTo>
                  <a:lnTo>
                    <a:pt x="107162" y="254520"/>
                  </a:lnTo>
                  <a:lnTo>
                    <a:pt x="123164" y="243789"/>
                  </a:lnTo>
                  <a:lnTo>
                    <a:pt x="143344" y="239890"/>
                  </a:lnTo>
                  <a:lnTo>
                    <a:pt x="163525" y="243789"/>
                  </a:lnTo>
                  <a:lnTo>
                    <a:pt x="179514" y="254520"/>
                  </a:lnTo>
                  <a:lnTo>
                    <a:pt x="193154" y="270662"/>
                  </a:lnTo>
                  <a:lnTo>
                    <a:pt x="220522" y="312750"/>
                  </a:lnTo>
                  <a:lnTo>
                    <a:pt x="237045" y="331851"/>
                  </a:lnTo>
                  <a:lnTo>
                    <a:pt x="258508" y="345948"/>
                  </a:lnTo>
                  <a:lnTo>
                    <a:pt x="286689" y="351447"/>
                  </a:lnTo>
                  <a:lnTo>
                    <a:pt x="314871" y="345948"/>
                  </a:lnTo>
                  <a:lnTo>
                    <a:pt x="336321" y="331851"/>
                  </a:lnTo>
                  <a:lnTo>
                    <a:pt x="352844" y="312750"/>
                  </a:lnTo>
                  <a:lnTo>
                    <a:pt x="366229" y="292252"/>
                  </a:lnTo>
                  <a:lnTo>
                    <a:pt x="380225" y="270662"/>
                  </a:lnTo>
                  <a:lnTo>
                    <a:pt x="393852" y="254520"/>
                  </a:lnTo>
                  <a:lnTo>
                    <a:pt x="409854" y="243789"/>
                  </a:lnTo>
                  <a:lnTo>
                    <a:pt x="430034" y="239890"/>
                  </a:lnTo>
                  <a:lnTo>
                    <a:pt x="430034" y="219252"/>
                  </a:lnTo>
                  <a:close/>
                </a:path>
                <a:path w="430530" h="570865">
                  <a:moveTo>
                    <a:pt x="430034" y="0"/>
                  </a:moveTo>
                  <a:lnTo>
                    <a:pt x="380403" y="19596"/>
                  </a:lnTo>
                  <a:lnTo>
                    <a:pt x="350494" y="59194"/>
                  </a:lnTo>
                  <a:lnTo>
                    <a:pt x="336499" y="80784"/>
                  </a:lnTo>
                  <a:lnTo>
                    <a:pt x="322872" y="96926"/>
                  </a:lnTo>
                  <a:lnTo>
                    <a:pt x="306870" y="107657"/>
                  </a:lnTo>
                  <a:lnTo>
                    <a:pt x="286689" y="111556"/>
                  </a:lnTo>
                  <a:lnTo>
                    <a:pt x="266509" y="107657"/>
                  </a:lnTo>
                  <a:lnTo>
                    <a:pt x="250507" y="96926"/>
                  </a:lnTo>
                  <a:lnTo>
                    <a:pt x="236880" y="80784"/>
                  </a:lnTo>
                  <a:lnTo>
                    <a:pt x="209499" y="38696"/>
                  </a:lnTo>
                  <a:lnTo>
                    <a:pt x="192976" y="19596"/>
                  </a:lnTo>
                  <a:lnTo>
                    <a:pt x="171513" y="5499"/>
                  </a:lnTo>
                  <a:lnTo>
                    <a:pt x="143344" y="0"/>
                  </a:lnTo>
                  <a:lnTo>
                    <a:pt x="115163" y="5499"/>
                  </a:lnTo>
                  <a:lnTo>
                    <a:pt x="93700" y="19596"/>
                  </a:lnTo>
                  <a:lnTo>
                    <a:pt x="77177" y="38696"/>
                  </a:lnTo>
                  <a:lnTo>
                    <a:pt x="63804" y="59194"/>
                  </a:lnTo>
                  <a:lnTo>
                    <a:pt x="49809" y="80784"/>
                  </a:lnTo>
                  <a:lnTo>
                    <a:pt x="36169" y="96926"/>
                  </a:lnTo>
                  <a:lnTo>
                    <a:pt x="20180" y="107657"/>
                  </a:lnTo>
                  <a:lnTo>
                    <a:pt x="0" y="111556"/>
                  </a:lnTo>
                  <a:lnTo>
                    <a:pt x="0" y="132194"/>
                  </a:lnTo>
                  <a:lnTo>
                    <a:pt x="49631" y="112598"/>
                  </a:lnTo>
                  <a:lnTo>
                    <a:pt x="79527" y="72999"/>
                  </a:lnTo>
                  <a:lnTo>
                    <a:pt x="93522" y="51409"/>
                  </a:lnTo>
                  <a:lnTo>
                    <a:pt x="107162" y="35267"/>
                  </a:lnTo>
                  <a:lnTo>
                    <a:pt x="123164" y="24536"/>
                  </a:lnTo>
                  <a:lnTo>
                    <a:pt x="143344" y="20650"/>
                  </a:lnTo>
                  <a:lnTo>
                    <a:pt x="163525" y="24536"/>
                  </a:lnTo>
                  <a:lnTo>
                    <a:pt x="179514" y="35267"/>
                  </a:lnTo>
                  <a:lnTo>
                    <a:pt x="193154" y="51409"/>
                  </a:lnTo>
                  <a:lnTo>
                    <a:pt x="220522" y="93497"/>
                  </a:lnTo>
                  <a:lnTo>
                    <a:pt x="237045" y="112598"/>
                  </a:lnTo>
                  <a:lnTo>
                    <a:pt x="258508" y="126695"/>
                  </a:lnTo>
                  <a:lnTo>
                    <a:pt x="286689" y="132194"/>
                  </a:lnTo>
                  <a:lnTo>
                    <a:pt x="314871" y="126695"/>
                  </a:lnTo>
                  <a:lnTo>
                    <a:pt x="336321" y="112598"/>
                  </a:lnTo>
                  <a:lnTo>
                    <a:pt x="352844" y="93497"/>
                  </a:lnTo>
                  <a:lnTo>
                    <a:pt x="366229" y="72999"/>
                  </a:lnTo>
                  <a:lnTo>
                    <a:pt x="380225" y="51409"/>
                  </a:lnTo>
                  <a:lnTo>
                    <a:pt x="393852" y="35267"/>
                  </a:lnTo>
                  <a:lnTo>
                    <a:pt x="409854" y="24536"/>
                  </a:lnTo>
                  <a:lnTo>
                    <a:pt x="430034" y="20650"/>
                  </a:lnTo>
                  <a:lnTo>
                    <a:pt x="430034" y="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099434"/>
            <a:ext cx="5629275" cy="5187950"/>
            <a:chOff x="0" y="5099434"/>
            <a:chExt cx="5629275" cy="5187950"/>
          </a:xfrm>
        </p:grpSpPr>
        <p:sp>
          <p:nvSpPr>
            <p:cNvPr id="3" name="object 3"/>
            <p:cNvSpPr/>
            <p:nvPr/>
          </p:nvSpPr>
          <p:spPr>
            <a:xfrm>
              <a:off x="0" y="5674830"/>
              <a:ext cx="3959225" cy="4612640"/>
            </a:xfrm>
            <a:custGeom>
              <a:avLst/>
              <a:gdLst/>
              <a:ahLst/>
              <a:cxnLst/>
              <a:rect l="l" t="t" r="r" b="b"/>
              <a:pathLst>
                <a:path w="3959225" h="4612640">
                  <a:moveTo>
                    <a:pt x="3959056" y="4612169"/>
                  </a:moveTo>
                  <a:lnTo>
                    <a:pt x="0" y="4612169"/>
                  </a:lnTo>
                  <a:lnTo>
                    <a:pt x="0" y="380999"/>
                  </a:lnTo>
                  <a:lnTo>
                    <a:pt x="2968" y="333208"/>
                  </a:lnTo>
                  <a:lnTo>
                    <a:pt x="11636" y="287187"/>
                  </a:lnTo>
                  <a:lnTo>
                    <a:pt x="25645" y="243296"/>
                  </a:lnTo>
                  <a:lnTo>
                    <a:pt x="44640" y="201889"/>
                  </a:lnTo>
                  <a:lnTo>
                    <a:pt x="68262" y="163326"/>
                  </a:lnTo>
                  <a:lnTo>
                    <a:pt x="96155" y="127962"/>
                  </a:lnTo>
                  <a:lnTo>
                    <a:pt x="127962" y="96155"/>
                  </a:lnTo>
                  <a:lnTo>
                    <a:pt x="163326" y="68262"/>
                  </a:lnTo>
                  <a:lnTo>
                    <a:pt x="201889" y="44640"/>
                  </a:lnTo>
                  <a:lnTo>
                    <a:pt x="243296" y="25645"/>
                  </a:lnTo>
                  <a:lnTo>
                    <a:pt x="287187" y="11636"/>
                  </a:lnTo>
                  <a:lnTo>
                    <a:pt x="333208" y="2968"/>
                  </a:lnTo>
                  <a:lnTo>
                    <a:pt x="380999" y="0"/>
                  </a:lnTo>
                  <a:lnTo>
                    <a:pt x="3578056" y="0"/>
                  </a:lnTo>
                  <a:lnTo>
                    <a:pt x="3625848" y="2968"/>
                  </a:lnTo>
                  <a:lnTo>
                    <a:pt x="3671868" y="11636"/>
                  </a:lnTo>
                  <a:lnTo>
                    <a:pt x="3715760" y="25645"/>
                  </a:lnTo>
                  <a:lnTo>
                    <a:pt x="3757166" y="44640"/>
                  </a:lnTo>
                  <a:lnTo>
                    <a:pt x="3795729" y="68262"/>
                  </a:lnTo>
                  <a:lnTo>
                    <a:pt x="3831093" y="96155"/>
                  </a:lnTo>
                  <a:lnTo>
                    <a:pt x="3862900" y="127962"/>
                  </a:lnTo>
                  <a:lnTo>
                    <a:pt x="3890793" y="163326"/>
                  </a:lnTo>
                  <a:lnTo>
                    <a:pt x="3914416" y="201889"/>
                  </a:lnTo>
                  <a:lnTo>
                    <a:pt x="3933410" y="243296"/>
                  </a:lnTo>
                  <a:lnTo>
                    <a:pt x="3947420" y="287187"/>
                  </a:lnTo>
                  <a:lnTo>
                    <a:pt x="3956087" y="333208"/>
                  </a:lnTo>
                  <a:lnTo>
                    <a:pt x="3959056" y="380999"/>
                  </a:lnTo>
                  <a:lnTo>
                    <a:pt x="3959056" y="4612169"/>
                  </a:lnTo>
                  <a:close/>
                </a:path>
              </a:pathLst>
            </a:custGeom>
            <a:solidFill>
              <a:srgbClr val="030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699" y="9312857"/>
              <a:ext cx="4600574" cy="7429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699" y="5099434"/>
              <a:ext cx="4369434" cy="4523046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5943310" y="1190624"/>
            <a:ext cx="12198350" cy="3909060"/>
          </a:xfrm>
          <a:custGeom>
            <a:avLst/>
            <a:gdLst/>
            <a:ahLst/>
            <a:cxnLst/>
            <a:rect l="l" t="t" r="r" b="b"/>
            <a:pathLst>
              <a:path w="12198350" h="3909060">
                <a:moveTo>
                  <a:pt x="11816726" y="3908809"/>
                </a:moveTo>
                <a:lnTo>
                  <a:pt x="381000" y="3908809"/>
                </a:lnTo>
                <a:lnTo>
                  <a:pt x="333208" y="3905841"/>
                </a:lnTo>
                <a:lnTo>
                  <a:pt x="287187" y="3897173"/>
                </a:lnTo>
                <a:lnTo>
                  <a:pt x="243296" y="3883163"/>
                </a:lnTo>
                <a:lnTo>
                  <a:pt x="201889" y="3864169"/>
                </a:lnTo>
                <a:lnTo>
                  <a:pt x="163326" y="3840547"/>
                </a:lnTo>
                <a:lnTo>
                  <a:pt x="127962" y="3812653"/>
                </a:lnTo>
                <a:lnTo>
                  <a:pt x="96155" y="3780846"/>
                </a:lnTo>
                <a:lnTo>
                  <a:pt x="68262" y="3745483"/>
                </a:lnTo>
                <a:lnTo>
                  <a:pt x="44640" y="3706919"/>
                </a:lnTo>
                <a:lnTo>
                  <a:pt x="25645" y="3665513"/>
                </a:lnTo>
                <a:lnTo>
                  <a:pt x="11636" y="3621621"/>
                </a:lnTo>
                <a:lnTo>
                  <a:pt x="2968" y="3575601"/>
                </a:lnTo>
                <a:lnTo>
                  <a:pt x="0" y="3527809"/>
                </a:lnTo>
                <a:lnTo>
                  <a:pt x="0" y="380999"/>
                </a:ln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89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89" y="44640"/>
                </a:lnTo>
                <a:lnTo>
                  <a:pt x="243296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1000" y="0"/>
                </a:lnTo>
                <a:lnTo>
                  <a:pt x="11816726" y="0"/>
                </a:lnTo>
                <a:lnTo>
                  <a:pt x="11864517" y="2968"/>
                </a:lnTo>
                <a:lnTo>
                  <a:pt x="11910537" y="11636"/>
                </a:lnTo>
                <a:lnTo>
                  <a:pt x="11954429" y="25645"/>
                </a:lnTo>
                <a:lnTo>
                  <a:pt x="11995835" y="44640"/>
                </a:lnTo>
                <a:lnTo>
                  <a:pt x="12034398" y="68262"/>
                </a:lnTo>
                <a:lnTo>
                  <a:pt x="12069762" y="96155"/>
                </a:lnTo>
                <a:lnTo>
                  <a:pt x="12101569" y="127962"/>
                </a:lnTo>
                <a:lnTo>
                  <a:pt x="12129462" y="163326"/>
                </a:lnTo>
                <a:lnTo>
                  <a:pt x="12153084" y="201889"/>
                </a:lnTo>
                <a:lnTo>
                  <a:pt x="12172079" y="243296"/>
                </a:lnTo>
                <a:lnTo>
                  <a:pt x="12186088" y="287187"/>
                </a:lnTo>
                <a:lnTo>
                  <a:pt x="12194756" y="333208"/>
                </a:lnTo>
                <a:lnTo>
                  <a:pt x="12197724" y="380999"/>
                </a:lnTo>
                <a:lnTo>
                  <a:pt x="12197724" y="3527809"/>
                </a:lnTo>
                <a:lnTo>
                  <a:pt x="12194756" y="3575601"/>
                </a:lnTo>
                <a:lnTo>
                  <a:pt x="12186088" y="3621621"/>
                </a:lnTo>
                <a:lnTo>
                  <a:pt x="12172079" y="3665513"/>
                </a:lnTo>
                <a:lnTo>
                  <a:pt x="12153084" y="3706919"/>
                </a:lnTo>
                <a:lnTo>
                  <a:pt x="12129462" y="3745483"/>
                </a:lnTo>
                <a:lnTo>
                  <a:pt x="12101569" y="3780846"/>
                </a:lnTo>
                <a:lnTo>
                  <a:pt x="12069762" y="3812653"/>
                </a:lnTo>
                <a:lnTo>
                  <a:pt x="12034398" y="3840547"/>
                </a:lnTo>
                <a:lnTo>
                  <a:pt x="11995835" y="3864169"/>
                </a:lnTo>
                <a:lnTo>
                  <a:pt x="11954429" y="3883163"/>
                </a:lnTo>
                <a:lnTo>
                  <a:pt x="11910537" y="3897173"/>
                </a:lnTo>
                <a:lnTo>
                  <a:pt x="11864517" y="3905841"/>
                </a:lnTo>
                <a:lnTo>
                  <a:pt x="11816726" y="3908809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618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5"/>
                </a:moveTo>
                <a:lnTo>
                  <a:pt x="15193" y="47800"/>
                </a:lnTo>
                <a:lnTo>
                  <a:pt x="7286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7067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1"/>
                </a:lnTo>
                <a:lnTo>
                  <a:pt x="42469" y="42469"/>
                </a:lnTo>
                <a:lnTo>
                  <a:pt x="34561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7945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5"/>
                </a:moveTo>
                <a:lnTo>
                  <a:pt x="15192" y="47800"/>
                </a:lnTo>
                <a:lnTo>
                  <a:pt x="7285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6" y="42469"/>
                </a:lnTo>
                <a:lnTo>
                  <a:pt x="34558" y="47800"/>
                </a:lnTo>
                <a:lnTo>
                  <a:pt x="24875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7883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618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6" y="7286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7067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6"/>
                </a:lnTo>
                <a:lnTo>
                  <a:pt x="47800" y="15193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7945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5" y="7286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7883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618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7067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7945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7883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618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5">
                <a:moveTo>
                  <a:pt x="24877" y="49753"/>
                </a:moveTo>
                <a:lnTo>
                  <a:pt x="15193" y="47798"/>
                </a:lnTo>
                <a:lnTo>
                  <a:pt x="7286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6" y="7285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37067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5"/>
                </a:lnTo>
                <a:lnTo>
                  <a:pt x="47800" y="15192"/>
                </a:lnTo>
                <a:lnTo>
                  <a:pt x="49755" y="24875"/>
                </a:lnTo>
                <a:lnTo>
                  <a:pt x="47800" y="34558"/>
                </a:lnTo>
                <a:lnTo>
                  <a:pt x="42469" y="42466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07945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5" y="49753"/>
                </a:moveTo>
                <a:lnTo>
                  <a:pt x="15192" y="47798"/>
                </a:lnTo>
                <a:lnTo>
                  <a:pt x="7285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5" y="7285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6" y="42466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7883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410388"/>
            <a:ext cx="5248910" cy="741045"/>
          </a:xfrm>
          <a:custGeom>
            <a:avLst/>
            <a:gdLst/>
            <a:ahLst/>
            <a:cxnLst/>
            <a:rect l="l" t="t" r="r" b="b"/>
            <a:pathLst>
              <a:path w="5248910" h="741044">
                <a:moveTo>
                  <a:pt x="0" y="0"/>
                </a:moveTo>
                <a:lnTo>
                  <a:pt x="5138949" y="0"/>
                </a:lnTo>
                <a:lnTo>
                  <a:pt x="5164914" y="3099"/>
                </a:lnTo>
                <a:lnTo>
                  <a:pt x="5210548" y="26409"/>
                </a:lnTo>
                <a:lnTo>
                  <a:pt x="5240986" y="68482"/>
                </a:lnTo>
                <a:lnTo>
                  <a:pt x="5248849" y="119118"/>
                </a:lnTo>
                <a:lnTo>
                  <a:pt x="5243670" y="144749"/>
                </a:lnTo>
                <a:lnTo>
                  <a:pt x="5095093" y="595809"/>
                </a:lnTo>
                <a:lnTo>
                  <a:pt x="5076708" y="636525"/>
                </a:lnTo>
                <a:lnTo>
                  <a:pt x="5050785" y="671728"/>
                </a:lnTo>
                <a:lnTo>
                  <a:pt x="5018488" y="700577"/>
                </a:lnTo>
                <a:lnTo>
                  <a:pt x="4980984" y="722227"/>
                </a:lnTo>
                <a:lnTo>
                  <a:pt x="4939437" y="735835"/>
                </a:lnTo>
                <a:lnTo>
                  <a:pt x="4895013" y="740558"/>
                </a:lnTo>
                <a:lnTo>
                  <a:pt x="0" y="740558"/>
                </a:lnTo>
                <a:lnTo>
                  <a:pt x="0" y="0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5050164" y="8654936"/>
            <a:ext cx="1152525" cy="1102360"/>
            <a:chOff x="5050164" y="8654936"/>
            <a:chExt cx="1152525" cy="1102360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50164" y="8654936"/>
              <a:ext cx="1152346" cy="110206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077286" y="8681721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80543" y="6745575"/>
            <a:ext cx="7639049" cy="3209924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6280543" y="5863409"/>
            <a:ext cx="4532630" cy="0"/>
          </a:xfrm>
          <a:custGeom>
            <a:avLst/>
            <a:gdLst/>
            <a:ahLst/>
            <a:cxnLst/>
            <a:rect l="l" t="t" r="r" b="b"/>
            <a:pathLst>
              <a:path w="4532630">
                <a:moveTo>
                  <a:pt x="0" y="0"/>
                </a:moveTo>
                <a:lnTo>
                  <a:pt x="4532418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159852" y="2220614"/>
            <a:ext cx="705485" cy="716280"/>
          </a:xfrm>
          <a:custGeom>
            <a:avLst/>
            <a:gdLst/>
            <a:ahLst/>
            <a:cxnLst/>
            <a:rect l="l" t="t" r="r" b="b"/>
            <a:pathLst>
              <a:path w="705484" h="716280">
                <a:moveTo>
                  <a:pt x="352649" y="716151"/>
                </a:moveTo>
                <a:lnTo>
                  <a:pt x="304797" y="712882"/>
                </a:lnTo>
                <a:lnTo>
                  <a:pt x="258901" y="703360"/>
                </a:lnTo>
                <a:lnTo>
                  <a:pt x="215382" y="688012"/>
                </a:lnTo>
                <a:lnTo>
                  <a:pt x="174660" y="667263"/>
                </a:lnTo>
                <a:lnTo>
                  <a:pt x="137155" y="641541"/>
                </a:lnTo>
                <a:lnTo>
                  <a:pt x="103288" y="611273"/>
                </a:lnTo>
                <a:lnTo>
                  <a:pt x="73478" y="576885"/>
                </a:lnTo>
                <a:lnTo>
                  <a:pt x="48146" y="538803"/>
                </a:lnTo>
                <a:lnTo>
                  <a:pt x="27712" y="497454"/>
                </a:lnTo>
                <a:lnTo>
                  <a:pt x="12596" y="453266"/>
                </a:lnTo>
                <a:lnTo>
                  <a:pt x="3219" y="406664"/>
                </a:lnTo>
                <a:lnTo>
                  <a:pt x="0" y="358075"/>
                </a:lnTo>
                <a:lnTo>
                  <a:pt x="3219" y="309486"/>
                </a:lnTo>
                <a:lnTo>
                  <a:pt x="12596" y="262884"/>
                </a:lnTo>
                <a:lnTo>
                  <a:pt x="27712" y="218696"/>
                </a:lnTo>
                <a:lnTo>
                  <a:pt x="48146" y="177348"/>
                </a:lnTo>
                <a:lnTo>
                  <a:pt x="73478" y="139266"/>
                </a:lnTo>
                <a:lnTo>
                  <a:pt x="103288" y="104877"/>
                </a:lnTo>
                <a:lnTo>
                  <a:pt x="137155" y="74609"/>
                </a:lnTo>
                <a:lnTo>
                  <a:pt x="174660" y="48887"/>
                </a:lnTo>
                <a:lnTo>
                  <a:pt x="215382" y="28139"/>
                </a:lnTo>
                <a:lnTo>
                  <a:pt x="258901" y="12790"/>
                </a:lnTo>
                <a:lnTo>
                  <a:pt x="304797" y="3268"/>
                </a:lnTo>
                <a:lnTo>
                  <a:pt x="352649" y="0"/>
                </a:lnTo>
                <a:lnTo>
                  <a:pt x="400502" y="3268"/>
                </a:lnTo>
                <a:lnTo>
                  <a:pt x="446397" y="12790"/>
                </a:lnTo>
                <a:lnTo>
                  <a:pt x="489916" y="28139"/>
                </a:lnTo>
                <a:lnTo>
                  <a:pt x="530638" y="48887"/>
                </a:lnTo>
                <a:lnTo>
                  <a:pt x="568143" y="74609"/>
                </a:lnTo>
                <a:lnTo>
                  <a:pt x="602010" y="104877"/>
                </a:lnTo>
                <a:lnTo>
                  <a:pt x="631820" y="139266"/>
                </a:lnTo>
                <a:lnTo>
                  <a:pt x="657152" y="177348"/>
                </a:lnTo>
                <a:lnTo>
                  <a:pt x="677586" y="218696"/>
                </a:lnTo>
                <a:lnTo>
                  <a:pt x="692702" y="262884"/>
                </a:lnTo>
                <a:lnTo>
                  <a:pt x="702080" y="309486"/>
                </a:lnTo>
                <a:lnTo>
                  <a:pt x="705299" y="358075"/>
                </a:lnTo>
                <a:lnTo>
                  <a:pt x="702080" y="406664"/>
                </a:lnTo>
                <a:lnTo>
                  <a:pt x="692702" y="453266"/>
                </a:lnTo>
                <a:lnTo>
                  <a:pt x="677586" y="497454"/>
                </a:lnTo>
                <a:lnTo>
                  <a:pt x="657152" y="538803"/>
                </a:lnTo>
                <a:lnTo>
                  <a:pt x="631820" y="576885"/>
                </a:lnTo>
                <a:lnTo>
                  <a:pt x="602010" y="611273"/>
                </a:lnTo>
                <a:lnTo>
                  <a:pt x="568143" y="641541"/>
                </a:lnTo>
                <a:lnTo>
                  <a:pt x="530638" y="667263"/>
                </a:lnTo>
                <a:lnTo>
                  <a:pt x="489916" y="688012"/>
                </a:lnTo>
                <a:lnTo>
                  <a:pt x="446397" y="703360"/>
                </a:lnTo>
                <a:lnTo>
                  <a:pt x="400502" y="712882"/>
                </a:lnTo>
                <a:lnTo>
                  <a:pt x="352649" y="716151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11632032" y="5194684"/>
            <a:ext cx="6562725" cy="1476375"/>
            <a:chOff x="11632032" y="5194684"/>
            <a:chExt cx="6562725" cy="1476375"/>
          </a:xfrm>
        </p:grpSpPr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32032" y="5194684"/>
              <a:ext cx="6562724" cy="1476375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1727282" y="5603074"/>
              <a:ext cx="57150" cy="771525"/>
            </a:xfrm>
            <a:custGeom>
              <a:avLst/>
              <a:gdLst/>
              <a:ahLst/>
              <a:cxnLst/>
              <a:rect l="l" t="t" r="r" b="b"/>
              <a:pathLst>
                <a:path w="57150" h="771525">
                  <a:moveTo>
                    <a:pt x="57150" y="739165"/>
                  </a:moveTo>
                  <a:lnTo>
                    <a:pt x="32359" y="714375"/>
                  </a:lnTo>
                  <a:lnTo>
                    <a:pt x="24777" y="714375"/>
                  </a:lnTo>
                  <a:lnTo>
                    <a:pt x="0" y="739165"/>
                  </a:lnTo>
                  <a:lnTo>
                    <a:pt x="0" y="746734"/>
                  </a:lnTo>
                  <a:lnTo>
                    <a:pt x="24777" y="771525"/>
                  </a:lnTo>
                  <a:lnTo>
                    <a:pt x="32359" y="771525"/>
                  </a:lnTo>
                  <a:lnTo>
                    <a:pt x="57150" y="746734"/>
                  </a:lnTo>
                  <a:lnTo>
                    <a:pt x="57150" y="742950"/>
                  </a:lnTo>
                  <a:lnTo>
                    <a:pt x="57150" y="739165"/>
                  </a:lnTo>
                  <a:close/>
                </a:path>
                <a:path w="57150" h="771525">
                  <a:moveTo>
                    <a:pt x="57150" y="501040"/>
                  </a:moveTo>
                  <a:lnTo>
                    <a:pt x="32359" y="476250"/>
                  </a:lnTo>
                  <a:lnTo>
                    <a:pt x="24777" y="476250"/>
                  </a:lnTo>
                  <a:lnTo>
                    <a:pt x="0" y="501040"/>
                  </a:lnTo>
                  <a:lnTo>
                    <a:pt x="0" y="508609"/>
                  </a:lnTo>
                  <a:lnTo>
                    <a:pt x="24777" y="533400"/>
                  </a:lnTo>
                  <a:lnTo>
                    <a:pt x="32359" y="533400"/>
                  </a:lnTo>
                  <a:lnTo>
                    <a:pt x="57150" y="508609"/>
                  </a:lnTo>
                  <a:lnTo>
                    <a:pt x="57150" y="504825"/>
                  </a:lnTo>
                  <a:lnTo>
                    <a:pt x="57150" y="501040"/>
                  </a:lnTo>
                  <a:close/>
                </a:path>
                <a:path w="57150" h="771525">
                  <a:moveTo>
                    <a:pt x="57150" y="262915"/>
                  </a:moveTo>
                  <a:lnTo>
                    <a:pt x="32359" y="238125"/>
                  </a:lnTo>
                  <a:lnTo>
                    <a:pt x="24777" y="238125"/>
                  </a:lnTo>
                  <a:lnTo>
                    <a:pt x="0" y="262915"/>
                  </a:lnTo>
                  <a:lnTo>
                    <a:pt x="0" y="270484"/>
                  </a:lnTo>
                  <a:lnTo>
                    <a:pt x="24777" y="295275"/>
                  </a:lnTo>
                  <a:lnTo>
                    <a:pt x="32359" y="295275"/>
                  </a:lnTo>
                  <a:lnTo>
                    <a:pt x="57150" y="270484"/>
                  </a:lnTo>
                  <a:lnTo>
                    <a:pt x="57150" y="266700"/>
                  </a:lnTo>
                  <a:lnTo>
                    <a:pt x="57150" y="262915"/>
                  </a:lnTo>
                  <a:close/>
                </a:path>
                <a:path w="57150" h="771525">
                  <a:moveTo>
                    <a:pt x="57150" y="24790"/>
                  </a:moveTo>
                  <a:lnTo>
                    <a:pt x="32359" y="0"/>
                  </a:lnTo>
                  <a:lnTo>
                    <a:pt x="24777" y="0"/>
                  </a:lnTo>
                  <a:lnTo>
                    <a:pt x="0" y="24790"/>
                  </a:lnTo>
                  <a:lnTo>
                    <a:pt x="0" y="32359"/>
                  </a:lnTo>
                  <a:lnTo>
                    <a:pt x="24777" y="57150"/>
                  </a:lnTo>
                  <a:lnTo>
                    <a:pt x="32359" y="57150"/>
                  </a:lnTo>
                  <a:lnTo>
                    <a:pt x="57150" y="32359"/>
                  </a:lnTo>
                  <a:lnTo>
                    <a:pt x="57150" y="28575"/>
                  </a:lnTo>
                  <a:lnTo>
                    <a:pt x="57150" y="24790"/>
                  </a:lnTo>
                  <a:close/>
                </a:path>
              </a:pathLst>
            </a:custGeom>
            <a:solidFill>
              <a:srgbClr val="1213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 descr="$PPTXTitle"/>
          <p:cNvSpPr txBox="1">
            <a:spLocks noGrp="1"/>
          </p:cNvSpPr>
          <p:nvPr>
            <p:ph type="title"/>
          </p:nvPr>
        </p:nvSpPr>
        <p:spPr>
          <a:xfrm>
            <a:off x="801685" y="291593"/>
            <a:ext cx="4909820" cy="430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509"/>
              </a:lnSpc>
              <a:spcBef>
                <a:spcPts val="100"/>
              </a:spcBef>
            </a:pPr>
            <a:r>
              <a:rPr spc="105" dirty="0"/>
              <a:t>VARIABEL</a:t>
            </a:r>
            <a:r>
              <a:rPr spc="-320" dirty="0"/>
              <a:t> </a:t>
            </a:r>
            <a:r>
              <a:rPr spc="-335" dirty="0"/>
              <a:t>I:</a:t>
            </a:r>
          </a:p>
          <a:p>
            <a:pPr marL="12700" marR="5080">
              <a:lnSpc>
                <a:spcPts val="4500"/>
              </a:lnSpc>
              <a:spcBef>
                <a:spcPts val="290"/>
              </a:spcBef>
            </a:pPr>
            <a:r>
              <a:rPr sz="4100" spc="60" dirty="0"/>
              <a:t>PENGELOLAAN </a:t>
            </a:r>
            <a:r>
              <a:rPr sz="4100" spc="215" dirty="0"/>
              <a:t>DOKUMEN</a:t>
            </a:r>
            <a:r>
              <a:rPr sz="4100" spc="-235" dirty="0"/>
              <a:t> </a:t>
            </a:r>
            <a:r>
              <a:rPr sz="4100" spc="260" dirty="0"/>
              <a:t>DAN </a:t>
            </a:r>
            <a:r>
              <a:rPr sz="4100" spc="195" dirty="0"/>
              <a:t>INFORMASI</a:t>
            </a:r>
            <a:r>
              <a:rPr sz="4100" spc="-254" dirty="0"/>
              <a:t> </a:t>
            </a:r>
            <a:r>
              <a:rPr sz="4100" spc="175" dirty="0"/>
              <a:t>HUKUM </a:t>
            </a:r>
            <a:r>
              <a:rPr sz="4100" spc="254" dirty="0"/>
              <a:t>YANG</a:t>
            </a:r>
            <a:r>
              <a:rPr sz="4100" spc="-250" dirty="0"/>
              <a:t> </a:t>
            </a:r>
            <a:r>
              <a:rPr sz="4100" spc="80" dirty="0"/>
              <a:t>LENGKAP </a:t>
            </a:r>
            <a:r>
              <a:rPr sz="4100" spc="285" dirty="0"/>
              <a:t>DAN</a:t>
            </a:r>
            <a:r>
              <a:rPr sz="4100" spc="-250" dirty="0"/>
              <a:t> </a:t>
            </a:r>
            <a:r>
              <a:rPr sz="4100" spc="120" dirty="0"/>
              <a:t>AKURAT </a:t>
            </a:r>
            <a:r>
              <a:rPr sz="4100" dirty="0"/>
              <a:t>(NILAI:</a:t>
            </a:r>
            <a:r>
              <a:rPr sz="4100" spc="-45" dirty="0"/>
              <a:t> </a:t>
            </a:r>
            <a:r>
              <a:rPr sz="4100" spc="280" dirty="0"/>
              <a:t>58)</a:t>
            </a:r>
            <a:endParaRPr sz="4100"/>
          </a:p>
        </p:txBody>
      </p:sp>
      <p:pic>
        <p:nvPicPr>
          <p:cNvPr id="37" name="object 3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19195" y="3024889"/>
            <a:ext cx="66675" cy="66674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19195" y="3615440"/>
            <a:ext cx="66675" cy="66674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19195" y="4501264"/>
            <a:ext cx="66675" cy="66674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6893397" y="1319740"/>
            <a:ext cx="10963910" cy="363537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875030">
              <a:lnSpc>
                <a:spcPts val="2630"/>
              </a:lnSpc>
              <a:spcBef>
                <a:spcPts val="295"/>
              </a:spcBef>
            </a:pPr>
            <a:r>
              <a:rPr sz="2300" b="1" spc="145" dirty="0">
                <a:solidFill>
                  <a:srgbClr val="FFFFFF"/>
                </a:solidFill>
                <a:latin typeface="Trebuchet MS"/>
                <a:cs typeface="Trebuchet MS"/>
              </a:rPr>
              <a:t>Peraturan</a:t>
            </a:r>
            <a:r>
              <a:rPr sz="2300" b="1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b="1" spc="195" dirty="0">
                <a:solidFill>
                  <a:srgbClr val="FFFFFF"/>
                </a:solidFill>
                <a:latin typeface="Trebuchet MS"/>
                <a:cs typeface="Trebuchet MS"/>
              </a:rPr>
              <a:t>Menteri/Lembaga/Badan/Daerah/Kepala</a:t>
            </a:r>
            <a:r>
              <a:rPr sz="23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b="1" spc="200" dirty="0">
                <a:solidFill>
                  <a:srgbClr val="FFFFFF"/>
                </a:solidFill>
                <a:latin typeface="Trebuchet MS"/>
                <a:cs typeface="Trebuchet MS"/>
              </a:rPr>
              <a:t>Daerah/Desa </a:t>
            </a:r>
            <a:r>
              <a:rPr sz="2300" b="1" spc="295" dirty="0">
                <a:solidFill>
                  <a:srgbClr val="FFFFFF"/>
                </a:solidFill>
                <a:latin typeface="Trebuchet MS"/>
                <a:cs typeface="Trebuchet MS"/>
              </a:rPr>
              <a:t>yang</a:t>
            </a:r>
            <a:r>
              <a:rPr sz="23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b="1" spc="170" dirty="0">
                <a:solidFill>
                  <a:srgbClr val="FFFFFF"/>
                </a:solidFill>
                <a:latin typeface="Trebuchet MS"/>
                <a:cs typeface="Trebuchet MS"/>
              </a:rPr>
              <a:t>ditetapkan</a:t>
            </a:r>
            <a:r>
              <a:rPr sz="2300" b="1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b="1" spc="114" dirty="0">
                <a:solidFill>
                  <a:srgbClr val="FFFFFF"/>
                </a:solidFill>
                <a:latin typeface="Trebuchet MS"/>
                <a:cs typeface="Trebuchet MS"/>
              </a:rPr>
              <a:t>oleh</a:t>
            </a:r>
            <a:r>
              <a:rPr sz="2300" b="1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b="1" spc="185" dirty="0">
                <a:solidFill>
                  <a:srgbClr val="FFFFFF"/>
                </a:solidFill>
                <a:latin typeface="Trebuchet MS"/>
                <a:cs typeface="Trebuchet MS"/>
              </a:rPr>
              <a:t>instansinya</a:t>
            </a:r>
            <a:endParaRPr sz="2300">
              <a:latin typeface="Trebuchet MS"/>
              <a:cs typeface="Trebuchet MS"/>
            </a:endParaRPr>
          </a:p>
          <a:p>
            <a:pPr marL="118110" marR="981710">
              <a:lnSpc>
                <a:spcPts val="2400"/>
              </a:lnSpc>
              <a:spcBef>
                <a:spcPts val="1545"/>
              </a:spcBef>
            </a:pPr>
            <a:r>
              <a:rPr sz="2100" b="1" spc="135" dirty="0">
                <a:solidFill>
                  <a:srgbClr val="FFFFFF"/>
                </a:solidFill>
                <a:latin typeface="Trebuchet MS"/>
                <a:cs typeface="Trebuchet MS"/>
              </a:rPr>
              <a:t>Peraturan</a:t>
            </a:r>
            <a:r>
              <a:rPr sz="2100" b="1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215" dirty="0">
                <a:solidFill>
                  <a:srgbClr val="FFFFFF"/>
                </a:solidFill>
                <a:latin typeface="Trebuchet MS"/>
                <a:cs typeface="Trebuchet MS"/>
              </a:rPr>
              <a:t>Perundang-</a:t>
            </a:r>
            <a:r>
              <a:rPr sz="2100" b="1" spc="250" dirty="0">
                <a:solidFill>
                  <a:srgbClr val="FFFFFF"/>
                </a:solidFill>
                <a:latin typeface="Trebuchet MS"/>
                <a:cs typeface="Trebuchet MS"/>
              </a:rPr>
              <a:t>undangan</a:t>
            </a:r>
            <a:r>
              <a:rPr sz="2100" b="1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275" dirty="0">
                <a:solidFill>
                  <a:srgbClr val="FFFFFF"/>
                </a:solidFill>
                <a:latin typeface="Trebuchet MS"/>
                <a:cs typeface="Trebuchet MS"/>
              </a:rPr>
              <a:t>yang</a:t>
            </a:r>
            <a:r>
              <a:rPr sz="2100" b="1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155" dirty="0">
                <a:solidFill>
                  <a:srgbClr val="FFFFFF"/>
                </a:solidFill>
                <a:latin typeface="Trebuchet MS"/>
                <a:cs typeface="Trebuchet MS"/>
              </a:rPr>
              <a:t>ditetapkan</a:t>
            </a:r>
            <a:r>
              <a:rPr sz="2100" b="1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100" dirty="0">
                <a:solidFill>
                  <a:srgbClr val="FFFFFF"/>
                </a:solidFill>
                <a:latin typeface="Trebuchet MS"/>
                <a:cs typeface="Trebuchet MS"/>
              </a:rPr>
              <a:t>di</a:t>
            </a:r>
            <a:r>
              <a:rPr sz="2100" b="1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180" dirty="0">
                <a:solidFill>
                  <a:srgbClr val="FFFFFF"/>
                </a:solidFill>
                <a:latin typeface="Trebuchet MS"/>
                <a:cs typeface="Trebuchet MS"/>
              </a:rPr>
              <a:t>tahun</a:t>
            </a:r>
            <a:r>
              <a:rPr sz="2100" b="1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spc="125" dirty="0">
                <a:solidFill>
                  <a:srgbClr val="FFFFFF"/>
                </a:solidFill>
                <a:latin typeface="Trebuchet MS"/>
                <a:cs typeface="Trebuchet MS"/>
              </a:rPr>
              <a:t>pelaporan. </a:t>
            </a:r>
            <a:r>
              <a:rPr sz="2100" b="1" spc="130" dirty="0">
                <a:solidFill>
                  <a:srgbClr val="FFD024"/>
                </a:solidFill>
                <a:latin typeface="Trebuchet MS"/>
                <a:cs typeface="Trebuchet MS"/>
              </a:rPr>
              <a:t>(Nilai</a:t>
            </a:r>
            <a:r>
              <a:rPr sz="2100" b="1" spc="-14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2100" b="1" spc="190" dirty="0">
                <a:solidFill>
                  <a:srgbClr val="FFD024"/>
                </a:solidFill>
                <a:latin typeface="Trebuchet MS"/>
                <a:cs typeface="Trebuchet MS"/>
              </a:rPr>
              <a:t>Maks:</a:t>
            </a:r>
            <a:r>
              <a:rPr sz="2100" b="1" spc="-135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2100" b="1" spc="-25" dirty="0">
                <a:solidFill>
                  <a:srgbClr val="FFD024"/>
                </a:solidFill>
                <a:latin typeface="Trebuchet MS"/>
                <a:cs typeface="Trebuchet MS"/>
              </a:rPr>
              <a:t>15)</a:t>
            </a:r>
            <a:endParaRPr sz="2100">
              <a:latin typeface="Trebuchet MS"/>
              <a:cs typeface="Trebuchet MS"/>
            </a:endParaRPr>
          </a:p>
          <a:p>
            <a:pPr marL="328295" marR="5080">
              <a:lnSpc>
                <a:spcPct val="121100"/>
              </a:lnSpc>
              <a:spcBef>
                <a:spcPts val="345"/>
              </a:spcBef>
            </a:pPr>
            <a:r>
              <a:rPr sz="16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Peraturan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Perundang-</a:t>
            </a:r>
            <a:r>
              <a:rPr sz="16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undangan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yang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dinilai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adalah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peraturan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yang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dikeluarkan</a:t>
            </a:r>
            <a:r>
              <a:rPr sz="1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berdasarkan </a:t>
            </a:r>
            <a:r>
              <a:rPr sz="16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kewenangan</a:t>
            </a:r>
            <a:r>
              <a:rPr sz="16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atau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prakarsa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dari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K/L/D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pada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tahun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pelaporan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dan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sudah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diunggah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pada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website</a:t>
            </a:r>
            <a:r>
              <a:rPr sz="1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JDIH.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Untuk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instansi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tidak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Lucida Sans Unicode"/>
                <a:cs typeface="Lucida Sans Unicode"/>
              </a:rPr>
              <a:t>mempunyai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kewenangan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sebagai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pemrakarsa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atau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menetapkan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PUU,</a:t>
            </a:r>
            <a:r>
              <a:rPr sz="16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koleksi </a:t>
            </a:r>
            <a:r>
              <a:rPr sz="16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dokumen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hukum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yang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diolah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berupa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seluruh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PUU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yang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FFFF"/>
                </a:solidFill>
                <a:latin typeface="Lucida Sans Unicode"/>
                <a:cs typeface="Lucida Sans Unicode"/>
              </a:rPr>
              <a:t>terkait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kewenangan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K/L/D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yang</a:t>
            </a:r>
            <a:r>
              <a:rPr sz="16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bersangkutan </a:t>
            </a:r>
            <a:r>
              <a:rPr sz="160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pada</a:t>
            </a:r>
            <a:r>
              <a:rPr sz="16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tahun</a:t>
            </a:r>
            <a:r>
              <a:rPr sz="16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pelaporan</a:t>
            </a:r>
            <a:r>
              <a:rPr sz="16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sudah</a:t>
            </a:r>
            <a:r>
              <a:rPr sz="16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diunggah</a:t>
            </a:r>
            <a:r>
              <a:rPr sz="16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pada</a:t>
            </a:r>
            <a:r>
              <a:rPr sz="16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website</a:t>
            </a:r>
            <a:r>
              <a:rPr sz="16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JDIH.</a:t>
            </a:r>
            <a:endParaRPr sz="1600">
              <a:latin typeface="Lucida Sans Unicode"/>
              <a:cs typeface="Lucida Sans Unicode"/>
            </a:endParaRPr>
          </a:p>
          <a:p>
            <a:pPr marL="328295" marR="354330">
              <a:lnSpc>
                <a:spcPct val="121100"/>
              </a:lnSpc>
            </a:pPr>
            <a:r>
              <a:rPr sz="1600" b="1" spc="65" dirty="0">
                <a:solidFill>
                  <a:srgbClr val="FFD024"/>
                </a:solidFill>
                <a:latin typeface="Trebuchet MS"/>
                <a:cs typeface="Trebuchet MS"/>
              </a:rPr>
              <a:t>jika</a:t>
            </a:r>
            <a:r>
              <a:rPr sz="1600" b="1" spc="-105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10" dirty="0">
                <a:solidFill>
                  <a:srgbClr val="FFD024"/>
                </a:solidFill>
                <a:latin typeface="Trebuchet MS"/>
                <a:cs typeface="Trebuchet MS"/>
              </a:rPr>
              <a:t>tidak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215" dirty="0">
                <a:solidFill>
                  <a:srgbClr val="FFD024"/>
                </a:solidFill>
                <a:latin typeface="Trebuchet MS"/>
                <a:cs typeface="Trebuchet MS"/>
              </a:rPr>
              <a:t>ada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50" dirty="0">
                <a:solidFill>
                  <a:srgbClr val="FFD024"/>
                </a:solidFill>
                <a:latin typeface="Trebuchet MS"/>
                <a:cs typeface="Trebuchet MS"/>
              </a:rPr>
              <a:t>PUU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204" dirty="0">
                <a:solidFill>
                  <a:srgbClr val="FFD024"/>
                </a:solidFill>
                <a:latin typeface="Trebuchet MS"/>
                <a:cs typeface="Trebuchet MS"/>
              </a:rPr>
              <a:t>yang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14" dirty="0">
                <a:solidFill>
                  <a:srgbClr val="FFD024"/>
                </a:solidFill>
                <a:latin typeface="Trebuchet MS"/>
                <a:cs typeface="Trebuchet MS"/>
              </a:rPr>
              <a:t>ditetapkan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200" dirty="0">
                <a:solidFill>
                  <a:srgbClr val="FFD024"/>
                </a:solidFill>
                <a:latin typeface="Trebuchet MS"/>
                <a:cs typeface="Trebuchet MS"/>
              </a:rPr>
              <a:t>pada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30" dirty="0">
                <a:solidFill>
                  <a:srgbClr val="FFD024"/>
                </a:solidFill>
                <a:latin typeface="Trebuchet MS"/>
                <a:cs typeface="Trebuchet MS"/>
              </a:rPr>
              <a:t>tahun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00" dirty="0">
                <a:solidFill>
                  <a:srgbClr val="FFD024"/>
                </a:solidFill>
                <a:latin typeface="Trebuchet MS"/>
                <a:cs typeface="Trebuchet MS"/>
              </a:rPr>
              <a:t>pelaporan,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229" dirty="0">
                <a:solidFill>
                  <a:srgbClr val="FFD024"/>
                </a:solidFill>
                <a:latin typeface="Trebuchet MS"/>
                <a:cs typeface="Trebuchet MS"/>
              </a:rPr>
              <a:t>maka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20" dirty="0">
                <a:solidFill>
                  <a:srgbClr val="FFD024"/>
                </a:solidFill>
                <a:latin typeface="Trebuchet MS"/>
                <a:cs typeface="Trebuchet MS"/>
              </a:rPr>
              <a:t>instansi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60" dirty="0">
                <a:solidFill>
                  <a:srgbClr val="FFD024"/>
                </a:solidFill>
                <a:latin typeface="Trebuchet MS"/>
                <a:cs typeface="Trebuchet MS"/>
              </a:rPr>
              <a:t>dapat</a:t>
            </a:r>
            <a:r>
              <a:rPr sz="1600" b="1" spc="-10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70" dirty="0">
                <a:solidFill>
                  <a:srgbClr val="FFD024"/>
                </a:solidFill>
                <a:latin typeface="Trebuchet MS"/>
                <a:cs typeface="Trebuchet MS"/>
              </a:rPr>
              <a:t>menyampaikan </a:t>
            </a:r>
            <a:r>
              <a:rPr sz="1600" b="1" spc="120" dirty="0">
                <a:solidFill>
                  <a:srgbClr val="FFD024"/>
                </a:solidFill>
                <a:latin typeface="Trebuchet MS"/>
                <a:cs typeface="Trebuchet MS"/>
              </a:rPr>
              <a:t>surat</a:t>
            </a:r>
            <a:r>
              <a:rPr sz="1600" b="1" spc="-95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30" dirty="0">
                <a:solidFill>
                  <a:srgbClr val="FFD024"/>
                </a:solidFill>
                <a:latin typeface="Trebuchet MS"/>
                <a:cs typeface="Trebuchet MS"/>
              </a:rPr>
              <a:t>keterangan</a:t>
            </a:r>
            <a:r>
              <a:rPr sz="1600" b="1" spc="-9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204" dirty="0">
                <a:solidFill>
                  <a:srgbClr val="FFD024"/>
                </a:solidFill>
                <a:latin typeface="Trebuchet MS"/>
                <a:cs typeface="Trebuchet MS"/>
              </a:rPr>
              <a:t>yang</a:t>
            </a:r>
            <a:r>
              <a:rPr sz="1600" b="1" spc="-9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45" dirty="0">
                <a:solidFill>
                  <a:srgbClr val="FFD024"/>
                </a:solidFill>
                <a:latin typeface="Trebuchet MS"/>
                <a:cs typeface="Trebuchet MS"/>
              </a:rPr>
              <a:t>ditandatangani</a:t>
            </a:r>
            <a:r>
              <a:rPr sz="1600" b="1" spc="-9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80" dirty="0">
                <a:solidFill>
                  <a:srgbClr val="FFD024"/>
                </a:solidFill>
                <a:latin typeface="Trebuchet MS"/>
                <a:cs typeface="Trebuchet MS"/>
              </a:rPr>
              <a:t>oleh</a:t>
            </a:r>
            <a:r>
              <a:rPr sz="1600" b="1" spc="-9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45" dirty="0">
                <a:solidFill>
                  <a:srgbClr val="FFD024"/>
                </a:solidFill>
                <a:latin typeface="Trebuchet MS"/>
                <a:cs typeface="Trebuchet MS"/>
              </a:rPr>
              <a:t>pimpinan</a:t>
            </a:r>
            <a:r>
              <a:rPr sz="1600" b="1" spc="-9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10" dirty="0">
                <a:solidFill>
                  <a:srgbClr val="FFD024"/>
                </a:solidFill>
                <a:latin typeface="Trebuchet MS"/>
                <a:cs typeface="Trebuchet MS"/>
              </a:rPr>
              <a:t>instansi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147152" y="211765"/>
            <a:ext cx="9133205" cy="882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Indikator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-75" dirty="0">
                <a:solidFill>
                  <a:srgbClr val="FF3131"/>
                </a:solidFill>
                <a:latin typeface="Trebuchet MS"/>
                <a:cs typeface="Trebuchet MS"/>
              </a:rPr>
              <a:t>I.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80" dirty="0">
                <a:solidFill>
                  <a:srgbClr val="FF3131"/>
                </a:solidFill>
                <a:latin typeface="Trebuchet MS"/>
                <a:cs typeface="Trebuchet MS"/>
              </a:rPr>
              <a:t>Tersedianya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35" dirty="0">
                <a:solidFill>
                  <a:srgbClr val="FF3131"/>
                </a:solidFill>
                <a:latin typeface="Trebuchet MS"/>
                <a:cs typeface="Trebuchet MS"/>
              </a:rPr>
              <a:t>Dokumen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50" dirty="0">
                <a:solidFill>
                  <a:srgbClr val="FF3131"/>
                </a:solidFill>
                <a:latin typeface="Trebuchet MS"/>
                <a:cs typeface="Trebuchet MS"/>
              </a:rPr>
              <a:t>Hukum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300" dirty="0">
                <a:solidFill>
                  <a:srgbClr val="FF3131"/>
                </a:solidFill>
                <a:latin typeface="Trebuchet MS"/>
                <a:cs typeface="Trebuchet MS"/>
              </a:rPr>
              <a:t>yang </a:t>
            </a:r>
            <a:r>
              <a:rPr sz="2500" b="1" spc="195" dirty="0">
                <a:solidFill>
                  <a:srgbClr val="FF3131"/>
                </a:solidFill>
                <a:latin typeface="Trebuchet MS"/>
                <a:cs typeface="Trebuchet MS"/>
              </a:rPr>
              <a:t>dihasilkan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35" dirty="0">
                <a:solidFill>
                  <a:srgbClr val="FF3131"/>
                </a:solidFill>
                <a:latin typeface="Trebuchet MS"/>
                <a:cs typeface="Trebuchet MS"/>
              </a:rPr>
              <a:t>secara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40" dirty="0">
                <a:solidFill>
                  <a:srgbClr val="FF3131"/>
                </a:solidFill>
                <a:latin typeface="Trebuchet MS"/>
                <a:cs typeface="Trebuchet MS"/>
              </a:rPr>
              <a:t>lengkap(Jumlah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20" dirty="0">
                <a:solidFill>
                  <a:srgbClr val="FF3131"/>
                </a:solidFill>
                <a:latin typeface="Trebuchet MS"/>
                <a:cs typeface="Trebuchet MS"/>
              </a:rPr>
              <a:t>Nilai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25" dirty="0">
                <a:solidFill>
                  <a:srgbClr val="FF3131"/>
                </a:solidFill>
                <a:latin typeface="Trebuchet MS"/>
                <a:cs typeface="Trebuchet MS"/>
              </a:rPr>
              <a:t>Maksimal: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35)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271724" y="985515"/>
            <a:ext cx="387350" cy="1856739"/>
          </a:xfrm>
          <a:prstGeom prst="rect">
            <a:avLst/>
          </a:prstGeom>
        </p:spPr>
        <p:txBody>
          <a:bodyPr vert="horz" wrap="square" lIns="0" tIns="334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30"/>
              </a:spcBef>
            </a:pPr>
            <a:r>
              <a:rPr sz="4200" b="1" spc="550" dirty="0">
                <a:solidFill>
                  <a:srgbClr val="FF3131"/>
                </a:solidFill>
                <a:latin typeface="Trebuchet MS"/>
                <a:cs typeface="Trebuchet MS"/>
              </a:rPr>
              <a:t>a</a:t>
            </a:r>
            <a:endParaRPr sz="4200">
              <a:latin typeface="Trebuchet MS"/>
              <a:cs typeface="Trebuchet MS"/>
            </a:endParaRPr>
          </a:p>
          <a:p>
            <a:pPr marL="139065">
              <a:lnSpc>
                <a:spcPct val="100000"/>
              </a:lnSpc>
              <a:spcBef>
                <a:spcPts val="2285"/>
              </a:spcBef>
            </a:pPr>
            <a:r>
              <a:rPr sz="3800" b="1" spc="-919" dirty="0">
                <a:solidFill>
                  <a:srgbClr val="1B1B73"/>
                </a:solidFill>
                <a:latin typeface="Trebuchet MS"/>
                <a:cs typeface="Trebuchet MS"/>
              </a:rPr>
              <a:t>1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305093" y="5925680"/>
            <a:ext cx="4531360" cy="8445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b="1" dirty="0">
                <a:latin typeface="Trebuchet MS"/>
                <a:cs typeface="Trebuchet MS"/>
              </a:rPr>
              <a:t>Jumlah</a:t>
            </a:r>
            <a:r>
              <a:rPr sz="1450" b="1" spc="50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PUU</a:t>
            </a:r>
            <a:r>
              <a:rPr sz="1450" b="1" spc="50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di</a:t>
            </a:r>
            <a:r>
              <a:rPr sz="1450" b="1" spc="50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tahun</a:t>
            </a:r>
            <a:r>
              <a:rPr sz="1450" b="1" spc="50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n</a:t>
            </a:r>
            <a:r>
              <a:rPr sz="1450" b="1" spc="50" dirty="0">
                <a:latin typeface="Trebuchet MS"/>
                <a:cs typeface="Trebuchet MS"/>
              </a:rPr>
              <a:t> </a:t>
            </a:r>
            <a:r>
              <a:rPr sz="1450" b="1" spc="65" dirty="0">
                <a:latin typeface="Trebuchet MS"/>
                <a:cs typeface="Trebuchet MS"/>
              </a:rPr>
              <a:t>yang</a:t>
            </a:r>
            <a:r>
              <a:rPr sz="1450" b="1" spc="50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diterbitkan</a:t>
            </a:r>
            <a:r>
              <a:rPr sz="1450" b="1" spc="50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di</a:t>
            </a:r>
            <a:r>
              <a:rPr sz="1450" b="1" spc="50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tahun</a:t>
            </a:r>
            <a:r>
              <a:rPr sz="1450" b="1" spc="50" dirty="0">
                <a:latin typeface="Trebuchet MS"/>
                <a:cs typeface="Trebuchet MS"/>
              </a:rPr>
              <a:t> </a:t>
            </a:r>
            <a:r>
              <a:rPr sz="1450" b="1" spc="-50" dirty="0">
                <a:latin typeface="Trebuchet MS"/>
                <a:cs typeface="Trebuchet MS"/>
              </a:rPr>
              <a:t>n</a:t>
            </a:r>
            <a:endParaRPr sz="14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75"/>
              </a:spcBef>
            </a:pPr>
            <a:endParaRPr sz="1450">
              <a:latin typeface="Trebuchet MS"/>
              <a:cs typeface="Trebuchet MS"/>
            </a:endParaRPr>
          </a:p>
          <a:p>
            <a:pPr marL="44450">
              <a:lnSpc>
                <a:spcPct val="100000"/>
              </a:lnSpc>
            </a:pPr>
            <a:r>
              <a:rPr sz="2350" b="1" spc="225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350" b="1" spc="-9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350" b="1" spc="140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350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723066" y="5261019"/>
            <a:ext cx="6341745" cy="1187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110" dirty="0">
                <a:latin typeface="Trebuchet MS"/>
                <a:cs typeface="Trebuchet MS"/>
              </a:rPr>
              <a:t>Kategori</a:t>
            </a:r>
            <a:r>
              <a:rPr sz="1600" b="1" spc="-95" dirty="0">
                <a:latin typeface="Trebuchet MS"/>
                <a:cs typeface="Trebuchet MS"/>
              </a:rPr>
              <a:t> </a:t>
            </a:r>
            <a:r>
              <a:rPr sz="1600" b="1" spc="60" dirty="0">
                <a:latin typeface="Trebuchet MS"/>
                <a:cs typeface="Trebuchet MS"/>
              </a:rPr>
              <a:t>Nilai</a:t>
            </a:r>
            <a:endParaRPr sz="1600">
              <a:latin typeface="Trebuchet MS"/>
              <a:cs typeface="Trebuchet MS"/>
            </a:endParaRPr>
          </a:p>
          <a:p>
            <a:pPr marL="184150">
              <a:lnSpc>
                <a:spcPct val="100000"/>
              </a:lnSpc>
              <a:spcBef>
                <a:spcPts val="95"/>
              </a:spcBef>
            </a:pPr>
            <a:r>
              <a:rPr sz="1250" spc="90" dirty="0">
                <a:solidFill>
                  <a:srgbClr val="12134F"/>
                </a:solidFill>
                <a:latin typeface="Lucida Sans Unicode"/>
                <a:cs typeface="Lucida Sans Unicode"/>
              </a:rPr>
              <a:t>mengunggah</a:t>
            </a:r>
            <a:r>
              <a:rPr sz="1250" spc="2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-75" dirty="0">
                <a:solidFill>
                  <a:srgbClr val="12134F"/>
                </a:solidFill>
                <a:latin typeface="Lucida Sans Unicode"/>
                <a:cs typeface="Lucida Sans Unicode"/>
              </a:rPr>
              <a:t>91%</a:t>
            </a:r>
            <a:r>
              <a:rPr sz="1250" spc="2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-</a:t>
            </a:r>
            <a:r>
              <a:rPr sz="125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-55" dirty="0">
                <a:solidFill>
                  <a:srgbClr val="12134F"/>
                </a:solidFill>
                <a:latin typeface="Lucida Sans Unicode"/>
                <a:cs typeface="Lucida Sans Unicode"/>
              </a:rPr>
              <a:t>100%</a:t>
            </a:r>
            <a:r>
              <a:rPr sz="1250" spc="2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60" dirty="0">
                <a:solidFill>
                  <a:srgbClr val="12134F"/>
                </a:solidFill>
                <a:latin typeface="Lucida Sans Unicode"/>
                <a:cs typeface="Lucida Sans Unicode"/>
              </a:rPr>
              <a:t>peraturan</a:t>
            </a:r>
            <a:r>
              <a:rPr sz="1250" spc="2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95" dirty="0">
                <a:solidFill>
                  <a:srgbClr val="12134F"/>
                </a:solidFill>
                <a:latin typeface="Lucida Sans Unicode"/>
                <a:cs typeface="Lucida Sans Unicode"/>
              </a:rPr>
              <a:t>yang</a:t>
            </a:r>
            <a:r>
              <a:rPr sz="1250" spc="2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diterbitkan</a:t>
            </a:r>
            <a:r>
              <a:rPr sz="125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oleh</a:t>
            </a:r>
            <a:r>
              <a:rPr sz="125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50" dirty="0">
                <a:solidFill>
                  <a:srgbClr val="12134F"/>
                </a:solidFill>
                <a:latin typeface="Lucida Sans Unicode"/>
                <a:cs typeface="Lucida Sans Unicode"/>
              </a:rPr>
              <a:t>instansinya</a:t>
            </a:r>
            <a:r>
              <a:rPr sz="125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b="1" spc="-25" dirty="0">
                <a:solidFill>
                  <a:srgbClr val="12134F"/>
                </a:solidFill>
                <a:latin typeface="Trebuchet MS"/>
                <a:cs typeface="Trebuchet MS"/>
              </a:rPr>
              <a:t>15</a:t>
            </a:r>
            <a:endParaRPr sz="1250">
              <a:latin typeface="Trebuchet MS"/>
              <a:cs typeface="Trebuchet MS"/>
            </a:endParaRPr>
          </a:p>
          <a:p>
            <a:pPr marL="184150" marR="5080">
              <a:lnSpc>
                <a:spcPct val="125000"/>
              </a:lnSpc>
              <a:tabLst>
                <a:tab pos="2330450" algn="l"/>
              </a:tabLst>
            </a:pPr>
            <a:r>
              <a:rPr sz="1250" spc="90" dirty="0">
                <a:solidFill>
                  <a:srgbClr val="12134F"/>
                </a:solidFill>
                <a:latin typeface="Lucida Sans Unicode"/>
                <a:cs typeface="Lucida Sans Unicode"/>
              </a:rPr>
              <a:t>mengunggah</a:t>
            </a:r>
            <a:r>
              <a:rPr sz="1250" spc="-1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76%</a:t>
            </a:r>
            <a:r>
              <a:rPr sz="1250" spc="-2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-</a:t>
            </a:r>
            <a:r>
              <a:rPr sz="1250" spc="-1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90%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	</a:t>
            </a:r>
            <a:r>
              <a:rPr sz="1250" spc="60" dirty="0">
                <a:solidFill>
                  <a:srgbClr val="12134F"/>
                </a:solidFill>
                <a:latin typeface="Lucida Sans Unicode"/>
                <a:cs typeface="Lucida Sans Unicode"/>
              </a:rPr>
              <a:t>peraturan</a:t>
            </a:r>
            <a:r>
              <a:rPr sz="1250" spc="7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95" dirty="0">
                <a:solidFill>
                  <a:srgbClr val="12134F"/>
                </a:solidFill>
                <a:latin typeface="Lucida Sans Unicode"/>
                <a:cs typeface="Lucida Sans Unicode"/>
              </a:rPr>
              <a:t>yang</a:t>
            </a:r>
            <a:r>
              <a:rPr sz="1250" spc="7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diterbitkan</a:t>
            </a:r>
            <a:r>
              <a:rPr sz="1250" spc="8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oleh</a:t>
            </a:r>
            <a:r>
              <a:rPr sz="1250" spc="8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50" dirty="0">
                <a:solidFill>
                  <a:srgbClr val="12134F"/>
                </a:solidFill>
                <a:latin typeface="Lucida Sans Unicode"/>
                <a:cs typeface="Lucida Sans Unicode"/>
              </a:rPr>
              <a:t>instansinya</a:t>
            </a:r>
            <a:r>
              <a:rPr sz="1250" spc="8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b="1" spc="-25" dirty="0">
                <a:solidFill>
                  <a:srgbClr val="12134F"/>
                </a:solidFill>
                <a:latin typeface="Trebuchet MS"/>
                <a:cs typeface="Trebuchet MS"/>
              </a:rPr>
              <a:t>10 </a:t>
            </a:r>
            <a:r>
              <a:rPr sz="1250" spc="90" dirty="0">
                <a:solidFill>
                  <a:srgbClr val="12134F"/>
                </a:solidFill>
                <a:latin typeface="Lucida Sans Unicode"/>
                <a:cs typeface="Lucida Sans Unicode"/>
              </a:rPr>
              <a:t>mengunggah</a:t>
            </a:r>
            <a:r>
              <a:rPr sz="125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-80" dirty="0">
                <a:solidFill>
                  <a:srgbClr val="12134F"/>
                </a:solidFill>
                <a:latin typeface="Lucida Sans Unicode"/>
                <a:cs typeface="Lucida Sans Unicode"/>
              </a:rPr>
              <a:t>51%</a:t>
            </a:r>
            <a:r>
              <a:rPr sz="125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-</a:t>
            </a:r>
            <a:r>
              <a:rPr sz="125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75%</a:t>
            </a:r>
            <a:r>
              <a:rPr sz="125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60" dirty="0">
                <a:solidFill>
                  <a:srgbClr val="12134F"/>
                </a:solidFill>
                <a:latin typeface="Lucida Sans Unicode"/>
                <a:cs typeface="Lucida Sans Unicode"/>
              </a:rPr>
              <a:t>peraturan</a:t>
            </a:r>
            <a:r>
              <a:rPr sz="125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95" dirty="0">
                <a:solidFill>
                  <a:srgbClr val="12134F"/>
                </a:solidFill>
                <a:latin typeface="Lucida Sans Unicode"/>
                <a:cs typeface="Lucida Sans Unicode"/>
              </a:rPr>
              <a:t>yang</a:t>
            </a:r>
            <a:r>
              <a:rPr sz="125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diterbitkan</a:t>
            </a:r>
            <a:r>
              <a:rPr sz="125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oleh</a:t>
            </a:r>
            <a:r>
              <a:rPr sz="1250" spc="4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50" dirty="0">
                <a:solidFill>
                  <a:srgbClr val="12134F"/>
                </a:solidFill>
                <a:latin typeface="Lucida Sans Unicode"/>
                <a:cs typeface="Lucida Sans Unicode"/>
              </a:rPr>
              <a:t>instansinya</a:t>
            </a:r>
            <a:r>
              <a:rPr sz="125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b="1" spc="-50" dirty="0">
                <a:solidFill>
                  <a:srgbClr val="12134F"/>
                </a:solidFill>
                <a:latin typeface="Trebuchet MS"/>
                <a:cs typeface="Trebuchet MS"/>
              </a:rPr>
              <a:t>7 </a:t>
            </a:r>
            <a:r>
              <a:rPr sz="1250" spc="90" dirty="0">
                <a:solidFill>
                  <a:srgbClr val="12134F"/>
                </a:solidFill>
                <a:latin typeface="Lucida Sans Unicode"/>
                <a:cs typeface="Lucida Sans Unicode"/>
              </a:rPr>
              <a:t>mengunggah</a:t>
            </a:r>
            <a:r>
              <a:rPr sz="125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di</a:t>
            </a:r>
            <a:r>
              <a:rPr sz="1250" spc="4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110" dirty="0">
                <a:solidFill>
                  <a:srgbClr val="12134F"/>
                </a:solidFill>
                <a:latin typeface="Lucida Sans Unicode"/>
                <a:cs typeface="Lucida Sans Unicode"/>
              </a:rPr>
              <a:t>bawah</a:t>
            </a:r>
            <a:r>
              <a:rPr sz="1250" spc="4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50" dirty="0">
                <a:solidFill>
                  <a:srgbClr val="12134F"/>
                </a:solidFill>
                <a:latin typeface="Lucida Sans Unicode"/>
                <a:cs typeface="Lucida Sans Unicode"/>
              </a:rPr>
              <a:t>50%</a:t>
            </a:r>
            <a:r>
              <a:rPr sz="1250" spc="3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60" dirty="0">
                <a:solidFill>
                  <a:srgbClr val="12134F"/>
                </a:solidFill>
                <a:latin typeface="Lucida Sans Unicode"/>
                <a:cs typeface="Lucida Sans Unicode"/>
              </a:rPr>
              <a:t>peraturan</a:t>
            </a:r>
            <a:r>
              <a:rPr sz="1250" spc="4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95" dirty="0">
                <a:solidFill>
                  <a:srgbClr val="12134F"/>
                </a:solidFill>
                <a:latin typeface="Lucida Sans Unicode"/>
                <a:cs typeface="Lucida Sans Unicode"/>
              </a:rPr>
              <a:t>yang</a:t>
            </a:r>
            <a:r>
              <a:rPr sz="125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diterbitkan</a:t>
            </a:r>
            <a:r>
              <a:rPr sz="1250" spc="35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dirty="0">
                <a:solidFill>
                  <a:srgbClr val="12134F"/>
                </a:solidFill>
                <a:latin typeface="Lucida Sans Unicode"/>
                <a:cs typeface="Lucida Sans Unicode"/>
              </a:rPr>
              <a:t>oleh</a:t>
            </a:r>
            <a:r>
              <a:rPr sz="1250" spc="4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spc="50" dirty="0">
                <a:solidFill>
                  <a:srgbClr val="12134F"/>
                </a:solidFill>
                <a:latin typeface="Lucida Sans Unicode"/>
                <a:cs typeface="Lucida Sans Unicode"/>
              </a:rPr>
              <a:t>instansinya</a:t>
            </a:r>
            <a:r>
              <a:rPr sz="1250" spc="40" dirty="0">
                <a:solidFill>
                  <a:srgbClr val="12134F"/>
                </a:solidFill>
                <a:latin typeface="Lucida Sans Unicode"/>
                <a:cs typeface="Lucida Sans Unicode"/>
              </a:rPr>
              <a:t> </a:t>
            </a:r>
            <a:r>
              <a:rPr sz="1250" b="1" spc="35" dirty="0">
                <a:solidFill>
                  <a:srgbClr val="12134F"/>
                </a:solidFill>
                <a:latin typeface="Trebuchet MS"/>
                <a:cs typeface="Trebuchet MS"/>
              </a:rPr>
              <a:t>5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305093" y="5510213"/>
            <a:ext cx="4385945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b="1" dirty="0">
                <a:latin typeface="Trebuchet MS"/>
                <a:cs typeface="Trebuchet MS"/>
              </a:rPr>
              <a:t>Jumlah PUU di</a:t>
            </a:r>
            <a:r>
              <a:rPr sz="1450" b="1" spc="5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tahun n</a:t>
            </a:r>
            <a:r>
              <a:rPr sz="1450" b="1" spc="5" dirty="0">
                <a:latin typeface="Trebuchet MS"/>
                <a:cs typeface="Trebuchet MS"/>
              </a:rPr>
              <a:t> </a:t>
            </a:r>
            <a:r>
              <a:rPr sz="1450" b="1" spc="65" dirty="0">
                <a:latin typeface="Trebuchet MS"/>
                <a:cs typeface="Trebuchet MS"/>
              </a:rPr>
              <a:t>yang</a:t>
            </a:r>
            <a:r>
              <a:rPr sz="1450" b="1" dirty="0">
                <a:latin typeface="Trebuchet MS"/>
                <a:cs typeface="Trebuchet MS"/>
              </a:rPr>
              <a:t> </a:t>
            </a:r>
            <a:r>
              <a:rPr sz="1450" b="1" spc="55" dirty="0">
                <a:latin typeface="Trebuchet MS"/>
                <a:cs typeface="Trebuchet MS"/>
              </a:rPr>
              <a:t>diunggah</a:t>
            </a:r>
            <a:r>
              <a:rPr sz="1450" b="1" spc="5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di </a:t>
            </a:r>
            <a:r>
              <a:rPr sz="1450" b="1" spc="35" dirty="0">
                <a:latin typeface="Trebuchet MS"/>
                <a:cs typeface="Trebuchet MS"/>
              </a:rPr>
              <a:t>website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900198" y="5698839"/>
            <a:ext cx="669925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b="1" dirty="0">
                <a:latin typeface="Trebuchet MS"/>
                <a:cs typeface="Trebuchet MS"/>
              </a:rPr>
              <a:t>x</a:t>
            </a:r>
            <a:r>
              <a:rPr sz="1450" b="1" spc="-70" dirty="0">
                <a:latin typeface="Trebuchet MS"/>
                <a:cs typeface="Trebuchet MS"/>
              </a:rPr>
              <a:t> </a:t>
            </a:r>
            <a:r>
              <a:rPr sz="1450" b="1" spc="60" dirty="0">
                <a:latin typeface="Trebuchet MS"/>
                <a:cs typeface="Trebuchet MS"/>
              </a:rPr>
              <a:t>100%</a:t>
            </a:r>
            <a:endParaRPr sz="1450">
              <a:latin typeface="Trebuchet MS"/>
              <a:cs typeface="Trebuchet MS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3957628" y="7393392"/>
            <a:ext cx="4124325" cy="1657985"/>
            <a:chOff x="13957628" y="7393392"/>
            <a:chExt cx="4124325" cy="1657985"/>
          </a:xfrm>
        </p:grpSpPr>
        <p:sp>
          <p:nvSpPr>
            <p:cNvPr id="48" name="object 48"/>
            <p:cNvSpPr/>
            <p:nvPr/>
          </p:nvSpPr>
          <p:spPr>
            <a:xfrm>
              <a:off x="13957618" y="7393393"/>
              <a:ext cx="4124325" cy="1657985"/>
            </a:xfrm>
            <a:custGeom>
              <a:avLst/>
              <a:gdLst/>
              <a:ahLst/>
              <a:cxnLst/>
              <a:rect l="l" t="t" r="r" b="b"/>
              <a:pathLst>
                <a:path w="4124325" h="1657984">
                  <a:moveTo>
                    <a:pt x="2083473" y="0"/>
                  </a:moveTo>
                  <a:lnTo>
                    <a:pt x="661085" y="0"/>
                  </a:lnTo>
                  <a:lnTo>
                    <a:pt x="613943" y="1663"/>
                  </a:lnTo>
                  <a:lnTo>
                    <a:pt x="567677" y="6578"/>
                  </a:lnTo>
                  <a:lnTo>
                    <a:pt x="522414" y="14630"/>
                  </a:lnTo>
                  <a:lnTo>
                    <a:pt x="478269" y="25717"/>
                  </a:lnTo>
                  <a:lnTo>
                    <a:pt x="435330" y="39700"/>
                  </a:lnTo>
                  <a:lnTo>
                    <a:pt x="393738" y="56489"/>
                  </a:lnTo>
                  <a:lnTo>
                    <a:pt x="353593" y="75971"/>
                  </a:lnTo>
                  <a:lnTo>
                    <a:pt x="314998" y="98018"/>
                  </a:lnTo>
                  <a:lnTo>
                    <a:pt x="278079" y="122529"/>
                  </a:lnTo>
                  <a:lnTo>
                    <a:pt x="242951" y="149402"/>
                  </a:lnTo>
                  <a:lnTo>
                    <a:pt x="209715" y="178498"/>
                  </a:lnTo>
                  <a:lnTo>
                    <a:pt x="178498" y="209715"/>
                  </a:lnTo>
                  <a:lnTo>
                    <a:pt x="149390" y="242951"/>
                  </a:lnTo>
                  <a:lnTo>
                    <a:pt x="122529" y="278079"/>
                  </a:lnTo>
                  <a:lnTo>
                    <a:pt x="98018" y="314998"/>
                  </a:lnTo>
                  <a:lnTo>
                    <a:pt x="75971" y="353593"/>
                  </a:lnTo>
                  <a:lnTo>
                    <a:pt x="56489" y="393738"/>
                  </a:lnTo>
                  <a:lnTo>
                    <a:pt x="39700" y="435330"/>
                  </a:lnTo>
                  <a:lnTo>
                    <a:pt x="25704" y="478269"/>
                  </a:lnTo>
                  <a:lnTo>
                    <a:pt x="14630" y="522414"/>
                  </a:lnTo>
                  <a:lnTo>
                    <a:pt x="6578" y="567677"/>
                  </a:lnTo>
                  <a:lnTo>
                    <a:pt x="1663" y="613943"/>
                  </a:lnTo>
                  <a:lnTo>
                    <a:pt x="0" y="661085"/>
                  </a:lnTo>
                  <a:lnTo>
                    <a:pt x="0" y="719632"/>
                  </a:lnTo>
                  <a:lnTo>
                    <a:pt x="39471" y="719632"/>
                  </a:lnTo>
                  <a:lnTo>
                    <a:pt x="39471" y="680161"/>
                  </a:lnTo>
                  <a:lnTo>
                    <a:pt x="39662" y="664425"/>
                  </a:lnTo>
                  <a:lnTo>
                    <a:pt x="42557" y="617296"/>
                  </a:lnTo>
                  <a:lnTo>
                    <a:pt x="48907" y="570522"/>
                  </a:lnTo>
                  <a:lnTo>
                    <a:pt x="58686" y="524332"/>
                  </a:lnTo>
                  <a:lnTo>
                    <a:pt x="71843" y="478980"/>
                  </a:lnTo>
                  <a:lnTo>
                    <a:pt x="88290" y="434733"/>
                  </a:lnTo>
                  <a:lnTo>
                    <a:pt x="107950" y="391807"/>
                  </a:lnTo>
                  <a:lnTo>
                    <a:pt x="130721" y="350443"/>
                  </a:lnTo>
                  <a:lnTo>
                    <a:pt x="156464" y="310870"/>
                  </a:lnTo>
                  <a:lnTo>
                    <a:pt x="185051" y="273304"/>
                  </a:lnTo>
                  <a:lnTo>
                    <a:pt x="216319" y="237934"/>
                  </a:lnTo>
                  <a:lnTo>
                    <a:pt x="250113" y="204965"/>
                  </a:lnTo>
                  <a:lnTo>
                    <a:pt x="286245" y="174561"/>
                  </a:lnTo>
                  <a:lnTo>
                    <a:pt x="324497" y="146900"/>
                  </a:lnTo>
                  <a:lnTo>
                    <a:pt x="364693" y="122148"/>
                  </a:lnTo>
                  <a:lnTo>
                    <a:pt x="406603" y="100393"/>
                  </a:lnTo>
                  <a:lnTo>
                    <a:pt x="449999" y="81800"/>
                  </a:lnTo>
                  <a:lnTo>
                    <a:pt x="494639" y="66433"/>
                  </a:lnTo>
                  <a:lnTo>
                    <a:pt x="540296" y="54406"/>
                  </a:lnTo>
                  <a:lnTo>
                    <a:pt x="586714" y="45758"/>
                  </a:lnTo>
                  <a:lnTo>
                    <a:pt x="633641" y="40563"/>
                  </a:lnTo>
                  <a:lnTo>
                    <a:pt x="680808" y="38823"/>
                  </a:lnTo>
                  <a:lnTo>
                    <a:pt x="2083473" y="38823"/>
                  </a:lnTo>
                  <a:lnTo>
                    <a:pt x="2083473" y="0"/>
                  </a:lnTo>
                  <a:close/>
                </a:path>
                <a:path w="4124325" h="1657984">
                  <a:moveTo>
                    <a:pt x="4124325" y="937983"/>
                  </a:moveTo>
                  <a:lnTo>
                    <a:pt x="4084866" y="937983"/>
                  </a:lnTo>
                  <a:lnTo>
                    <a:pt x="4084866" y="976172"/>
                  </a:lnTo>
                  <a:lnTo>
                    <a:pt x="4084663" y="991908"/>
                  </a:lnTo>
                  <a:lnTo>
                    <a:pt x="4081767" y="1039025"/>
                  </a:lnTo>
                  <a:lnTo>
                    <a:pt x="4075417" y="1085811"/>
                  </a:lnTo>
                  <a:lnTo>
                    <a:pt x="4065638" y="1132001"/>
                  </a:lnTo>
                  <a:lnTo>
                    <a:pt x="4052493" y="1177353"/>
                  </a:lnTo>
                  <a:lnTo>
                    <a:pt x="4036047" y="1221600"/>
                  </a:lnTo>
                  <a:lnTo>
                    <a:pt x="4016387" y="1264513"/>
                  </a:lnTo>
                  <a:lnTo>
                    <a:pt x="3993616" y="1305877"/>
                  </a:lnTo>
                  <a:lnTo>
                    <a:pt x="3967873" y="1345463"/>
                  </a:lnTo>
                  <a:lnTo>
                    <a:pt x="3939286" y="1383030"/>
                  </a:lnTo>
                  <a:lnTo>
                    <a:pt x="3908018" y="1418399"/>
                  </a:lnTo>
                  <a:lnTo>
                    <a:pt x="3874224" y="1451368"/>
                  </a:lnTo>
                  <a:lnTo>
                    <a:pt x="3838092" y="1481772"/>
                  </a:lnTo>
                  <a:lnTo>
                    <a:pt x="3799827" y="1509420"/>
                  </a:lnTo>
                  <a:lnTo>
                    <a:pt x="3759644" y="1534185"/>
                  </a:lnTo>
                  <a:lnTo>
                    <a:pt x="3717734" y="1555940"/>
                  </a:lnTo>
                  <a:lnTo>
                    <a:pt x="3674326" y="1574533"/>
                  </a:lnTo>
                  <a:lnTo>
                    <a:pt x="3629685" y="1589900"/>
                  </a:lnTo>
                  <a:lnTo>
                    <a:pt x="3584041" y="1601927"/>
                  </a:lnTo>
                  <a:lnTo>
                    <a:pt x="3537623" y="1610563"/>
                  </a:lnTo>
                  <a:lnTo>
                    <a:pt x="3490696" y="1615770"/>
                  </a:lnTo>
                  <a:lnTo>
                    <a:pt x="3443516" y="1617510"/>
                  </a:lnTo>
                  <a:lnTo>
                    <a:pt x="2040851" y="1617510"/>
                  </a:lnTo>
                  <a:lnTo>
                    <a:pt x="2040851" y="1657629"/>
                  </a:lnTo>
                  <a:lnTo>
                    <a:pt x="3463252" y="1657629"/>
                  </a:lnTo>
                  <a:lnTo>
                    <a:pt x="3510394" y="1655965"/>
                  </a:lnTo>
                  <a:lnTo>
                    <a:pt x="3556647" y="1651050"/>
                  </a:lnTo>
                  <a:lnTo>
                    <a:pt x="3601910" y="1642999"/>
                  </a:lnTo>
                  <a:lnTo>
                    <a:pt x="3646068" y="1631924"/>
                  </a:lnTo>
                  <a:lnTo>
                    <a:pt x="3688994" y="1617929"/>
                  </a:lnTo>
                  <a:lnTo>
                    <a:pt x="3730599" y="1601139"/>
                  </a:lnTo>
                  <a:lnTo>
                    <a:pt x="3770744" y="1581670"/>
                  </a:lnTo>
                  <a:lnTo>
                    <a:pt x="3809339" y="1559610"/>
                  </a:lnTo>
                  <a:lnTo>
                    <a:pt x="3846245" y="1535099"/>
                  </a:lnTo>
                  <a:lnTo>
                    <a:pt x="3881386" y="1508239"/>
                  </a:lnTo>
                  <a:lnTo>
                    <a:pt x="3914610" y="1479143"/>
                  </a:lnTo>
                  <a:lnTo>
                    <a:pt x="3945839" y="1447914"/>
                  </a:lnTo>
                  <a:lnTo>
                    <a:pt x="3974935" y="1414678"/>
                  </a:lnTo>
                  <a:lnTo>
                    <a:pt x="4001795" y="1379550"/>
                  </a:lnTo>
                  <a:lnTo>
                    <a:pt x="4026319" y="1342631"/>
                  </a:lnTo>
                  <a:lnTo>
                    <a:pt x="4048366" y="1304048"/>
                  </a:lnTo>
                  <a:lnTo>
                    <a:pt x="4067848" y="1263891"/>
                  </a:lnTo>
                  <a:lnTo>
                    <a:pt x="4084637" y="1222298"/>
                  </a:lnTo>
                  <a:lnTo>
                    <a:pt x="4098620" y="1179372"/>
                  </a:lnTo>
                  <a:lnTo>
                    <a:pt x="4109694" y="1135214"/>
                  </a:lnTo>
                  <a:lnTo>
                    <a:pt x="4117746" y="1089952"/>
                  </a:lnTo>
                  <a:lnTo>
                    <a:pt x="4122661" y="1043698"/>
                  </a:lnTo>
                  <a:lnTo>
                    <a:pt x="4124325" y="996556"/>
                  </a:lnTo>
                  <a:lnTo>
                    <a:pt x="4124325" y="937983"/>
                  </a:lnTo>
                  <a:close/>
                </a:path>
              </a:pathLst>
            </a:custGeom>
            <a:solidFill>
              <a:srgbClr val="FE33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4095763" y="7530877"/>
              <a:ext cx="3848100" cy="1381760"/>
            </a:xfrm>
            <a:custGeom>
              <a:avLst/>
              <a:gdLst/>
              <a:ahLst/>
              <a:cxnLst/>
              <a:rect l="l" t="t" r="r" b="b"/>
              <a:pathLst>
                <a:path w="3848100" h="1381759">
                  <a:moveTo>
                    <a:pt x="3305379" y="1381352"/>
                  </a:moveTo>
                  <a:lnTo>
                    <a:pt x="0" y="1381352"/>
                  </a:lnTo>
                  <a:lnTo>
                    <a:pt x="0" y="542674"/>
                  </a:lnTo>
                  <a:lnTo>
                    <a:pt x="1995" y="495919"/>
                  </a:lnTo>
                  <a:lnTo>
                    <a:pt x="7873" y="450256"/>
                  </a:lnTo>
                  <a:lnTo>
                    <a:pt x="17468" y="405847"/>
                  </a:lnTo>
                  <a:lnTo>
                    <a:pt x="30617" y="362859"/>
                  </a:lnTo>
                  <a:lnTo>
                    <a:pt x="47155" y="321453"/>
                  </a:lnTo>
                  <a:lnTo>
                    <a:pt x="66919" y="281796"/>
                  </a:lnTo>
                  <a:lnTo>
                    <a:pt x="89744" y="244050"/>
                  </a:lnTo>
                  <a:lnTo>
                    <a:pt x="115466" y="208381"/>
                  </a:lnTo>
                  <a:lnTo>
                    <a:pt x="143920" y="174952"/>
                  </a:lnTo>
                  <a:lnTo>
                    <a:pt x="174944" y="143927"/>
                  </a:lnTo>
                  <a:lnTo>
                    <a:pt x="208373" y="115472"/>
                  </a:lnTo>
                  <a:lnTo>
                    <a:pt x="244042" y="89749"/>
                  </a:lnTo>
                  <a:lnTo>
                    <a:pt x="281787" y="66923"/>
                  </a:lnTo>
                  <a:lnTo>
                    <a:pt x="321445" y="47158"/>
                  </a:lnTo>
                  <a:lnTo>
                    <a:pt x="362851" y="30619"/>
                  </a:lnTo>
                  <a:lnTo>
                    <a:pt x="405841" y="17469"/>
                  </a:lnTo>
                  <a:lnTo>
                    <a:pt x="450251" y="7873"/>
                  </a:lnTo>
                  <a:lnTo>
                    <a:pt x="495916" y="1995"/>
                  </a:lnTo>
                  <a:lnTo>
                    <a:pt x="542674" y="0"/>
                  </a:lnTo>
                  <a:lnTo>
                    <a:pt x="3848054" y="0"/>
                  </a:lnTo>
                  <a:lnTo>
                    <a:pt x="3848054" y="838678"/>
                  </a:lnTo>
                  <a:lnTo>
                    <a:pt x="3846058" y="885435"/>
                  </a:lnTo>
                  <a:lnTo>
                    <a:pt x="3840181" y="931101"/>
                  </a:lnTo>
                  <a:lnTo>
                    <a:pt x="3830585" y="975511"/>
                  </a:lnTo>
                  <a:lnTo>
                    <a:pt x="3817436" y="1018501"/>
                  </a:lnTo>
                  <a:lnTo>
                    <a:pt x="3800898" y="1059907"/>
                  </a:lnTo>
                  <a:lnTo>
                    <a:pt x="3781134" y="1099565"/>
                  </a:lnTo>
                  <a:lnTo>
                    <a:pt x="3758310" y="1137310"/>
                  </a:lnTo>
                  <a:lnTo>
                    <a:pt x="3732588" y="1172979"/>
                  </a:lnTo>
                  <a:lnTo>
                    <a:pt x="3704133" y="1206408"/>
                  </a:lnTo>
                  <a:lnTo>
                    <a:pt x="3673109" y="1237431"/>
                  </a:lnTo>
                  <a:lnTo>
                    <a:pt x="3639681" y="1265886"/>
                  </a:lnTo>
                  <a:lnTo>
                    <a:pt x="3604011" y="1291608"/>
                  </a:lnTo>
                  <a:lnTo>
                    <a:pt x="3566266" y="1314433"/>
                  </a:lnTo>
                  <a:lnTo>
                    <a:pt x="3526608" y="1334197"/>
                  </a:lnTo>
                  <a:lnTo>
                    <a:pt x="3485202" y="1350735"/>
                  </a:lnTo>
                  <a:lnTo>
                    <a:pt x="3442212" y="1363884"/>
                  </a:lnTo>
                  <a:lnTo>
                    <a:pt x="3397802" y="1373479"/>
                  </a:lnTo>
                  <a:lnTo>
                    <a:pt x="3352137" y="1379357"/>
                  </a:lnTo>
                  <a:lnTo>
                    <a:pt x="3305379" y="1381352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4095763" y="7530877"/>
              <a:ext cx="3848100" cy="1322705"/>
            </a:xfrm>
            <a:custGeom>
              <a:avLst/>
              <a:gdLst/>
              <a:ahLst/>
              <a:cxnLst/>
              <a:rect l="l" t="t" r="r" b="b"/>
              <a:pathLst>
                <a:path w="3848100" h="1322704">
                  <a:moveTo>
                    <a:pt x="3305379" y="1322152"/>
                  </a:moveTo>
                  <a:lnTo>
                    <a:pt x="0" y="1322152"/>
                  </a:lnTo>
                  <a:lnTo>
                    <a:pt x="0" y="542674"/>
                  </a:lnTo>
                  <a:lnTo>
                    <a:pt x="1995" y="495919"/>
                  </a:lnTo>
                  <a:lnTo>
                    <a:pt x="7873" y="450256"/>
                  </a:lnTo>
                  <a:lnTo>
                    <a:pt x="17468" y="405847"/>
                  </a:lnTo>
                  <a:lnTo>
                    <a:pt x="30617" y="362859"/>
                  </a:lnTo>
                  <a:lnTo>
                    <a:pt x="47155" y="321453"/>
                  </a:lnTo>
                  <a:lnTo>
                    <a:pt x="66919" y="281796"/>
                  </a:lnTo>
                  <a:lnTo>
                    <a:pt x="89744" y="244050"/>
                  </a:lnTo>
                  <a:lnTo>
                    <a:pt x="115466" y="208381"/>
                  </a:lnTo>
                  <a:lnTo>
                    <a:pt x="143920" y="174952"/>
                  </a:lnTo>
                  <a:lnTo>
                    <a:pt x="174944" y="143927"/>
                  </a:lnTo>
                  <a:lnTo>
                    <a:pt x="208373" y="115472"/>
                  </a:lnTo>
                  <a:lnTo>
                    <a:pt x="244042" y="89749"/>
                  </a:lnTo>
                  <a:lnTo>
                    <a:pt x="281787" y="66923"/>
                  </a:lnTo>
                  <a:lnTo>
                    <a:pt x="321445" y="47158"/>
                  </a:lnTo>
                  <a:lnTo>
                    <a:pt x="362851" y="30619"/>
                  </a:lnTo>
                  <a:lnTo>
                    <a:pt x="405841" y="17469"/>
                  </a:lnTo>
                  <a:lnTo>
                    <a:pt x="450251" y="7873"/>
                  </a:lnTo>
                  <a:lnTo>
                    <a:pt x="495916" y="1995"/>
                  </a:lnTo>
                  <a:lnTo>
                    <a:pt x="542674" y="0"/>
                  </a:lnTo>
                  <a:lnTo>
                    <a:pt x="3848054" y="0"/>
                  </a:lnTo>
                  <a:lnTo>
                    <a:pt x="3848054" y="779477"/>
                  </a:lnTo>
                  <a:lnTo>
                    <a:pt x="3846058" y="826235"/>
                  </a:lnTo>
                  <a:lnTo>
                    <a:pt x="3840181" y="871900"/>
                  </a:lnTo>
                  <a:lnTo>
                    <a:pt x="3830585" y="916310"/>
                  </a:lnTo>
                  <a:lnTo>
                    <a:pt x="3817436" y="959300"/>
                  </a:lnTo>
                  <a:lnTo>
                    <a:pt x="3800898" y="1000706"/>
                  </a:lnTo>
                  <a:lnTo>
                    <a:pt x="3781134" y="1040364"/>
                  </a:lnTo>
                  <a:lnTo>
                    <a:pt x="3758310" y="1078109"/>
                  </a:lnTo>
                  <a:lnTo>
                    <a:pt x="3732588" y="1113778"/>
                  </a:lnTo>
                  <a:lnTo>
                    <a:pt x="3704133" y="1147207"/>
                  </a:lnTo>
                  <a:lnTo>
                    <a:pt x="3673109" y="1178231"/>
                  </a:lnTo>
                  <a:lnTo>
                    <a:pt x="3639681" y="1206686"/>
                  </a:lnTo>
                  <a:lnTo>
                    <a:pt x="3604011" y="1232407"/>
                  </a:lnTo>
                  <a:lnTo>
                    <a:pt x="3566266" y="1255232"/>
                  </a:lnTo>
                  <a:lnTo>
                    <a:pt x="3526608" y="1274996"/>
                  </a:lnTo>
                  <a:lnTo>
                    <a:pt x="3485202" y="1291534"/>
                  </a:lnTo>
                  <a:lnTo>
                    <a:pt x="3442212" y="1304683"/>
                  </a:lnTo>
                  <a:lnTo>
                    <a:pt x="3397802" y="1314278"/>
                  </a:lnTo>
                  <a:lnTo>
                    <a:pt x="3352137" y="1320156"/>
                  </a:lnTo>
                  <a:lnTo>
                    <a:pt x="3305379" y="1322152"/>
                  </a:lnTo>
                  <a:close/>
                </a:path>
              </a:pathLst>
            </a:custGeom>
            <a:solidFill>
              <a:srgbClr val="FEA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14602045" y="7865279"/>
            <a:ext cx="2834005" cy="61023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33045" marR="5080" indent="-220979">
              <a:lnSpc>
                <a:spcPct val="102000"/>
              </a:lnSpc>
              <a:spcBef>
                <a:spcPts val="55"/>
              </a:spcBef>
            </a:pPr>
            <a:r>
              <a:rPr sz="1900" dirty="0">
                <a:latin typeface="Lucida Sans Unicode"/>
                <a:cs typeface="Lucida Sans Unicode"/>
              </a:rPr>
              <a:t>pdf</a:t>
            </a:r>
            <a:r>
              <a:rPr sz="1900" spc="-45" dirty="0">
                <a:latin typeface="Lucida Sans Unicode"/>
                <a:cs typeface="Lucida Sans Unicode"/>
              </a:rPr>
              <a:t> </a:t>
            </a:r>
            <a:r>
              <a:rPr sz="1900" spc="55" dirty="0">
                <a:latin typeface="Lucida Sans Unicode"/>
                <a:cs typeface="Lucida Sans Unicode"/>
              </a:rPr>
              <a:t>daftar</a:t>
            </a:r>
            <a:r>
              <a:rPr sz="1900" spc="-40" dirty="0">
                <a:latin typeface="Lucida Sans Unicode"/>
                <a:cs typeface="Lucida Sans Unicode"/>
              </a:rPr>
              <a:t> </a:t>
            </a:r>
            <a:r>
              <a:rPr sz="1900" spc="-10" dirty="0">
                <a:latin typeface="Lucida Sans Unicode"/>
                <a:cs typeface="Lucida Sans Unicode"/>
              </a:rPr>
              <a:t>inventarisasi </a:t>
            </a:r>
            <a:r>
              <a:rPr sz="1900" dirty="0">
                <a:latin typeface="Lucida Sans Unicode"/>
                <a:cs typeface="Lucida Sans Unicode"/>
              </a:rPr>
              <a:t>PUU</a:t>
            </a:r>
            <a:r>
              <a:rPr sz="1900" spc="-45" dirty="0">
                <a:latin typeface="Lucida Sans Unicode"/>
                <a:cs typeface="Lucida Sans Unicode"/>
              </a:rPr>
              <a:t> </a:t>
            </a:r>
            <a:r>
              <a:rPr sz="1900" dirty="0">
                <a:latin typeface="Lucida Sans Unicode"/>
                <a:cs typeface="Lucida Sans Unicode"/>
              </a:rPr>
              <a:t>disertai</a:t>
            </a:r>
            <a:r>
              <a:rPr sz="1900" spc="-40" dirty="0">
                <a:latin typeface="Lucida Sans Unicode"/>
                <a:cs typeface="Lucida Sans Unicode"/>
              </a:rPr>
              <a:t> </a:t>
            </a:r>
            <a:r>
              <a:rPr sz="1900" spc="65" dirty="0">
                <a:latin typeface="Lucida Sans Unicode"/>
                <a:cs typeface="Lucida Sans Unicode"/>
              </a:rPr>
              <a:t>tautan</a:t>
            </a:r>
            <a:endParaRPr sz="19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74830"/>
            <a:ext cx="3959225" cy="4612640"/>
          </a:xfrm>
          <a:custGeom>
            <a:avLst/>
            <a:gdLst/>
            <a:ahLst/>
            <a:cxnLst/>
            <a:rect l="l" t="t" r="r" b="b"/>
            <a:pathLst>
              <a:path w="3959225" h="4612640">
                <a:moveTo>
                  <a:pt x="3959056" y="4612169"/>
                </a:moveTo>
                <a:lnTo>
                  <a:pt x="0" y="4612169"/>
                </a:lnTo>
                <a:lnTo>
                  <a:pt x="0" y="380999"/>
                </a:ln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89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89" y="44640"/>
                </a:lnTo>
                <a:lnTo>
                  <a:pt x="243296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0999" y="0"/>
                </a:lnTo>
                <a:lnTo>
                  <a:pt x="3578056" y="0"/>
                </a:lnTo>
                <a:lnTo>
                  <a:pt x="3625848" y="2968"/>
                </a:lnTo>
                <a:lnTo>
                  <a:pt x="3671868" y="11636"/>
                </a:lnTo>
                <a:lnTo>
                  <a:pt x="3715760" y="25645"/>
                </a:lnTo>
                <a:lnTo>
                  <a:pt x="3757166" y="44640"/>
                </a:lnTo>
                <a:lnTo>
                  <a:pt x="3795729" y="68262"/>
                </a:lnTo>
                <a:lnTo>
                  <a:pt x="3831093" y="96155"/>
                </a:lnTo>
                <a:lnTo>
                  <a:pt x="3862900" y="127962"/>
                </a:lnTo>
                <a:lnTo>
                  <a:pt x="3890793" y="163326"/>
                </a:lnTo>
                <a:lnTo>
                  <a:pt x="3914416" y="201889"/>
                </a:lnTo>
                <a:lnTo>
                  <a:pt x="3933410" y="243296"/>
                </a:lnTo>
                <a:lnTo>
                  <a:pt x="3947420" y="287187"/>
                </a:lnTo>
                <a:lnTo>
                  <a:pt x="3956087" y="333208"/>
                </a:lnTo>
                <a:lnTo>
                  <a:pt x="3959056" y="380999"/>
                </a:lnTo>
                <a:lnTo>
                  <a:pt x="3959056" y="4612169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43311" y="1376559"/>
            <a:ext cx="12198350" cy="3485515"/>
          </a:xfrm>
          <a:custGeom>
            <a:avLst/>
            <a:gdLst/>
            <a:ahLst/>
            <a:cxnLst/>
            <a:rect l="l" t="t" r="r" b="b"/>
            <a:pathLst>
              <a:path w="12198350" h="3485515">
                <a:moveTo>
                  <a:pt x="11816724" y="3485065"/>
                </a:moveTo>
                <a:lnTo>
                  <a:pt x="381000" y="3485065"/>
                </a:lnTo>
                <a:lnTo>
                  <a:pt x="333208" y="3482097"/>
                </a:lnTo>
                <a:lnTo>
                  <a:pt x="287187" y="3473429"/>
                </a:lnTo>
                <a:lnTo>
                  <a:pt x="243296" y="3459420"/>
                </a:lnTo>
                <a:lnTo>
                  <a:pt x="201889" y="3440425"/>
                </a:lnTo>
                <a:lnTo>
                  <a:pt x="163326" y="3416803"/>
                </a:lnTo>
                <a:lnTo>
                  <a:pt x="127962" y="3388909"/>
                </a:lnTo>
                <a:lnTo>
                  <a:pt x="96155" y="3357102"/>
                </a:lnTo>
                <a:lnTo>
                  <a:pt x="68262" y="3321739"/>
                </a:lnTo>
                <a:lnTo>
                  <a:pt x="44640" y="3283175"/>
                </a:lnTo>
                <a:lnTo>
                  <a:pt x="25645" y="3241769"/>
                </a:lnTo>
                <a:lnTo>
                  <a:pt x="11636" y="3197877"/>
                </a:lnTo>
                <a:lnTo>
                  <a:pt x="2968" y="3151857"/>
                </a:lnTo>
                <a:lnTo>
                  <a:pt x="0" y="3104065"/>
                </a:lnTo>
                <a:lnTo>
                  <a:pt x="0" y="381000"/>
                </a:ln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90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89" y="44640"/>
                </a:lnTo>
                <a:lnTo>
                  <a:pt x="243296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1000" y="0"/>
                </a:lnTo>
                <a:lnTo>
                  <a:pt x="11816724" y="0"/>
                </a:lnTo>
                <a:lnTo>
                  <a:pt x="11864517" y="2968"/>
                </a:lnTo>
                <a:lnTo>
                  <a:pt x="11910537" y="11636"/>
                </a:lnTo>
                <a:lnTo>
                  <a:pt x="11954429" y="25645"/>
                </a:lnTo>
                <a:lnTo>
                  <a:pt x="11995835" y="44640"/>
                </a:lnTo>
                <a:lnTo>
                  <a:pt x="12034399" y="68262"/>
                </a:lnTo>
                <a:lnTo>
                  <a:pt x="12069763" y="96155"/>
                </a:lnTo>
                <a:lnTo>
                  <a:pt x="12101570" y="127962"/>
                </a:lnTo>
                <a:lnTo>
                  <a:pt x="12129463" y="163326"/>
                </a:lnTo>
                <a:lnTo>
                  <a:pt x="12153086" y="201890"/>
                </a:lnTo>
                <a:lnTo>
                  <a:pt x="12172080" y="243296"/>
                </a:lnTo>
                <a:lnTo>
                  <a:pt x="12186090" y="287187"/>
                </a:lnTo>
                <a:lnTo>
                  <a:pt x="12194757" y="333208"/>
                </a:lnTo>
                <a:lnTo>
                  <a:pt x="12197726" y="381000"/>
                </a:lnTo>
                <a:lnTo>
                  <a:pt x="12197726" y="3104065"/>
                </a:lnTo>
                <a:lnTo>
                  <a:pt x="12194757" y="3151857"/>
                </a:lnTo>
                <a:lnTo>
                  <a:pt x="12186090" y="3197877"/>
                </a:lnTo>
                <a:lnTo>
                  <a:pt x="12172080" y="3241769"/>
                </a:lnTo>
                <a:lnTo>
                  <a:pt x="12153086" y="3283175"/>
                </a:lnTo>
                <a:lnTo>
                  <a:pt x="12129463" y="3321739"/>
                </a:lnTo>
                <a:lnTo>
                  <a:pt x="12101570" y="3357102"/>
                </a:lnTo>
                <a:lnTo>
                  <a:pt x="12069763" y="3388909"/>
                </a:lnTo>
                <a:lnTo>
                  <a:pt x="12034399" y="3416803"/>
                </a:lnTo>
                <a:lnTo>
                  <a:pt x="11995835" y="3440425"/>
                </a:lnTo>
                <a:lnTo>
                  <a:pt x="11954429" y="3459420"/>
                </a:lnTo>
                <a:lnTo>
                  <a:pt x="11910537" y="3473429"/>
                </a:lnTo>
                <a:lnTo>
                  <a:pt x="11864517" y="3482097"/>
                </a:lnTo>
                <a:lnTo>
                  <a:pt x="11816724" y="3485065"/>
                </a:lnTo>
                <a:close/>
              </a:path>
            </a:pathLst>
          </a:custGeom>
          <a:solidFill>
            <a:srgbClr val="F1F1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618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5"/>
                </a:moveTo>
                <a:lnTo>
                  <a:pt x="15193" y="47800"/>
                </a:lnTo>
                <a:lnTo>
                  <a:pt x="7286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7067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1"/>
                </a:lnTo>
                <a:lnTo>
                  <a:pt x="42469" y="42469"/>
                </a:lnTo>
                <a:lnTo>
                  <a:pt x="34561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7945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5"/>
                </a:moveTo>
                <a:lnTo>
                  <a:pt x="15192" y="47800"/>
                </a:lnTo>
                <a:lnTo>
                  <a:pt x="7285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6" y="42469"/>
                </a:lnTo>
                <a:lnTo>
                  <a:pt x="34558" y="47800"/>
                </a:lnTo>
                <a:lnTo>
                  <a:pt x="24875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883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618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6" y="7286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7067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6"/>
                </a:lnTo>
                <a:lnTo>
                  <a:pt x="47800" y="15193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7945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5" y="7286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7883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618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7067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7945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7883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618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5">
                <a:moveTo>
                  <a:pt x="24877" y="49753"/>
                </a:moveTo>
                <a:lnTo>
                  <a:pt x="15193" y="47798"/>
                </a:lnTo>
                <a:lnTo>
                  <a:pt x="7286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6" y="7285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7067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5"/>
                </a:lnTo>
                <a:lnTo>
                  <a:pt x="47800" y="15192"/>
                </a:lnTo>
                <a:lnTo>
                  <a:pt x="49755" y="24875"/>
                </a:lnTo>
                <a:lnTo>
                  <a:pt x="47800" y="34558"/>
                </a:lnTo>
                <a:lnTo>
                  <a:pt x="42469" y="42466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7945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5" y="49753"/>
                </a:moveTo>
                <a:lnTo>
                  <a:pt x="15192" y="47798"/>
                </a:lnTo>
                <a:lnTo>
                  <a:pt x="7285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5" y="7285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6" y="42466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883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410388"/>
            <a:ext cx="5248910" cy="741045"/>
          </a:xfrm>
          <a:custGeom>
            <a:avLst/>
            <a:gdLst/>
            <a:ahLst/>
            <a:cxnLst/>
            <a:rect l="l" t="t" r="r" b="b"/>
            <a:pathLst>
              <a:path w="5248910" h="741044">
                <a:moveTo>
                  <a:pt x="0" y="0"/>
                </a:moveTo>
                <a:lnTo>
                  <a:pt x="5138949" y="0"/>
                </a:lnTo>
                <a:lnTo>
                  <a:pt x="5164914" y="3099"/>
                </a:lnTo>
                <a:lnTo>
                  <a:pt x="5210548" y="26409"/>
                </a:lnTo>
                <a:lnTo>
                  <a:pt x="5240986" y="68482"/>
                </a:lnTo>
                <a:lnTo>
                  <a:pt x="5248849" y="119118"/>
                </a:lnTo>
                <a:lnTo>
                  <a:pt x="5243670" y="144749"/>
                </a:lnTo>
                <a:lnTo>
                  <a:pt x="5095093" y="595809"/>
                </a:lnTo>
                <a:lnTo>
                  <a:pt x="5076708" y="636525"/>
                </a:lnTo>
                <a:lnTo>
                  <a:pt x="5050785" y="671728"/>
                </a:lnTo>
                <a:lnTo>
                  <a:pt x="5018488" y="700577"/>
                </a:lnTo>
                <a:lnTo>
                  <a:pt x="4980984" y="722227"/>
                </a:lnTo>
                <a:lnTo>
                  <a:pt x="4939437" y="735835"/>
                </a:lnTo>
                <a:lnTo>
                  <a:pt x="4895013" y="740558"/>
                </a:lnTo>
                <a:lnTo>
                  <a:pt x="0" y="740558"/>
                </a:lnTo>
                <a:lnTo>
                  <a:pt x="0" y="0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6145967" y="2152780"/>
            <a:ext cx="705485" cy="716280"/>
          </a:xfrm>
          <a:custGeom>
            <a:avLst/>
            <a:gdLst/>
            <a:ahLst/>
            <a:cxnLst/>
            <a:rect l="l" t="t" r="r" b="b"/>
            <a:pathLst>
              <a:path w="705484" h="716280">
                <a:moveTo>
                  <a:pt x="352649" y="716151"/>
                </a:moveTo>
                <a:lnTo>
                  <a:pt x="304797" y="712882"/>
                </a:lnTo>
                <a:lnTo>
                  <a:pt x="258901" y="703360"/>
                </a:lnTo>
                <a:lnTo>
                  <a:pt x="215382" y="688012"/>
                </a:lnTo>
                <a:lnTo>
                  <a:pt x="174660" y="667263"/>
                </a:lnTo>
                <a:lnTo>
                  <a:pt x="137156" y="641541"/>
                </a:lnTo>
                <a:lnTo>
                  <a:pt x="103288" y="611273"/>
                </a:lnTo>
                <a:lnTo>
                  <a:pt x="73479" y="576885"/>
                </a:lnTo>
                <a:lnTo>
                  <a:pt x="48147" y="538803"/>
                </a:lnTo>
                <a:lnTo>
                  <a:pt x="27712" y="497454"/>
                </a:lnTo>
                <a:lnTo>
                  <a:pt x="12596" y="453266"/>
                </a:lnTo>
                <a:lnTo>
                  <a:pt x="3219" y="406664"/>
                </a:lnTo>
                <a:lnTo>
                  <a:pt x="0" y="358075"/>
                </a:lnTo>
                <a:lnTo>
                  <a:pt x="3219" y="309486"/>
                </a:lnTo>
                <a:lnTo>
                  <a:pt x="12596" y="262884"/>
                </a:lnTo>
                <a:lnTo>
                  <a:pt x="27712" y="218696"/>
                </a:lnTo>
                <a:lnTo>
                  <a:pt x="48147" y="177348"/>
                </a:lnTo>
                <a:lnTo>
                  <a:pt x="73479" y="139266"/>
                </a:lnTo>
                <a:lnTo>
                  <a:pt x="103288" y="104877"/>
                </a:lnTo>
                <a:lnTo>
                  <a:pt x="137156" y="74609"/>
                </a:lnTo>
                <a:lnTo>
                  <a:pt x="174660" y="48887"/>
                </a:lnTo>
                <a:lnTo>
                  <a:pt x="215382" y="28139"/>
                </a:lnTo>
                <a:lnTo>
                  <a:pt x="258901" y="12790"/>
                </a:lnTo>
                <a:lnTo>
                  <a:pt x="304797" y="3268"/>
                </a:lnTo>
                <a:lnTo>
                  <a:pt x="352649" y="0"/>
                </a:lnTo>
                <a:lnTo>
                  <a:pt x="400502" y="3268"/>
                </a:lnTo>
                <a:lnTo>
                  <a:pt x="446398" y="12790"/>
                </a:lnTo>
                <a:lnTo>
                  <a:pt x="489917" y="28139"/>
                </a:lnTo>
                <a:lnTo>
                  <a:pt x="530639" y="48887"/>
                </a:lnTo>
                <a:lnTo>
                  <a:pt x="568143" y="74609"/>
                </a:lnTo>
                <a:lnTo>
                  <a:pt x="602011" y="104877"/>
                </a:lnTo>
                <a:lnTo>
                  <a:pt x="631820" y="139266"/>
                </a:lnTo>
                <a:lnTo>
                  <a:pt x="657152" y="177348"/>
                </a:lnTo>
                <a:lnTo>
                  <a:pt x="677586" y="218696"/>
                </a:lnTo>
                <a:lnTo>
                  <a:pt x="692702" y="262884"/>
                </a:lnTo>
                <a:lnTo>
                  <a:pt x="702080" y="309486"/>
                </a:lnTo>
                <a:lnTo>
                  <a:pt x="705299" y="358075"/>
                </a:lnTo>
                <a:lnTo>
                  <a:pt x="702080" y="406664"/>
                </a:lnTo>
                <a:lnTo>
                  <a:pt x="692702" y="453266"/>
                </a:lnTo>
                <a:lnTo>
                  <a:pt x="677586" y="497454"/>
                </a:lnTo>
                <a:lnTo>
                  <a:pt x="657152" y="538803"/>
                </a:lnTo>
                <a:lnTo>
                  <a:pt x="631820" y="576885"/>
                </a:lnTo>
                <a:lnTo>
                  <a:pt x="602011" y="611273"/>
                </a:lnTo>
                <a:lnTo>
                  <a:pt x="568143" y="641541"/>
                </a:lnTo>
                <a:lnTo>
                  <a:pt x="530639" y="667263"/>
                </a:lnTo>
                <a:lnTo>
                  <a:pt x="489917" y="688012"/>
                </a:lnTo>
                <a:lnTo>
                  <a:pt x="446398" y="703360"/>
                </a:lnTo>
                <a:lnTo>
                  <a:pt x="400502" y="712882"/>
                </a:lnTo>
                <a:lnTo>
                  <a:pt x="352649" y="716151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1028700" y="5099434"/>
            <a:ext cx="17259300" cy="4956810"/>
            <a:chOff x="1028700" y="5099434"/>
            <a:chExt cx="17259300" cy="4956810"/>
          </a:xfrm>
        </p:grpSpPr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05654" y="5556950"/>
              <a:ext cx="8820149" cy="381952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50164" y="8654936"/>
              <a:ext cx="1152346" cy="110206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077286" y="8681722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8700" y="9312857"/>
              <a:ext cx="4600574" cy="74294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8700" y="5099434"/>
              <a:ext cx="4369434" cy="452304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50164" y="8654936"/>
              <a:ext cx="1152346" cy="110206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077286" y="8681722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5050991" y="6492734"/>
              <a:ext cx="3237230" cy="1943735"/>
            </a:xfrm>
            <a:custGeom>
              <a:avLst/>
              <a:gdLst/>
              <a:ahLst/>
              <a:cxnLst/>
              <a:rect l="l" t="t" r="r" b="b"/>
              <a:pathLst>
                <a:path w="3237230" h="1943734">
                  <a:moveTo>
                    <a:pt x="652604" y="1943289"/>
                  </a:moveTo>
                  <a:lnTo>
                    <a:pt x="601667" y="1940365"/>
                  </a:lnTo>
                  <a:lnTo>
                    <a:pt x="551216" y="1934168"/>
                  </a:lnTo>
                  <a:lnTo>
                    <a:pt x="501345" y="1924623"/>
                  </a:lnTo>
                  <a:lnTo>
                    <a:pt x="452150" y="1911656"/>
                  </a:lnTo>
                  <a:lnTo>
                    <a:pt x="403725" y="1895192"/>
                  </a:lnTo>
                  <a:lnTo>
                    <a:pt x="356166" y="1875157"/>
                  </a:lnTo>
                  <a:lnTo>
                    <a:pt x="309568" y="1851477"/>
                  </a:lnTo>
                  <a:lnTo>
                    <a:pt x="264513" y="1823631"/>
                  </a:lnTo>
                  <a:lnTo>
                    <a:pt x="223613" y="1792321"/>
                  </a:lnTo>
                  <a:lnTo>
                    <a:pt x="186875" y="1757594"/>
                  </a:lnTo>
                  <a:lnTo>
                    <a:pt x="154306" y="1719496"/>
                  </a:lnTo>
                  <a:lnTo>
                    <a:pt x="125912" y="1678075"/>
                  </a:lnTo>
                  <a:lnTo>
                    <a:pt x="101699" y="1633377"/>
                  </a:lnTo>
                  <a:lnTo>
                    <a:pt x="81675" y="1585450"/>
                  </a:lnTo>
                  <a:lnTo>
                    <a:pt x="65845" y="1534340"/>
                  </a:lnTo>
                  <a:lnTo>
                    <a:pt x="53759" y="1485154"/>
                  </a:lnTo>
                  <a:lnTo>
                    <a:pt x="43106" y="1435799"/>
                  </a:lnTo>
                  <a:lnTo>
                    <a:pt x="33960" y="1386242"/>
                  </a:lnTo>
                  <a:lnTo>
                    <a:pt x="26397" y="1336450"/>
                  </a:lnTo>
                  <a:lnTo>
                    <a:pt x="20491" y="1286391"/>
                  </a:lnTo>
                  <a:lnTo>
                    <a:pt x="16317" y="1236031"/>
                  </a:lnTo>
                  <a:lnTo>
                    <a:pt x="13951" y="1185340"/>
                  </a:lnTo>
                  <a:lnTo>
                    <a:pt x="11638" y="1150672"/>
                  </a:lnTo>
                  <a:lnTo>
                    <a:pt x="8024" y="1115942"/>
                  </a:lnTo>
                  <a:lnTo>
                    <a:pt x="5160" y="1081091"/>
                  </a:lnTo>
                  <a:lnTo>
                    <a:pt x="5100" y="1046056"/>
                  </a:lnTo>
                  <a:lnTo>
                    <a:pt x="9947" y="1040817"/>
                  </a:lnTo>
                  <a:lnTo>
                    <a:pt x="11378" y="1035726"/>
                  </a:lnTo>
                  <a:lnTo>
                    <a:pt x="9437" y="1030793"/>
                  </a:lnTo>
                  <a:lnTo>
                    <a:pt x="4169" y="1026025"/>
                  </a:lnTo>
                  <a:lnTo>
                    <a:pt x="1008" y="920979"/>
                  </a:lnTo>
                  <a:lnTo>
                    <a:pt x="0" y="868470"/>
                  </a:lnTo>
                  <a:lnTo>
                    <a:pt x="0" y="815953"/>
                  </a:lnTo>
                  <a:lnTo>
                    <a:pt x="1482" y="763416"/>
                  </a:lnTo>
                  <a:lnTo>
                    <a:pt x="4914" y="710845"/>
                  </a:lnTo>
                  <a:lnTo>
                    <a:pt x="10691" y="658066"/>
                  </a:lnTo>
                  <a:lnTo>
                    <a:pt x="18750" y="607676"/>
                  </a:lnTo>
                  <a:lnTo>
                    <a:pt x="29273" y="559708"/>
                  </a:lnTo>
                  <a:lnTo>
                    <a:pt x="42440" y="514194"/>
                  </a:lnTo>
                  <a:lnTo>
                    <a:pt x="58433" y="471170"/>
                  </a:lnTo>
                  <a:lnTo>
                    <a:pt x="77431" y="430667"/>
                  </a:lnTo>
                  <a:lnTo>
                    <a:pt x="99617" y="392718"/>
                  </a:lnTo>
                  <a:lnTo>
                    <a:pt x="125171" y="357359"/>
                  </a:lnTo>
                  <a:lnTo>
                    <a:pt x="154273" y="324620"/>
                  </a:lnTo>
                  <a:lnTo>
                    <a:pt x="187105" y="294537"/>
                  </a:lnTo>
                  <a:lnTo>
                    <a:pt x="223848" y="267142"/>
                  </a:lnTo>
                  <a:lnTo>
                    <a:pt x="264682" y="242468"/>
                  </a:lnTo>
                  <a:lnTo>
                    <a:pt x="309788" y="220549"/>
                  </a:lnTo>
                  <a:lnTo>
                    <a:pt x="359347" y="201418"/>
                  </a:lnTo>
                  <a:lnTo>
                    <a:pt x="413541" y="185108"/>
                  </a:lnTo>
                  <a:lnTo>
                    <a:pt x="462632" y="172909"/>
                  </a:lnTo>
                  <a:lnTo>
                    <a:pt x="511945" y="161996"/>
                  </a:lnTo>
                  <a:lnTo>
                    <a:pt x="561457" y="152234"/>
                  </a:lnTo>
                  <a:lnTo>
                    <a:pt x="611149" y="143490"/>
                  </a:lnTo>
                  <a:lnTo>
                    <a:pt x="661000" y="135627"/>
                  </a:lnTo>
                  <a:lnTo>
                    <a:pt x="710989" y="128512"/>
                  </a:lnTo>
                  <a:lnTo>
                    <a:pt x="761095" y="122008"/>
                  </a:lnTo>
                  <a:lnTo>
                    <a:pt x="811298" y="115981"/>
                  </a:lnTo>
                  <a:lnTo>
                    <a:pt x="963985" y="98902"/>
                  </a:lnTo>
                  <a:lnTo>
                    <a:pt x="1015197" y="93371"/>
                  </a:lnTo>
                  <a:lnTo>
                    <a:pt x="1066430" y="88116"/>
                  </a:lnTo>
                  <a:lnTo>
                    <a:pt x="1117695" y="83261"/>
                  </a:lnTo>
                  <a:lnTo>
                    <a:pt x="1169004" y="78930"/>
                  </a:lnTo>
                  <a:lnTo>
                    <a:pt x="1220368" y="75248"/>
                  </a:lnTo>
                  <a:lnTo>
                    <a:pt x="1271799" y="72339"/>
                  </a:lnTo>
                  <a:lnTo>
                    <a:pt x="1323308" y="70328"/>
                  </a:lnTo>
                  <a:lnTo>
                    <a:pt x="1335520" y="69197"/>
                  </a:lnTo>
                  <a:lnTo>
                    <a:pt x="1347706" y="66939"/>
                  </a:lnTo>
                  <a:lnTo>
                    <a:pt x="1372034" y="61663"/>
                  </a:lnTo>
                  <a:lnTo>
                    <a:pt x="1379893" y="67719"/>
                  </a:lnTo>
                  <a:lnTo>
                    <a:pt x="1387534" y="69512"/>
                  </a:lnTo>
                  <a:lnTo>
                    <a:pt x="1394948" y="67009"/>
                  </a:lnTo>
                  <a:lnTo>
                    <a:pt x="1402126" y="60172"/>
                  </a:lnTo>
                  <a:lnTo>
                    <a:pt x="2146058" y="41539"/>
                  </a:lnTo>
                  <a:lnTo>
                    <a:pt x="2156276" y="48295"/>
                  </a:lnTo>
                  <a:lnTo>
                    <a:pt x="2166380" y="50448"/>
                  </a:lnTo>
                  <a:lnTo>
                    <a:pt x="2176362" y="47867"/>
                  </a:lnTo>
                  <a:lnTo>
                    <a:pt x="2186213" y="40421"/>
                  </a:lnTo>
                  <a:lnTo>
                    <a:pt x="2236226" y="40988"/>
                  </a:lnTo>
                  <a:lnTo>
                    <a:pt x="2286157" y="39769"/>
                  </a:lnTo>
                  <a:lnTo>
                    <a:pt x="2336027" y="37226"/>
                  </a:lnTo>
                  <a:lnTo>
                    <a:pt x="2385859" y="33823"/>
                  </a:lnTo>
                  <a:lnTo>
                    <a:pt x="2485490" y="26288"/>
                  </a:lnTo>
                  <a:lnTo>
                    <a:pt x="2535333" y="23082"/>
                  </a:lnTo>
                  <a:lnTo>
                    <a:pt x="2585222" y="20869"/>
                  </a:lnTo>
                  <a:lnTo>
                    <a:pt x="2635180" y="20111"/>
                  </a:lnTo>
                  <a:lnTo>
                    <a:pt x="2646136" y="19236"/>
                  </a:lnTo>
                  <a:lnTo>
                    <a:pt x="2657074" y="17095"/>
                  </a:lnTo>
                  <a:lnTo>
                    <a:pt x="2678968" y="11912"/>
                  </a:lnTo>
                  <a:lnTo>
                    <a:pt x="2686813" y="17797"/>
                  </a:lnTo>
                  <a:lnTo>
                    <a:pt x="2694422" y="19506"/>
                  </a:lnTo>
                  <a:lnTo>
                    <a:pt x="2701804" y="17022"/>
                  </a:lnTo>
                  <a:lnTo>
                    <a:pt x="2708968" y="10329"/>
                  </a:lnTo>
                  <a:lnTo>
                    <a:pt x="2760068" y="7653"/>
                  </a:lnTo>
                  <a:lnTo>
                    <a:pt x="2811175" y="5493"/>
                  </a:lnTo>
                  <a:lnTo>
                    <a:pt x="2862290" y="3793"/>
                  </a:lnTo>
                  <a:lnTo>
                    <a:pt x="2913410" y="2495"/>
                  </a:lnTo>
                  <a:lnTo>
                    <a:pt x="2964536" y="1544"/>
                  </a:lnTo>
                  <a:lnTo>
                    <a:pt x="3015665" y="884"/>
                  </a:lnTo>
                  <a:lnTo>
                    <a:pt x="3117932" y="208"/>
                  </a:lnTo>
                  <a:lnTo>
                    <a:pt x="3237008" y="0"/>
                  </a:lnTo>
                  <a:lnTo>
                    <a:pt x="3237008" y="1790432"/>
                  </a:lnTo>
                  <a:lnTo>
                    <a:pt x="3174618" y="1794360"/>
                  </a:lnTo>
                  <a:lnTo>
                    <a:pt x="3125078" y="1797105"/>
                  </a:lnTo>
                  <a:lnTo>
                    <a:pt x="3075522" y="1799554"/>
                  </a:lnTo>
                  <a:lnTo>
                    <a:pt x="3025951" y="1801716"/>
                  </a:lnTo>
                  <a:lnTo>
                    <a:pt x="2976365" y="1803603"/>
                  </a:lnTo>
                  <a:lnTo>
                    <a:pt x="2926766" y="1805225"/>
                  </a:lnTo>
                  <a:lnTo>
                    <a:pt x="2877155" y="1806593"/>
                  </a:lnTo>
                  <a:lnTo>
                    <a:pt x="2827531" y="1807716"/>
                  </a:lnTo>
                  <a:lnTo>
                    <a:pt x="2777897" y="1808606"/>
                  </a:lnTo>
                  <a:lnTo>
                    <a:pt x="2728253" y="1809273"/>
                  </a:lnTo>
                  <a:lnTo>
                    <a:pt x="2679406" y="1810374"/>
                  </a:lnTo>
                  <a:lnTo>
                    <a:pt x="2630627" y="1812510"/>
                  </a:lnTo>
                  <a:lnTo>
                    <a:pt x="2581904" y="1815525"/>
                  </a:lnTo>
                  <a:lnTo>
                    <a:pt x="2533229" y="1819265"/>
                  </a:lnTo>
                  <a:lnTo>
                    <a:pt x="2484589" y="1823574"/>
                  </a:lnTo>
                  <a:lnTo>
                    <a:pt x="2435974" y="1828297"/>
                  </a:lnTo>
                  <a:lnTo>
                    <a:pt x="2290174" y="1843393"/>
                  </a:lnTo>
                  <a:lnTo>
                    <a:pt x="2092590" y="1862698"/>
                  </a:lnTo>
                  <a:lnTo>
                    <a:pt x="1993347" y="1872778"/>
                  </a:lnTo>
                  <a:lnTo>
                    <a:pt x="1943753" y="1878040"/>
                  </a:lnTo>
                  <a:lnTo>
                    <a:pt x="1894182" y="1883494"/>
                  </a:lnTo>
                  <a:lnTo>
                    <a:pt x="1844636" y="1889171"/>
                  </a:lnTo>
                  <a:lnTo>
                    <a:pt x="1795117" y="1895103"/>
                  </a:lnTo>
                  <a:lnTo>
                    <a:pt x="1745630" y="1901321"/>
                  </a:lnTo>
                  <a:lnTo>
                    <a:pt x="1694532" y="1906448"/>
                  </a:lnTo>
                  <a:lnTo>
                    <a:pt x="1643515" y="1909106"/>
                  </a:lnTo>
                  <a:lnTo>
                    <a:pt x="1592548" y="1910002"/>
                  </a:lnTo>
                  <a:lnTo>
                    <a:pt x="1541598" y="1909842"/>
                  </a:lnTo>
                  <a:lnTo>
                    <a:pt x="1490634" y="1909334"/>
                  </a:lnTo>
                  <a:lnTo>
                    <a:pt x="1438021" y="1909064"/>
                  </a:lnTo>
                  <a:lnTo>
                    <a:pt x="1385432" y="1909138"/>
                  </a:lnTo>
                  <a:lnTo>
                    <a:pt x="1332865" y="1909564"/>
                  </a:lnTo>
                  <a:lnTo>
                    <a:pt x="1280318" y="1910350"/>
                  </a:lnTo>
                  <a:lnTo>
                    <a:pt x="1227789" y="1911501"/>
                  </a:lnTo>
                  <a:lnTo>
                    <a:pt x="1175277" y="1913028"/>
                  </a:lnTo>
                  <a:lnTo>
                    <a:pt x="1122779" y="1914935"/>
                  </a:lnTo>
                  <a:lnTo>
                    <a:pt x="1070295" y="1917232"/>
                  </a:lnTo>
                  <a:lnTo>
                    <a:pt x="1017821" y="1919926"/>
                  </a:lnTo>
                  <a:lnTo>
                    <a:pt x="965357" y="1923025"/>
                  </a:lnTo>
                  <a:lnTo>
                    <a:pt x="912899" y="1926535"/>
                  </a:lnTo>
                  <a:lnTo>
                    <a:pt x="860448" y="1930465"/>
                  </a:lnTo>
                  <a:lnTo>
                    <a:pt x="808000" y="1934821"/>
                  </a:lnTo>
                  <a:lnTo>
                    <a:pt x="755554" y="1939613"/>
                  </a:lnTo>
                  <a:lnTo>
                    <a:pt x="703931" y="1943013"/>
                  </a:lnTo>
                  <a:lnTo>
                    <a:pt x="652604" y="1943289"/>
                  </a:lnTo>
                  <a:close/>
                </a:path>
              </a:pathLst>
            </a:custGeom>
            <a:solidFill>
              <a:srgbClr val="FDC8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 descr="$PPTXTitle"/>
          <p:cNvSpPr txBox="1">
            <a:spLocks noGrp="1"/>
          </p:cNvSpPr>
          <p:nvPr>
            <p:ph type="title"/>
          </p:nvPr>
        </p:nvSpPr>
        <p:spPr>
          <a:xfrm>
            <a:off x="801685" y="291593"/>
            <a:ext cx="4909820" cy="430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509"/>
              </a:lnSpc>
              <a:spcBef>
                <a:spcPts val="100"/>
              </a:spcBef>
            </a:pPr>
            <a:r>
              <a:rPr spc="105" dirty="0"/>
              <a:t>VARIABEL</a:t>
            </a:r>
            <a:r>
              <a:rPr spc="-320" dirty="0"/>
              <a:t> </a:t>
            </a:r>
            <a:r>
              <a:rPr spc="-335" dirty="0"/>
              <a:t>I:</a:t>
            </a:r>
          </a:p>
          <a:p>
            <a:pPr marL="12700" marR="5080">
              <a:lnSpc>
                <a:spcPts val="4500"/>
              </a:lnSpc>
              <a:spcBef>
                <a:spcPts val="290"/>
              </a:spcBef>
            </a:pPr>
            <a:r>
              <a:rPr sz="4100" spc="60" dirty="0"/>
              <a:t>PENGELOLAAN </a:t>
            </a:r>
            <a:r>
              <a:rPr sz="4100" spc="215" dirty="0"/>
              <a:t>DOKUMEN</a:t>
            </a:r>
            <a:r>
              <a:rPr sz="4100" spc="-235" dirty="0"/>
              <a:t> </a:t>
            </a:r>
            <a:r>
              <a:rPr sz="4100" spc="260" dirty="0"/>
              <a:t>DAN </a:t>
            </a:r>
            <a:r>
              <a:rPr sz="4100" spc="195" dirty="0"/>
              <a:t>INFORMASI</a:t>
            </a:r>
            <a:r>
              <a:rPr sz="4100" spc="-254" dirty="0"/>
              <a:t> </a:t>
            </a:r>
            <a:r>
              <a:rPr sz="4100" spc="175" dirty="0"/>
              <a:t>HUKUM </a:t>
            </a:r>
            <a:r>
              <a:rPr sz="4100" spc="254" dirty="0"/>
              <a:t>YANG</a:t>
            </a:r>
            <a:r>
              <a:rPr sz="4100" spc="-250" dirty="0"/>
              <a:t> </a:t>
            </a:r>
            <a:r>
              <a:rPr sz="4100" spc="80" dirty="0"/>
              <a:t>LENGKAP </a:t>
            </a:r>
            <a:r>
              <a:rPr sz="4100" spc="285" dirty="0"/>
              <a:t>DAN</a:t>
            </a:r>
            <a:r>
              <a:rPr sz="4100" spc="-250" dirty="0"/>
              <a:t> </a:t>
            </a:r>
            <a:r>
              <a:rPr sz="4100" spc="120" dirty="0"/>
              <a:t>AKURAT </a:t>
            </a:r>
            <a:r>
              <a:rPr sz="4100" dirty="0"/>
              <a:t>(NILAI:</a:t>
            </a:r>
            <a:r>
              <a:rPr sz="4100" spc="-45" dirty="0"/>
              <a:t> </a:t>
            </a:r>
            <a:r>
              <a:rPr sz="4100" spc="280" dirty="0"/>
              <a:t>58)</a:t>
            </a:r>
            <a:endParaRPr sz="4100"/>
          </a:p>
        </p:txBody>
      </p:sp>
      <p:sp>
        <p:nvSpPr>
          <p:cNvPr id="35" name="object 35"/>
          <p:cNvSpPr txBox="1"/>
          <p:nvPr/>
        </p:nvSpPr>
        <p:spPr>
          <a:xfrm>
            <a:off x="6388889" y="2163550"/>
            <a:ext cx="20066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-919" dirty="0">
                <a:solidFill>
                  <a:srgbClr val="1B1B73"/>
                </a:solidFill>
                <a:latin typeface="Trebuchet MS"/>
                <a:cs typeface="Trebuchet MS"/>
              </a:rPr>
              <a:t>1</a:t>
            </a:r>
            <a:endParaRPr sz="3800">
              <a:latin typeface="Trebuchet MS"/>
              <a:cs typeface="Trebuchet MS"/>
            </a:endParaRPr>
          </a:p>
        </p:txBody>
      </p:sp>
      <p:pic>
        <p:nvPicPr>
          <p:cNvPr id="36" name="object 3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01270" y="3165516"/>
            <a:ext cx="66675" cy="66674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01270" y="3470316"/>
            <a:ext cx="66675" cy="66674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01270" y="3775116"/>
            <a:ext cx="66675" cy="66674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01270" y="4079916"/>
            <a:ext cx="66675" cy="66674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01270" y="4384716"/>
            <a:ext cx="66675" cy="66674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7045695" y="2114557"/>
            <a:ext cx="6883400" cy="2428875"/>
          </a:xfrm>
          <a:prstGeom prst="rect">
            <a:avLst/>
          </a:prstGeom>
        </p:spPr>
        <p:txBody>
          <a:bodyPr vert="horz" wrap="square" lIns="0" tIns="191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sz="2100" b="1" spc="185" dirty="0">
                <a:solidFill>
                  <a:srgbClr val="12134F"/>
                </a:solidFill>
                <a:latin typeface="Trebuchet MS"/>
                <a:cs typeface="Trebuchet MS"/>
              </a:rPr>
              <a:t>Putusan/Rekomendasi</a:t>
            </a:r>
            <a:r>
              <a:rPr sz="2100" b="1" spc="-14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2100" b="1" spc="229" dirty="0">
                <a:solidFill>
                  <a:srgbClr val="12134F"/>
                </a:solidFill>
                <a:latin typeface="Trebuchet MS"/>
                <a:cs typeface="Trebuchet MS"/>
              </a:rPr>
              <a:t>Lembaga</a:t>
            </a:r>
            <a:r>
              <a:rPr sz="2100" b="1" spc="-13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2100" b="1" spc="195" dirty="0">
                <a:solidFill>
                  <a:srgbClr val="12134F"/>
                </a:solidFill>
                <a:latin typeface="Trebuchet MS"/>
                <a:cs typeface="Trebuchet MS"/>
              </a:rPr>
              <a:t>Quasi</a:t>
            </a:r>
            <a:r>
              <a:rPr sz="2100" b="1" spc="-14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2100" b="1" spc="130" dirty="0">
                <a:solidFill>
                  <a:srgbClr val="12134F"/>
                </a:solidFill>
                <a:latin typeface="Trebuchet MS"/>
                <a:cs typeface="Trebuchet MS"/>
              </a:rPr>
              <a:t>Peradilan</a:t>
            </a:r>
            <a:endParaRPr sz="2100">
              <a:latin typeface="Trebuchet MS"/>
              <a:cs typeface="Trebuchet MS"/>
            </a:endParaRPr>
          </a:p>
          <a:p>
            <a:pPr marL="357505" marR="2706370" indent="-345440">
              <a:lnSpc>
                <a:spcPct val="125000"/>
              </a:lnSpc>
              <a:spcBef>
                <a:spcPts val="595"/>
              </a:spcBef>
            </a:pPr>
            <a:r>
              <a:rPr sz="1600" b="1" spc="165" dirty="0">
                <a:solidFill>
                  <a:srgbClr val="12134F"/>
                </a:solidFill>
                <a:latin typeface="Trebuchet MS"/>
                <a:cs typeface="Trebuchet MS"/>
              </a:rPr>
              <a:t>Adapun</a:t>
            </a:r>
            <a:r>
              <a:rPr sz="16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90" dirty="0">
                <a:solidFill>
                  <a:srgbClr val="12134F"/>
                </a:solidFill>
                <a:latin typeface="Trebuchet MS"/>
                <a:cs typeface="Trebuchet MS"/>
              </a:rPr>
              <a:t>lembaga</a:t>
            </a:r>
            <a:r>
              <a:rPr sz="16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65" dirty="0">
                <a:solidFill>
                  <a:srgbClr val="12134F"/>
                </a:solidFill>
                <a:latin typeface="Trebuchet MS"/>
                <a:cs typeface="Trebuchet MS"/>
              </a:rPr>
              <a:t>tersebut,</a:t>
            </a:r>
            <a:r>
              <a:rPr sz="16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45" dirty="0">
                <a:solidFill>
                  <a:srgbClr val="12134F"/>
                </a:solidFill>
                <a:latin typeface="Trebuchet MS"/>
                <a:cs typeface="Trebuchet MS"/>
              </a:rPr>
              <a:t>antara</a:t>
            </a:r>
            <a:r>
              <a:rPr sz="16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40" dirty="0">
                <a:solidFill>
                  <a:srgbClr val="12134F"/>
                </a:solidFill>
                <a:latin typeface="Trebuchet MS"/>
                <a:cs typeface="Trebuchet MS"/>
              </a:rPr>
              <a:t>lain: </a:t>
            </a:r>
            <a:r>
              <a:rPr sz="1600" b="1" spc="204" dirty="0">
                <a:solidFill>
                  <a:srgbClr val="12134F"/>
                </a:solidFill>
                <a:latin typeface="Trebuchet MS"/>
                <a:cs typeface="Trebuchet MS"/>
              </a:rPr>
              <a:t>Ombusdman</a:t>
            </a:r>
            <a:r>
              <a:rPr sz="1600" b="1" spc="-9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-25" dirty="0">
                <a:solidFill>
                  <a:srgbClr val="12134F"/>
                </a:solidFill>
                <a:latin typeface="Trebuchet MS"/>
                <a:cs typeface="Trebuchet MS"/>
              </a:rPr>
              <a:t>RI</a:t>
            </a:r>
            <a:endParaRPr sz="1600">
              <a:latin typeface="Trebuchet MS"/>
              <a:cs typeface="Trebuchet MS"/>
            </a:endParaRPr>
          </a:p>
          <a:p>
            <a:pPr marL="357505" marR="1631950">
              <a:lnSpc>
                <a:spcPct val="125000"/>
              </a:lnSpc>
            </a:pPr>
            <a:r>
              <a:rPr sz="1600" b="1" spc="135" dirty="0">
                <a:solidFill>
                  <a:srgbClr val="12134F"/>
                </a:solidFill>
                <a:latin typeface="Trebuchet MS"/>
                <a:cs typeface="Trebuchet MS"/>
              </a:rPr>
              <a:t>Komisi</a:t>
            </a:r>
            <a:r>
              <a:rPr sz="1600" b="1" spc="-10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75" dirty="0">
                <a:solidFill>
                  <a:srgbClr val="12134F"/>
                </a:solidFill>
                <a:latin typeface="Trebuchet MS"/>
                <a:cs typeface="Trebuchet MS"/>
              </a:rPr>
              <a:t>Pengawas</a:t>
            </a:r>
            <a:r>
              <a:rPr sz="16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40" dirty="0">
                <a:solidFill>
                  <a:srgbClr val="12134F"/>
                </a:solidFill>
                <a:latin typeface="Trebuchet MS"/>
                <a:cs typeface="Trebuchet MS"/>
              </a:rPr>
              <a:t>Persaingan</a:t>
            </a:r>
            <a:r>
              <a:rPr sz="16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70" dirty="0">
                <a:solidFill>
                  <a:srgbClr val="12134F"/>
                </a:solidFill>
                <a:latin typeface="Trebuchet MS"/>
                <a:cs typeface="Trebuchet MS"/>
              </a:rPr>
              <a:t>Usaha</a:t>
            </a:r>
            <a:r>
              <a:rPr sz="16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00" dirty="0">
                <a:solidFill>
                  <a:srgbClr val="12134F"/>
                </a:solidFill>
                <a:latin typeface="Trebuchet MS"/>
                <a:cs typeface="Trebuchet MS"/>
              </a:rPr>
              <a:t>(KPPU) </a:t>
            </a:r>
            <a:r>
              <a:rPr sz="1600" b="1" spc="175" dirty="0">
                <a:solidFill>
                  <a:srgbClr val="12134F"/>
                </a:solidFill>
                <a:latin typeface="Trebuchet MS"/>
                <a:cs typeface="Trebuchet MS"/>
              </a:rPr>
              <a:t>Badan</a:t>
            </a:r>
            <a:r>
              <a:rPr sz="1600" b="1" spc="-10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75" dirty="0">
                <a:solidFill>
                  <a:srgbClr val="12134F"/>
                </a:solidFill>
                <a:latin typeface="Trebuchet MS"/>
                <a:cs typeface="Trebuchet MS"/>
              </a:rPr>
              <a:t>Pengawas</a:t>
            </a:r>
            <a:r>
              <a:rPr sz="16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10" dirty="0">
                <a:solidFill>
                  <a:srgbClr val="12134F"/>
                </a:solidFill>
                <a:latin typeface="Trebuchet MS"/>
                <a:cs typeface="Trebuchet MS"/>
              </a:rPr>
              <a:t>Pemilihan</a:t>
            </a:r>
            <a:r>
              <a:rPr sz="16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204" dirty="0">
                <a:solidFill>
                  <a:srgbClr val="12134F"/>
                </a:solidFill>
                <a:latin typeface="Trebuchet MS"/>
                <a:cs typeface="Trebuchet MS"/>
              </a:rPr>
              <a:t>Umum</a:t>
            </a:r>
            <a:r>
              <a:rPr sz="16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50" dirty="0">
                <a:solidFill>
                  <a:srgbClr val="12134F"/>
                </a:solidFill>
                <a:latin typeface="Trebuchet MS"/>
                <a:cs typeface="Trebuchet MS"/>
              </a:rPr>
              <a:t>(Bawaslu) </a:t>
            </a:r>
            <a:r>
              <a:rPr sz="1600" b="1" spc="135" dirty="0">
                <a:solidFill>
                  <a:srgbClr val="12134F"/>
                </a:solidFill>
                <a:latin typeface="Trebuchet MS"/>
                <a:cs typeface="Trebuchet MS"/>
              </a:rPr>
              <a:t>Komisi</a:t>
            </a:r>
            <a:r>
              <a:rPr sz="1600" b="1" spc="-11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20" dirty="0">
                <a:solidFill>
                  <a:srgbClr val="12134F"/>
                </a:solidFill>
                <a:latin typeface="Trebuchet MS"/>
                <a:cs typeface="Trebuchet MS"/>
              </a:rPr>
              <a:t>Informasi</a:t>
            </a:r>
            <a:r>
              <a:rPr sz="1600" b="1" spc="-10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35" dirty="0">
                <a:solidFill>
                  <a:srgbClr val="12134F"/>
                </a:solidFill>
                <a:latin typeface="Trebuchet MS"/>
                <a:cs typeface="Trebuchet MS"/>
              </a:rPr>
              <a:t>Pusat</a:t>
            </a:r>
            <a:r>
              <a:rPr sz="1600" b="1" spc="-10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95" dirty="0">
                <a:solidFill>
                  <a:srgbClr val="12134F"/>
                </a:solidFill>
                <a:latin typeface="Trebuchet MS"/>
                <a:cs typeface="Trebuchet MS"/>
              </a:rPr>
              <a:t>(KIP)</a:t>
            </a:r>
            <a:endParaRPr sz="1600">
              <a:latin typeface="Trebuchet MS"/>
              <a:cs typeface="Trebuchet MS"/>
            </a:endParaRPr>
          </a:p>
          <a:p>
            <a:pPr marL="357505">
              <a:lnSpc>
                <a:spcPct val="100000"/>
              </a:lnSpc>
              <a:spcBef>
                <a:spcPts val="480"/>
              </a:spcBef>
            </a:pPr>
            <a:r>
              <a:rPr sz="1600" b="1" spc="145" dirty="0">
                <a:solidFill>
                  <a:srgbClr val="12134F"/>
                </a:solidFill>
                <a:latin typeface="Trebuchet MS"/>
                <a:cs typeface="Trebuchet MS"/>
              </a:rPr>
              <a:t>Dewan</a:t>
            </a:r>
            <a:r>
              <a:rPr sz="1600" b="1" spc="-9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40" dirty="0">
                <a:solidFill>
                  <a:srgbClr val="12134F"/>
                </a:solidFill>
                <a:latin typeface="Trebuchet MS"/>
                <a:cs typeface="Trebuchet MS"/>
              </a:rPr>
              <a:t>Kehormatan</a:t>
            </a:r>
            <a:r>
              <a:rPr sz="1600" b="1" spc="-9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45" dirty="0">
                <a:solidFill>
                  <a:srgbClr val="12134F"/>
                </a:solidFill>
                <a:latin typeface="Trebuchet MS"/>
                <a:cs typeface="Trebuchet MS"/>
              </a:rPr>
              <a:t>Penyelenggaraan</a:t>
            </a:r>
            <a:r>
              <a:rPr sz="1600" b="1" spc="-9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00" dirty="0">
                <a:solidFill>
                  <a:srgbClr val="12134F"/>
                </a:solidFill>
                <a:latin typeface="Trebuchet MS"/>
                <a:cs typeface="Trebuchet MS"/>
              </a:rPr>
              <a:t>Pemilu</a:t>
            </a:r>
            <a:r>
              <a:rPr sz="1600" b="1" spc="-9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600" b="1" spc="120" dirty="0">
                <a:solidFill>
                  <a:srgbClr val="12134F"/>
                </a:solidFill>
                <a:latin typeface="Trebuchet MS"/>
                <a:cs typeface="Trebuchet MS"/>
              </a:rPr>
              <a:t>(DKPP)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92954" y="4974369"/>
            <a:ext cx="22586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225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5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3536637" y="3007595"/>
            <a:ext cx="4399915" cy="1261745"/>
          </a:xfrm>
          <a:custGeom>
            <a:avLst/>
            <a:gdLst/>
            <a:ahLst/>
            <a:cxnLst/>
            <a:rect l="l" t="t" r="r" b="b"/>
            <a:pathLst>
              <a:path w="4399915" h="1261745">
                <a:moveTo>
                  <a:pt x="3629461" y="1261175"/>
                </a:moveTo>
                <a:lnTo>
                  <a:pt x="771525" y="1261175"/>
                </a:lnTo>
                <a:lnTo>
                  <a:pt x="718701" y="1259720"/>
                </a:lnTo>
                <a:lnTo>
                  <a:pt x="666833" y="1255418"/>
                </a:lnTo>
                <a:lnTo>
                  <a:pt x="616036" y="1248364"/>
                </a:lnTo>
                <a:lnTo>
                  <a:pt x="566423" y="1238650"/>
                </a:lnTo>
                <a:lnTo>
                  <a:pt x="518110" y="1226371"/>
                </a:lnTo>
                <a:lnTo>
                  <a:pt x="471213" y="1211620"/>
                </a:lnTo>
                <a:lnTo>
                  <a:pt x="425845" y="1194493"/>
                </a:lnTo>
                <a:lnTo>
                  <a:pt x="382122" y="1175081"/>
                </a:lnTo>
                <a:lnTo>
                  <a:pt x="340158" y="1153481"/>
                </a:lnTo>
                <a:lnTo>
                  <a:pt x="300069" y="1129784"/>
                </a:lnTo>
                <a:lnTo>
                  <a:pt x="261970" y="1104086"/>
                </a:lnTo>
                <a:lnTo>
                  <a:pt x="225974" y="1076480"/>
                </a:lnTo>
                <a:lnTo>
                  <a:pt x="192198" y="1047060"/>
                </a:lnTo>
                <a:lnTo>
                  <a:pt x="160757" y="1015921"/>
                </a:lnTo>
                <a:lnTo>
                  <a:pt x="131764" y="983155"/>
                </a:lnTo>
                <a:lnTo>
                  <a:pt x="105336" y="948857"/>
                </a:lnTo>
                <a:lnTo>
                  <a:pt x="81586" y="913121"/>
                </a:lnTo>
                <a:lnTo>
                  <a:pt x="60630" y="876041"/>
                </a:lnTo>
                <a:lnTo>
                  <a:pt x="42583" y="837710"/>
                </a:lnTo>
                <a:lnTo>
                  <a:pt x="27559" y="798223"/>
                </a:lnTo>
                <a:lnTo>
                  <a:pt x="15674" y="757673"/>
                </a:lnTo>
                <a:lnTo>
                  <a:pt x="7043" y="716154"/>
                </a:lnTo>
                <a:lnTo>
                  <a:pt x="1780" y="673761"/>
                </a:lnTo>
                <a:lnTo>
                  <a:pt x="0" y="630587"/>
                </a:lnTo>
                <a:lnTo>
                  <a:pt x="1780" y="587413"/>
                </a:lnTo>
                <a:lnTo>
                  <a:pt x="7043" y="545020"/>
                </a:lnTo>
                <a:lnTo>
                  <a:pt x="15674" y="503502"/>
                </a:lnTo>
                <a:lnTo>
                  <a:pt x="27559" y="462952"/>
                </a:lnTo>
                <a:lnTo>
                  <a:pt x="42583" y="423465"/>
                </a:lnTo>
                <a:lnTo>
                  <a:pt x="60630" y="385134"/>
                </a:lnTo>
                <a:lnTo>
                  <a:pt x="81586" y="348054"/>
                </a:lnTo>
                <a:lnTo>
                  <a:pt x="105336" y="312318"/>
                </a:lnTo>
                <a:lnTo>
                  <a:pt x="131764" y="278020"/>
                </a:lnTo>
                <a:lnTo>
                  <a:pt x="160757" y="245254"/>
                </a:lnTo>
                <a:lnTo>
                  <a:pt x="192198" y="214114"/>
                </a:lnTo>
                <a:lnTo>
                  <a:pt x="225974" y="184695"/>
                </a:lnTo>
                <a:lnTo>
                  <a:pt x="261970" y="157089"/>
                </a:lnTo>
                <a:lnTo>
                  <a:pt x="300069" y="131390"/>
                </a:lnTo>
                <a:lnTo>
                  <a:pt x="340158" y="107694"/>
                </a:lnTo>
                <a:lnTo>
                  <a:pt x="382122" y="86093"/>
                </a:lnTo>
                <a:lnTo>
                  <a:pt x="425845" y="66682"/>
                </a:lnTo>
                <a:lnTo>
                  <a:pt x="471213" y="49554"/>
                </a:lnTo>
                <a:lnTo>
                  <a:pt x="518110" y="34804"/>
                </a:lnTo>
                <a:lnTo>
                  <a:pt x="566423" y="22525"/>
                </a:lnTo>
                <a:lnTo>
                  <a:pt x="616036" y="12811"/>
                </a:lnTo>
                <a:lnTo>
                  <a:pt x="666833" y="5756"/>
                </a:lnTo>
                <a:lnTo>
                  <a:pt x="718701" y="1454"/>
                </a:lnTo>
                <a:lnTo>
                  <a:pt x="771525" y="0"/>
                </a:lnTo>
                <a:lnTo>
                  <a:pt x="3629461" y="0"/>
                </a:lnTo>
                <a:lnTo>
                  <a:pt x="3682284" y="1454"/>
                </a:lnTo>
                <a:lnTo>
                  <a:pt x="3734152" y="5756"/>
                </a:lnTo>
                <a:lnTo>
                  <a:pt x="3784950" y="12811"/>
                </a:lnTo>
                <a:lnTo>
                  <a:pt x="3834562" y="22525"/>
                </a:lnTo>
                <a:lnTo>
                  <a:pt x="3882875" y="34804"/>
                </a:lnTo>
                <a:lnTo>
                  <a:pt x="3929773" y="49554"/>
                </a:lnTo>
                <a:lnTo>
                  <a:pt x="3975141" y="66682"/>
                </a:lnTo>
                <a:lnTo>
                  <a:pt x="4018864" y="86093"/>
                </a:lnTo>
                <a:lnTo>
                  <a:pt x="4060827" y="107694"/>
                </a:lnTo>
                <a:lnTo>
                  <a:pt x="4100916" y="131390"/>
                </a:lnTo>
                <a:lnTo>
                  <a:pt x="4139016" y="157089"/>
                </a:lnTo>
                <a:lnTo>
                  <a:pt x="4175011" y="184695"/>
                </a:lnTo>
                <a:lnTo>
                  <a:pt x="4208787" y="214114"/>
                </a:lnTo>
                <a:lnTo>
                  <a:pt x="4240229" y="245254"/>
                </a:lnTo>
                <a:lnTo>
                  <a:pt x="4269221" y="278020"/>
                </a:lnTo>
                <a:lnTo>
                  <a:pt x="4295650" y="312318"/>
                </a:lnTo>
                <a:lnTo>
                  <a:pt x="4319399" y="348054"/>
                </a:lnTo>
                <a:lnTo>
                  <a:pt x="4340355" y="385134"/>
                </a:lnTo>
                <a:lnTo>
                  <a:pt x="4358402" y="423465"/>
                </a:lnTo>
                <a:lnTo>
                  <a:pt x="4373426" y="462952"/>
                </a:lnTo>
                <a:lnTo>
                  <a:pt x="4385311" y="503502"/>
                </a:lnTo>
                <a:lnTo>
                  <a:pt x="4393942" y="545020"/>
                </a:lnTo>
                <a:lnTo>
                  <a:pt x="4399206" y="587413"/>
                </a:lnTo>
                <a:lnTo>
                  <a:pt x="4399335" y="590541"/>
                </a:lnTo>
                <a:lnTo>
                  <a:pt x="4399335" y="670633"/>
                </a:lnTo>
                <a:lnTo>
                  <a:pt x="4393942" y="716154"/>
                </a:lnTo>
                <a:lnTo>
                  <a:pt x="4385311" y="757673"/>
                </a:lnTo>
                <a:lnTo>
                  <a:pt x="4373426" y="798223"/>
                </a:lnTo>
                <a:lnTo>
                  <a:pt x="4358402" y="837710"/>
                </a:lnTo>
                <a:lnTo>
                  <a:pt x="4340355" y="876041"/>
                </a:lnTo>
                <a:lnTo>
                  <a:pt x="4319399" y="913121"/>
                </a:lnTo>
                <a:lnTo>
                  <a:pt x="4295650" y="948857"/>
                </a:lnTo>
                <a:lnTo>
                  <a:pt x="4269221" y="983155"/>
                </a:lnTo>
                <a:lnTo>
                  <a:pt x="4240229" y="1015921"/>
                </a:lnTo>
                <a:lnTo>
                  <a:pt x="4208787" y="1047060"/>
                </a:lnTo>
                <a:lnTo>
                  <a:pt x="4175011" y="1076480"/>
                </a:lnTo>
                <a:lnTo>
                  <a:pt x="4139016" y="1104086"/>
                </a:lnTo>
                <a:lnTo>
                  <a:pt x="4100916" y="1129784"/>
                </a:lnTo>
                <a:lnTo>
                  <a:pt x="4060827" y="1153481"/>
                </a:lnTo>
                <a:lnTo>
                  <a:pt x="4018864" y="1175081"/>
                </a:lnTo>
                <a:lnTo>
                  <a:pt x="3975141" y="1194493"/>
                </a:lnTo>
                <a:lnTo>
                  <a:pt x="3929773" y="1211620"/>
                </a:lnTo>
                <a:lnTo>
                  <a:pt x="3882875" y="1226371"/>
                </a:lnTo>
                <a:lnTo>
                  <a:pt x="3834562" y="1238650"/>
                </a:lnTo>
                <a:lnTo>
                  <a:pt x="3784950" y="1248364"/>
                </a:lnTo>
                <a:lnTo>
                  <a:pt x="3734152" y="1255418"/>
                </a:lnTo>
                <a:lnTo>
                  <a:pt x="3682284" y="1259720"/>
                </a:lnTo>
                <a:lnTo>
                  <a:pt x="3629461" y="1261175"/>
                </a:lnTo>
                <a:close/>
              </a:path>
            </a:pathLst>
          </a:custGeom>
          <a:solidFill>
            <a:srgbClr val="1D2A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3936040" y="3061570"/>
            <a:ext cx="3602354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700"/>
              </a:lnSpc>
              <a:spcBef>
                <a:spcPts val="100"/>
              </a:spcBef>
            </a:pPr>
            <a:r>
              <a:rPr sz="1500" b="1" spc="60" dirty="0">
                <a:solidFill>
                  <a:srgbClr val="E8ECF4"/>
                </a:solidFill>
                <a:latin typeface="Trebuchet MS"/>
                <a:cs typeface="Trebuchet MS"/>
              </a:rPr>
              <a:t>Nilai</a:t>
            </a:r>
            <a:r>
              <a:rPr sz="1500" b="1" spc="-110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60" dirty="0">
                <a:solidFill>
                  <a:srgbClr val="E8ECF4"/>
                </a:solidFill>
                <a:latin typeface="Trebuchet MS"/>
                <a:cs typeface="Trebuchet MS"/>
              </a:rPr>
              <a:t>akan</a:t>
            </a:r>
            <a:r>
              <a:rPr sz="1500" b="1" spc="-110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25" dirty="0">
                <a:solidFill>
                  <a:srgbClr val="E8ECF4"/>
                </a:solidFill>
                <a:latin typeface="Trebuchet MS"/>
                <a:cs typeface="Trebuchet MS"/>
              </a:rPr>
              <a:t>diakumulasikan</a:t>
            </a:r>
            <a:r>
              <a:rPr sz="1500" b="1" spc="-110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40" dirty="0">
                <a:solidFill>
                  <a:srgbClr val="E8ECF4"/>
                </a:solidFill>
                <a:latin typeface="Trebuchet MS"/>
                <a:cs typeface="Trebuchet MS"/>
              </a:rPr>
              <a:t>dengan </a:t>
            </a:r>
            <a:r>
              <a:rPr sz="1500" b="1" spc="90" dirty="0">
                <a:solidFill>
                  <a:srgbClr val="E8ECF4"/>
                </a:solidFill>
                <a:latin typeface="Trebuchet MS"/>
                <a:cs typeface="Trebuchet MS"/>
              </a:rPr>
              <a:t>subindikator </a:t>
            </a:r>
            <a:r>
              <a:rPr sz="1500" b="1" spc="85" dirty="0">
                <a:solidFill>
                  <a:srgbClr val="E8ECF4"/>
                </a:solidFill>
                <a:latin typeface="Trebuchet MS"/>
                <a:cs typeface="Trebuchet MS"/>
              </a:rPr>
              <a:t>Peraturan</a:t>
            </a:r>
            <a:r>
              <a:rPr sz="1500" b="1" spc="-125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25" dirty="0">
                <a:solidFill>
                  <a:srgbClr val="E8ECF4"/>
                </a:solidFill>
                <a:latin typeface="Trebuchet MS"/>
                <a:cs typeface="Trebuchet MS"/>
              </a:rPr>
              <a:t>Perundang-</a:t>
            </a:r>
            <a:r>
              <a:rPr sz="1500" b="1" spc="150" dirty="0">
                <a:solidFill>
                  <a:srgbClr val="E8ECF4"/>
                </a:solidFill>
                <a:latin typeface="Trebuchet MS"/>
                <a:cs typeface="Trebuchet MS"/>
              </a:rPr>
              <a:t>Undangan</a:t>
            </a:r>
            <a:r>
              <a:rPr sz="1500" b="1" spc="-120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80" dirty="0">
                <a:solidFill>
                  <a:srgbClr val="E8ECF4"/>
                </a:solidFill>
                <a:latin typeface="Trebuchet MS"/>
                <a:cs typeface="Trebuchet MS"/>
              </a:rPr>
              <a:t>yang</a:t>
            </a:r>
            <a:r>
              <a:rPr sz="1500" b="1" spc="-114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95" dirty="0">
                <a:solidFill>
                  <a:srgbClr val="E8ECF4"/>
                </a:solidFill>
                <a:latin typeface="Trebuchet MS"/>
                <a:cs typeface="Trebuchet MS"/>
              </a:rPr>
              <a:t>ditetapkan</a:t>
            </a:r>
            <a:r>
              <a:rPr sz="1500" b="1" spc="-114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65" dirty="0">
                <a:solidFill>
                  <a:srgbClr val="E8ECF4"/>
                </a:solidFill>
                <a:latin typeface="Trebuchet MS"/>
                <a:cs typeface="Trebuchet MS"/>
              </a:rPr>
              <a:t>di</a:t>
            </a:r>
            <a:r>
              <a:rPr sz="1500" b="1" spc="-114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00" dirty="0">
                <a:solidFill>
                  <a:srgbClr val="E8ECF4"/>
                </a:solidFill>
                <a:latin typeface="Trebuchet MS"/>
                <a:cs typeface="Trebuchet MS"/>
              </a:rPr>
              <a:t>tahun pelaporan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147152" y="211765"/>
            <a:ext cx="9133205" cy="1790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Indikator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-75" dirty="0">
                <a:solidFill>
                  <a:srgbClr val="FF3131"/>
                </a:solidFill>
                <a:latin typeface="Trebuchet MS"/>
                <a:cs typeface="Trebuchet MS"/>
              </a:rPr>
              <a:t>I.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80" dirty="0">
                <a:solidFill>
                  <a:srgbClr val="FF3131"/>
                </a:solidFill>
                <a:latin typeface="Trebuchet MS"/>
                <a:cs typeface="Trebuchet MS"/>
              </a:rPr>
              <a:t>Tersedianya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35" dirty="0">
                <a:solidFill>
                  <a:srgbClr val="FF3131"/>
                </a:solidFill>
                <a:latin typeface="Trebuchet MS"/>
                <a:cs typeface="Trebuchet MS"/>
              </a:rPr>
              <a:t>Dokumen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50" dirty="0">
                <a:solidFill>
                  <a:srgbClr val="FF3131"/>
                </a:solidFill>
                <a:latin typeface="Trebuchet MS"/>
                <a:cs typeface="Trebuchet MS"/>
              </a:rPr>
              <a:t>Hukum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300" dirty="0">
                <a:solidFill>
                  <a:srgbClr val="FF3131"/>
                </a:solidFill>
                <a:latin typeface="Trebuchet MS"/>
                <a:cs typeface="Trebuchet MS"/>
              </a:rPr>
              <a:t>yang </a:t>
            </a:r>
            <a:r>
              <a:rPr sz="2500" b="1" spc="195" dirty="0">
                <a:solidFill>
                  <a:srgbClr val="FF3131"/>
                </a:solidFill>
                <a:latin typeface="Trebuchet MS"/>
                <a:cs typeface="Trebuchet MS"/>
              </a:rPr>
              <a:t>dihasilkan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35" dirty="0">
                <a:solidFill>
                  <a:srgbClr val="FF3131"/>
                </a:solidFill>
                <a:latin typeface="Trebuchet MS"/>
                <a:cs typeface="Trebuchet MS"/>
              </a:rPr>
              <a:t>secara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40" dirty="0">
                <a:solidFill>
                  <a:srgbClr val="FF3131"/>
                </a:solidFill>
                <a:latin typeface="Trebuchet MS"/>
                <a:cs typeface="Trebuchet MS"/>
              </a:rPr>
              <a:t>lengkap(Jumlah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20" dirty="0">
                <a:solidFill>
                  <a:srgbClr val="FF3131"/>
                </a:solidFill>
                <a:latin typeface="Trebuchet MS"/>
                <a:cs typeface="Trebuchet MS"/>
              </a:rPr>
              <a:t>Nilai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25" dirty="0">
                <a:solidFill>
                  <a:srgbClr val="FF3131"/>
                </a:solidFill>
                <a:latin typeface="Trebuchet MS"/>
                <a:cs typeface="Trebuchet MS"/>
              </a:rPr>
              <a:t>Maksimal: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35)</a:t>
            </a:r>
            <a:endParaRPr sz="2500">
              <a:latin typeface="Trebuchet MS"/>
              <a:cs typeface="Trebuchet MS"/>
            </a:endParaRPr>
          </a:p>
          <a:p>
            <a:pPr marL="149225">
              <a:lnSpc>
                <a:spcPct val="100000"/>
              </a:lnSpc>
              <a:spcBef>
                <a:spcPts val="2575"/>
              </a:spcBef>
            </a:pPr>
            <a:r>
              <a:rPr sz="5700" b="1" spc="525" baseline="-5116" dirty="0">
                <a:solidFill>
                  <a:srgbClr val="FF3131"/>
                </a:solidFill>
                <a:latin typeface="Trebuchet MS"/>
                <a:cs typeface="Trebuchet MS"/>
              </a:rPr>
              <a:t>b</a:t>
            </a:r>
            <a:r>
              <a:rPr sz="5700" b="1" spc="780" baseline="-5116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400" b="1" spc="140" dirty="0">
                <a:solidFill>
                  <a:srgbClr val="00003B"/>
                </a:solidFill>
                <a:latin typeface="Trebuchet MS"/>
                <a:cs typeface="Trebuchet MS"/>
              </a:rPr>
              <a:t>Indikator</a:t>
            </a:r>
            <a:r>
              <a:rPr sz="2400" b="1" spc="-16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400" b="1" spc="229" dirty="0">
                <a:solidFill>
                  <a:srgbClr val="00003B"/>
                </a:solidFill>
                <a:latin typeface="Trebuchet MS"/>
                <a:cs typeface="Trebuchet MS"/>
              </a:rPr>
              <a:t>Khusus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5322398" y="7122052"/>
            <a:ext cx="2733040" cy="5854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 indent="45720">
              <a:lnSpc>
                <a:spcPct val="104200"/>
              </a:lnSpc>
              <a:spcBef>
                <a:spcPts val="10"/>
              </a:spcBef>
            </a:pPr>
            <a:r>
              <a:rPr sz="1800" dirty="0">
                <a:latin typeface="Lucida Sans Unicode"/>
                <a:cs typeface="Lucida Sans Unicode"/>
              </a:rPr>
              <a:t>pdf</a:t>
            </a:r>
            <a:r>
              <a:rPr sz="1800" spc="-45" dirty="0">
                <a:latin typeface="Lucida Sans Unicode"/>
                <a:cs typeface="Lucida Sans Unicode"/>
              </a:rPr>
              <a:t> </a:t>
            </a:r>
            <a:r>
              <a:rPr sz="1800" spc="50" dirty="0">
                <a:latin typeface="Lucida Sans Unicode"/>
                <a:cs typeface="Lucida Sans Unicode"/>
              </a:rPr>
              <a:t>daftar</a:t>
            </a:r>
            <a:r>
              <a:rPr sz="1800" spc="-45" dirty="0">
                <a:latin typeface="Lucida Sans Unicode"/>
                <a:cs typeface="Lucida Sans Unicode"/>
              </a:rPr>
              <a:t> </a:t>
            </a:r>
            <a:r>
              <a:rPr sz="1800" spc="-10" dirty="0">
                <a:latin typeface="Lucida Sans Unicode"/>
                <a:cs typeface="Lucida Sans Unicode"/>
              </a:rPr>
              <a:t>inventarisasi </a:t>
            </a:r>
            <a:r>
              <a:rPr sz="1800" spc="50" dirty="0">
                <a:latin typeface="Lucida Sans Unicode"/>
                <a:cs typeface="Lucida Sans Unicode"/>
              </a:rPr>
              <a:t>putusan</a:t>
            </a:r>
            <a:r>
              <a:rPr sz="1800" spc="-5" dirty="0">
                <a:latin typeface="Lucida Sans Unicode"/>
                <a:cs typeface="Lucida Sans Unicode"/>
              </a:rPr>
              <a:t> </a:t>
            </a:r>
            <a:r>
              <a:rPr sz="1800" dirty="0">
                <a:latin typeface="Lucida Sans Unicode"/>
                <a:cs typeface="Lucida Sans Unicode"/>
              </a:rPr>
              <a:t>disertai </a:t>
            </a:r>
            <a:r>
              <a:rPr sz="1800" spc="60" dirty="0">
                <a:latin typeface="Lucida Sans Unicode"/>
                <a:cs typeface="Lucida Sans Unicode"/>
              </a:rPr>
              <a:t>tautan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861625"/>
            <a:ext cx="5629275" cy="5425440"/>
            <a:chOff x="0" y="4861625"/>
            <a:chExt cx="5629275" cy="5425440"/>
          </a:xfrm>
        </p:grpSpPr>
        <p:sp>
          <p:nvSpPr>
            <p:cNvPr id="3" name="object 3"/>
            <p:cNvSpPr/>
            <p:nvPr/>
          </p:nvSpPr>
          <p:spPr>
            <a:xfrm>
              <a:off x="0" y="5674830"/>
              <a:ext cx="3959225" cy="4612640"/>
            </a:xfrm>
            <a:custGeom>
              <a:avLst/>
              <a:gdLst/>
              <a:ahLst/>
              <a:cxnLst/>
              <a:rect l="l" t="t" r="r" b="b"/>
              <a:pathLst>
                <a:path w="3959225" h="4612640">
                  <a:moveTo>
                    <a:pt x="3959056" y="4612169"/>
                  </a:moveTo>
                  <a:lnTo>
                    <a:pt x="0" y="4612169"/>
                  </a:lnTo>
                  <a:lnTo>
                    <a:pt x="0" y="380999"/>
                  </a:lnTo>
                  <a:lnTo>
                    <a:pt x="2968" y="333208"/>
                  </a:lnTo>
                  <a:lnTo>
                    <a:pt x="11636" y="287187"/>
                  </a:lnTo>
                  <a:lnTo>
                    <a:pt x="25645" y="243296"/>
                  </a:lnTo>
                  <a:lnTo>
                    <a:pt x="44640" y="201889"/>
                  </a:lnTo>
                  <a:lnTo>
                    <a:pt x="68262" y="163326"/>
                  </a:lnTo>
                  <a:lnTo>
                    <a:pt x="96155" y="127962"/>
                  </a:lnTo>
                  <a:lnTo>
                    <a:pt x="127962" y="96155"/>
                  </a:lnTo>
                  <a:lnTo>
                    <a:pt x="163326" y="68262"/>
                  </a:lnTo>
                  <a:lnTo>
                    <a:pt x="201889" y="44640"/>
                  </a:lnTo>
                  <a:lnTo>
                    <a:pt x="243296" y="25645"/>
                  </a:lnTo>
                  <a:lnTo>
                    <a:pt x="287187" y="11636"/>
                  </a:lnTo>
                  <a:lnTo>
                    <a:pt x="333208" y="2968"/>
                  </a:lnTo>
                  <a:lnTo>
                    <a:pt x="380999" y="0"/>
                  </a:lnTo>
                  <a:lnTo>
                    <a:pt x="3578056" y="0"/>
                  </a:lnTo>
                  <a:lnTo>
                    <a:pt x="3625848" y="2968"/>
                  </a:lnTo>
                  <a:lnTo>
                    <a:pt x="3671868" y="11636"/>
                  </a:lnTo>
                  <a:lnTo>
                    <a:pt x="3715760" y="25645"/>
                  </a:lnTo>
                  <a:lnTo>
                    <a:pt x="3757166" y="44640"/>
                  </a:lnTo>
                  <a:lnTo>
                    <a:pt x="3795729" y="68262"/>
                  </a:lnTo>
                  <a:lnTo>
                    <a:pt x="3831093" y="96155"/>
                  </a:lnTo>
                  <a:lnTo>
                    <a:pt x="3862900" y="127962"/>
                  </a:lnTo>
                  <a:lnTo>
                    <a:pt x="3890793" y="163326"/>
                  </a:lnTo>
                  <a:lnTo>
                    <a:pt x="3914416" y="201889"/>
                  </a:lnTo>
                  <a:lnTo>
                    <a:pt x="3933410" y="243296"/>
                  </a:lnTo>
                  <a:lnTo>
                    <a:pt x="3947420" y="287187"/>
                  </a:lnTo>
                  <a:lnTo>
                    <a:pt x="3956087" y="333208"/>
                  </a:lnTo>
                  <a:lnTo>
                    <a:pt x="3959056" y="380999"/>
                  </a:lnTo>
                  <a:lnTo>
                    <a:pt x="3959056" y="4612169"/>
                  </a:lnTo>
                  <a:close/>
                </a:path>
              </a:pathLst>
            </a:custGeom>
            <a:solidFill>
              <a:srgbClr val="030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699" y="9312857"/>
              <a:ext cx="4600574" cy="7429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699" y="4861625"/>
              <a:ext cx="4599120" cy="4760807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5943310" y="1409635"/>
            <a:ext cx="12197080" cy="2865120"/>
          </a:xfrm>
          <a:custGeom>
            <a:avLst/>
            <a:gdLst/>
            <a:ahLst/>
            <a:cxnLst/>
            <a:rect l="l" t="t" r="r" b="b"/>
            <a:pathLst>
              <a:path w="12197080" h="2865120">
                <a:moveTo>
                  <a:pt x="11816727" y="2864599"/>
                </a:moveTo>
                <a:lnTo>
                  <a:pt x="381000" y="2864599"/>
                </a:lnTo>
                <a:lnTo>
                  <a:pt x="333208" y="2861630"/>
                </a:lnTo>
                <a:lnTo>
                  <a:pt x="287188" y="2852963"/>
                </a:lnTo>
                <a:lnTo>
                  <a:pt x="243296" y="2838953"/>
                </a:lnTo>
                <a:lnTo>
                  <a:pt x="201890" y="2819959"/>
                </a:lnTo>
                <a:lnTo>
                  <a:pt x="163326" y="2796336"/>
                </a:lnTo>
                <a:lnTo>
                  <a:pt x="127962" y="2768443"/>
                </a:lnTo>
                <a:lnTo>
                  <a:pt x="96155" y="2736636"/>
                </a:lnTo>
                <a:lnTo>
                  <a:pt x="68262" y="2701272"/>
                </a:lnTo>
                <a:lnTo>
                  <a:pt x="44640" y="2662709"/>
                </a:lnTo>
                <a:lnTo>
                  <a:pt x="25645" y="2621303"/>
                </a:lnTo>
                <a:lnTo>
                  <a:pt x="11636" y="2577411"/>
                </a:lnTo>
                <a:lnTo>
                  <a:pt x="2968" y="2531391"/>
                </a:lnTo>
                <a:lnTo>
                  <a:pt x="0" y="2483599"/>
                </a:lnTo>
                <a:lnTo>
                  <a:pt x="0" y="381000"/>
                </a:ln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90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90" y="44640"/>
                </a:lnTo>
                <a:lnTo>
                  <a:pt x="243296" y="25645"/>
                </a:lnTo>
                <a:lnTo>
                  <a:pt x="287188" y="11636"/>
                </a:lnTo>
                <a:lnTo>
                  <a:pt x="333208" y="2968"/>
                </a:lnTo>
                <a:lnTo>
                  <a:pt x="381000" y="0"/>
                </a:lnTo>
                <a:lnTo>
                  <a:pt x="11816727" y="0"/>
                </a:lnTo>
                <a:lnTo>
                  <a:pt x="11864519" y="2968"/>
                </a:lnTo>
                <a:lnTo>
                  <a:pt x="11910539" y="11636"/>
                </a:lnTo>
                <a:lnTo>
                  <a:pt x="11954430" y="25645"/>
                </a:lnTo>
                <a:lnTo>
                  <a:pt x="11995836" y="44640"/>
                </a:lnTo>
                <a:lnTo>
                  <a:pt x="12034399" y="68262"/>
                </a:lnTo>
                <a:lnTo>
                  <a:pt x="12069763" y="96155"/>
                </a:lnTo>
                <a:lnTo>
                  <a:pt x="12101570" y="127962"/>
                </a:lnTo>
                <a:lnTo>
                  <a:pt x="12129463" y="163326"/>
                </a:lnTo>
                <a:lnTo>
                  <a:pt x="12153086" y="201890"/>
                </a:lnTo>
                <a:lnTo>
                  <a:pt x="12172080" y="243296"/>
                </a:lnTo>
                <a:lnTo>
                  <a:pt x="12186090" y="287187"/>
                </a:lnTo>
                <a:lnTo>
                  <a:pt x="12194757" y="333208"/>
                </a:lnTo>
                <a:lnTo>
                  <a:pt x="12196927" y="368142"/>
                </a:lnTo>
                <a:lnTo>
                  <a:pt x="12196927" y="2496457"/>
                </a:lnTo>
                <a:lnTo>
                  <a:pt x="12186090" y="2577411"/>
                </a:lnTo>
                <a:lnTo>
                  <a:pt x="12172080" y="2621303"/>
                </a:lnTo>
                <a:lnTo>
                  <a:pt x="12153086" y="2662709"/>
                </a:lnTo>
                <a:lnTo>
                  <a:pt x="12129463" y="2701272"/>
                </a:lnTo>
                <a:lnTo>
                  <a:pt x="12101570" y="2736636"/>
                </a:lnTo>
                <a:lnTo>
                  <a:pt x="12069763" y="2768443"/>
                </a:lnTo>
                <a:lnTo>
                  <a:pt x="12034399" y="2796336"/>
                </a:lnTo>
                <a:lnTo>
                  <a:pt x="11995836" y="2819959"/>
                </a:lnTo>
                <a:lnTo>
                  <a:pt x="11954430" y="2838953"/>
                </a:lnTo>
                <a:lnTo>
                  <a:pt x="11910539" y="2852963"/>
                </a:lnTo>
                <a:lnTo>
                  <a:pt x="11864519" y="2861630"/>
                </a:lnTo>
                <a:lnTo>
                  <a:pt x="11816727" y="2864599"/>
                </a:lnTo>
                <a:close/>
              </a:path>
            </a:pathLst>
          </a:custGeom>
          <a:solidFill>
            <a:srgbClr val="F1F1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618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5"/>
                </a:moveTo>
                <a:lnTo>
                  <a:pt x="15193" y="47800"/>
                </a:lnTo>
                <a:lnTo>
                  <a:pt x="7286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7067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1"/>
                </a:lnTo>
                <a:lnTo>
                  <a:pt x="42469" y="42469"/>
                </a:lnTo>
                <a:lnTo>
                  <a:pt x="34561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7945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5"/>
                </a:moveTo>
                <a:lnTo>
                  <a:pt x="15192" y="47800"/>
                </a:lnTo>
                <a:lnTo>
                  <a:pt x="7285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6" y="42469"/>
                </a:lnTo>
                <a:lnTo>
                  <a:pt x="34558" y="47800"/>
                </a:lnTo>
                <a:lnTo>
                  <a:pt x="24875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7883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618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6" y="7286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7067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6"/>
                </a:lnTo>
                <a:lnTo>
                  <a:pt x="47800" y="15193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7945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5" y="7286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7883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618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7067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7945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7883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618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5">
                <a:moveTo>
                  <a:pt x="24877" y="49753"/>
                </a:moveTo>
                <a:lnTo>
                  <a:pt x="15193" y="47798"/>
                </a:lnTo>
                <a:lnTo>
                  <a:pt x="7286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6" y="7285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37067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5"/>
                </a:lnTo>
                <a:lnTo>
                  <a:pt x="47800" y="15192"/>
                </a:lnTo>
                <a:lnTo>
                  <a:pt x="49755" y="24875"/>
                </a:lnTo>
                <a:lnTo>
                  <a:pt x="47800" y="34558"/>
                </a:lnTo>
                <a:lnTo>
                  <a:pt x="42469" y="42466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07945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5" y="49753"/>
                </a:moveTo>
                <a:lnTo>
                  <a:pt x="15192" y="47798"/>
                </a:lnTo>
                <a:lnTo>
                  <a:pt x="7285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5" y="7285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6" y="42466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7883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410388"/>
            <a:ext cx="5248910" cy="741045"/>
          </a:xfrm>
          <a:custGeom>
            <a:avLst/>
            <a:gdLst/>
            <a:ahLst/>
            <a:cxnLst/>
            <a:rect l="l" t="t" r="r" b="b"/>
            <a:pathLst>
              <a:path w="5248910" h="741044">
                <a:moveTo>
                  <a:pt x="0" y="0"/>
                </a:moveTo>
                <a:lnTo>
                  <a:pt x="5138949" y="0"/>
                </a:lnTo>
                <a:lnTo>
                  <a:pt x="5164914" y="3099"/>
                </a:lnTo>
                <a:lnTo>
                  <a:pt x="5210548" y="26409"/>
                </a:lnTo>
                <a:lnTo>
                  <a:pt x="5240986" y="68482"/>
                </a:lnTo>
                <a:lnTo>
                  <a:pt x="5248849" y="119118"/>
                </a:lnTo>
                <a:lnTo>
                  <a:pt x="5243670" y="144749"/>
                </a:lnTo>
                <a:lnTo>
                  <a:pt x="5095093" y="595809"/>
                </a:lnTo>
                <a:lnTo>
                  <a:pt x="5076708" y="636525"/>
                </a:lnTo>
                <a:lnTo>
                  <a:pt x="5050785" y="671728"/>
                </a:lnTo>
                <a:lnTo>
                  <a:pt x="5018488" y="700577"/>
                </a:lnTo>
                <a:lnTo>
                  <a:pt x="4980984" y="722227"/>
                </a:lnTo>
                <a:lnTo>
                  <a:pt x="4939437" y="735835"/>
                </a:lnTo>
                <a:lnTo>
                  <a:pt x="4895013" y="740558"/>
                </a:lnTo>
                <a:lnTo>
                  <a:pt x="0" y="740558"/>
                </a:lnTo>
                <a:lnTo>
                  <a:pt x="0" y="0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5050164" y="8654936"/>
            <a:ext cx="1152525" cy="1102360"/>
            <a:chOff x="5050164" y="8654936"/>
            <a:chExt cx="1152525" cy="1102360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50164" y="8654936"/>
              <a:ext cx="1152346" cy="110206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077286" y="8681721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sp>
        <p:nvSpPr>
          <p:cNvPr id="30" name="object 30"/>
          <p:cNvSpPr/>
          <p:nvPr/>
        </p:nvSpPr>
        <p:spPr>
          <a:xfrm>
            <a:off x="6145967" y="2211507"/>
            <a:ext cx="705485" cy="716280"/>
          </a:xfrm>
          <a:custGeom>
            <a:avLst/>
            <a:gdLst/>
            <a:ahLst/>
            <a:cxnLst/>
            <a:rect l="l" t="t" r="r" b="b"/>
            <a:pathLst>
              <a:path w="705484" h="716280">
                <a:moveTo>
                  <a:pt x="352649" y="716151"/>
                </a:moveTo>
                <a:lnTo>
                  <a:pt x="304797" y="712882"/>
                </a:lnTo>
                <a:lnTo>
                  <a:pt x="258901" y="703360"/>
                </a:lnTo>
                <a:lnTo>
                  <a:pt x="215382" y="688012"/>
                </a:lnTo>
                <a:lnTo>
                  <a:pt x="174660" y="667263"/>
                </a:lnTo>
                <a:lnTo>
                  <a:pt x="137156" y="641541"/>
                </a:lnTo>
                <a:lnTo>
                  <a:pt x="103288" y="611273"/>
                </a:lnTo>
                <a:lnTo>
                  <a:pt x="73479" y="576885"/>
                </a:lnTo>
                <a:lnTo>
                  <a:pt x="48147" y="538803"/>
                </a:lnTo>
                <a:lnTo>
                  <a:pt x="27712" y="497454"/>
                </a:lnTo>
                <a:lnTo>
                  <a:pt x="12596" y="453266"/>
                </a:lnTo>
                <a:lnTo>
                  <a:pt x="3219" y="406664"/>
                </a:lnTo>
                <a:lnTo>
                  <a:pt x="0" y="358075"/>
                </a:lnTo>
                <a:lnTo>
                  <a:pt x="3219" y="309486"/>
                </a:lnTo>
                <a:lnTo>
                  <a:pt x="12596" y="262884"/>
                </a:lnTo>
                <a:lnTo>
                  <a:pt x="27712" y="218696"/>
                </a:lnTo>
                <a:lnTo>
                  <a:pt x="48147" y="177348"/>
                </a:lnTo>
                <a:lnTo>
                  <a:pt x="73479" y="139266"/>
                </a:lnTo>
                <a:lnTo>
                  <a:pt x="103288" y="104877"/>
                </a:lnTo>
                <a:lnTo>
                  <a:pt x="137156" y="74609"/>
                </a:lnTo>
                <a:lnTo>
                  <a:pt x="174660" y="48887"/>
                </a:lnTo>
                <a:lnTo>
                  <a:pt x="215382" y="28139"/>
                </a:lnTo>
                <a:lnTo>
                  <a:pt x="258901" y="12790"/>
                </a:lnTo>
                <a:lnTo>
                  <a:pt x="304797" y="3268"/>
                </a:lnTo>
                <a:lnTo>
                  <a:pt x="352649" y="0"/>
                </a:lnTo>
                <a:lnTo>
                  <a:pt x="400502" y="3268"/>
                </a:lnTo>
                <a:lnTo>
                  <a:pt x="446398" y="12790"/>
                </a:lnTo>
                <a:lnTo>
                  <a:pt x="489917" y="28139"/>
                </a:lnTo>
                <a:lnTo>
                  <a:pt x="530639" y="48887"/>
                </a:lnTo>
                <a:lnTo>
                  <a:pt x="568143" y="74609"/>
                </a:lnTo>
                <a:lnTo>
                  <a:pt x="602011" y="104877"/>
                </a:lnTo>
                <a:lnTo>
                  <a:pt x="631820" y="139266"/>
                </a:lnTo>
                <a:lnTo>
                  <a:pt x="657152" y="177348"/>
                </a:lnTo>
                <a:lnTo>
                  <a:pt x="677586" y="218696"/>
                </a:lnTo>
                <a:lnTo>
                  <a:pt x="692702" y="262884"/>
                </a:lnTo>
                <a:lnTo>
                  <a:pt x="702080" y="309486"/>
                </a:lnTo>
                <a:lnTo>
                  <a:pt x="705299" y="358075"/>
                </a:lnTo>
                <a:lnTo>
                  <a:pt x="702080" y="406664"/>
                </a:lnTo>
                <a:lnTo>
                  <a:pt x="692702" y="453266"/>
                </a:lnTo>
                <a:lnTo>
                  <a:pt x="677586" y="497454"/>
                </a:lnTo>
                <a:lnTo>
                  <a:pt x="657152" y="538803"/>
                </a:lnTo>
                <a:lnTo>
                  <a:pt x="631820" y="576885"/>
                </a:lnTo>
                <a:lnTo>
                  <a:pt x="602011" y="611273"/>
                </a:lnTo>
                <a:lnTo>
                  <a:pt x="568143" y="641541"/>
                </a:lnTo>
                <a:lnTo>
                  <a:pt x="530639" y="667263"/>
                </a:lnTo>
                <a:lnTo>
                  <a:pt x="489917" y="688012"/>
                </a:lnTo>
                <a:lnTo>
                  <a:pt x="446398" y="703360"/>
                </a:lnTo>
                <a:lnTo>
                  <a:pt x="400502" y="712882"/>
                </a:lnTo>
                <a:lnTo>
                  <a:pt x="352649" y="716151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45967" y="5574787"/>
            <a:ext cx="8686799" cy="3600449"/>
          </a:xfrm>
          <a:prstGeom prst="rect">
            <a:avLst/>
          </a:prstGeom>
        </p:spPr>
      </p:pic>
      <p:sp>
        <p:nvSpPr>
          <p:cNvPr id="32" name="object 32" descr="$PPTXTitle"/>
          <p:cNvSpPr txBox="1">
            <a:spLocks noGrp="1"/>
          </p:cNvSpPr>
          <p:nvPr>
            <p:ph type="title"/>
          </p:nvPr>
        </p:nvSpPr>
        <p:spPr>
          <a:xfrm>
            <a:off x="801685" y="291593"/>
            <a:ext cx="4909820" cy="430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509"/>
              </a:lnSpc>
              <a:spcBef>
                <a:spcPts val="100"/>
              </a:spcBef>
            </a:pPr>
            <a:r>
              <a:rPr spc="105" dirty="0"/>
              <a:t>VARIABEL</a:t>
            </a:r>
            <a:r>
              <a:rPr spc="-320" dirty="0"/>
              <a:t> </a:t>
            </a:r>
            <a:r>
              <a:rPr spc="-335" dirty="0"/>
              <a:t>I:</a:t>
            </a:r>
          </a:p>
          <a:p>
            <a:pPr marL="12700" marR="5080">
              <a:lnSpc>
                <a:spcPts val="4500"/>
              </a:lnSpc>
              <a:spcBef>
                <a:spcPts val="290"/>
              </a:spcBef>
            </a:pPr>
            <a:r>
              <a:rPr sz="4100" spc="60" dirty="0"/>
              <a:t>PENGELOLAAN </a:t>
            </a:r>
            <a:r>
              <a:rPr sz="4100" spc="215" dirty="0"/>
              <a:t>DOKUMEN</a:t>
            </a:r>
            <a:r>
              <a:rPr sz="4100" spc="-235" dirty="0"/>
              <a:t> </a:t>
            </a:r>
            <a:r>
              <a:rPr sz="4100" spc="260" dirty="0"/>
              <a:t>DAN </a:t>
            </a:r>
            <a:r>
              <a:rPr sz="4100" spc="195" dirty="0"/>
              <a:t>INFORMASI</a:t>
            </a:r>
            <a:r>
              <a:rPr sz="4100" spc="-254" dirty="0"/>
              <a:t> </a:t>
            </a:r>
            <a:r>
              <a:rPr sz="4100" spc="175" dirty="0"/>
              <a:t>HUKUM </a:t>
            </a:r>
            <a:r>
              <a:rPr sz="4100" spc="254" dirty="0"/>
              <a:t>YANG</a:t>
            </a:r>
            <a:r>
              <a:rPr sz="4100" spc="-250" dirty="0"/>
              <a:t> </a:t>
            </a:r>
            <a:r>
              <a:rPr sz="4100" spc="80" dirty="0"/>
              <a:t>LENGKAP </a:t>
            </a:r>
            <a:r>
              <a:rPr sz="4100" spc="285" dirty="0"/>
              <a:t>DAN</a:t>
            </a:r>
            <a:r>
              <a:rPr sz="4100" spc="-250" dirty="0"/>
              <a:t> </a:t>
            </a:r>
            <a:r>
              <a:rPr sz="4100" spc="120" dirty="0"/>
              <a:t>AKURAT </a:t>
            </a:r>
            <a:r>
              <a:rPr sz="4100" dirty="0"/>
              <a:t>(NILAI:</a:t>
            </a:r>
            <a:r>
              <a:rPr sz="4100" spc="-45" dirty="0"/>
              <a:t> </a:t>
            </a:r>
            <a:r>
              <a:rPr sz="4100" spc="280" dirty="0"/>
              <a:t>58)</a:t>
            </a:r>
            <a:endParaRPr sz="4100"/>
          </a:p>
        </p:txBody>
      </p:sp>
      <p:sp>
        <p:nvSpPr>
          <p:cNvPr id="33" name="object 33"/>
          <p:cNvSpPr txBox="1"/>
          <p:nvPr/>
        </p:nvSpPr>
        <p:spPr>
          <a:xfrm>
            <a:off x="6337841" y="2222278"/>
            <a:ext cx="30289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-50" dirty="0">
                <a:solidFill>
                  <a:srgbClr val="1B1B73"/>
                </a:solidFill>
                <a:latin typeface="Trebuchet MS"/>
                <a:cs typeface="Trebuchet MS"/>
              </a:rPr>
              <a:t>2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45695" y="2168304"/>
            <a:ext cx="6290310" cy="1599565"/>
          </a:xfrm>
          <a:prstGeom prst="rect">
            <a:avLst/>
          </a:prstGeom>
        </p:spPr>
        <p:txBody>
          <a:bodyPr vert="horz" wrap="square" lIns="0" tIns="170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2100" b="1" spc="135" dirty="0">
                <a:solidFill>
                  <a:srgbClr val="12134F"/>
                </a:solidFill>
                <a:latin typeface="Trebuchet MS"/>
                <a:cs typeface="Trebuchet MS"/>
              </a:rPr>
              <a:t>Peraturan</a:t>
            </a:r>
            <a:r>
              <a:rPr sz="2100" b="1" spc="-12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2100" b="1" spc="85" dirty="0">
                <a:solidFill>
                  <a:srgbClr val="12134F"/>
                </a:solidFill>
                <a:latin typeface="Trebuchet MS"/>
                <a:cs typeface="Trebuchet MS"/>
              </a:rPr>
              <a:t>Rektor</a:t>
            </a:r>
            <a:r>
              <a:rPr sz="2100" b="1" spc="-12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2100" b="1" spc="210" dirty="0">
                <a:solidFill>
                  <a:srgbClr val="12134F"/>
                </a:solidFill>
                <a:latin typeface="Trebuchet MS"/>
                <a:cs typeface="Trebuchet MS"/>
              </a:rPr>
              <a:t>khusus</a:t>
            </a:r>
            <a:r>
              <a:rPr sz="2100" b="1" spc="-12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2100" b="1" spc="160" dirty="0">
                <a:solidFill>
                  <a:srgbClr val="12134F"/>
                </a:solidFill>
                <a:latin typeface="Trebuchet MS"/>
                <a:cs typeface="Trebuchet MS"/>
              </a:rPr>
              <a:t>Perguruan</a:t>
            </a:r>
            <a:r>
              <a:rPr sz="2100" b="1" spc="-12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2100" b="1" spc="145" dirty="0">
                <a:solidFill>
                  <a:srgbClr val="12134F"/>
                </a:solidFill>
                <a:latin typeface="Trebuchet MS"/>
                <a:cs typeface="Trebuchet MS"/>
              </a:rPr>
              <a:t>Tinggi</a:t>
            </a:r>
            <a:endParaRPr sz="2100">
              <a:latin typeface="Trebuchet MS"/>
              <a:cs typeface="Trebuchet MS"/>
            </a:endParaRPr>
          </a:p>
          <a:p>
            <a:pPr marL="12700" marR="5080">
              <a:lnSpc>
                <a:spcPct val="125000"/>
              </a:lnSpc>
              <a:spcBef>
                <a:spcPts val="525"/>
              </a:spcBef>
            </a:pPr>
            <a:r>
              <a:rPr sz="1800" b="1" spc="105" dirty="0">
                <a:solidFill>
                  <a:srgbClr val="12134F"/>
                </a:solidFill>
                <a:latin typeface="Trebuchet MS"/>
                <a:cs typeface="Trebuchet MS"/>
              </a:rPr>
              <a:t>Koleksi</a:t>
            </a:r>
            <a:r>
              <a:rPr sz="1800" b="1" spc="-10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70" dirty="0">
                <a:solidFill>
                  <a:srgbClr val="12134F"/>
                </a:solidFill>
                <a:latin typeface="Trebuchet MS"/>
                <a:cs typeface="Trebuchet MS"/>
              </a:rPr>
              <a:t>dokumen</a:t>
            </a:r>
            <a:r>
              <a:rPr sz="18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90" dirty="0">
                <a:solidFill>
                  <a:srgbClr val="12134F"/>
                </a:solidFill>
                <a:latin typeface="Trebuchet MS"/>
                <a:cs typeface="Trebuchet MS"/>
              </a:rPr>
              <a:t>hukum</a:t>
            </a:r>
            <a:r>
              <a:rPr sz="18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40" dirty="0">
                <a:solidFill>
                  <a:srgbClr val="12134F"/>
                </a:solidFill>
                <a:latin typeface="Trebuchet MS"/>
                <a:cs typeface="Trebuchet MS"/>
              </a:rPr>
              <a:t>berupa</a:t>
            </a:r>
            <a:r>
              <a:rPr sz="18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10" dirty="0">
                <a:solidFill>
                  <a:srgbClr val="12134F"/>
                </a:solidFill>
                <a:latin typeface="Trebuchet MS"/>
                <a:cs typeface="Trebuchet MS"/>
              </a:rPr>
              <a:t>Peraturan</a:t>
            </a:r>
            <a:r>
              <a:rPr sz="1800" b="1" spc="-10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65" dirty="0">
                <a:solidFill>
                  <a:srgbClr val="12134F"/>
                </a:solidFill>
                <a:latin typeface="Trebuchet MS"/>
                <a:cs typeface="Trebuchet MS"/>
              </a:rPr>
              <a:t>Rektor </a:t>
            </a:r>
            <a:r>
              <a:rPr sz="1800" b="1" spc="229" dirty="0">
                <a:solidFill>
                  <a:srgbClr val="12134F"/>
                </a:solidFill>
                <a:latin typeface="Trebuchet MS"/>
                <a:cs typeface="Trebuchet MS"/>
              </a:rPr>
              <a:t>yang</a:t>
            </a:r>
            <a:r>
              <a:rPr sz="1800" b="1" spc="-114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25" dirty="0">
                <a:solidFill>
                  <a:srgbClr val="12134F"/>
                </a:solidFill>
                <a:latin typeface="Trebuchet MS"/>
                <a:cs typeface="Trebuchet MS"/>
              </a:rPr>
              <a:t>dikeluarkan</a:t>
            </a:r>
            <a:r>
              <a:rPr sz="1800" b="1" spc="-11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95" dirty="0">
                <a:solidFill>
                  <a:srgbClr val="12134F"/>
                </a:solidFill>
                <a:latin typeface="Trebuchet MS"/>
                <a:cs typeface="Trebuchet MS"/>
              </a:rPr>
              <a:t>oleh</a:t>
            </a:r>
            <a:r>
              <a:rPr sz="1800" b="1" spc="-114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35" dirty="0">
                <a:solidFill>
                  <a:srgbClr val="12134F"/>
                </a:solidFill>
                <a:latin typeface="Trebuchet MS"/>
                <a:cs typeface="Trebuchet MS"/>
              </a:rPr>
              <a:t>Perguruan</a:t>
            </a:r>
            <a:r>
              <a:rPr sz="1800" b="1" spc="-11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30" dirty="0">
                <a:solidFill>
                  <a:srgbClr val="12134F"/>
                </a:solidFill>
                <a:latin typeface="Trebuchet MS"/>
                <a:cs typeface="Trebuchet MS"/>
              </a:rPr>
              <a:t>Tinggi</a:t>
            </a:r>
            <a:r>
              <a:rPr sz="1800" b="1" spc="-11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220" dirty="0">
                <a:solidFill>
                  <a:srgbClr val="12134F"/>
                </a:solidFill>
                <a:latin typeface="Trebuchet MS"/>
                <a:cs typeface="Trebuchet MS"/>
              </a:rPr>
              <a:t>pada</a:t>
            </a:r>
            <a:r>
              <a:rPr sz="1800" b="1" spc="-114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40" dirty="0">
                <a:solidFill>
                  <a:srgbClr val="12134F"/>
                </a:solidFill>
                <a:latin typeface="Trebuchet MS"/>
                <a:cs typeface="Trebuchet MS"/>
              </a:rPr>
              <a:t>tahun pelaporan</a:t>
            </a:r>
            <a:r>
              <a:rPr sz="1800" b="1" spc="-11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95" dirty="0">
                <a:solidFill>
                  <a:srgbClr val="12134F"/>
                </a:solidFill>
                <a:latin typeface="Trebuchet MS"/>
                <a:cs typeface="Trebuchet MS"/>
              </a:rPr>
              <a:t>dan</a:t>
            </a:r>
            <a:r>
              <a:rPr sz="1800" b="1" spc="-11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200" dirty="0">
                <a:solidFill>
                  <a:srgbClr val="12134F"/>
                </a:solidFill>
                <a:latin typeface="Trebuchet MS"/>
                <a:cs typeface="Trebuchet MS"/>
              </a:rPr>
              <a:t>sudah</a:t>
            </a:r>
            <a:r>
              <a:rPr sz="1800" b="1" spc="-11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95" dirty="0">
                <a:solidFill>
                  <a:srgbClr val="12134F"/>
                </a:solidFill>
                <a:latin typeface="Trebuchet MS"/>
                <a:cs typeface="Trebuchet MS"/>
              </a:rPr>
              <a:t>diunggah</a:t>
            </a:r>
            <a:r>
              <a:rPr sz="1800" b="1" spc="-11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220" dirty="0">
                <a:solidFill>
                  <a:srgbClr val="12134F"/>
                </a:solidFill>
                <a:latin typeface="Trebuchet MS"/>
                <a:cs typeface="Trebuchet MS"/>
              </a:rPr>
              <a:t>pada</a:t>
            </a:r>
            <a:r>
              <a:rPr sz="1800" b="1" spc="-105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105" dirty="0">
                <a:solidFill>
                  <a:srgbClr val="12134F"/>
                </a:solidFill>
                <a:latin typeface="Trebuchet MS"/>
                <a:cs typeface="Trebuchet MS"/>
              </a:rPr>
              <a:t>website</a:t>
            </a:r>
            <a:r>
              <a:rPr sz="1800" b="1" spc="-110" dirty="0">
                <a:solidFill>
                  <a:srgbClr val="12134F"/>
                </a:solidFill>
                <a:latin typeface="Trebuchet MS"/>
                <a:cs typeface="Trebuchet MS"/>
              </a:rPr>
              <a:t> </a:t>
            </a:r>
            <a:r>
              <a:rPr sz="1800" b="1" spc="70" dirty="0">
                <a:solidFill>
                  <a:srgbClr val="12134F"/>
                </a:solidFill>
                <a:latin typeface="Trebuchet MS"/>
                <a:cs typeface="Trebuchet MS"/>
              </a:rPr>
              <a:t>JDIH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3536637" y="2513486"/>
            <a:ext cx="4399915" cy="1261745"/>
          </a:xfrm>
          <a:custGeom>
            <a:avLst/>
            <a:gdLst/>
            <a:ahLst/>
            <a:cxnLst/>
            <a:rect l="l" t="t" r="r" b="b"/>
            <a:pathLst>
              <a:path w="4399915" h="1261745">
                <a:moveTo>
                  <a:pt x="3629461" y="1261175"/>
                </a:moveTo>
                <a:lnTo>
                  <a:pt x="771525" y="1261175"/>
                </a:lnTo>
                <a:lnTo>
                  <a:pt x="718701" y="1259720"/>
                </a:lnTo>
                <a:lnTo>
                  <a:pt x="666833" y="1255418"/>
                </a:lnTo>
                <a:lnTo>
                  <a:pt x="616036" y="1248364"/>
                </a:lnTo>
                <a:lnTo>
                  <a:pt x="566423" y="1238650"/>
                </a:lnTo>
                <a:lnTo>
                  <a:pt x="518110" y="1226371"/>
                </a:lnTo>
                <a:lnTo>
                  <a:pt x="471213" y="1211620"/>
                </a:lnTo>
                <a:lnTo>
                  <a:pt x="425845" y="1194492"/>
                </a:lnTo>
                <a:lnTo>
                  <a:pt x="382122" y="1175081"/>
                </a:lnTo>
                <a:lnTo>
                  <a:pt x="340158" y="1153481"/>
                </a:lnTo>
                <a:lnTo>
                  <a:pt x="300069" y="1129784"/>
                </a:lnTo>
                <a:lnTo>
                  <a:pt x="261970" y="1104086"/>
                </a:lnTo>
                <a:lnTo>
                  <a:pt x="225974" y="1076480"/>
                </a:lnTo>
                <a:lnTo>
                  <a:pt x="192198" y="1047060"/>
                </a:lnTo>
                <a:lnTo>
                  <a:pt x="160757" y="1015921"/>
                </a:lnTo>
                <a:lnTo>
                  <a:pt x="131764" y="983155"/>
                </a:lnTo>
                <a:lnTo>
                  <a:pt x="105336" y="948857"/>
                </a:lnTo>
                <a:lnTo>
                  <a:pt x="81586" y="913121"/>
                </a:lnTo>
                <a:lnTo>
                  <a:pt x="60630" y="876041"/>
                </a:lnTo>
                <a:lnTo>
                  <a:pt x="42583" y="837710"/>
                </a:lnTo>
                <a:lnTo>
                  <a:pt x="27559" y="798222"/>
                </a:lnTo>
                <a:lnTo>
                  <a:pt x="15674" y="757673"/>
                </a:lnTo>
                <a:lnTo>
                  <a:pt x="7043" y="716154"/>
                </a:lnTo>
                <a:lnTo>
                  <a:pt x="1780" y="673761"/>
                </a:lnTo>
                <a:lnTo>
                  <a:pt x="0" y="630587"/>
                </a:lnTo>
                <a:lnTo>
                  <a:pt x="1780" y="587413"/>
                </a:lnTo>
                <a:lnTo>
                  <a:pt x="7043" y="545020"/>
                </a:lnTo>
                <a:lnTo>
                  <a:pt x="15674" y="503502"/>
                </a:lnTo>
                <a:lnTo>
                  <a:pt x="27559" y="462952"/>
                </a:lnTo>
                <a:lnTo>
                  <a:pt x="42583" y="423465"/>
                </a:lnTo>
                <a:lnTo>
                  <a:pt x="60630" y="385134"/>
                </a:lnTo>
                <a:lnTo>
                  <a:pt x="81586" y="348054"/>
                </a:lnTo>
                <a:lnTo>
                  <a:pt x="105336" y="312318"/>
                </a:lnTo>
                <a:lnTo>
                  <a:pt x="131764" y="278020"/>
                </a:lnTo>
                <a:lnTo>
                  <a:pt x="160757" y="245254"/>
                </a:lnTo>
                <a:lnTo>
                  <a:pt x="192198" y="214114"/>
                </a:lnTo>
                <a:lnTo>
                  <a:pt x="225974" y="184694"/>
                </a:lnTo>
                <a:lnTo>
                  <a:pt x="261970" y="157089"/>
                </a:lnTo>
                <a:lnTo>
                  <a:pt x="300069" y="131390"/>
                </a:lnTo>
                <a:lnTo>
                  <a:pt x="340158" y="107694"/>
                </a:lnTo>
                <a:lnTo>
                  <a:pt x="382122" y="86093"/>
                </a:lnTo>
                <a:lnTo>
                  <a:pt x="425845" y="66682"/>
                </a:lnTo>
                <a:lnTo>
                  <a:pt x="471213" y="49554"/>
                </a:lnTo>
                <a:lnTo>
                  <a:pt x="518110" y="34804"/>
                </a:lnTo>
                <a:lnTo>
                  <a:pt x="566423" y="22525"/>
                </a:lnTo>
                <a:lnTo>
                  <a:pt x="616036" y="12811"/>
                </a:lnTo>
                <a:lnTo>
                  <a:pt x="666833" y="5756"/>
                </a:lnTo>
                <a:lnTo>
                  <a:pt x="718701" y="1454"/>
                </a:lnTo>
                <a:lnTo>
                  <a:pt x="771525" y="0"/>
                </a:lnTo>
                <a:lnTo>
                  <a:pt x="3629461" y="0"/>
                </a:lnTo>
                <a:lnTo>
                  <a:pt x="3682284" y="1454"/>
                </a:lnTo>
                <a:lnTo>
                  <a:pt x="3734152" y="5756"/>
                </a:lnTo>
                <a:lnTo>
                  <a:pt x="3784950" y="12811"/>
                </a:lnTo>
                <a:lnTo>
                  <a:pt x="3834562" y="22525"/>
                </a:lnTo>
                <a:lnTo>
                  <a:pt x="3882875" y="34804"/>
                </a:lnTo>
                <a:lnTo>
                  <a:pt x="3929773" y="49554"/>
                </a:lnTo>
                <a:lnTo>
                  <a:pt x="3975141" y="66682"/>
                </a:lnTo>
                <a:lnTo>
                  <a:pt x="4018864" y="86093"/>
                </a:lnTo>
                <a:lnTo>
                  <a:pt x="4060827" y="107694"/>
                </a:lnTo>
                <a:lnTo>
                  <a:pt x="4100916" y="131390"/>
                </a:lnTo>
                <a:lnTo>
                  <a:pt x="4139016" y="157089"/>
                </a:lnTo>
                <a:lnTo>
                  <a:pt x="4175011" y="184694"/>
                </a:lnTo>
                <a:lnTo>
                  <a:pt x="4208787" y="214114"/>
                </a:lnTo>
                <a:lnTo>
                  <a:pt x="4240229" y="245254"/>
                </a:lnTo>
                <a:lnTo>
                  <a:pt x="4269221" y="278020"/>
                </a:lnTo>
                <a:lnTo>
                  <a:pt x="4295650" y="312318"/>
                </a:lnTo>
                <a:lnTo>
                  <a:pt x="4319399" y="348054"/>
                </a:lnTo>
                <a:lnTo>
                  <a:pt x="4340355" y="385134"/>
                </a:lnTo>
                <a:lnTo>
                  <a:pt x="4358402" y="423465"/>
                </a:lnTo>
                <a:lnTo>
                  <a:pt x="4373426" y="462952"/>
                </a:lnTo>
                <a:lnTo>
                  <a:pt x="4385311" y="503502"/>
                </a:lnTo>
                <a:lnTo>
                  <a:pt x="4393942" y="545020"/>
                </a:lnTo>
                <a:lnTo>
                  <a:pt x="4399206" y="587413"/>
                </a:lnTo>
                <a:lnTo>
                  <a:pt x="4399335" y="590541"/>
                </a:lnTo>
                <a:lnTo>
                  <a:pt x="4399335" y="670633"/>
                </a:lnTo>
                <a:lnTo>
                  <a:pt x="4393942" y="716154"/>
                </a:lnTo>
                <a:lnTo>
                  <a:pt x="4385311" y="757673"/>
                </a:lnTo>
                <a:lnTo>
                  <a:pt x="4373426" y="798222"/>
                </a:lnTo>
                <a:lnTo>
                  <a:pt x="4358402" y="837710"/>
                </a:lnTo>
                <a:lnTo>
                  <a:pt x="4340355" y="876041"/>
                </a:lnTo>
                <a:lnTo>
                  <a:pt x="4319399" y="913121"/>
                </a:lnTo>
                <a:lnTo>
                  <a:pt x="4295650" y="948857"/>
                </a:lnTo>
                <a:lnTo>
                  <a:pt x="4269221" y="983155"/>
                </a:lnTo>
                <a:lnTo>
                  <a:pt x="4240229" y="1015921"/>
                </a:lnTo>
                <a:lnTo>
                  <a:pt x="4208787" y="1047060"/>
                </a:lnTo>
                <a:lnTo>
                  <a:pt x="4175011" y="1076480"/>
                </a:lnTo>
                <a:lnTo>
                  <a:pt x="4139016" y="1104086"/>
                </a:lnTo>
                <a:lnTo>
                  <a:pt x="4100916" y="1129784"/>
                </a:lnTo>
                <a:lnTo>
                  <a:pt x="4060827" y="1153481"/>
                </a:lnTo>
                <a:lnTo>
                  <a:pt x="4018864" y="1175081"/>
                </a:lnTo>
                <a:lnTo>
                  <a:pt x="3975141" y="1194492"/>
                </a:lnTo>
                <a:lnTo>
                  <a:pt x="3929773" y="1211620"/>
                </a:lnTo>
                <a:lnTo>
                  <a:pt x="3882875" y="1226371"/>
                </a:lnTo>
                <a:lnTo>
                  <a:pt x="3834562" y="1238650"/>
                </a:lnTo>
                <a:lnTo>
                  <a:pt x="3784950" y="1248364"/>
                </a:lnTo>
                <a:lnTo>
                  <a:pt x="3734152" y="1255418"/>
                </a:lnTo>
                <a:lnTo>
                  <a:pt x="3682284" y="1259720"/>
                </a:lnTo>
                <a:lnTo>
                  <a:pt x="3629461" y="1261175"/>
                </a:lnTo>
                <a:close/>
              </a:path>
            </a:pathLst>
          </a:custGeom>
          <a:solidFill>
            <a:srgbClr val="1D2A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3936040" y="2567461"/>
            <a:ext cx="3602354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700"/>
              </a:lnSpc>
              <a:spcBef>
                <a:spcPts val="100"/>
              </a:spcBef>
            </a:pPr>
            <a:r>
              <a:rPr sz="1500" b="1" spc="60" dirty="0">
                <a:solidFill>
                  <a:srgbClr val="E8ECF4"/>
                </a:solidFill>
                <a:latin typeface="Trebuchet MS"/>
                <a:cs typeface="Trebuchet MS"/>
              </a:rPr>
              <a:t>Nilai</a:t>
            </a:r>
            <a:r>
              <a:rPr sz="1500" b="1" spc="-110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60" dirty="0">
                <a:solidFill>
                  <a:srgbClr val="E8ECF4"/>
                </a:solidFill>
                <a:latin typeface="Trebuchet MS"/>
                <a:cs typeface="Trebuchet MS"/>
              </a:rPr>
              <a:t>akan</a:t>
            </a:r>
            <a:r>
              <a:rPr sz="1500" b="1" spc="-110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25" dirty="0">
                <a:solidFill>
                  <a:srgbClr val="E8ECF4"/>
                </a:solidFill>
                <a:latin typeface="Trebuchet MS"/>
                <a:cs typeface="Trebuchet MS"/>
              </a:rPr>
              <a:t>diakumulasikan</a:t>
            </a:r>
            <a:r>
              <a:rPr sz="1500" b="1" spc="-110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40" dirty="0">
                <a:solidFill>
                  <a:srgbClr val="E8ECF4"/>
                </a:solidFill>
                <a:latin typeface="Trebuchet MS"/>
                <a:cs typeface="Trebuchet MS"/>
              </a:rPr>
              <a:t>dengan </a:t>
            </a:r>
            <a:r>
              <a:rPr sz="1500" b="1" spc="90" dirty="0">
                <a:solidFill>
                  <a:srgbClr val="E8ECF4"/>
                </a:solidFill>
                <a:latin typeface="Trebuchet MS"/>
                <a:cs typeface="Trebuchet MS"/>
              </a:rPr>
              <a:t>subindikator </a:t>
            </a:r>
            <a:r>
              <a:rPr sz="1500" b="1" spc="85" dirty="0">
                <a:solidFill>
                  <a:srgbClr val="E8ECF4"/>
                </a:solidFill>
                <a:latin typeface="Trebuchet MS"/>
                <a:cs typeface="Trebuchet MS"/>
              </a:rPr>
              <a:t>Peraturan</a:t>
            </a:r>
            <a:r>
              <a:rPr sz="1500" b="1" spc="-125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25" dirty="0">
                <a:solidFill>
                  <a:srgbClr val="E8ECF4"/>
                </a:solidFill>
                <a:latin typeface="Trebuchet MS"/>
                <a:cs typeface="Trebuchet MS"/>
              </a:rPr>
              <a:t>Perundang-</a:t>
            </a:r>
            <a:r>
              <a:rPr sz="1500" b="1" spc="150" dirty="0">
                <a:solidFill>
                  <a:srgbClr val="E8ECF4"/>
                </a:solidFill>
                <a:latin typeface="Trebuchet MS"/>
                <a:cs typeface="Trebuchet MS"/>
              </a:rPr>
              <a:t>Undangan</a:t>
            </a:r>
            <a:r>
              <a:rPr sz="1500" b="1" spc="-120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80" dirty="0">
                <a:solidFill>
                  <a:srgbClr val="E8ECF4"/>
                </a:solidFill>
                <a:latin typeface="Trebuchet MS"/>
                <a:cs typeface="Trebuchet MS"/>
              </a:rPr>
              <a:t>yang</a:t>
            </a:r>
            <a:r>
              <a:rPr sz="1500" b="1" spc="-114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95" dirty="0">
                <a:solidFill>
                  <a:srgbClr val="E8ECF4"/>
                </a:solidFill>
                <a:latin typeface="Trebuchet MS"/>
                <a:cs typeface="Trebuchet MS"/>
              </a:rPr>
              <a:t>ditetapkan</a:t>
            </a:r>
            <a:r>
              <a:rPr sz="1500" b="1" spc="-114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65" dirty="0">
                <a:solidFill>
                  <a:srgbClr val="E8ECF4"/>
                </a:solidFill>
                <a:latin typeface="Trebuchet MS"/>
                <a:cs typeface="Trebuchet MS"/>
              </a:rPr>
              <a:t>di</a:t>
            </a:r>
            <a:r>
              <a:rPr sz="1500" b="1" spc="-114" dirty="0">
                <a:solidFill>
                  <a:srgbClr val="E8ECF4"/>
                </a:solidFill>
                <a:latin typeface="Trebuchet MS"/>
                <a:cs typeface="Trebuchet MS"/>
              </a:rPr>
              <a:t> </a:t>
            </a:r>
            <a:r>
              <a:rPr sz="1500" b="1" spc="100" dirty="0">
                <a:solidFill>
                  <a:srgbClr val="E8ECF4"/>
                </a:solidFill>
                <a:latin typeface="Trebuchet MS"/>
                <a:cs typeface="Trebuchet MS"/>
              </a:rPr>
              <a:t>tahun pelaporan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21752" y="211765"/>
            <a:ext cx="9184005" cy="1823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12500"/>
              </a:lnSpc>
              <a:spcBef>
                <a:spcPts val="100"/>
              </a:spcBef>
            </a:pP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Indikator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-75" dirty="0">
                <a:solidFill>
                  <a:srgbClr val="FF3131"/>
                </a:solidFill>
                <a:latin typeface="Trebuchet MS"/>
                <a:cs typeface="Trebuchet MS"/>
              </a:rPr>
              <a:t>I.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80" dirty="0">
                <a:solidFill>
                  <a:srgbClr val="FF3131"/>
                </a:solidFill>
                <a:latin typeface="Trebuchet MS"/>
                <a:cs typeface="Trebuchet MS"/>
              </a:rPr>
              <a:t>Tersedianya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35" dirty="0">
                <a:solidFill>
                  <a:srgbClr val="FF3131"/>
                </a:solidFill>
                <a:latin typeface="Trebuchet MS"/>
                <a:cs typeface="Trebuchet MS"/>
              </a:rPr>
              <a:t>Dokumen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50" dirty="0">
                <a:solidFill>
                  <a:srgbClr val="FF3131"/>
                </a:solidFill>
                <a:latin typeface="Trebuchet MS"/>
                <a:cs typeface="Trebuchet MS"/>
              </a:rPr>
              <a:t>Hukum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300" dirty="0">
                <a:solidFill>
                  <a:srgbClr val="FF3131"/>
                </a:solidFill>
                <a:latin typeface="Trebuchet MS"/>
                <a:cs typeface="Trebuchet MS"/>
              </a:rPr>
              <a:t>yang </a:t>
            </a:r>
            <a:r>
              <a:rPr sz="2500" b="1" spc="195" dirty="0">
                <a:solidFill>
                  <a:srgbClr val="FF3131"/>
                </a:solidFill>
                <a:latin typeface="Trebuchet MS"/>
                <a:cs typeface="Trebuchet MS"/>
              </a:rPr>
              <a:t>dihasilkan</a:t>
            </a:r>
            <a:r>
              <a:rPr sz="2500" b="1" spc="-15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35" dirty="0">
                <a:solidFill>
                  <a:srgbClr val="FF3131"/>
                </a:solidFill>
                <a:latin typeface="Trebuchet MS"/>
                <a:cs typeface="Trebuchet MS"/>
              </a:rPr>
              <a:t>secara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40" dirty="0">
                <a:solidFill>
                  <a:srgbClr val="FF3131"/>
                </a:solidFill>
                <a:latin typeface="Trebuchet MS"/>
                <a:cs typeface="Trebuchet MS"/>
              </a:rPr>
              <a:t>lengkap(Jumlah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20" dirty="0">
                <a:solidFill>
                  <a:srgbClr val="FF3131"/>
                </a:solidFill>
                <a:latin typeface="Trebuchet MS"/>
                <a:cs typeface="Trebuchet MS"/>
              </a:rPr>
              <a:t>Nilai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25" dirty="0">
                <a:solidFill>
                  <a:srgbClr val="FF3131"/>
                </a:solidFill>
                <a:latin typeface="Trebuchet MS"/>
                <a:cs typeface="Trebuchet MS"/>
              </a:rPr>
              <a:t>Maksimal:</a:t>
            </a:r>
            <a:r>
              <a:rPr sz="2500" b="1" spc="-15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35)</a:t>
            </a:r>
            <a:endParaRPr sz="2500">
              <a:latin typeface="Trebuchet MS"/>
              <a:cs typeface="Trebuchet MS"/>
            </a:endParaRPr>
          </a:p>
          <a:p>
            <a:pPr marL="174625">
              <a:lnSpc>
                <a:spcPct val="100000"/>
              </a:lnSpc>
              <a:spcBef>
                <a:spcPts val="2835"/>
              </a:spcBef>
            </a:pPr>
            <a:r>
              <a:rPr sz="5700" b="1" spc="525" baseline="-8040" dirty="0">
                <a:solidFill>
                  <a:srgbClr val="FF3131"/>
                </a:solidFill>
                <a:latin typeface="Trebuchet MS"/>
                <a:cs typeface="Trebuchet MS"/>
              </a:rPr>
              <a:t>b</a:t>
            </a:r>
            <a:r>
              <a:rPr sz="5700" b="1" spc="780" baseline="-804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400" b="1" spc="140" dirty="0">
                <a:solidFill>
                  <a:srgbClr val="00003B"/>
                </a:solidFill>
                <a:latin typeface="Trebuchet MS"/>
                <a:cs typeface="Trebuchet MS"/>
              </a:rPr>
              <a:t>Indikator</a:t>
            </a:r>
            <a:r>
              <a:rPr sz="2400" b="1" spc="-160" dirty="0">
                <a:solidFill>
                  <a:srgbClr val="00003B"/>
                </a:solidFill>
                <a:latin typeface="Trebuchet MS"/>
                <a:cs typeface="Trebuchet MS"/>
              </a:rPr>
              <a:t> </a:t>
            </a:r>
            <a:r>
              <a:rPr sz="2400" b="1" spc="229" dirty="0">
                <a:solidFill>
                  <a:srgbClr val="00003B"/>
                </a:solidFill>
                <a:latin typeface="Trebuchet MS"/>
                <a:cs typeface="Trebuchet MS"/>
              </a:rPr>
              <a:t>Khusus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5280180" y="6567330"/>
            <a:ext cx="3007995" cy="1518920"/>
            <a:chOff x="15280180" y="6567330"/>
            <a:chExt cx="3007995" cy="1518920"/>
          </a:xfrm>
        </p:grpSpPr>
        <p:sp>
          <p:nvSpPr>
            <p:cNvPr id="39" name="object 39"/>
            <p:cNvSpPr/>
            <p:nvPr/>
          </p:nvSpPr>
          <p:spPr>
            <a:xfrm>
              <a:off x="15280180" y="6567330"/>
              <a:ext cx="2084070" cy="720090"/>
            </a:xfrm>
            <a:custGeom>
              <a:avLst/>
              <a:gdLst/>
              <a:ahLst/>
              <a:cxnLst/>
              <a:rect l="l" t="t" r="r" b="b"/>
              <a:pathLst>
                <a:path w="2084069" h="720090">
                  <a:moveTo>
                    <a:pt x="39467" y="719625"/>
                  </a:moveTo>
                  <a:lnTo>
                    <a:pt x="0" y="719625"/>
                  </a:lnTo>
                  <a:lnTo>
                    <a:pt x="0" y="661075"/>
                  </a:lnTo>
                  <a:lnTo>
                    <a:pt x="1663" y="613934"/>
                  </a:lnTo>
                  <a:lnTo>
                    <a:pt x="6576" y="567676"/>
                  </a:lnTo>
                  <a:lnTo>
                    <a:pt x="14628" y="522414"/>
                  </a:lnTo>
                  <a:lnTo>
                    <a:pt x="25706" y="478261"/>
                  </a:lnTo>
                  <a:lnTo>
                    <a:pt x="39696" y="435330"/>
                  </a:lnTo>
                  <a:lnTo>
                    <a:pt x="56486" y="393733"/>
                  </a:lnTo>
                  <a:lnTo>
                    <a:pt x="75963" y="353583"/>
                  </a:lnTo>
                  <a:lnTo>
                    <a:pt x="98015" y="314994"/>
                  </a:lnTo>
                  <a:lnTo>
                    <a:pt x="122529" y="278077"/>
                  </a:lnTo>
                  <a:lnTo>
                    <a:pt x="149391" y="242946"/>
                  </a:lnTo>
                  <a:lnTo>
                    <a:pt x="178490" y="209712"/>
                  </a:lnTo>
                  <a:lnTo>
                    <a:pt x="209712" y="178490"/>
                  </a:lnTo>
                  <a:lnTo>
                    <a:pt x="242946" y="149391"/>
                  </a:lnTo>
                  <a:lnTo>
                    <a:pt x="278077" y="122529"/>
                  </a:lnTo>
                  <a:lnTo>
                    <a:pt x="314994" y="98015"/>
                  </a:lnTo>
                  <a:lnTo>
                    <a:pt x="353583" y="75963"/>
                  </a:lnTo>
                  <a:lnTo>
                    <a:pt x="393733" y="56486"/>
                  </a:lnTo>
                  <a:lnTo>
                    <a:pt x="435330" y="39696"/>
                  </a:lnTo>
                  <a:lnTo>
                    <a:pt x="478261" y="25706"/>
                  </a:lnTo>
                  <a:lnTo>
                    <a:pt x="522414" y="14628"/>
                  </a:lnTo>
                  <a:lnTo>
                    <a:pt x="567676" y="6576"/>
                  </a:lnTo>
                  <a:lnTo>
                    <a:pt x="613934" y="1663"/>
                  </a:lnTo>
                  <a:lnTo>
                    <a:pt x="661075" y="0"/>
                  </a:lnTo>
                  <a:lnTo>
                    <a:pt x="2083474" y="0"/>
                  </a:lnTo>
                  <a:lnTo>
                    <a:pt x="2083474" y="38816"/>
                  </a:lnTo>
                  <a:lnTo>
                    <a:pt x="680809" y="38816"/>
                  </a:lnTo>
                  <a:lnTo>
                    <a:pt x="665065" y="39009"/>
                  </a:lnTo>
                  <a:lnTo>
                    <a:pt x="617947" y="41904"/>
                  </a:lnTo>
                  <a:lnTo>
                    <a:pt x="571169" y="48257"/>
                  </a:lnTo>
                  <a:lnTo>
                    <a:pt x="524976" y="58036"/>
                  </a:lnTo>
                  <a:lnTo>
                    <a:pt x="479627" y="71187"/>
                  </a:lnTo>
                  <a:lnTo>
                    <a:pt x="435378" y="87635"/>
                  </a:lnTo>
                  <a:lnTo>
                    <a:pt x="392458" y="107293"/>
                  </a:lnTo>
                  <a:lnTo>
                    <a:pt x="351093" y="130060"/>
                  </a:lnTo>
                  <a:lnTo>
                    <a:pt x="311515" y="155809"/>
                  </a:lnTo>
                  <a:lnTo>
                    <a:pt x="273946" y="184394"/>
                  </a:lnTo>
                  <a:lnTo>
                    <a:pt x="238581" y="215664"/>
                  </a:lnTo>
                  <a:lnTo>
                    <a:pt x="205605" y="249459"/>
                  </a:lnTo>
                  <a:lnTo>
                    <a:pt x="175206" y="285588"/>
                  </a:lnTo>
                  <a:lnTo>
                    <a:pt x="147552" y="323848"/>
                  </a:lnTo>
                  <a:lnTo>
                    <a:pt x="122788" y="364038"/>
                  </a:lnTo>
                  <a:lnTo>
                    <a:pt x="101042" y="405949"/>
                  </a:lnTo>
                  <a:lnTo>
                    <a:pt x="82439" y="449347"/>
                  </a:lnTo>
                  <a:lnTo>
                    <a:pt x="67083" y="493987"/>
                  </a:lnTo>
                  <a:lnTo>
                    <a:pt x="55051" y="539635"/>
                  </a:lnTo>
                  <a:lnTo>
                    <a:pt x="46408" y="586054"/>
                  </a:lnTo>
                  <a:lnTo>
                    <a:pt x="41204" y="632983"/>
                  </a:lnTo>
                  <a:lnTo>
                    <a:pt x="39467" y="680158"/>
                  </a:lnTo>
                  <a:lnTo>
                    <a:pt x="39467" y="719625"/>
                  </a:lnTo>
                  <a:close/>
                </a:path>
              </a:pathLst>
            </a:custGeom>
            <a:solidFill>
              <a:srgbClr val="FE33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5418316" y="6704815"/>
              <a:ext cx="2870200" cy="1381760"/>
            </a:xfrm>
            <a:custGeom>
              <a:avLst/>
              <a:gdLst/>
              <a:ahLst/>
              <a:cxnLst/>
              <a:rect l="l" t="t" r="r" b="b"/>
              <a:pathLst>
                <a:path w="2870200" h="1381759">
                  <a:moveTo>
                    <a:pt x="2869684" y="1381352"/>
                  </a:moveTo>
                  <a:lnTo>
                    <a:pt x="0" y="1381352"/>
                  </a:lnTo>
                  <a:lnTo>
                    <a:pt x="0" y="542674"/>
                  </a:lnTo>
                  <a:lnTo>
                    <a:pt x="1995" y="495919"/>
                  </a:lnTo>
                  <a:lnTo>
                    <a:pt x="7873" y="450256"/>
                  </a:lnTo>
                  <a:lnTo>
                    <a:pt x="17468" y="405847"/>
                  </a:lnTo>
                  <a:lnTo>
                    <a:pt x="30617" y="362859"/>
                  </a:lnTo>
                  <a:lnTo>
                    <a:pt x="47155" y="321453"/>
                  </a:lnTo>
                  <a:lnTo>
                    <a:pt x="66919" y="281796"/>
                  </a:lnTo>
                  <a:lnTo>
                    <a:pt x="89744" y="244050"/>
                  </a:lnTo>
                  <a:lnTo>
                    <a:pt x="115466" y="208381"/>
                  </a:lnTo>
                  <a:lnTo>
                    <a:pt x="143920" y="174952"/>
                  </a:lnTo>
                  <a:lnTo>
                    <a:pt x="174944" y="143927"/>
                  </a:lnTo>
                  <a:lnTo>
                    <a:pt x="208373" y="115472"/>
                  </a:lnTo>
                  <a:lnTo>
                    <a:pt x="244042" y="89749"/>
                  </a:lnTo>
                  <a:lnTo>
                    <a:pt x="281787" y="66923"/>
                  </a:lnTo>
                  <a:lnTo>
                    <a:pt x="321445" y="47158"/>
                  </a:lnTo>
                  <a:lnTo>
                    <a:pt x="362851" y="30619"/>
                  </a:lnTo>
                  <a:lnTo>
                    <a:pt x="405841" y="17469"/>
                  </a:lnTo>
                  <a:lnTo>
                    <a:pt x="450251" y="7873"/>
                  </a:lnTo>
                  <a:lnTo>
                    <a:pt x="495916" y="1995"/>
                  </a:lnTo>
                  <a:lnTo>
                    <a:pt x="542674" y="0"/>
                  </a:lnTo>
                  <a:lnTo>
                    <a:pt x="2869684" y="0"/>
                  </a:lnTo>
                  <a:lnTo>
                    <a:pt x="2869684" y="1381352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5418316" y="6704815"/>
              <a:ext cx="2870200" cy="1322705"/>
            </a:xfrm>
            <a:custGeom>
              <a:avLst/>
              <a:gdLst/>
              <a:ahLst/>
              <a:cxnLst/>
              <a:rect l="l" t="t" r="r" b="b"/>
              <a:pathLst>
                <a:path w="2870200" h="1322704">
                  <a:moveTo>
                    <a:pt x="2869684" y="1322152"/>
                  </a:moveTo>
                  <a:lnTo>
                    <a:pt x="0" y="1322152"/>
                  </a:lnTo>
                  <a:lnTo>
                    <a:pt x="0" y="542674"/>
                  </a:lnTo>
                  <a:lnTo>
                    <a:pt x="1995" y="495919"/>
                  </a:lnTo>
                  <a:lnTo>
                    <a:pt x="7873" y="450256"/>
                  </a:lnTo>
                  <a:lnTo>
                    <a:pt x="17468" y="405847"/>
                  </a:lnTo>
                  <a:lnTo>
                    <a:pt x="30617" y="362859"/>
                  </a:lnTo>
                  <a:lnTo>
                    <a:pt x="47155" y="321453"/>
                  </a:lnTo>
                  <a:lnTo>
                    <a:pt x="66919" y="281796"/>
                  </a:lnTo>
                  <a:lnTo>
                    <a:pt x="89744" y="244050"/>
                  </a:lnTo>
                  <a:lnTo>
                    <a:pt x="115466" y="208381"/>
                  </a:lnTo>
                  <a:lnTo>
                    <a:pt x="143920" y="174952"/>
                  </a:lnTo>
                  <a:lnTo>
                    <a:pt x="174944" y="143927"/>
                  </a:lnTo>
                  <a:lnTo>
                    <a:pt x="208373" y="115472"/>
                  </a:lnTo>
                  <a:lnTo>
                    <a:pt x="244042" y="89749"/>
                  </a:lnTo>
                  <a:lnTo>
                    <a:pt x="281787" y="66923"/>
                  </a:lnTo>
                  <a:lnTo>
                    <a:pt x="321445" y="47158"/>
                  </a:lnTo>
                  <a:lnTo>
                    <a:pt x="362851" y="30619"/>
                  </a:lnTo>
                  <a:lnTo>
                    <a:pt x="405841" y="17469"/>
                  </a:lnTo>
                  <a:lnTo>
                    <a:pt x="450251" y="7873"/>
                  </a:lnTo>
                  <a:lnTo>
                    <a:pt x="495916" y="1995"/>
                  </a:lnTo>
                  <a:lnTo>
                    <a:pt x="542674" y="0"/>
                  </a:lnTo>
                  <a:lnTo>
                    <a:pt x="2869684" y="0"/>
                  </a:lnTo>
                  <a:lnTo>
                    <a:pt x="2869684" y="1322152"/>
                  </a:lnTo>
                  <a:close/>
                </a:path>
              </a:pathLst>
            </a:custGeom>
            <a:solidFill>
              <a:srgbClr val="FEA6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/>
          <p:nvPr/>
        </p:nvSpPr>
        <p:spPr>
          <a:xfrm>
            <a:off x="17321031" y="8184836"/>
            <a:ext cx="967105" cy="40640"/>
          </a:xfrm>
          <a:custGeom>
            <a:avLst/>
            <a:gdLst/>
            <a:ahLst/>
            <a:cxnLst/>
            <a:rect l="l" t="t" r="r" b="b"/>
            <a:pathLst>
              <a:path w="967105" h="40640">
                <a:moveTo>
                  <a:pt x="966969" y="40118"/>
                </a:moveTo>
                <a:lnTo>
                  <a:pt x="0" y="40118"/>
                </a:lnTo>
                <a:lnTo>
                  <a:pt x="0" y="0"/>
                </a:lnTo>
                <a:lnTo>
                  <a:pt x="966969" y="0"/>
                </a:lnTo>
                <a:lnTo>
                  <a:pt x="966969" y="40118"/>
                </a:lnTo>
                <a:close/>
              </a:path>
            </a:pathLst>
          </a:custGeom>
          <a:solidFill>
            <a:srgbClr val="FE33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5963527" y="6773533"/>
            <a:ext cx="1929764" cy="11569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 algn="ctr">
              <a:lnSpc>
                <a:spcPct val="104200"/>
              </a:lnSpc>
              <a:spcBef>
                <a:spcPts val="10"/>
              </a:spcBef>
            </a:pPr>
            <a:r>
              <a:rPr sz="1800" dirty="0">
                <a:latin typeface="Lucida Sans Unicode"/>
                <a:cs typeface="Lucida Sans Unicode"/>
              </a:rPr>
              <a:t>pdf</a:t>
            </a:r>
            <a:r>
              <a:rPr sz="1800" spc="-30" dirty="0">
                <a:latin typeface="Lucida Sans Unicode"/>
                <a:cs typeface="Lucida Sans Unicode"/>
              </a:rPr>
              <a:t> </a:t>
            </a:r>
            <a:r>
              <a:rPr sz="1800" spc="40" dirty="0">
                <a:latin typeface="Lucida Sans Unicode"/>
                <a:cs typeface="Lucida Sans Unicode"/>
              </a:rPr>
              <a:t>daftar </a:t>
            </a:r>
            <a:r>
              <a:rPr sz="1800" spc="-10" dirty="0">
                <a:latin typeface="Lucida Sans Unicode"/>
                <a:cs typeface="Lucida Sans Unicode"/>
              </a:rPr>
              <a:t>inventarisasi </a:t>
            </a:r>
            <a:r>
              <a:rPr sz="1800" spc="50" dirty="0">
                <a:latin typeface="Lucida Sans Unicode"/>
                <a:cs typeface="Lucida Sans Unicode"/>
              </a:rPr>
              <a:t>Peraturan</a:t>
            </a:r>
            <a:r>
              <a:rPr sz="1800" spc="-60" dirty="0">
                <a:latin typeface="Lucida Sans Unicode"/>
                <a:cs typeface="Lucida Sans Unicode"/>
              </a:rPr>
              <a:t> </a:t>
            </a:r>
            <a:r>
              <a:rPr sz="1800" spc="-20" dirty="0">
                <a:latin typeface="Lucida Sans Unicode"/>
                <a:cs typeface="Lucida Sans Unicode"/>
              </a:rPr>
              <a:t>Rektor </a:t>
            </a:r>
            <a:r>
              <a:rPr sz="1800" dirty="0">
                <a:latin typeface="Lucida Sans Unicode"/>
                <a:cs typeface="Lucida Sans Unicode"/>
              </a:rPr>
              <a:t>disertai</a:t>
            </a:r>
            <a:r>
              <a:rPr sz="1800" spc="60" dirty="0">
                <a:latin typeface="Lucida Sans Unicode"/>
                <a:cs typeface="Lucida Sans Unicode"/>
              </a:rPr>
              <a:t> tautan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192954" y="4974369"/>
            <a:ext cx="22586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225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5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861625"/>
            <a:ext cx="5629275" cy="5425440"/>
            <a:chOff x="0" y="4861625"/>
            <a:chExt cx="5629275" cy="5425440"/>
          </a:xfrm>
        </p:grpSpPr>
        <p:sp>
          <p:nvSpPr>
            <p:cNvPr id="3" name="object 3"/>
            <p:cNvSpPr/>
            <p:nvPr/>
          </p:nvSpPr>
          <p:spPr>
            <a:xfrm>
              <a:off x="0" y="5674830"/>
              <a:ext cx="3959225" cy="4612640"/>
            </a:xfrm>
            <a:custGeom>
              <a:avLst/>
              <a:gdLst/>
              <a:ahLst/>
              <a:cxnLst/>
              <a:rect l="l" t="t" r="r" b="b"/>
              <a:pathLst>
                <a:path w="3959225" h="4612640">
                  <a:moveTo>
                    <a:pt x="3959056" y="4612169"/>
                  </a:moveTo>
                  <a:lnTo>
                    <a:pt x="0" y="4612169"/>
                  </a:lnTo>
                  <a:lnTo>
                    <a:pt x="0" y="380999"/>
                  </a:lnTo>
                  <a:lnTo>
                    <a:pt x="2968" y="333208"/>
                  </a:lnTo>
                  <a:lnTo>
                    <a:pt x="11636" y="287187"/>
                  </a:lnTo>
                  <a:lnTo>
                    <a:pt x="25645" y="243296"/>
                  </a:lnTo>
                  <a:lnTo>
                    <a:pt x="44640" y="201889"/>
                  </a:lnTo>
                  <a:lnTo>
                    <a:pt x="68262" y="163326"/>
                  </a:lnTo>
                  <a:lnTo>
                    <a:pt x="96155" y="127962"/>
                  </a:lnTo>
                  <a:lnTo>
                    <a:pt x="127962" y="96155"/>
                  </a:lnTo>
                  <a:lnTo>
                    <a:pt x="163326" y="68262"/>
                  </a:lnTo>
                  <a:lnTo>
                    <a:pt x="201889" y="44640"/>
                  </a:lnTo>
                  <a:lnTo>
                    <a:pt x="243296" y="25645"/>
                  </a:lnTo>
                  <a:lnTo>
                    <a:pt x="287187" y="11636"/>
                  </a:lnTo>
                  <a:lnTo>
                    <a:pt x="333208" y="2968"/>
                  </a:lnTo>
                  <a:lnTo>
                    <a:pt x="380999" y="0"/>
                  </a:lnTo>
                  <a:lnTo>
                    <a:pt x="3578056" y="0"/>
                  </a:lnTo>
                  <a:lnTo>
                    <a:pt x="3625848" y="2968"/>
                  </a:lnTo>
                  <a:lnTo>
                    <a:pt x="3671868" y="11636"/>
                  </a:lnTo>
                  <a:lnTo>
                    <a:pt x="3715760" y="25645"/>
                  </a:lnTo>
                  <a:lnTo>
                    <a:pt x="3757166" y="44640"/>
                  </a:lnTo>
                  <a:lnTo>
                    <a:pt x="3795729" y="68262"/>
                  </a:lnTo>
                  <a:lnTo>
                    <a:pt x="3831093" y="96155"/>
                  </a:lnTo>
                  <a:lnTo>
                    <a:pt x="3862900" y="127962"/>
                  </a:lnTo>
                  <a:lnTo>
                    <a:pt x="3890793" y="163326"/>
                  </a:lnTo>
                  <a:lnTo>
                    <a:pt x="3914416" y="201889"/>
                  </a:lnTo>
                  <a:lnTo>
                    <a:pt x="3933410" y="243296"/>
                  </a:lnTo>
                  <a:lnTo>
                    <a:pt x="3947420" y="287187"/>
                  </a:lnTo>
                  <a:lnTo>
                    <a:pt x="3956087" y="333208"/>
                  </a:lnTo>
                  <a:lnTo>
                    <a:pt x="3959056" y="380999"/>
                  </a:lnTo>
                  <a:lnTo>
                    <a:pt x="3959056" y="4612169"/>
                  </a:lnTo>
                  <a:close/>
                </a:path>
              </a:pathLst>
            </a:custGeom>
            <a:solidFill>
              <a:srgbClr val="030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699" y="9312857"/>
              <a:ext cx="4600574" cy="7429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699" y="4861625"/>
              <a:ext cx="4599120" cy="4760807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5730182" y="1190624"/>
            <a:ext cx="12408535" cy="4712970"/>
          </a:xfrm>
          <a:custGeom>
            <a:avLst/>
            <a:gdLst/>
            <a:ahLst/>
            <a:cxnLst/>
            <a:rect l="l" t="t" r="r" b="b"/>
            <a:pathLst>
              <a:path w="12408535" h="4712970">
                <a:moveTo>
                  <a:pt x="12029855" y="4712805"/>
                </a:moveTo>
                <a:lnTo>
                  <a:pt x="381000" y="4712805"/>
                </a:lnTo>
                <a:lnTo>
                  <a:pt x="333208" y="4709836"/>
                </a:lnTo>
                <a:lnTo>
                  <a:pt x="287187" y="4701169"/>
                </a:lnTo>
                <a:lnTo>
                  <a:pt x="243296" y="4687159"/>
                </a:lnTo>
                <a:lnTo>
                  <a:pt x="201890" y="4668165"/>
                </a:lnTo>
                <a:lnTo>
                  <a:pt x="163326" y="4644542"/>
                </a:lnTo>
                <a:lnTo>
                  <a:pt x="127962" y="4616649"/>
                </a:lnTo>
                <a:lnTo>
                  <a:pt x="96155" y="4584842"/>
                </a:lnTo>
                <a:lnTo>
                  <a:pt x="68262" y="4549478"/>
                </a:lnTo>
                <a:lnTo>
                  <a:pt x="44640" y="4510915"/>
                </a:lnTo>
                <a:lnTo>
                  <a:pt x="25645" y="4469509"/>
                </a:lnTo>
                <a:lnTo>
                  <a:pt x="11636" y="4425617"/>
                </a:lnTo>
                <a:lnTo>
                  <a:pt x="2968" y="4379597"/>
                </a:lnTo>
                <a:lnTo>
                  <a:pt x="0" y="4331805"/>
                </a:lnTo>
                <a:lnTo>
                  <a:pt x="0" y="381000"/>
                </a:ln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90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90" y="44640"/>
                </a:lnTo>
                <a:lnTo>
                  <a:pt x="243296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1000" y="0"/>
                </a:lnTo>
                <a:lnTo>
                  <a:pt x="12029855" y="0"/>
                </a:lnTo>
                <a:lnTo>
                  <a:pt x="12077647" y="2968"/>
                </a:lnTo>
                <a:lnTo>
                  <a:pt x="12123667" y="11636"/>
                </a:lnTo>
                <a:lnTo>
                  <a:pt x="12167558" y="25645"/>
                </a:lnTo>
                <a:lnTo>
                  <a:pt x="12208964" y="44640"/>
                </a:lnTo>
                <a:lnTo>
                  <a:pt x="12247528" y="68262"/>
                </a:lnTo>
                <a:lnTo>
                  <a:pt x="12282891" y="96155"/>
                </a:lnTo>
                <a:lnTo>
                  <a:pt x="12314698" y="127962"/>
                </a:lnTo>
                <a:lnTo>
                  <a:pt x="12342591" y="163326"/>
                </a:lnTo>
                <a:lnTo>
                  <a:pt x="12366214" y="201890"/>
                </a:lnTo>
                <a:lnTo>
                  <a:pt x="12385208" y="243296"/>
                </a:lnTo>
                <a:lnTo>
                  <a:pt x="12399218" y="287187"/>
                </a:lnTo>
                <a:lnTo>
                  <a:pt x="12407932" y="333208"/>
                </a:lnTo>
                <a:lnTo>
                  <a:pt x="12407932" y="4379597"/>
                </a:lnTo>
                <a:lnTo>
                  <a:pt x="12399218" y="4425617"/>
                </a:lnTo>
                <a:lnTo>
                  <a:pt x="12385208" y="4469509"/>
                </a:lnTo>
                <a:lnTo>
                  <a:pt x="12366214" y="4510915"/>
                </a:lnTo>
                <a:lnTo>
                  <a:pt x="12342591" y="4549478"/>
                </a:lnTo>
                <a:lnTo>
                  <a:pt x="12314698" y="4584842"/>
                </a:lnTo>
                <a:lnTo>
                  <a:pt x="12282891" y="4616649"/>
                </a:lnTo>
                <a:lnTo>
                  <a:pt x="12247528" y="4644542"/>
                </a:lnTo>
                <a:lnTo>
                  <a:pt x="12208964" y="4668165"/>
                </a:lnTo>
                <a:lnTo>
                  <a:pt x="12167558" y="4687159"/>
                </a:lnTo>
                <a:lnTo>
                  <a:pt x="12123667" y="4701169"/>
                </a:lnTo>
                <a:lnTo>
                  <a:pt x="12077647" y="4709836"/>
                </a:lnTo>
                <a:lnTo>
                  <a:pt x="12029855" y="4712805"/>
                </a:lnTo>
                <a:close/>
              </a:path>
            </a:pathLst>
          </a:custGeom>
          <a:solidFill>
            <a:srgbClr val="0304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618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5"/>
                </a:moveTo>
                <a:lnTo>
                  <a:pt x="15193" y="47800"/>
                </a:lnTo>
                <a:lnTo>
                  <a:pt x="7286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7067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1"/>
                </a:lnTo>
                <a:lnTo>
                  <a:pt x="42469" y="42469"/>
                </a:lnTo>
                <a:lnTo>
                  <a:pt x="34561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7945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5"/>
                </a:moveTo>
                <a:lnTo>
                  <a:pt x="15192" y="47800"/>
                </a:lnTo>
                <a:lnTo>
                  <a:pt x="7285" y="42469"/>
                </a:lnTo>
                <a:lnTo>
                  <a:pt x="1954" y="34561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6" y="42469"/>
                </a:lnTo>
                <a:lnTo>
                  <a:pt x="34558" y="47800"/>
                </a:lnTo>
                <a:lnTo>
                  <a:pt x="24875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78831" y="581529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5"/>
                </a:moveTo>
                <a:lnTo>
                  <a:pt x="15194" y="47800"/>
                </a:lnTo>
                <a:lnTo>
                  <a:pt x="7286" y="42469"/>
                </a:lnTo>
                <a:lnTo>
                  <a:pt x="1955" y="34561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1"/>
                </a:lnTo>
                <a:lnTo>
                  <a:pt x="42467" y="42469"/>
                </a:lnTo>
                <a:lnTo>
                  <a:pt x="34560" y="47800"/>
                </a:lnTo>
                <a:lnTo>
                  <a:pt x="24877" y="49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618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6" y="7286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7067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6"/>
                </a:lnTo>
                <a:lnTo>
                  <a:pt x="47800" y="15193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7945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3"/>
                </a:lnTo>
                <a:lnTo>
                  <a:pt x="7285" y="7286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78831" y="6088936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3"/>
                </a:lnTo>
                <a:lnTo>
                  <a:pt x="7286" y="7286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6"/>
                </a:lnTo>
                <a:lnTo>
                  <a:pt x="47798" y="15193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618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877" y="49753"/>
                </a:moveTo>
                <a:lnTo>
                  <a:pt x="15193" y="47798"/>
                </a:lnTo>
                <a:lnTo>
                  <a:pt x="7286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6" y="7286"/>
                </a:lnTo>
                <a:lnTo>
                  <a:pt x="15193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7067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1" y="1955"/>
                </a:lnTo>
                <a:lnTo>
                  <a:pt x="42469" y="7286"/>
                </a:lnTo>
                <a:lnTo>
                  <a:pt x="47800" y="15194"/>
                </a:lnTo>
                <a:lnTo>
                  <a:pt x="49755" y="24877"/>
                </a:lnTo>
                <a:lnTo>
                  <a:pt x="47800" y="34560"/>
                </a:lnTo>
                <a:lnTo>
                  <a:pt x="42469" y="42467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7945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5" y="49753"/>
                </a:moveTo>
                <a:lnTo>
                  <a:pt x="15192" y="47798"/>
                </a:lnTo>
                <a:lnTo>
                  <a:pt x="7285" y="42467"/>
                </a:lnTo>
                <a:lnTo>
                  <a:pt x="1954" y="34560"/>
                </a:lnTo>
                <a:lnTo>
                  <a:pt x="0" y="24877"/>
                </a:lnTo>
                <a:lnTo>
                  <a:pt x="1954" y="15194"/>
                </a:lnTo>
                <a:lnTo>
                  <a:pt x="7285" y="7286"/>
                </a:lnTo>
                <a:lnTo>
                  <a:pt x="15192" y="1955"/>
                </a:lnTo>
                <a:lnTo>
                  <a:pt x="24875" y="0"/>
                </a:lnTo>
                <a:lnTo>
                  <a:pt x="34558" y="1955"/>
                </a:lnTo>
                <a:lnTo>
                  <a:pt x="42466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6" y="42467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78831" y="636261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877" y="49753"/>
                </a:moveTo>
                <a:lnTo>
                  <a:pt x="15194" y="47798"/>
                </a:lnTo>
                <a:lnTo>
                  <a:pt x="7286" y="42467"/>
                </a:lnTo>
                <a:lnTo>
                  <a:pt x="1955" y="34560"/>
                </a:lnTo>
                <a:lnTo>
                  <a:pt x="0" y="24877"/>
                </a:lnTo>
                <a:lnTo>
                  <a:pt x="1955" y="15194"/>
                </a:lnTo>
                <a:lnTo>
                  <a:pt x="7286" y="7286"/>
                </a:lnTo>
                <a:lnTo>
                  <a:pt x="15194" y="1955"/>
                </a:lnTo>
                <a:lnTo>
                  <a:pt x="24877" y="0"/>
                </a:lnTo>
                <a:lnTo>
                  <a:pt x="34560" y="1955"/>
                </a:lnTo>
                <a:lnTo>
                  <a:pt x="42467" y="7286"/>
                </a:lnTo>
                <a:lnTo>
                  <a:pt x="47798" y="15194"/>
                </a:lnTo>
                <a:lnTo>
                  <a:pt x="49753" y="24877"/>
                </a:lnTo>
                <a:lnTo>
                  <a:pt x="47798" y="34560"/>
                </a:lnTo>
                <a:lnTo>
                  <a:pt x="42467" y="42467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618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5">
                <a:moveTo>
                  <a:pt x="24877" y="49753"/>
                </a:moveTo>
                <a:lnTo>
                  <a:pt x="15193" y="47798"/>
                </a:lnTo>
                <a:lnTo>
                  <a:pt x="7286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6" y="7285"/>
                </a:lnTo>
                <a:lnTo>
                  <a:pt x="15193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37067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1" y="1954"/>
                </a:lnTo>
                <a:lnTo>
                  <a:pt x="42469" y="7285"/>
                </a:lnTo>
                <a:lnTo>
                  <a:pt x="47800" y="15192"/>
                </a:lnTo>
                <a:lnTo>
                  <a:pt x="49755" y="24875"/>
                </a:lnTo>
                <a:lnTo>
                  <a:pt x="47800" y="34558"/>
                </a:lnTo>
                <a:lnTo>
                  <a:pt x="42469" y="42466"/>
                </a:lnTo>
                <a:lnTo>
                  <a:pt x="34561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07945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5" y="49753"/>
                </a:moveTo>
                <a:lnTo>
                  <a:pt x="15192" y="47798"/>
                </a:lnTo>
                <a:lnTo>
                  <a:pt x="7285" y="42466"/>
                </a:lnTo>
                <a:lnTo>
                  <a:pt x="1954" y="34558"/>
                </a:lnTo>
                <a:lnTo>
                  <a:pt x="0" y="24875"/>
                </a:lnTo>
                <a:lnTo>
                  <a:pt x="1954" y="15192"/>
                </a:lnTo>
                <a:lnTo>
                  <a:pt x="7285" y="7285"/>
                </a:lnTo>
                <a:lnTo>
                  <a:pt x="15192" y="1954"/>
                </a:lnTo>
                <a:lnTo>
                  <a:pt x="24875" y="0"/>
                </a:lnTo>
                <a:lnTo>
                  <a:pt x="34558" y="1954"/>
                </a:lnTo>
                <a:lnTo>
                  <a:pt x="42466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6" y="42466"/>
                </a:lnTo>
                <a:lnTo>
                  <a:pt x="34558" y="47798"/>
                </a:lnTo>
                <a:lnTo>
                  <a:pt x="24875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78831" y="6636253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4877" y="49753"/>
                </a:moveTo>
                <a:lnTo>
                  <a:pt x="15194" y="47798"/>
                </a:lnTo>
                <a:lnTo>
                  <a:pt x="7286" y="42466"/>
                </a:lnTo>
                <a:lnTo>
                  <a:pt x="1955" y="34558"/>
                </a:lnTo>
                <a:lnTo>
                  <a:pt x="0" y="24875"/>
                </a:lnTo>
                <a:lnTo>
                  <a:pt x="1955" y="15192"/>
                </a:lnTo>
                <a:lnTo>
                  <a:pt x="7286" y="7285"/>
                </a:lnTo>
                <a:lnTo>
                  <a:pt x="15194" y="1954"/>
                </a:lnTo>
                <a:lnTo>
                  <a:pt x="24877" y="0"/>
                </a:lnTo>
                <a:lnTo>
                  <a:pt x="34560" y="1954"/>
                </a:lnTo>
                <a:lnTo>
                  <a:pt x="42467" y="7285"/>
                </a:lnTo>
                <a:lnTo>
                  <a:pt x="47798" y="15192"/>
                </a:lnTo>
                <a:lnTo>
                  <a:pt x="49753" y="24875"/>
                </a:lnTo>
                <a:lnTo>
                  <a:pt x="47798" y="34558"/>
                </a:lnTo>
                <a:lnTo>
                  <a:pt x="42467" y="42466"/>
                </a:lnTo>
                <a:lnTo>
                  <a:pt x="34560" y="47798"/>
                </a:lnTo>
                <a:lnTo>
                  <a:pt x="24877" y="49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410388"/>
            <a:ext cx="5248910" cy="741045"/>
          </a:xfrm>
          <a:custGeom>
            <a:avLst/>
            <a:gdLst/>
            <a:ahLst/>
            <a:cxnLst/>
            <a:rect l="l" t="t" r="r" b="b"/>
            <a:pathLst>
              <a:path w="5248910" h="741044">
                <a:moveTo>
                  <a:pt x="0" y="0"/>
                </a:moveTo>
                <a:lnTo>
                  <a:pt x="5138949" y="0"/>
                </a:lnTo>
                <a:lnTo>
                  <a:pt x="5164914" y="3099"/>
                </a:lnTo>
                <a:lnTo>
                  <a:pt x="5210548" y="26409"/>
                </a:lnTo>
                <a:lnTo>
                  <a:pt x="5240986" y="68482"/>
                </a:lnTo>
                <a:lnTo>
                  <a:pt x="5248849" y="119118"/>
                </a:lnTo>
                <a:lnTo>
                  <a:pt x="5243670" y="144749"/>
                </a:lnTo>
                <a:lnTo>
                  <a:pt x="5095093" y="595809"/>
                </a:lnTo>
                <a:lnTo>
                  <a:pt x="5076708" y="636525"/>
                </a:lnTo>
                <a:lnTo>
                  <a:pt x="5050785" y="671728"/>
                </a:lnTo>
                <a:lnTo>
                  <a:pt x="5018488" y="700577"/>
                </a:lnTo>
                <a:lnTo>
                  <a:pt x="4980984" y="722227"/>
                </a:lnTo>
                <a:lnTo>
                  <a:pt x="4939437" y="735835"/>
                </a:lnTo>
                <a:lnTo>
                  <a:pt x="4895013" y="740558"/>
                </a:lnTo>
                <a:lnTo>
                  <a:pt x="0" y="740558"/>
                </a:lnTo>
                <a:lnTo>
                  <a:pt x="0" y="0"/>
                </a:lnTo>
                <a:close/>
              </a:path>
            </a:pathLst>
          </a:custGeom>
          <a:solidFill>
            <a:srgbClr val="FFD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5050164" y="8654936"/>
            <a:ext cx="1152525" cy="1102360"/>
            <a:chOff x="5050164" y="8654936"/>
            <a:chExt cx="1152525" cy="1102360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50164" y="8654936"/>
              <a:ext cx="1152346" cy="110206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077286" y="8681721"/>
              <a:ext cx="1104900" cy="1052195"/>
            </a:xfrm>
            <a:custGeom>
              <a:avLst/>
              <a:gdLst/>
              <a:ahLst/>
              <a:cxnLst/>
              <a:rect l="l" t="t" r="r" b="b"/>
              <a:pathLst>
                <a:path w="1104900" h="1052195">
                  <a:moveTo>
                    <a:pt x="968191" y="1051660"/>
                  </a:moveTo>
                  <a:lnTo>
                    <a:pt x="136180" y="1051660"/>
                  </a:lnTo>
                  <a:lnTo>
                    <a:pt x="129490" y="1051496"/>
                  </a:lnTo>
                  <a:lnTo>
                    <a:pt x="90309" y="1043703"/>
                  </a:lnTo>
                  <a:lnTo>
                    <a:pt x="55050" y="1024856"/>
                  </a:lnTo>
                  <a:lnTo>
                    <a:pt x="26803" y="996609"/>
                  </a:lnTo>
                  <a:lnTo>
                    <a:pt x="7956" y="961350"/>
                  </a:lnTo>
                  <a:lnTo>
                    <a:pt x="163" y="922170"/>
                  </a:lnTo>
                  <a:lnTo>
                    <a:pt x="0" y="915479"/>
                  </a:lnTo>
                  <a:lnTo>
                    <a:pt x="0" y="136180"/>
                  </a:lnTo>
                  <a:lnTo>
                    <a:pt x="5862" y="96648"/>
                  </a:lnTo>
                  <a:lnTo>
                    <a:pt x="22950" y="60522"/>
                  </a:lnTo>
                  <a:lnTo>
                    <a:pt x="49787" y="30910"/>
                  </a:lnTo>
                  <a:lnTo>
                    <a:pt x="84066" y="10366"/>
                  </a:lnTo>
                  <a:lnTo>
                    <a:pt x="122832" y="654"/>
                  </a:lnTo>
                  <a:lnTo>
                    <a:pt x="136180" y="0"/>
                  </a:lnTo>
                  <a:lnTo>
                    <a:pt x="968191" y="0"/>
                  </a:lnTo>
                  <a:lnTo>
                    <a:pt x="1007722" y="5862"/>
                  </a:lnTo>
                  <a:lnTo>
                    <a:pt x="1043848" y="22950"/>
                  </a:lnTo>
                  <a:lnTo>
                    <a:pt x="1073461" y="49787"/>
                  </a:lnTo>
                  <a:lnTo>
                    <a:pt x="1094005" y="84066"/>
                  </a:lnTo>
                  <a:lnTo>
                    <a:pt x="1103717" y="122832"/>
                  </a:lnTo>
                  <a:lnTo>
                    <a:pt x="1104371" y="136180"/>
                  </a:lnTo>
                  <a:lnTo>
                    <a:pt x="1104371" y="915479"/>
                  </a:lnTo>
                  <a:lnTo>
                    <a:pt x="1098508" y="955011"/>
                  </a:lnTo>
                  <a:lnTo>
                    <a:pt x="1081420" y="991137"/>
                  </a:lnTo>
                  <a:lnTo>
                    <a:pt x="1054584" y="1020749"/>
                  </a:lnTo>
                  <a:lnTo>
                    <a:pt x="1020305" y="1041293"/>
                  </a:lnTo>
                  <a:lnTo>
                    <a:pt x="981539" y="1051005"/>
                  </a:lnTo>
                  <a:lnTo>
                    <a:pt x="968191" y="1051660"/>
                  </a:lnTo>
                  <a:close/>
                </a:path>
              </a:pathLst>
            </a:custGeom>
            <a:solidFill>
              <a:srgbClr val="FFD0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5737129" y="0"/>
            <a:ext cx="2404110" cy="1724025"/>
            <a:chOff x="15737129" y="0"/>
            <a:chExt cx="2404110" cy="1724025"/>
          </a:xfrm>
        </p:grpSpPr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37129" y="0"/>
              <a:ext cx="1419224" cy="172352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88188" y="0"/>
              <a:ext cx="1152524" cy="1146671"/>
            </a:xfrm>
            <a:prstGeom prst="rect">
              <a:avLst/>
            </a:prstGeom>
          </p:spPr>
        </p:pic>
      </p:grpSp>
      <p:sp>
        <p:nvSpPr>
          <p:cNvPr id="30" name="object 30"/>
          <p:cNvSpPr/>
          <p:nvPr/>
        </p:nvSpPr>
        <p:spPr>
          <a:xfrm>
            <a:off x="6675291" y="2515697"/>
            <a:ext cx="424180" cy="430530"/>
          </a:xfrm>
          <a:custGeom>
            <a:avLst/>
            <a:gdLst/>
            <a:ahLst/>
            <a:cxnLst/>
            <a:rect l="l" t="t" r="r" b="b"/>
            <a:pathLst>
              <a:path w="424179" h="430530">
                <a:moveTo>
                  <a:pt x="211907" y="430337"/>
                </a:moveTo>
                <a:lnTo>
                  <a:pt x="163319" y="424654"/>
                </a:lnTo>
                <a:lnTo>
                  <a:pt x="118716" y="408467"/>
                </a:lnTo>
                <a:lnTo>
                  <a:pt x="79370" y="383067"/>
                </a:lnTo>
                <a:lnTo>
                  <a:pt x="46553" y="349745"/>
                </a:lnTo>
                <a:lnTo>
                  <a:pt x="21538" y="309794"/>
                </a:lnTo>
                <a:lnTo>
                  <a:pt x="5596" y="264504"/>
                </a:lnTo>
                <a:lnTo>
                  <a:pt x="0" y="215168"/>
                </a:lnTo>
                <a:lnTo>
                  <a:pt x="5596" y="165832"/>
                </a:lnTo>
                <a:lnTo>
                  <a:pt x="21538" y="120542"/>
                </a:lnTo>
                <a:lnTo>
                  <a:pt x="46553" y="80591"/>
                </a:lnTo>
                <a:lnTo>
                  <a:pt x="79370" y="47270"/>
                </a:lnTo>
                <a:lnTo>
                  <a:pt x="118716" y="21869"/>
                </a:lnTo>
                <a:lnTo>
                  <a:pt x="163319" y="5682"/>
                </a:lnTo>
                <a:lnTo>
                  <a:pt x="211907" y="0"/>
                </a:lnTo>
                <a:lnTo>
                  <a:pt x="260496" y="5682"/>
                </a:lnTo>
                <a:lnTo>
                  <a:pt x="305099" y="21869"/>
                </a:lnTo>
                <a:lnTo>
                  <a:pt x="344445" y="47270"/>
                </a:lnTo>
                <a:lnTo>
                  <a:pt x="377262" y="80591"/>
                </a:lnTo>
                <a:lnTo>
                  <a:pt x="402277" y="120542"/>
                </a:lnTo>
                <a:lnTo>
                  <a:pt x="418219" y="165832"/>
                </a:lnTo>
                <a:lnTo>
                  <a:pt x="423816" y="215168"/>
                </a:lnTo>
                <a:lnTo>
                  <a:pt x="418219" y="264504"/>
                </a:lnTo>
                <a:lnTo>
                  <a:pt x="402277" y="309794"/>
                </a:lnTo>
                <a:lnTo>
                  <a:pt x="377262" y="349745"/>
                </a:lnTo>
                <a:lnTo>
                  <a:pt x="344445" y="383067"/>
                </a:lnTo>
                <a:lnTo>
                  <a:pt x="305099" y="408467"/>
                </a:lnTo>
                <a:lnTo>
                  <a:pt x="260496" y="424654"/>
                </a:lnTo>
                <a:lnTo>
                  <a:pt x="211907" y="430337"/>
                </a:lnTo>
                <a:close/>
              </a:path>
            </a:pathLst>
          </a:custGeom>
          <a:solidFill>
            <a:srgbClr val="DE4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675291" y="3049852"/>
            <a:ext cx="424180" cy="430530"/>
          </a:xfrm>
          <a:custGeom>
            <a:avLst/>
            <a:gdLst/>
            <a:ahLst/>
            <a:cxnLst/>
            <a:rect l="l" t="t" r="r" b="b"/>
            <a:pathLst>
              <a:path w="424179" h="430529">
                <a:moveTo>
                  <a:pt x="211907" y="430337"/>
                </a:moveTo>
                <a:lnTo>
                  <a:pt x="163319" y="424654"/>
                </a:lnTo>
                <a:lnTo>
                  <a:pt x="118716" y="408467"/>
                </a:lnTo>
                <a:lnTo>
                  <a:pt x="79370" y="383067"/>
                </a:lnTo>
                <a:lnTo>
                  <a:pt x="46553" y="349745"/>
                </a:lnTo>
                <a:lnTo>
                  <a:pt x="21538" y="309794"/>
                </a:lnTo>
                <a:lnTo>
                  <a:pt x="5596" y="264504"/>
                </a:lnTo>
                <a:lnTo>
                  <a:pt x="0" y="215168"/>
                </a:lnTo>
                <a:lnTo>
                  <a:pt x="5596" y="165832"/>
                </a:lnTo>
                <a:lnTo>
                  <a:pt x="21538" y="120542"/>
                </a:lnTo>
                <a:lnTo>
                  <a:pt x="46553" y="80591"/>
                </a:lnTo>
                <a:lnTo>
                  <a:pt x="79370" y="47270"/>
                </a:lnTo>
                <a:lnTo>
                  <a:pt x="118716" y="21869"/>
                </a:lnTo>
                <a:lnTo>
                  <a:pt x="163319" y="5682"/>
                </a:lnTo>
                <a:lnTo>
                  <a:pt x="211907" y="0"/>
                </a:lnTo>
                <a:lnTo>
                  <a:pt x="260496" y="5682"/>
                </a:lnTo>
                <a:lnTo>
                  <a:pt x="305099" y="21869"/>
                </a:lnTo>
                <a:lnTo>
                  <a:pt x="344445" y="47270"/>
                </a:lnTo>
                <a:lnTo>
                  <a:pt x="377262" y="80591"/>
                </a:lnTo>
                <a:lnTo>
                  <a:pt x="402277" y="120542"/>
                </a:lnTo>
                <a:lnTo>
                  <a:pt x="418219" y="165832"/>
                </a:lnTo>
                <a:lnTo>
                  <a:pt x="423816" y="215168"/>
                </a:lnTo>
                <a:lnTo>
                  <a:pt x="418219" y="264504"/>
                </a:lnTo>
                <a:lnTo>
                  <a:pt x="402277" y="309794"/>
                </a:lnTo>
                <a:lnTo>
                  <a:pt x="377262" y="349745"/>
                </a:lnTo>
                <a:lnTo>
                  <a:pt x="344445" y="383067"/>
                </a:lnTo>
                <a:lnTo>
                  <a:pt x="305099" y="408467"/>
                </a:lnTo>
                <a:lnTo>
                  <a:pt x="260496" y="424654"/>
                </a:lnTo>
                <a:lnTo>
                  <a:pt x="211907" y="430337"/>
                </a:lnTo>
                <a:close/>
              </a:path>
            </a:pathLst>
          </a:custGeom>
          <a:solidFill>
            <a:srgbClr val="DE4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675291" y="3584964"/>
            <a:ext cx="424180" cy="430530"/>
          </a:xfrm>
          <a:custGeom>
            <a:avLst/>
            <a:gdLst/>
            <a:ahLst/>
            <a:cxnLst/>
            <a:rect l="l" t="t" r="r" b="b"/>
            <a:pathLst>
              <a:path w="424179" h="430529">
                <a:moveTo>
                  <a:pt x="211907" y="430337"/>
                </a:moveTo>
                <a:lnTo>
                  <a:pt x="163319" y="424654"/>
                </a:lnTo>
                <a:lnTo>
                  <a:pt x="118716" y="408467"/>
                </a:lnTo>
                <a:lnTo>
                  <a:pt x="79370" y="383067"/>
                </a:lnTo>
                <a:lnTo>
                  <a:pt x="46553" y="349745"/>
                </a:lnTo>
                <a:lnTo>
                  <a:pt x="21538" y="309794"/>
                </a:lnTo>
                <a:lnTo>
                  <a:pt x="5596" y="264504"/>
                </a:lnTo>
                <a:lnTo>
                  <a:pt x="0" y="215168"/>
                </a:lnTo>
                <a:lnTo>
                  <a:pt x="5596" y="165832"/>
                </a:lnTo>
                <a:lnTo>
                  <a:pt x="21538" y="120542"/>
                </a:lnTo>
                <a:lnTo>
                  <a:pt x="46553" y="80591"/>
                </a:lnTo>
                <a:lnTo>
                  <a:pt x="79370" y="47270"/>
                </a:lnTo>
                <a:lnTo>
                  <a:pt x="118716" y="21869"/>
                </a:lnTo>
                <a:lnTo>
                  <a:pt x="163319" y="5682"/>
                </a:lnTo>
                <a:lnTo>
                  <a:pt x="211907" y="0"/>
                </a:lnTo>
                <a:lnTo>
                  <a:pt x="260496" y="5682"/>
                </a:lnTo>
                <a:lnTo>
                  <a:pt x="305099" y="21869"/>
                </a:lnTo>
                <a:lnTo>
                  <a:pt x="344445" y="47270"/>
                </a:lnTo>
                <a:lnTo>
                  <a:pt x="377262" y="80591"/>
                </a:lnTo>
                <a:lnTo>
                  <a:pt x="402277" y="120542"/>
                </a:lnTo>
                <a:lnTo>
                  <a:pt x="418219" y="165832"/>
                </a:lnTo>
                <a:lnTo>
                  <a:pt x="423816" y="215168"/>
                </a:lnTo>
                <a:lnTo>
                  <a:pt x="418219" y="264504"/>
                </a:lnTo>
                <a:lnTo>
                  <a:pt x="402277" y="309794"/>
                </a:lnTo>
                <a:lnTo>
                  <a:pt x="377262" y="349745"/>
                </a:lnTo>
                <a:lnTo>
                  <a:pt x="344445" y="383067"/>
                </a:lnTo>
                <a:lnTo>
                  <a:pt x="305099" y="408467"/>
                </a:lnTo>
                <a:lnTo>
                  <a:pt x="260496" y="424654"/>
                </a:lnTo>
                <a:lnTo>
                  <a:pt x="211907" y="430337"/>
                </a:lnTo>
                <a:close/>
              </a:path>
            </a:pathLst>
          </a:custGeom>
          <a:solidFill>
            <a:srgbClr val="DE4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675291" y="4120076"/>
            <a:ext cx="424180" cy="430530"/>
          </a:xfrm>
          <a:custGeom>
            <a:avLst/>
            <a:gdLst/>
            <a:ahLst/>
            <a:cxnLst/>
            <a:rect l="l" t="t" r="r" b="b"/>
            <a:pathLst>
              <a:path w="424179" h="430529">
                <a:moveTo>
                  <a:pt x="211907" y="430337"/>
                </a:moveTo>
                <a:lnTo>
                  <a:pt x="163319" y="424654"/>
                </a:lnTo>
                <a:lnTo>
                  <a:pt x="118716" y="408467"/>
                </a:lnTo>
                <a:lnTo>
                  <a:pt x="79370" y="383067"/>
                </a:lnTo>
                <a:lnTo>
                  <a:pt x="46553" y="349745"/>
                </a:lnTo>
                <a:lnTo>
                  <a:pt x="21538" y="309794"/>
                </a:lnTo>
                <a:lnTo>
                  <a:pt x="5596" y="264504"/>
                </a:lnTo>
                <a:lnTo>
                  <a:pt x="0" y="215168"/>
                </a:lnTo>
                <a:lnTo>
                  <a:pt x="5596" y="165832"/>
                </a:lnTo>
                <a:lnTo>
                  <a:pt x="21538" y="120542"/>
                </a:lnTo>
                <a:lnTo>
                  <a:pt x="46553" y="80591"/>
                </a:lnTo>
                <a:lnTo>
                  <a:pt x="79370" y="47270"/>
                </a:lnTo>
                <a:lnTo>
                  <a:pt x="118716" y="21869"/>
                </a:lnTo>
                <a:lnTo>
                  <a:pt x="163319" y="5682"/>
                </a:lnTo>
                <a:lnTo>
                  <a:pt x="211907" y="0"/>
                </a:lnTo>
                <a:lnTo>
                  <a:pt x="260496" y="5682"/>
                </a:lnTo>
                <a:lnTo>
                  <a:pt x="305099" y="21869"/>
                </a:lnTo>
                <a:lnTo>
                  <a:pt x="344445" y="47270"/>
                </a:lnTo>
                <a:lnTo>
                  <a:pt x="377262" y="80591"/>
                </a:lnTo>
                <a:lnTo>
                  <a:pt x="402277" y="120542"/>
                </a:lnTo>
                <a:lnTo>
                  <a:pt x="418219" y="165832"/>
                </a:lnTo>
                <a:lnTo>
                  <a:pt x="423816" y="215168"/>
                </a:lnTo>
                <a:lnTo>
                  <a:pt x="418219" y="264504"/>
                </a:lnTo>
                <a:lnTo>
                  <a:pt x="402277" y="309794"/>
                </a:lnTo>
                <a:lnTo>
                  <a:pt x="377262" y="349745"/>
                </a:lnTo>
                <a:lnTo>
                  <a:pt x="344445" y="383067"/>
                </a:lnTo>
                <a:lnTo>
                  <a:pt x="305099" y="408467"/>
                </a:lnTo>
                <a:lnTo>
                  <a:pt x="260496" y="424654"/>
                </a:lnTo>
                <a:lnTo>
                  <a:pt x="211907" y="430337"/>
                </a:lnTo>
                <a:close/>
              </a:path>
            </a:pathLst>
          </a:custGeom>
          <a:solidFill>
            <a:srgbClr val="DE4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6388401" y="6164082"/>
            <a:ext cx="11899900" cy="3887470"/>
            <a:chOff x="6388401" y="6164082"/>
            <a:chExt cx="11899900" cy="3887470"/>
          </a:xfrm>
        </p:grpSpPr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88401" y="6431851"/>
              <a:ext cx="8010524" cy="361949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4443169" y="6164082"/>
              <a:ext cx="3844925" cy="3023870"/>
            </a:xfrm>
            <a:custGeom>
              <a:avLst/>
              <a:gdLst/>
              <a:ahLst/>
              <a:cxnLst/>
              <a:rect l="l" t="t" r="r" b="b"/>
              <a:pathLst>
                <a:path w="3844925" h="3023870">
                  <a:moveTo>
                    <a:pt x="1047670" y="3023352"/>
                  </a:moveTo>
                  <a:lnTo>
                    <a:pt x="999214" y="3021804"/>
                  </a:lnTo>
                  <a:lnTo>
                    <a:pt x="951002" y="3018419"/>
                  </a:lnTo>
                  <a:lnTo>
                    <a:pt x="903066" y="3013171"/>
                  </a:lnTo>
                  <a:lnTo>
                    <a:pt x="855438" y="3006036"/>
                  </a:lnTo>
                  <a:lnTo>
                    <a:pt x="808152" y="2996989"/>
                  </a:lnTo>
                  <a:lnTo>
                    <a:pt x="761239" y="2986002"/>
                  </a:lnTo>
                  <a:lnTo>
                    <a:pt x="714732" y="2973052"/>
                  </a:lnTo>
                  <a:lnTo>
                    <a:pt x="668663" y="2958113"/>
                  </a:lnTo>
                  <a:lnTo>
                    <a:pt x="623065" y="2941159"/>
                  </a:lnTo>
                  <a:lnTo>
                    <a:pt x="577971" y="2922166"/>
                  </a:lnTo>
                  <a:lnTo>
                    <a:pt x="533412" y="2901107"/>
                  </a:lnTo>
                  <a:lnTo>
                    <a:pt x="489421" y="2877957"/>
                  </a:lnTo>
                  <a:lnTo>
                    <a:pt x="444832" y="2851531"/>
                  </a:lnTo>
                  <a:lnTo>
                    <a:pt x="402727" y="2823020"/>
                  </a:lnTo>
                  <a:lnTo>
                    <a:pt x="363110" y="2792443"/>
                  </a:lnTo>
                  <a:lnTo>
                    <a:pt x="325983" y="2759817"/>
                  </a:lnTo>
                  <a:lnTo>
                    <a:pt x="291349" y="2725158"/>
                  </a:lnTo>
                  <a:lnTo>
                    <a:pt x="259209" y="2688485"/>
                  </a:lnTo>
                  <a:lnTo>
                    <a:pt x="229566" y="2649814"/>
                  </a:lnTo>
                  <a:lnTo>
                    <a:pt x="202423" y="2609163"/>
                  </a:lnTo>
                  <a:lnTo>
                    <a:pt x="177782" y="2566550"/>
                  </a:lnTo>
                  <a:lnTo>
                    <a:pt x="155646" y="2521990"/>
                  </a:lnTo>
                  <a:lnTo>
                    <a:pt x="136016" y="2475503"/>
                  </a:lnTo>
                  <a:lnTo>
                    <a:pt x="118896" y="2427104"/>
                  </a:lnTo>
                  <a:lnTo>
                    <a:pt x="104288" y="2376812"/>
                  </a:lnTo>
                  <a:lnTo>
                    <a:pt x="91878" y="2327380"/>
                  </a:lnTo>
                  <a:lnTo>
                    <a:pt x="80369" y="2277847"/>
                  </a:lnTo>
                  <a:lnTo>
                    <a:pt x="69789" y="2228199"/>
                  </a:lnTo>
                  <a:lnTo>
                    <a:pt x="60169" y="2178424"/>
                  </a:lnTo>
                  <a:lnTo>
                    <a:pt x="51540" y="2128509"/>
                  </a:lnTo>
                  <a:lnTo>
                    <a:pt x="43933" y="2078439"/>
                  </a:lnTo>
                  <a:lnTo>
                    <a:pt x="37377" y="2028202"/>
                  </a:lnTo>
                  <a:lnTo>
                    <a:pt x="31904" y="1977785"/>
                  </a:lnTo>
                  <a:lnTo>
                    <a:pt x="27544" y="1927174"/>
                  </a:lnTo>
                  <a:lnTo>
                    <a:pt x="24327" y="1876355"/>
                  </a:lnTo>
                  <a:lnTo>
                    <a:pt x="22285" y="1825317"/>
                  </a:lnTo>
                  <a:lnTo>
                    <a:pt x="18629" y="1770534"/>
                  </a:lnTo>
                  <a:lnTo>
                    <a:pt x="12917" y="1715654"/>
                  </a:lnTo>
                  <a:lnTo>
                    <a:pt x="8393" y="1660582"/>
                  </a:lnTo>
                  <a:lnTo>
                    <a:pt x="8298" y="1605219"/>
                  </a:lnTo>
                  <a:lnTo>
                    <a:pt x="15956" y="1596940"/>
                  </a:lnTo>
                  <a:lnTo>
                    <a:pt x="18217" y="1588896"/>
                  </a:lnTo>
                  <a:lnTo>
                    <a:pt x="15151" y="1581100"/>
                  </a:lnTo>
                  <a:lnTo>
                    <a:pt x="6826" y="1573566"/>
                  </a:lnTo>
                  <a:lnTo>
                    <a:pt x="2276" y="1424166"/>
                  </a:lnTo>
                  <a:lnTo>
                    <a:pt x="1050" y="1374380"/>
                  </a:lnTo>
                  <a:lnTo>
                    <a:pt x="238" y="1324595"/>
                  </a:lnTo>
                  <a:lnTo>
                    <a:pt x="0" y="1274805"/>
                  </a:lnTo>
                  <a:lnTo>
                    <a:pt x="496" y="1225006"/>
                  </a:lnTo>
                  <a:lnTo>
                    <a:pt x="1889" y="1175194"/>
                  </a:lnTo>
                  <a:lnTo>
                    <a:pt x="4337" y="1125365"/>
                  </a:lnTo>
                  <a:lnTo>
                    <a:pt x="8004" y="1075513"/>
                  </a:lnTo>
                  <a:lnTo>
                    <a:pt x="13301" y="1022948"/>
                  </a:lnTo>
                  <a:lnTo>
                    <a:pt x="19966" y="971849"/>
                  </a:lnTo>
                  <a:lnTo>
                    <a:pt x="28068" y="922229"/>
                  </a:lnTo>
                  <a:lnTo>
                    <a:pt x="37677" y="874103"/>
                  </a:lnTo>
                  <a:lnTo>
                    <a:pt x="48862" y="827481"/>
                  </a:lnTo>
                  <a:lnTo>
                    <a:pt x="61694" y="782377"/>
                  </a:lnTo>
                  <a:lnTo>
                    <a:pt x="76241" y="738804"/>
                  </a:lnTo>
                  <a:lnTo>
                    <a:pt x="92575" y="696775"/>
                  </a:lnTo>
                  <a:lnTo>
                    <a:pt x="110764" y="656303"/>
                  </a:lnTo>
                  <a:lnTo>
                    <a:pt x="130878" y="617400"/>
                  </a:lnTo>
                  <a:lnTo>
                    <a:pt x="152988" y="580079"/>
                  </a:lnTo>
                  <a:lnTo>
                    <a:pt x="177162" y="544353"/>
                  </a:lnTo>
                  <a:lnTo>
                    <a:pt x="203471" y="510235"/>
                  </a:lnTo>
                  <a:lnTo>
                    <a:pt x="231985" y="477738"/>
                  </a:lnTo>
                  <a:lnTo>
                    <a:pt x="262773" y="446875"/>
                  </a:lnTo>
                  <a:lnTo>
                    <a:pt x="295905" y="417658"/>
                  </a:lnTo>
                  <a:lnTo>
                    <a:pt x="331451" y="390100"/>
                  </a:lnTo>
                  <a:lnTo>
                    <a:pt x="369481" y="364215"/>
                  </a:lnTo>
                  <a:lnTo>
                    <a:pt x="410064" y="340014"/>
                  </a:lnTo>
                  <a:lnTo>
                    <a:pt x="453270" y="317512"/>
                  </a:lnTo>
                  <a:lnTo>
                    <a:pt x="499169" y="296720"/>
                  </a:lnTo>
                  <a:lnTo>
                    <a:pt x="547830" y="277652"/>
                  </a:lnTo>
                  <a:lnTo>
                    <a:pt x="599325" y="260320"/>
                  </a:lnTo>
                  <a:lnTo>
                    <a:pt x="653721" y="244737"/>
                  </a:lnTo>
                  <a:lnTo>
                    <a:pt x="703549" y="232100"/>
                  </a:lnTo>
                  <a:lnTo>
                    <a:pt x="753526" y="220334"/>
                  </a:lnTo>
                  <a:lnTo>
                    <a:pt x="803644" y="209383"/>
                  </a:lnTo>
                  <a:lnTo>
                    <a:pt x="853893" y="199191"/>
                  </a:lnTo>
                  <a:lnTo>
                    <a:pt x="904265" y="189700"/>
                  </a:lnTo>
                  <a:lnTo>
                    <a:pt x="954752" y="180855"/>
                  </a:lnTo>
                  <a:lnTo>
                    <a:pt x="1005344" y="172598"/>
                  </a:lnTo>
                  <a:lnTo>
                    <a:pt x="1056033" y="164873"/>
                  </a:lnTo>
                  <a:lnTo>
                    <a:pt x="1106810" y="157623"/>
                  </a:lnTo>
                  <a:lnTo>
                    <a:pt x="1157666" y="150792"/>
                  </a:lnTo>
                  <a:lnTo>
                    <a:pt x="1208594" y="144322"/>
                  </a:lnTo>
                  <a:lnTo>
                    <a:pt x="1310626" y="132242"/>
                  </a:lnTo>
                  <a:lnTo>
                    <a:pt x="1569782" y="103476"/>
                  </a:lnTo>
                  <a:lnTo>
                    <a:pt x="1673858" y="92620"/>
                  </a:lnTo>
                  <a:lnTo>
                    <a:pt x="1725924" y="87540"/>
                  </a:lnTo>
                  <a:lnTo>
                    <a:pt x="1778014" y="82763"/>
                  </a:lnTo>
                  <a:lnTo>
                    <a:pt x="1830134" y="78339"/>
                  </a:lnTo>
                  <a:lnTo>
                    <a:pt x="1882289" y="74322"/>
                  </a:lnTo>
                  <a:lnTo>
                    <a:pt x="1934483" y="70763"/>
                  </a:lnTo>
                  <a:lnTo>
                    <a:pt x="1986721" y="67715"/>
                  </a:lnTo>
                  <a:lnTo>
                    <a:pt x="2039007" y="65230"/>
                  </a:lnTo>
                  <a:lnTo>
                    <a:pt x="2091348" y="63359"/>
                  </a:lnTo>
                  <a:lnTo>
                    <a:pt x="2110646" y="61572"/>
                  </a:lnTo>
                  <a:lnTo>
                    <a:pt x="2129902" y="58004"/>
                  </a:lnTo>
                  <a:lnTo>
                    <a:pt x="2168346" y="49667"/>
                  </a:lnTo>
                  <a:lnTo>
                    <a:pt x="2180765" y="59237"/>
                  </a:lnTo>
                  <a:lnTo>
                    <a:pt x="2192840" y="62071"/>
                  </a:lnTo>
                  <a:lnTo>
                    <a:pt x="2204555" y="58114"/>
                  </a:lnTo>
                  <a:lnTo>
                    <a:pt x="2215899" y="47312"/>
                  </a:lnTo>
                  <a:lnTo>
                    <a:pt x="3391470" y="17867"/>
                  </a:lnTo>
                  <a:lnTo>
                    <a:pt x="3407616" y="28543"/>
                  </a:lnTo>
                  <a:lnTo>
                    <a:pt x="3423583" y="31945"/>
                  </a:lnTo>
                  <a:lnTo>
                    <a:pt x="3439356" y="27867"/>
                  </a:lnTo>
                  <a:lnTo>
                    <a:pt x="3454922" y="16101"/>
                  </a:lnTo>
                  <a:lnTo>
                    <a:pt x="3505745" y="17039"/>
                  </a:lnTo>
                  <a:lnTo>
                    <a:pt x="3556509" y="16702"/>
                  </a:lnTo>
                  <a:lnTo>
                    <a:pt x="3607223" y="15285"/>
                  </a:lnTo>
                  <a:lnTo>
                    <a:pt x="3657897" y="12983"/>
                  </a:lnTo>
                  <a:lnTo>
                    <a:pt x="3708539" y="9988"/>
                  </a:lnTo>
                  <a:lnTo>
                    <a:pt x="3759159" y="6497"/>
                  </a:lnTo>
                  <a:lnTo>
                    <a:pt x="3844829" y="0"/>
                  </a:lnTo>
                  <a:lnTo>
                    <a:pt x="3844829" y="2841813"/>
                  </a:lnTo>
                  <a:lnTo>
                    <a:pt x="3593597" y="2867772"/>
                  </a:lnTo>
                  <a:lnTo>
                    <a:pt x="3248158" y="2901569"/>
                  </a:lnTo>
                  <a:lnTo>
                    <a:pt x="3101169" y="2916781"/>
                  </a:lnTo>
                  <a:lnTo>
                    <a:pt x="2954300" y="2932989"/>
                  </a:lnTo>
                  <a:lnTo>
                    <a:pt x="2856466" y="2944511"/>
                  </a:lnTo>
                  <a:lnTo>
                    <a:pt x="2758707" y="2956721"/>
                  </a:lnTo>
                  <a:lnTo>
                    <a:pt x="2708224" y="2962302"/>
                  </a:lnTo>
                  <a:lnTo>
                    <a:pt x="2657798" y="2966194"/>
                  </a:lnTo>
                  <a:lnTo>
                    <a:pt x="2607417" y="2968672"/>
                  </a:lnTo>
                  <a:lnTo>
                    <a:pt x="2557068" y="2970008"/>
                  </a:lnTo>
                  <a:lnTo>
                    <a:pt x="2506740" y="2970475"/>
                  </a:lnTo>
                  <a:lnTo>
                    <a:pt x="2456421" y="2970344"/>
                  </a:lnTo>
                  <a:lnTo>
                    <a:pt x="2305148" y="2969059"/>
                  </a:lnTo>
                  <a:lnTo>
                    <a:pt x="2203968" y="2969014"/>
                  </a:lnTo>
                  <a:lnTo>
                    <a:pt x="2102839" y="2969789"/>
                  </a:lnTo>
                  <a:lnTo>
                    <a:pt x="2001758" y="2971406"/>
                  </a:lnTo>
                  <a:lnTo>
                    <a:pt x="1900719" y="2973887"/>
                  </a:lnTo>
                  <a:lnTo>
                    <a:pt x="1799716" y="2977252"/>
                  </a:lnTo>
                  <a:lnTo>
                    <a:pt x="1698745" y="2981524"/>
                  </a:lnTo>
                  <a:lnTo>
                    <a:pt x="1597799" y="2986723"/>
                  </a:lnTo>
                  <a:lnTo>
                    <a:pt x="1496875" y="2992872"/>
                  </a:lnTo>
                  <a:lnTo>
                    <a:pt x="1395966" y="2999992"/>
                  </a:lnTo>
                  <a:lnTo>
                    <a:pt x="1295068" y="3008104"/>
                  </a:lnTo>
                  <a:lnTo>
                    <a:pt x="1194175" y="3017230"/>
                  </a:lnTo>
                  <a:lnTo>
                    <a:pt x="1145183" y="3021040"/>
                  </a:lnTo>
                  <a:lnTo>
                    <a:pt x="1096337" y="3023089"/>
                  </a:lnTo>
                  <a:lnTo>
                    <a:pt x="1047670" y="3023352"/>
                  </a:lnTo>
                  <a:close/>
                </a:path>
              </a:pathLst>
            </a:custGeom>
            <a:solidFill>
              <a:srgbClr val="FDC8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/>
          <p:nvPr/>
        </p:nvSpPr>
        <p:spPr>
          <a:xfrm>
            <a:off x="6656240" y="4640421"/>
            <a:ext cx="424180" cy="430530"/>
          </a:xfrm>
          <a:custGeom>
            <a:avLst/>
            <a:gdLst/>
            <a:ahLst/>
            <a:cxnLst/>
            <a:rect l="l" t="t" r="r" b="b"/>
            <a:pathLst>
              <a:path w="424179" h="430529">
                <a:moveTo>
                  <a:pt x="211907" y="430337"/>
                </a:moveTo>
                <a:lnTo>
                  <a:pt x="163319" y="424654"/>
                </a:lnTo>
                <a:lnTo>
                  <a:pt x="118716" y="408467"/>
                </a:lnTo>
                <a:lnTo>
                  <a:pt x="79370" y="383067"/>
                </a:lnTo>
                <a:lnTo>
                  <a:pt x="46553" y="349745"/>
                </a:lnTo>
                <a:lnTo>
                  <a:pt x="21538" y="309794"/>
                </a:lnTo>
                <a:lnTo>
                  <a:pt x="5596" y="264504"/>
                </a:lnTo>
                <a:lnTo>
                  <a:pt x="0" y="215168"/>
                </a:lnTo>
                <a:lnTo>
                  <a:pt x="5596" y="165832"/>
                </a:lnTo>
                <a:lnTo>
                  <a:pt x="21538" y="120542"/>
                </a:lnTo>
                <a:lnTo>
                  <a:pt x="46553" y="80591"/>
                </a:lnTo>
                <a:lnTo>
                  <a:pt x="79370" y="47270"/>
                </a:lnTo>
                <a:lnTo>
                  <a:pt x="118716" y="21869"/>
                </a:lnTo>
                <a:lnTo>
                  <a:pt x="163319" y="5682"/>
                </a:lnTo>
                <a:lnTo>
                  <a:pt x="211907" y="0"/>
                </a:lnTo>
                <a:lnTo>
                  <a:pt x="260496" y="5682"/>
                </a:lnTo>
                <a:lnTo>
                  <a:pt x="305099" y="21869"/>
                </a:lnTo>
                <a:lnTo>
                  <a:pt x="344445" y="47270"/>
                </a:lnTo>
                <a:lnTo>
                  <a:pt x="377262" y="80591"/>
                </a:lnTo>
                <a:lnTo>
                  <a:pt x="402277" y="120542"/>
                </a:lnTo>
                <a:lnTo>
                  <a:pt x="418219" y="165832"/>
                </a:lnTo>
                <a:lnTo>
                  <a:pt x="423816" y="215168"/>
                </a:lnTo>
                <a:lnTo>
                  <a:pt x="418219" y="264504"/>
                </a:lnTo>
                <a:lnTo>
                  <a:pt x="402277" y="309794"/>
                </a:lnTo>
                <a:lnTo>
                  <a:pt x="377262" y="349745"/>
                </a:lnTo>
                <a:lnTo>
                  <a:pt x="344445" y="383067"/>
                </a:lnTo>
                <a:lnTo>
                  <a:pt x="305099" y="408467"/>
                </a:lnTo>
                <a:lnTo>
                  <a:pt x="260496" y="424654"/>
                </a:lnTo>
                <a:lnTo>
                  <a:pt x="211907" y="430337"/>
                </a:lnTo>
                <a:close/>
              </a:path>
            </a:pathLst>
          </a:custGeom>
          <a:solidFill>
            <a:srgbClr val="DE4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92711" y="5156482"/>
            <a:ext cx="424180" cy="430530"/>
          </a:xfrm>
          <a:custGeom>
            <a:avLst/>
            <a:gdLst/>
            <a:ahLst/>
            <a:cxnLst/>
            <a:rect l="l" t="t" r="r" b="b"/>
            <a:pathLst>
              <a:path w="424179" h="430529">
                <a:moveTo>
                  <a:pt x="211908" y="430337"/>
                </a:moveTo>
                <a:lnTo>
                  <a:pt x="163319" y="424654"/>
                </a:lnTo>
                <a:lnTo>
                  <a:pt x="118716" y="408467"/>
                </a:lnTo>
                <a:lnTo>
                  <a:pt x="79370" y="383067"/>
                </a:lnTo>
                <a:lnTo>
                  <a:pt x="46553" y="349745"/>
                </a:lnTo>
                <a:lnTo>
                  <a:pt x="21538" y="309794"/>
                </a:lnTo>
                <a:lnTo>
                  <a:pt x="5596" y="264504"/>
                </a:lnTo>
                <a:lnTo>
                  <a:pt x="0" y="215168"/>
                </a:lnTo>
                <a:lnTo>
                  <a:pt x="5596" y="165832"/>
                </a:lnTo>
                <a:lnTo>
                  <a:pt x="21538" y="120543"/>
                </a:lnTo>
                <a:lnTo>
                  <a:pt x="46553" y="80591"/>
                </a:lnTo>
                <a:lnTo>
                  <a:pt x="79370" y="47270"/>
                </a:lnTo>
                <a:lnTo>
                  <a:pt x="118716" y="21870"/>
                </a:lnTo>
                <a:lnTo>
                  <a:pt x="163319" y="5682"/>
                </a:lnTo>
                <a:lnTo>
                  <a:pt x="211908" y="0"/>
                </a:lnTo>
                <a:lnTo>
                  <a:pt x="260496" y="5682"/>
                </a:lnTo>
                <a:lnTo>
                  <a:pt x="305099" y="21870"/>
                </a:lnTo>
                <a:lnTo>
                  <a:pt x="344445" y="47270"/>
                </a:lnTo>
                <a:lnTo>
                  <a:pt x="377262" y="80591"/>
                </a:lnTo>
                <a:lnTo>
                  <a:pt x="402277" y="120543"/>
                </a:lnTo>
                <a:lnTo>
                  <a:pt x="418219" y="165832"/>
                </a:lnTo>
                <a:lnTo>
                  <a:pt x="423816" y="215168"/>
                </a:lnTo>
                <a:lnTo>
                  <a:pt x="418219" y="264504"/>
                </a:lnTo>
                <a:lnTo>
                  <a:pt x="402277" y="309794"/>
                </a:lnTo>
                <a:lnTo>
                  <a:pt x="377262" y="349745"/>
                </a:lnTo>
                <a:lnTo>
                  <a:pt x="344445" y="383067"/>
                </a:lnTo>
                <a:lnTo>
                  <a:pt x="305099" y="408467"/>
                </a:lnTo>
                <a:lnTo>
                  <a:pt x="260496" y="424654"/>
                </a:lnTo>
                <a:lnTo>
                  <a:pt x="211908" y="430337"/>
                </a:lnTo>
                <a:close/>
              </a:path>
            </a:pathLst>
          </a:custGeom>
          <a:solidFill>
            <a:srgbClr val="DE4F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509"/>
              </a:lnSpc>
              <a:spcBef>
                <a:spcPts val="100"/>
              </a:spcBef>
            </a:pPr>
            <a:r>
              <a:rPr spc="105" dirty="0"/>
              <a:t>VARIABEL</a:t>
            </a:r>
            <a:r>
              <a:rPr spc="-320" dirty="0"/>
              <a:t> </a:t>
            </a:r>
            <a:r>
              <a:rPr spc="-335" dirty="0"/>
              <a:t>I:</a:t>
            </a:r>
          </a:p>
          <a:p>
            <a:pPr marL="12700" marR="5080">
              <a:lnSpc>
                <a:spcPts val="4500"/>
              </a:lnSpc>
              <a:spcBef>
                <a:spcPts val="290"/>
              </a:spcBef>
            </a:pPr>
            <a:r>
              <a:rPr sz="4100" spc="60" dirty="0"/>
              <a:t>PENGELOLAAN </a:t>
            </a:r>
            <a:r>
              <a:rPr sz="4100" spc="215" dirty="0"/>
              <a:t>DOKUMEN</a:t>
            </a:r>
            <a:r>
              <a:rPr sz="4100" spc="-235" dirty="0"/>
              <a:t> </a:t>
            </a:r>
            <a:r>
              <a:rPr sz="4100" spc="260" dirty="0"/>
              <a:t>DAN </a:t>
            </a:r>
            <a:r>
              <a:rPr sz="4100" spc="195" dirty="0"/>
              <a:t>INFORMASI</a:t>
            </a:r>
            <a:r>
              <a:rPr sz="4100" spc="-254" dirty="0"/>
              <a:t> </a:t>
            </a:r>
            <a:r>
              <a:rPr sz="4100" spc="175" dirty="0"/>
              <a:t>HUKUM </a:t>
            </a:r>
            <a:r>
              <a:rPr sz="4100" spc="254" dirty="0"/>
              <a:t>YANG</a:t>
            </a:r>
            <a:r>
              <a:rPr sz="4100" spc="-250" dirty="0"/>
              <a:t> </a:t>
            </a:r>
            <a:r>
              <a:rPr sz="4100" spc="80" dirty="0"/>
              <a:t>LENGKAP </a:t>
            </a:r>
            <a:r>
              <a:rPr sz="4100" spc="285" dirty="0"/>
              <a:t>DAN</a:t>
            </a:r>
            <a:r>
              <a:rPr sz="4100" spc="-250" dirty="0"/>
              <a:t> </a:t>
            </a:r>
            <a:r>
              <a:rPr sz="4100" spc="120" dirty="0"/>
              <a:t>AKURAT </a:t>
            </a:r>
            <a:r>
              <a:rPr sz="4100" dirty="0"/>
              <a:t>(NILAI:</a:t>
            </a:r>
            <a:r>
              <a:rPr sz="4100" spc="-45" dirty="0"/>
              <a:t> </a:t>
            </a:r>
            <a:r>
              <a:rPr sz="4100" spc="280" dirty="0"/>
              <a:t>58)</a:t>
            </a:r>
            <a:endParaRPr sz="4100"/>
          </a:p>
        </p:txBody>
      </p:sp>
      <p:sp>
        <p:nvSpPr>
          <p:cNvPr id="40" name="object 40"/>
          <p:cNvSpPr txBox="1"/>
          <p:nvPr/>
        </p:nvSpPr>
        <p:spPr>
          <a:xfrm>
            <a:off x="6071885" y="1354291"/>
            <a:ext cx="34671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315" dirty="0">
                <a:solidFill>
                  <a:srgbClr val="FF3131"/>
                </a:solidFill>
                <a:latin typeface="Trebuchet MS"/>
                <a:cs typeface="Trebuchet MS"/>
              </a:rPr>
              <a:t>c</a:t>
            </a:r>
            <a:endParaRPr sz="42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673317" y="1330083"/>
            <a:ext cx="10225405" cy="983615"/>
          </a:xfrm>
          <a:prstGeom prst="rect">
            <a:avLst/>
          </a:prstGeom>
        </p:spPr>
        <p:txBody>
          <a:bodyPr vert="horz" wrap="square" lIns="0" tIns="187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80"/>
              </a:spcBef>
            </a:pPr>
            <a:r>
              <a:rPr sz="2500" b="1" spc="235" dirty="0">
                <a:solidFill>
                  <a:srgbClr val="FFFFFF"/>
                </a:solidFill>
                <a:latin typeface="Trebuchet MS"/>
                <a:cs typeface="Trebuchet MS"/>
              </a:rPr>
              <a:t>Dokumen</a:t>
            </a:r>
            <a:r>
              <a:rPr sz="2500" b="1" spc="-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250" dirty="0">
                <a:solidFill>
                  <a:srgbClr val="FFFFFF"/>
                </a:solidFill>
                <a:latin typeface="Trebuchet MS"/>
                <a:cs typeface="Trebuchet MS"/>
              </a:rPr>
              <a:t>Hukum</a:t>
            </a:r>
            <a:r>
              <a:rPr sz="2500" b="1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95" dirty="0">
                <a:solidFill>
                  <a:srgbClr val="FFFFFF"/>
                </a:solidFill>
                <a:latin typeface="Trebuchet MS"/>
                <a:cs typeface="Trebuchet MS"/>
              </a:rPr>
              <a:t>Lain</a:t>
            </a:r>
            <a:r>
              <a:rPr sz="2500" b="1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500" b="1" spc="150" dirty="0">
                <a:solidFill>
                  <a:srgbClr val="FFD024"/>
                </a:solidFill>
                <a:latin typeface="Trebuchet MS"/>
                <a:cs typeface="Trebuchet MS"/>
              </a:rPr>
              <a:t>(Nilai</a:t>
            </a:r>
            <a:r>
              <a:rPr sz="2500" b="1" spc="-16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2500" b="1" spc="220" dirty="0">
                <a:solidFill>
                  <a:srgbClr val="FFD024"/>
                </a:solidFill>
                <a:latin typeface="Trebuchet MS"/>
                <a:cs typeface="Trebuchet MS"/>
              </a:rPr>
              <a:t>Maks:</a:t>
            </a:r>
            <a:r>
              <a:rPr sz="2500" b="1" spc="-16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2500" b="1" spc="114" dirty="0">
                <a:solidFill>
                  <a:srgbClr val="FFD024"/>
                </a:solidFill>
                <a:latin typeface="Trebuchet MS"/>
                <a:cs typeface="Trebuchet MS"/>
              </a:rPr>
              <a:t>20)</a:t>
            </a:r>
            <a:endParaRPr sz="2500">
              <a:latin typeface="Trebuchet MS"/>
              <a:cs typeface="Trebuchet MS"/>
            </a:endParaRPr>
          </a:p>
          <a:p>
            <a:pPr marL="19050">
              <a:lnSpc>
                <a:spcPct val="100000"/>
              </a:lnSpc>
              <a:spcBef>
                <a:spcPts val="1000"/>
              </a:spcBef>
            </a:pPr>
            <a:r>
              <a:rPr sz="1800" b="1" spc="165" dirty="0">
                <a:solidFill>
                  <a:srgbClr val="FFFFFF"/>
                </a:solidFill>
                <a:latin typeface="Trebuchet MS"/>
                <a:cs typeface="Trebuchet MS"/>
              </a:rPr>
              <a:t>Dokumen</a:t>
            </a:r>
            <a:r>
              <a:rPr sz="18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229" dirty="0">
                <a:solidFill>
                  <a:srgbClr val="FFFFFF"/>
                </a:solidFill>
                <a:latin typeface="Trebuchet MS"/>
                <a:cs typeface="Trebuchet MS"/>
              </a:rPr>
              <a:t>yang</a:t>
            </a:r>
            <a:r>
              <a:rPr sz="18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190" dirty="0">
                <a:solidFill>
                  <a:srgbClr val="FFFFFF"/>
                </a:solidFill>
                <a:latin typeface="Trebuchet MS"/>
                <a:cs typeface="Trebuchet MS"/>
              </a:rPr>
              <a:t>mendukung</a:t>
            </a:r>
            <a:r>
              <a:rPr sz="18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160" dirty="0">
                <a:solidFill>
                  <a:srgbClr val="FFFFFF"/>
                </a:solidFill>
                <a:latin typeface="Trebuchet MS"/>
                <a:cs typeface="Trebuchet MS"/>
              </a:rPr>
              <a:t>pembentukan</a:t>
            </a:r>
            <a:r>
              <a:rPr sz="18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125" dirty="0">
                <a:solidFill>
                  <a:srgbClr val="FFFFFF"/>
                </a:solidFill>
                <a:latin typeface="Trebuchet MS"/>
                <a:cs typeface="Trebuchet MS"/>
              </a:rPr>
              <a:t>peraturan</a:t>
            </a:r>
            <a:r>
              <a:rPr sz="18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190" dirty="0">
                <a:solidFill>
                  <a:srgbClr val="FFFFFF"/>
                </a:solidFill>
                <a:latin typeface="Trebuchet MS"/>
                <a:cs typeface="Trebuchet MS"/>
              </a:rPr>
              <a:t>perundang-</a:t>
            </a:r>
            <a:r>
              <a:rPr sz="1800" b="1" spc="170" dirty="0">
                <a:solidFill>
                  <a:srgbClr val="FFFFFF"/>
                </a:solidFill>
                <a:latin typeface="Trebuchet MS"/>
                <a:cs typeface="Trebuchet MS"/>
              </a:rPr>
              <a:t>undangan,</a:t>
            </a:r>
            <a:r>
              <a:rPr sz="18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45" dirty="0">
                <a:solidFill>
                  <a:srgbClr val="FFFFFF"/>
                </a:solidFill>
                <a:latin typeface="Trebuchet MS"/>
                <a:cs typeface="Trebuchet MS"/>
              </a:rPr>
              <a:t>seperti: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47152" y="211765"/>
            <a:ext cx="9017000" cy="882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2500" b="1" spc="114" dirty="0">
                <a:solidFill>
                  <a:srgbClr val="FF3131"/>
                </a:solidFill>
                <a:latin typeface="Trebuchet MS"/>
                <a:cs typeface="Trebuchet MS"/>
              </a:rPr>
              <a:t>Indikator</a:t>
            </a:r>
            <a:r>
              <a:rPr sz="2500" b="1" spc="-105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-130" dirty="0">
                <a:solidFill>
                  <a:srgbClr val="FF3131"/>
                </a:solidFill>
                <a:latin typeface="Trebuchet MS"/>
                <a:cs typeface="Trebuchet MS"/>
              </a:rPr>
              <a:t>I.</a:t>
            </a:r>
            <a:r>
              <a:rPr sz="25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60" dirty="0">
                <a:solidFill>
                  <a:srgbClr val="FF3131"/>
                </a:solidFill>
                <a:latin typeface="Trebuchet MS"/>
                <a:cs typeface="Trebuchet MS"/>
              </a:rPr>
              <a:t>Tersedianya</a:t>
            </a:r>
            <a:r>
              <a:rPr sz="25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04" dirty="0">
                <a:solidFill>
                  <a:srgbClr val="FF3131"/>
                </a:solidFill>
                <a:latin typeface="Trebuchet MS"/>
                <a:cs typeface="Trebuchet MS"/>
              </a:rPr>
              <a:t>Dokumen</a:t>
            </a:r>
            <a:r>
              <a:rPr sz="25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04" dirty="0">
                <a:solidFill>
                  <a:srgbClr val="FF3131"/>
                </a:solidFill>
                <a:latin typeface="Trebuchet MS"/>
                <a:cs typeface="Trebuchet MS"/>
              </a:rPr>
              <a:t>Hukum</a:t>
            </a:r>
            <a:r>
              <a:rPr sz="25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75" dirty="0">
                <a:solidFill>
                  <a:srgbClr val="FF3131"/>
                </a:solidFill>
                <a:latin typeface="Trebuchet MS"/>
                <a:cs typeface="Trebuchet MS"/>
              </a:rPr>
              <a:t>yang </a:t>
            </a:r>
            <a:r>
              <a:rPr sz="2500" b="1" spc="165" dirty="0">
                <a:solidFill>
                  <a:srgbClr val="FF3131"/>
                </a:solidFill>
                <a:latin typeface="Trebuchet MS"/>
                <a:cs typeface="Trebuchet MS"/>
              </a:rPr>
              <a:t>dihasilkan</a:t>
            </a:r>
            <a:r>
              <a:rPr sz="2500" b="1" spc="-9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25" dirty="0">
                <a:solidFill>
                  <a:srgbClr val="FF3131"/>
                </a:solidFill>
                <a:latin typeface="Trebuchet MS"/>
                <a:cs typeface="Trebuchet MS"/>
              </a:rPr>
              <a:t>secara</a:t>
            </a:r>
            <a:r>
              <a:rPr sz="2500" b="1" spc="-9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215" dirty="0">
                <a:solidFill>
                  <a:srgbClr val="FF3131"/>
                </a:solidFill>
                <a:latin typeface="Trebuchet MS"/>
                <a:cs typeface="Trebuchet MS"/>
              </a:rPr>
              <a:t>lengkap(Jumlah</a:t>
            </a:r>
            <a:r>
              <a:rPr sz="2500" b="1" spc="-9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85" dirty="0">
                <a:solidFill>
                  <a:srgbClr val="FF3131"/>
                </a:solidFill>
                <a:latin typeface="Trebuchet MS"/>
                <a:cs typeface="Trebuchet MS"/>
              </a:rPr>
              <a:t>Nilai</a:t>
            </a:r>
            <a:r>
              <a:rPr sz="2500" b="1" spc="-9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85" dirty="0">
                <a:solidFill>
                  <a:srgbClr val="FF3131"/>
                </a:solidFill>
                <a:latin typeface="Trebuchet MS"/>
                <a:cs typeface="Trebuchet MS"/>
              </a:rPr>
              <a:t>Maksimal:</a:t>
            </a:r>
            <a:r>
              <a:rPr sz="2500" b="1" spc="-9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40" dirty="0">
                <a:solidFill>
                  <a:srgbClr val="FF3131"/>
                </a:solidFill>
                <a:latin typeface="Trebuchet MS"/>
                <a:cs typeface="Trebuchet MS"/>
              </a:rPr>
              <a:t>35)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184303" y="2562615"/>
            <a:ext cx="67024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60" dirty="0">
                <a:solidFill>
                  <a:srgbClr val="F7FAFA"/>
                </a:solidFill>
                <a:latin typeface="Lucida Sans Unicode"/>
                <a:cs typeface="Lucida Sans Unicode"/>
              </a:rPr>
              <a:t>Program</a:t>
            </a:r>
            <a:r>
              <a:rPr sz="1600" spc="-2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65" dirty="0">
                <a:solidFill>
                  <a:srgbClr val="F7FAFA"/>
                </a:solidFill>
                <a:latin typeface="Lucida Sans Unicode"/>
                <a:cs typeface="Lucida Sans Unicode"/>
              </a:rPr>
              <a:t>Penyusunan</a:t>
            </a:r>
            <a:r>
              <a:rPr sz="1600" spc="-2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60" dirty="0">
                <a:solidFill>
                  <a:srgbClr val="F7FAFA"/>
                </a:solidFill>
                <a:latin typeface="Lucida Sans Unicode"/>
                <a:cs typeface="Lucida Sans Unicode"/>
              </a:rPr>
              <a:t>Peraturan</a:t>
            </a:r>
            <a:r>
              <a:rPr sz="1600" spc="-2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55" dirty="0">
                <a:solidFill>
                  <a:srgbClr val="F7FAFA"/>
                </a:solidFill>
                <a:latin typeface="Lucida Sans Unicode"/>
                <a:cs typeface="Lucida Sans Unicode"/>
              </a:rPr>
              <a:t>Perundang-</a:t>
            </a:r>
            <a:r>
              <a:rPr sz="1600" spc="90" dirty="0">
                <a:solidFill>
                  <a:srgbClr val="F7FAFA"/>
                </a:solidFill>
                <a:latin typeface="Lucida Sans Unicode"/>
                <a:cs typeface="Lucida Sans Unicode"/>
              </a:rPr>
              <a:t>undangan</a:t>
            </a:r>
            <a:r>
              <a:rPr sz="1600" spc="-2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b="1" spc="65" dirty="0">
                <a:solidFill>
                  <a:srgbClr val="FFD024"/>
                </a:solidFill>
                <a:latin typeface="Trebuchet MS"/>
                <a:cs typeface="Trebuchet MS"/>
              </a:rPr>
              <a:t>(Nilai:</a:t>
            </a:r>
            <a:r>
              <a:rPr sz="1600" b="1" spc="-9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35" dirty="0">
                <a:solidFill>
                  <a:srgbClr val="FFD024"/>
                </a:solidFill>
                <a:latin typeface="Trebuchet MS"/>
                <a:cs typeface="Trebuchet MS"/>
              </a:rPr>
              <a:t>4)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443184" y="5987599"/>
            <a:ext cx="22586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225" dirty="0">
                <a:solidFill>
                  <a:srgbClr val="FF3131"/>
                </a:solidFill>
                <a:latin typeface="Trebuchet MS"/>
                <a:cs typeface="Trebuchet MS"/>
              </a:rPr>
              <a:t>Data</a:t>
            </a:r>
            <a:r>
              <a:rPr sz="2500" b="1" spc="-100" dirty="0">
                <a:solidFill>
                  <a:srgbClr val="FF3131"/>
                </a:solidFill>
                <a:latin typeface="Trebuchet MS"/>
                <a:cs typeface="Trebuchet MS"/>
              </a:rPr>
              <a:t> </a:t>
            </a:r>
            <a:r>
              <a:rPr sz="2500" b="1" spc="145" dirty="0">
                <a:solidFill>
                  <a:srgbClr val="FF3131"/>
                </a:solidFill>
                <a:latin typeface="Trebuchet MS"/>
                <a:cs typeface="Trebuchet MS"/>
              </a:rPr>
              <a:t>Dukung: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184303" y="3113922"/>
            <a:ext cx="56813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05" dirty="0">
                <a:solidFill>
                  <a:srgbClr val="F7FAFA"/>
                </a:solidFill>
                <a:latin typeface="Lucida Sans Unicode"/>
                <a:cs typeface="Lucida Sans Unicode"/>
              </a:rPr>
              <a:t>Rancangan</a:t>
            </a:r>
            <a:r>
              <a:rPr sz="1600" spc="-2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60" dirty="0">
                <a:solidFill>
                  <a:srgbClr val="F7FAFA"/>
                </a:solidFill>
                <a:latin typeface="Lucida Sans Unicode"/>
                <a:cs typeface="Lucida Sans Unicode"/>
              </a:rPr>
              <a:t>Peraturan</a:t>
            </a:r>
            <a:r>
              <a:rPr sz="1600" spc="-2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55" dirty="0">
                <a:solidFill>
                  <a:srgbClr val="F7FAFA"/>
                </a:solidFill>
                <a:latin typeface="Lucida Sans Unicode"/>
                <a:cs typeface="Lucida Sans Unicode"/>
              </a:rPr>
              <a:t>Perundang-</a:t>
            </a:r>
            <a:r>
              <a:rPr sz="1600" spc="90" dirty="0">
                <a:solidFill>
                  <a:srgbClr val="F7FAFA"/>
                </a:solidFill>
                <a:latin typeface="Lucida Sans Unicode"/>
                <a:cs typeface="Lucida Sans Unicode"/>
              </a:rPr>
              <a:t>undangan</a:t>
            </a:r>
            <a:r>
              <a:rPr sz="1600" spc="-2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b="1" spc="65" dirty="0">
                <a:solidFill>
                  <a:srgbClr val="FFD024"/>
                </a:solidFill>
                <a:latin typeface="Trebuchet MS"/>
                <a:cs typeface="Trebuchet MS"/>
              </a:rPr>
              <a:t>(Nilai:</a:t>
            </a:r>
            <a:r>
              <a:rPr sz="1600" b="1" spc="-95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35" dirty="0">
                <a:solidFill>
                  <a:srgbClr val="FFD024"/>
                </a:solidFill>
                <a:latin typeface="Trebuchet MS"/>
                <a:cs typeface="Trebuchet MS"/>
              </a:rPr>
              <a:t>4)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184303" y="3665229"/>
            <a:ext cx="70973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50" dirty="0">
                <a:solidFill>
                  <a:srgbClr val="F7FAFA"/>
                </a:solidFill>
                <a:latin typeface="Lucida Sans Unicode"/>
                <a:cs typeface="Lucida Sans Unicode"/>
              </a:rPr>
              <a:t>Naskah</a:t>
            </a:r>
            <a:r>
              <a:rPr sz="1600" spc="1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30" dirty="0">
                <a:solidFill>
                  <a:srgbClr val="F7FAFA"/>
                </a:solidFill>
                <a:latin typeface="Lucida Sans Unicode"/>
                <a:cs typeface="Lucida Sans Unicode"/>
              </a:rPr>
              <a:t>Akademik/Keterangan/Penjelasan,</a:t>
            </a:r>
            <a:r>
              <a:rPr sz="1600" spc="1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50" dirty="0">
                <a:solidFill>
                  <a:srgbClr val="F7FAFA"/>
                </a:solidFill>
                <a:latin typeface="Lucida Sans Unicode"/>
                <a:cs typeface="Lucida Sans Unicode"/>
              </a:rPr>
              <a:t>Naskah</a:t>
            </a:r>
            <a:r>
              <a:rPr sz="1600" spc="1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30" dirty="0">
                <a:solidFill>
                  <a:srgbClr val="F7FAFA"/>
                </a:solidFill>
                <a:latin typeface="Lucida Sans Unicode"/>
                <a:cs typeface="Lucida Sans Unicode"/>
              </a:rPr>
              <a:t>Urgensi</a:t>
            </a:r>
            <a:r>
              <a:rPr sz="1600" spc="1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b="1" spc="65" dirty="0">
                <a:solidFill>
                  <a:srgbClr val="FFD024"/>
                </a:solidFill>
                <a:latin typeface="Trebuchet MS"/>
                <a:cs typeface="Trebuchet MS"/>
              </a:rPr>
              <a:t>(Nilai:</a:t>
            </a:r>
            <a:r>
              <a:rPr sz="1600" b="1" spc="-60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135" dirty="0">
                <a:solidFill>
                  <a:srgbClr val="FFD024"/>
                </a:solidFill>
                <a:latin typeface="Trebuchet MS"/>
                <a:cs typeface="Trebuchet MS"/>
              </a:rPr>
              <a:t>4)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184303" y="4216536"/>
            <a:ext cx="10733405" cy="1268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7FAFA"/>
                </a:solidFill>
                <a:latin typeface="Lucida Sans Unicode"/>
                <a:cs typeface="Lucida Sans Unicode"/>
              </a:rPr>
              <a:t>Hasil</a:t>
            </a:r>
            <a:r>
              <a:rPr sz="1600" spc="2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85" dirty="0">
                <a:solidFill>
                  <a:srgbClr val="F7FAFA"/>
                </a:solidFill>
                <a:latin typeface="Lucida Sans Unicode"/>
                <a:cs typeface="Lucida Sans Unicode"/>
              </a:rPr>
              <a:t>Pemantauan</a:t>
            </a:r>
            <a:r>
              <a:rPr sz="1600" spc="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85" dirty="0">
                <a:solidFill>
                  <a:srgbClr val="F7FAFA"/>
                </a:solidFill>
                <a:latin typeface="Lucida Sans Unicode"/>
                <a:cs typeface="Lucida Sans Unicode"/>
              </a:rPr>
              <a:t>dan</a:t>
            </a:r>
            <a:r>
              <a:rPr sz="1600" spc="2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7FAFA"/>
                </a:solidFill>
                <a:latin typeface="Lucida Sans Unicode"/>
                <a:cs typeface="Lucida Sans Unicode"/>
              </a:rPr>
              <a:t>Peninjauan</a:t>
            </a:r>
            <a:r>
              <a:rPr sz="1600" spc="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-25" dirty="0">
                <a:solidFill>
                  <a:srgbClr val="F7FAFA"/>
                </a:solidFill>
                <a:latin typeface="Lucida Sans Unicode"/>
                <a:cs typeface="Lucida Sans Unicode"/>
              </a:rPr>
              <a:t>UU/Hasil</a:t>
            </a:r>
            <a:r>
              <a:rPr sz="1600" spc="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7FAFA"/>
                </a:solidFill>
                <a:latin typeface="Lucida Sans Unicode"/>
                <a:cs typeface="Lucida Sans Unicode"/>
              </a:rPr>
              <a:t>Analisis</a:t>
            </a:r>
            <a:r>
              <a:rPr sz="1600" spc="2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65" dirty="0">
                <a:solidFill>
                  <a:srgbClr val="F7FAFA"/>
                </a:solidFill>
                <a:latin typeface="Lucida Sans Unicode"/>
                <a:cs typeface="Lucida Sans Unicode"/>
              </a:rPr>
              <a:t>&amp;</a:t>
            </a:r>
            <a:r>
              <a:rPr sz="1600" spc="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7FAFA"/>
                </a:solidFill>
                <a:latin typeface="Lucida Sans Unicode"/>
                <a:cs typeface="Lucida Sans Unicode"/>
              </a:rPr>
              <a:t>Evaluasi</a:t>
            </a:r>
            <a:r>
              <a:rPr sz="1600" spc="2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45" dirty="0">
                <a:solidFill>
                  <a:srgbClr val="F7FAFA"/>
                </a:solidFill>
                <a:latin typeface="Lucida Sans Unicode"/>
                <a:cs typeface="Lucida Sans Unicode"/>
              </a:rPr>
              <a:t>Peraturan</a:t>
            </a:r>
            <a:r>
              <a:rPr sz="1600" spc="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7FAFA"/>
                </a:solidFill>
                <a:latin typeface="Lucida Sans Unicode"/>
                <a:cs typeface="Lucida Sans Unicode"/>
              </a:rPr>
              <a:t>Perundang-</a:t>
            </a:r>
            <a:r>
              <a:rPr sz="1600" spc="70" dirty="0">
                <a:solidFill>
                  <a:srgbClr val="F7FAFA"/>
                </a:solidFill>
                <a:latin typeface="Lucida Sans Unicode"/>
                <a:cs typeface="Lucida Sans Unicode"/>
              </a:rPr>
              <a:t>undangan</a:t>
            </a:r>
            <a:r>
              <a:rPr sz="1600" spc="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b="1" spc="50" dirty="0">
                <a:solidFill>
                  <a:srgbClr val="FDC83B"/>
                </a:solidFill>
                <a:latin typeface="Trebuchet MS"/>
                <a:cs typeface="Trebuchet MS"/>
              </a:rPr>
              <a:t>(Nilai:</a:t>
            </a:r>
            <a:r>
              <a:rPr sz="1600" b="1" spc="-60" dirty="0">
                <a:solidFill>
                  <a:srgbClr val="FDC83B"/>
                </a:solidFill>
                <a:latin typeface="Trebuchet MS"/>
                <a:cs typeface="Trebuchet MS"/>
              </a:rPr>
              <a:t> </a:t>
            </a:r>
            <a:r>
              <a:rPr sz="1600" b="1" spc="125" dirty="0">
                <a:solidFill>
                  <a:srgbClr val="FDC83B"/>
                </a:solidFill>
                <a:latin typeface="Trebuchet MS"/>
                <a:cs typeface="Trebuchet MS"/>
              </a:rPr>
              <a:t>4)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45" dirty="0">
                <a:solidFill>
                  <a:srgbClr val="F7FAFA"/>
                </a:solidFill>
                <a:latin typeface="Lucida Sans Unicode"/>
                <a:cs typeface="Lucida Sans Unicode"/>
              </a:rPr>
              <a:t>Risalah</a:t>
            </a:r>
            <a:r>
              <a:rPr sz="1600" spc="-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spc="110" dirty="0">
                <a:solidFill>
                  <a:srgbClr val="F7FAFA"/>
                </a:solidFill>
                <a:latin typeface="Lucida Sans Unicode"/>
                <a:cs typeface="Lucida Sans Unicode"/>
              </a:rPr>
              <a:t>pembahasan</a:t>
            </a:r>
            <a:r>
              <a:rPr sz="1600" spc="-3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b="1" spc="65" dirty="0">
                <a:solidFill>
                  <a:srgbClr val="FFD024"/>
                </a:solidFill>
                <a:latin typeface="Trebuchet MS"/>
                <a:cs typeface="Trebuchet MS"/>
              </a:rPr>
              <a:t>(Nilai:</a:t>
            </a:r>
            <a:r>
              <a:rPr sz="1600" b="1" spc="-95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50" dirty="0">
                <a:solidFill>
                  <a:srgbClr val="FFD024"/>
                </a:solidFill>
                <a:latin typeface="Trebuchet MS"/>
                <a:cs typeface="Trebuchet MS"/>
              </a:rPr>
              <a:t>2)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7FAFA"/>
                </a:solidFill>
                <a:latin typeface="Lucida Sans Unicode"/>
                <a:cs typeface="Lucida Sans Unicode"/>
              </a:rPr>
              <a:t>Kajian</a:t>
            </a:r>
            <a:r>
              <a:rPr sz="1600" spc="16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7FAFA"/>
                </a:solidFill>
                <a:latin typeface="Lucida Sans Unicode"/>
                <a:cs typeface="Lucida Sans Unicode"/>
              </a:rPr>
              <a:t>hukum/Hasil</a:t>
            </a:r>
            <a:r>
              <a:rPr sz="1600" spc="160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7FAFA"/>
                </a:solidFill>
                <a:latin typeface="Lucida Sans Unicode"/>
                <a:cs typeface="Lucida Sans Unicode"/>
              </a:rPr>
              <a:t>penelitian</a:t>
            </a:r>
            <a:r>
              <a:rPr sz="1600" spc="16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7FAFA"/>
                </a:solidFill>
                <a:latin typeface="Lucida Sans Unicode"/>
                <a:cs typeface="Lucida Sans Unicode"/>
              </a:rPr>
              <a:t>hukum</a:t>
            </a:r>
            <a:r>
              <a:rPr sz="1600" spc="35" dirty="0">
                <a:solidFill>
                  <a:srgbClr val="F7FAFA"/>
                </a:solidFill>
                <a:latin typeface="Lucida Sans Unicode"/>
                <a:cs typeface="Lucida Sans Unicode"/>
              </a:rPr>
              <a:t> </a:t>
            </a:r>
            <a:r>
              <a:rPr sz="1600" b="1" spc="65" dirty="0">
                <a:solidFill>
                  <a:srgbClr val="FFD024"/>
                </a:solidFill>
                <a:latin typeface="Trebuchet MS"/>
                <a:cs typeface="Trebuchet MS"/>
              </a:rPr>
              <a:t>(Nilai:</a:t>
            </a:r>
            <a:r>
              <a:rPr sz="1600" b="1" spc="55" dirty="0">
                <a:solidFill>
                  <a:srgbClr val="FFD024"/>
                </a:solidFill>
                <a:latin typeface="Trebuchet MS"/>
                <a:cs typeface="Trebuchet MS"/>
              </a:rPr>
              <a:t> </a:t>
            </a:r>
            <a:r>
              <a:rPr sz="1600" b="1" spc="50" dirty="0">
                <a:solidFill>
                  <a:srgbClr val="FFD024"/>
                </a:solidFill>
                <a:latin typeface="Trebuchet MS"/>
                <a:cs typeface="Trebuchet MS"/>
              </a:rPr>
              <a:t>2)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762373" y="2347415"/>
            <a:ext cx="247015" cy="3230245"/>
          </a:xfrm>
          <a:prstGeom prst="rect">
            <a:avLst/>
          </a:prstGeom>
        </p:spPr>
        <p:txBody>
          <a:bodyPr vert="horz" wrap="square" lIns="0" tIns="170815" rIns="0" bIns="0" rtlCol="0">
            <a:spAutoFit/>
          </a:bodyPr>
          <a:lstStyle/>
          <a:p>
            <a:pPr marL="31115">
              <a:lnSpc>
                <a:spcPct val="100000"/>
              </a:lnSpc>
              <a:spcBef>
                <a:spcPts val="1345"/>
              </a:spcBef>
            </a:pPr>
            <a:r>
              <a:rPr sz="2500" b="1" spc="-58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2500">
              <a:latin typeface="Trebuchet MS"/>
              <a:cs typeface="Trebuchet MS"/>
            </a:endParaRPr>
          </a:p>
          <a:p>
            <a:pPr marL="31115">
              <a:lnSpc>
                <a:spcPct val="100000"/>
              </a:lnSpc>
              <a:spcBef>
                <a:spcPts val="1240"/>
              </a:spcBef>
            </a:pPr>
            <a:r>
              <a:rPr sz="2500" b="1" spc="-5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2500">
              <a:latin typeface="Trebuchet MS"/>
              <a:cs typeface="Trebuchet MS"/>
            </a:endParaRPr>
          </a:p>
          <a:p>
            <a:pPr marL="31115">
              <a:lnSpc>
                <a:spcPct val="100000"/>
              </a:lnSpc>
              <a:spcBef>
                <a:spcPts val="1285"/>
              </a:spcBef>
            </a:pPr>
            <a:r>
              <a:rPr sz="2500" b="1" spc="-5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2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2500" b="1" spc="165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endParaRPr sz="2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2500" b="1" spc="11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endParaRPr sz="2500">
              <a:latin typeface="Trebuchet MS"/>
              <a:cs typeface="Trebuchet MS"/>
            </a:endParaRPr>
          </a:p>
          <a:p>
            <a:pPr marL="31115">
              <a:lnSpc>
                <a:spcPct val="100000"/>
              </a:lnSpc>
              <a:spcBef>
                <a:spcPts val="1150"/>
              </a:spcBef>
            </a:pPr>
            <a:r>
              <a:rPr sz="2500" b="1" spc="65" dirty="0">
                <a:solidFill>
                  <a:srgbClr val="FFFFFF"/>
                </a:solidFill>
                <a:latin typeface="Trebuchet MS"/>
                <a:cs typeface="Trebuchet MS"/>
              </a:rPr>
              <a:t>6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745577" y="6551900"/>
            <a:ext cx="3402965" cy="244602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-635" algn="ctr">
              <a:lnSpc>
                <a:spcPts val="1580"/>
              </a:lnSpc>
              <a:spcBef>
                <a:spcPts val="280"/>
              </a:spcBef>
            </a:pPr>
            <a:r>
              <a:rPr sz="1450" b="1" spc="75" dirty="0">
                <a:latin typeface="Trebuchet MS"/>
                <a:cs typeface="Trebuchet MS"/>
              </a:rPr>
              <a:t>pdf</a:t>
            </a:r>
            <a:r>
              <a:rPr sz="1450" b="1" spc="-120" dirty="0">
                <a:latin typeface="Trebuchet MS"/>
                <a:cs typeface="Trebuchet MS"/>
              </a:rPr>
              <a:t> </a:t>
            </a:r>
            <a:r>
              <a:rPr sz="1450" b="1" spc="80" dirty="0">
                <a:latin typeface="Trebuchet MS"/>
                <a:cs typeface="Trebuchet MS"/>
              </a:rPr>
              <a:t>daftar</a:t>
            </a:r>
            <a:r>
              <a:rPr sz="1450" b="1" spc="-114" dirty="0">
                <a:latin typeface="Trebuchet MS"/>
                <a:cs typeface="Trebuchet MS"/>
              </a:rPr>
              <a:t> </a:t>
            </a:r>
            <a:r>
              <a:rPr sz="1450" b="1" spc="80" dirty="0">
                <a:latin typeface="Trebuchet MS"/>
                <a:cs typeface="Trebuchet MS"/>
              </a:rPr>
              <a:t>inventarisasi</a:t>
            </a:r>
            <a:r>
              <a:rPr sz="1450" b="1" spc="-114" dirty="0">
                <a:latin typeface="Trebuchet MS"/>
                <a:cs typeface="Trebuchet MS"/>
              </a:rPr>
              <a:t> </a:t>
            </a:r>
            <a:r>
              <a:rPr sz="1450" b="1" spc="105" dirty="0">
                <a:latin typeface="Trebuchet MS"/>
                <a:cs typeface="Trebuchet MS"/>
              </a:rPr>
              <a:t>Program </a:t>
            </a:r>
            <a:r>
              <a:rPr sz="1450" b="1" spc="110" dirty="0">
                <a:latin typeface="Trebuchet MS"/>
                <a:cs typeface="Trebuchet MS"/>
              </a:rPr>
              <a:t>Penyusunan</a:t>
            </a:r>
            <a:r>
              <a:rPr sz="1450" b="1" spc="-105" dirty="0">
                <a:latin typeface="Trebuchet MS"/>
                <a:cs typeface="Trebuchet MS"/>
              </a:rPr>
              <a:t> </a:t>
            </a:r>
            <a:r>
              <a:rPr sz="1450" b="1" spc="70" dirty="0">
                <a:latin typeface="Trebuchet MS"/>
                <a:cs typeface="Trebuchet MS"/>
              </a:rPr>
              <a:t>Peraturan</a:t>
            </a:r>
            <a:r>
              <a:rPr sz="1450" b="1" spc="-105" dirty="0">
                <a:latin typeface="Trebuchet MS"/>
                <a:cs typeface="Trebuchet MS"/>
              </a:rPr>
              <a:t> </a:t>
            </a:r>
            <a:r>
              <a:rPr sz="1450" b="1" spc="114" dirty="0">
                <a:latin typeface="Trebuchet MS"/>
                <a:cs typeface="Trebuchet MS"/>
              </a:rPr>
              <a:t>Perundang-</a:t>
            </a:r>
            <a:r>
              <a:rPr sz="1450" b="1" spc="120" dirty="0">
                <a:latin typeface="Trebuchet MS"/>
                <a:cs typeface="Trebuchet MS"/>
              </a:rPr>
              <a:t>undangan,</a:t>
            </a:r>
            <a:r>
              <a:rPr sz="1450" b="1" spc="-125" dirty="0">
                <a:latin typeface="Trebuchet MS"/>
                <a:cs typeface="Trebuchet MS"/>
              </a:rPr>
              <a:t> </a:t>
            </a:r>
            <a:r>
              <a:rPr sz="1450" b="1" spc="150" dirty="0">
                <a:latin typeface="Trebuchet MS"/>
                <a:cs typeface="Trebuchet MS"/>
              </a:rPr>
              <a:t>Rancangan</a:t>
            </a:r>
            <a:r>
              <a:rPr sz="1450" b="1" spc="-120" dirty="0">
                <a:latin typeface="Trebuchet MS"/>
                <a:cs typeface="Trebuchet MS"/>
              </a:rPr>
              <a:t> </a:t>
            </a:r>
            <a:r>
              <a:rPr sz="1450" b="1" spc="60" dirty="0">
                <a:latin typeface="Trebuchet MS"/>
                <a:cs typeface="Trebuchet MS"/>
              </a:rPr>
              <a:t>Peraturan </a:t>
            </a:r>
            <a:r>
              <a:rPr sz="1450" b="1" spc="125" dirty="0">
                <a:latin typeface="Trebuchet MS"/>
                <a:cs typeface="Trebuchet MS"/>
              </a:rPr>
              <a:t>Perundang-</a:t>
            </a:r>
            <a:r>
              <a:rPr sz="1450" b="1" spc="120" dirty="0">
                <a:latin typeface="Trebuchet MS"/>
                <a:cs typeface="Trebuchet MS"/>
              </a:rPr>
              <a:t>undangan,</a:t>
            </a:r>
            <a:r>
              <a:rPr sz="1450" b="1" spc="-100" dirty="0">
                <a:latin typeface="Trebuchet MS"/>
                <a:cs typeface="Trebuchet MS"/>
              </a:rPr>
              <a:t> </a:t>
            </a:r>
            <a:r>
              <a:rPr sz="1450" b="1" spc="70" dirty="0">
                <a:latin typeface="Trebuchet MS"/>
                <a:cs typeface="Trebuchet MS"/>
              </a:rPr>
              <a:t>Hasil </a:t>
            </a:r>
            <a:r>
              <a:rPr sz="1450" b="1" spc="125" dirty="0">
                <a:latin typeface="Trebuchet MS"/>
                <a:cs typeface="Trebuchet MS"/>
              </a:rPr>
              <a:t>Pemantauan</a:t>
            </a:r>
            <a:r>
              <a:rPr sz="1450" b="1" spc="-120" dirty="0">
                <a:latin typeface="Trebuchet MS"/>
                <a:cs typeface="Trebuchet MS"/>
              </a:rPr>
              <a:t> </a:t>
            </a:r>
            <a:r>
              <a:rPr sz="1450" b="1" spc="150" dirty="0">
                <a:latin typeface="Trebuchet MS"/>
                <a:cs typeface="Trebuchet MS"/>
              </a:rPr>
              <a:t>dan</a:t>
            </a:r>
            <a:r>
              <a:rPr sz="1450" b="1" spc="-114" dirty="0">
                <a:latin typeface="Trebuchet MS"/>
                <a:cs typeface="Trebuchet MS"/>
              </a:rPr>
              <a:t> </a:t>
            </a:r>
            <a:r>
              <a:rPr sz="1450" b="1" spc="75" dirty="0">
                <a:latin typeface="Trebuchet MS"/>
                <a:cs typeface="Trebuchet MS"/>
              </a:rPr>
              <a:t>peninjauan </a:t>
            </a:r>
            <a:r>
              <a:rPr sz="1450" b="1" spc="65" dirty="0">
                <a:latin typeface="Trebuchet MS"/>
                <a:cs typeface="Trebuchet MS"/>
              </a:rPr>
              <a:t>UU/Hasil</a:t>
            </a:r>
            <a:r>
              <a:rPr sz="1450" b="1" spc="-105" dirty="0">
                <a:latin typeface="Trebuchet MS"/>
                <a:cs typeface="Trebuchet MS"/>
              </a:rPr>
              <a:t> </a:t>
            </a:r>
            <a:r>
              <a:rPr sz="1450" b="1" spc="90" dirty="0">
                <a:latin typeface="Trebuchet MS"/>
                <a:cs typeface="Trebuchet MS"/>
              </a:rPr>
              <a:t>Analisis</a:t>
            </a:r>
            <a:r>
              <a:rPr sz="1450" b="1" spc="-105" dirty="0">
                <a:latin typeface="Trebuchet MS"/>
                <a:cs typeface="Trebuchet MS"/>
              </a:rPr>
              <a:t> </a:t>
            </a:r>
            <a:r>
              <a:rPr sz="1450" b="1" spc="150" dirty="0">
                <a:latin typeface="Trebuchet MS"/>
                <a:cs typeface="Trebuchet MS"/>
              </a:rPr>
              <a:t>dan</a:t>
            </a:r>
            <a:r>
              <a:rPr sz="1450" b="1" spc="-105" dirty="0">
                <a:latin typeface="Trebuchet MS"/>
                <a:cs typeface="Trebuchet MS"/>
              </a:rPr>
              <a:t> </a:t>
            </a:r>
            <a:r>
              <a:rPr sz="1450" b="1" spc="90" dirty="0">
                <a:latin typeface="Trebuchet MS"/>
                <a:cs typeface="Trebuchet MS"/>
              </a:rPr>
              <a:t>Evaluasi</a:t>
            </a:r>
            <a:r>
              <a:rPr sz="1450" b="1" spc="-100" dirty="0">
                <a:latin typeface="Trebuchet MS"/>
                <a:cs typeface="Trebuchet MS"/>
              </a:rPr>
              <a:t> </a:t>
            </a:r>
            <a:r>
              <a:rPr sz="1450" b="1" dirty="0">
                <a:latin typeface="Trebuchet MS"/>
                <a:cs typeface="Trebuchet MS"/>
              </a:rPr>
              <a:t>PUU</a:t>
            </a:r>
            <a:r>
              <a:rPr sz="1450" b="1" spc="-105" dirty="0">
                <a:latin typeface="Trebuchet MS"/>
                <a:cs typeface="Trebuchet MS"/>
              </a:rPr>
              <a:t> </a:t>
            </a:r>
            <a:r>
              <a:rPr sz="1450" b="1" spc="-50" dirty="0">
                <a:latin typeface="Trebuchet MS"/>
                <a:cs typeface="Trebuchet MS"/>
              </a:rPr>
              <a:t>, </a:t>
            </a:r>
            <a:r>
              <a:rPr sz="1450" b="1" spc="95" dirty="0">
                <a:latin typeface="Trebuchet MS"/>
                <a:cs typeface="Trebuchet MS"/>
              </a:rPr>
              <a:t>Risalah</a:t>
            </a:r>
            <a:r>
              <a:rPr sz="1450" b="1" spc="-100" dirty="0">
                <a:latin typeface="Trebuchet MS"/>
                <a:cs typeface="Trebuchet MS"/>
              </a:rPr>
              <a:t> </a:t>
            </a:r>
            <a:r>
              <a:rPr sz="1450" b="1" spc="125" dirty="0">
                <a:latin typeface="Trebuchet MS"/>
                <a:cs typeface="Trebuchet MS"/>
              </a:rPr>
              <a:t>pembahasan,</a:t>
            </a:r>
            <a:r>
              <a:rPr sz="1450" b="1" spc="-95" dirty="0">
                <a:latin typeface="Trebuchet MS"/>
                <a:cs typeface="Trebuchet MS"/>
              </a:rPr>
              <a:t> </a:t>
            </a:r>
            <a:r>
              <a:rPr sz="1450" b="1" spc="65" dirty="0">
                <a:latin typeface="Trebuchet MS"/>
                <a:cs typeface="Trebuchet MS"/>
              </a:rPr>
              <a:t>Kajian </a:t>
            </a:r>
            <a:r>
              <a:rPr sz="1450" b="1" spc="100" dirty="0">
                <a:latin typeface="Trebuchet MS"/>
                <a:cs typeface="Trebuchet MS"/>
              </a:rPr>
              <a:t>hukum/Hasil</a:t>
            </a:r>
            <a:r>
              <a:rPr sz="1450" b="1" spc="-120" dirty="0">
                <a:latin typeface="Trebuchet MS"/>
                <a:cs typeface="Trebuchet MS"/>
              </a:rPr>
              <a:t> </a:t>
            </a:r>
            <a:r>
              <a:rPr sz="1450" b="1" spc="60" dirty="0">
                <a:latin typeface="Trebuchet MS"/>
                <a:cs typeface="Trebuchet MS"/>
              </a:rPr>
              <a:t>penelitian</a:t>
            </a:r>
            <a:r>
              <a:rPr sz="1450" b="1" spc="-114" dirty="0">
                <a:latin typeface="Trebuchet MS"/>
                <a:cs typeface="Trebuchet MS"/>
              </a:rPr>
              <a:t> </a:t>
            </a:r>
            <a:r>
              <a:rPr sz="1450" b="1" spc="120" dirty="0">
                <a:latin typeface="Trebuchet MS"/>
                <a:cs typeface="Trebuchet MS"/>
              </a:rPr>
              <a:t>hukum </a:t>
            </a:r>
            <a:r>
              <a:rPr sz="1450" b="1" spc="170" dirty="0">
                <a:latin typeface="Trebuchet MS"/>
                <a:cs typeface="Trebuchet MS"/>
              </a:rPr>
              <a:t>yang</a:t>
            </a:r>
            <a:r>
              <a:rPr sz="1450" b="1" spc="-114" dirty="0">
                <a:latin typeface="Trebuchet MS"/>
                <a:cs typeface="Trebuchet MS"/>
              </a:rPr>
              <a:t> </a:t>
            </a:r>
            <a:r>
              <a:rPr sz="1450" b="1" spc="80" dirty="0">
                <a:latin typeface="Trebuchet MS"/>
                <a:cs typeface="Trebuchet MS"/>
              </a:rPr>
              <a:t>dikeluarkan</a:t>
            </a:r>
            <a:r>
              <a:rPr sz="1450" b="1" spc="-110" dirty="0">
                <a:latin typeface="Trebuchet MS"/>
                <a:cs typeface="Trebuchet MS"/>
              </a:rPr>
              <a:t> </a:t>
            </a:r>
            <a:r>
              <a:rPr sz="1450" b="1" spc="80" dirty="0">
                <a:latin typeface="Trebuchet MS"/>
                <a:cs typeface="Trebuchet MS"/>
              </a:rPr>
              <a:t>instansi</a:t>
            </a:r>
            <a:endParaRPr sz="1450">
              <a:latin typeface="Trebuchet MS"/>
              <a:cs typeface="Trebuchet MS"/>
            </a:endParaRPr>
          </a:p>
          <a:p>
            <a:pPr algn="ctr">
              <a:lnSpc>
                <a:spcPts val="1425"/>
              </a:lnSpc>
            </a:pPr>
            <a:r>
              <a:rPr sz="1450" b="1" spc="80" dirty="0">
                <a:latin typeface="Trebuchet MS"/>
                <a:cs typeface="Trebuchet MS"/>
              </a:rPr>
              <a:t>beserta</a:t>
            </a:r>
            <a:r>
              <a:rPr sz="1450" b="1" spc="-120" dirty="0">
                <a:latin typeface="Trebuchet MS"/>
                <a:cs typeface="Trebuchet MS"/>
              </a:rPr>
              <a:t> </a:t>
            </a:r>
            <a:r>
              <a:rPr sz="1450" b="1" spc="100" dirty="0">
                <a:latin typeface="Trebuchet MS"/>
                <a:cs typeface="Trebuchet MS"/>
              </a:rPr>
              <a:t>tautan</a:t>
            </a:r>
            <a:r>
              <a:rPr sz="1450" b="1" spc="-114" dirty="0">
                <a:latin typeface="Trebuchet MS"/>
                <a:cs typeface="Trebuchet MS"/>
              </a:rPr>
              <a:t> </a:t>
            </a:r>
            <a:r>
              <a:rPr sz="1450" b="1" spc="160" dirty="0">
                <a:latin typeface="Trebuchet MS"/>
                <a:cs typeface="Trebuchet MS"/>
              </a:rPr>
              <a:t>pada</a:t>
            </a:r>
            <a:r>
              <a:rPr sz="1450" b="1" spc="-120" dirty="0">
                <a:latin typeface="Trebuchet MS"/>
                <a:cs typeface="Trebuchet MS"/>
              </a:rPr>
              <a:t> </a:t>
            </a:r>
            <a:r>
              <a:rPr sz="1450" b="1" spc="80" dirty="0">
                <a:latin typeface="Trebuchet MS"/>
                <a:cs typeface="Trebuchet MS"/>
              </a:rPr>
              <a:t>tahun</a:t>
            </a:r>
            <a:endParaRPr sz="1450">
              <a:latin typeface="Trebuchet MS"/>
              <a:cs typeface="Trebuchet MS"/>
            </a:endParaRPr>
          </a:p>
          <a:p>
            <a:pPr marL="140970" marR="133350" algn="ctr">
              <a:lnSpc>
                <a:spcPts val="1580"/>
              </a:lnSpc>
              <a:spcBef>
                <a:spcPts val="100"/>
              </a:spcBef>
            </a:pPr>
            <a:r>
              <a:rPr sz="1450" b="1" spc="95" dirty="0">
                <a:latin typeface="Trebuchet MS"/>
                <a:cs typeface="Trebuchet MS"/>
              </a:rPr>
              <a:t>pelaporan</a:t>
            </a:r>
            <a:r>
              <a:rPr sz="1450" b="1" spc="-130" dirty="0">
                <a:latin typeface="Trebuchet MS"/>
                <a:cs typeface="Trebuchet MS"/>
              </a:rPr>
              <a:t> </a:t>
            </a:r>
            <a:r>
              <a:rPr sz="1450" b="1" spc="140" dirty="0">
                <a:latin typeface="Trebuchet MS"/>
                <a:cs typeface="Trebuchet MS"/>
              </a:rPr>
              <a:t>sudah</a:t>
            </a:r>
            <a:r>
              <a:rPr sz="1450" b="1" spc="-125" dirty="0">
                <a:latin typeface="Trebuchet MS"/>
                <a:cs typeface="Trebuchet MS"/>
              </a:rPr>
              <a:t> </a:t>
            </a:r>
            <a:r>
              <a:rPr sz="1450" b="1" spc="140" dirty="0">
                <a:latin typeface="Trebuchet MS"/>
                <a:cs typeface="Trebuchet MS"/>
              </a:rPr>
              <a:t>diunggah</a:t>
            </a:r>
            <a:r>
              <a:rPr sz="1450" b="1" spc="-125" dirty="0">
                <a:latin typeface="Trebuchet MS"/>
                <a:cs typeface="Trebuchet MS"/>
              </a:rPr>
              <a:t> </a:t>
            </a:r>
            <a:r>
              <a:rPr sz="1450" b="1" spc="140" dirty="0">
                <a:latin typeface="Trebuchet MS"/>
                <a:cs typeface="Trebuchet MS"/>
              </a:rPr>
              <a:t>pada </a:t>
            </a:r>
            <a:r>
              <a:rPr sz="1450" b="1" spc="65" dirty="0">
                <a:latin typeface="Trebuchet MS"/>
                <a:cs typeface="Trebuchet MS"/>
              </a:rPr>
              <a:t>website</a:t>
            </a:r>
            <a:r>
              <a:rPr sz="1450" b="1" spc="-110" dirty="0">
                <a:latin typeface="Trebuchet MS"/>
                <a:cs typeface="Trebuchet MS"/>
              </a:rPr>
              <a:t> </a:t>
            </a:r>
            <a:r>
              <a:rPr sz="1450" b="1" spc="35" dirty="0">
                <a:latin typeface="Trebuchet MS"/>
                <a:cs typeface="Trebuchet MS"/>
              </a:rPr>
              <a:t>JDIH</a:t>
            </a:r>
            <a:endParaRPr sz="14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</TotalTime>
  <Words>3367</Words>
  <Application>Microsoft Office PowerPoint</Application>
  <PresentationFormat>Custom</PresentationFormat>
  <Paragraphs>382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Aptos</vt:lpstr>
      <vt:lpstr>Arial</vt:lpstr>
      <vt:lpstr>Arial Black</vt:lpstr>
      <vt:lpstr>Helvetica World</vt:lpstr>
      <vt:lpstr>Lucida Sans Unicode</vt:lpstr>
      <vt:lpstr>Montserrat</vt:lpstr>
      <vt:lpstr>Montserrat Bold</vt:lpstr>
      <vt:lpstr>Poppins</vt:lpstr>
      <vt:lpstr>Times New Roman</vt:lpstr>
      <vt:lpstr>Trebuchet MS</vt:lpstr>
      <vt:lpstr>Verdana</vt:lpstr>
      <vt:lpstr>Office Theme</vt:lpstr>
      <vt:lpstr>PowerPoint Presentation</vt:lpstr>
      <vt:lpstr>LATAR BELAKANG</vt:lpstr>
      <vt:lpstr>PowerPoint Presentation</vt:lpstr>
      <vt:lpstr>PowerPoint Presentation</vt:lpstr>
      <vt:lpstr>PERUBAHAN PENILAIAN ANGGOTA JDIHN 2025 DAN 2026</vt:lpstr>
      <vt:lpstr>VARIABEL I: PENGELOLAAN DOKUMEN DAN INFORMASI HUKUM YANG LENGKAP DAN AKURAT (NILAI: 58)</vt:lpstr>
      <vt:lpstr>VARIABEL I: PENGELOLAAN DOKUMEN DAN INFORMASI HUKUM YANG LENGKAP DAN AKURAT (NILAI: 58)</vt:lpstr>
      <vt:lpstr>VARIABEL I: PENGELOLAAN DOKUMEN DAN INFORMASI HUKUM YANG LENGKAP DAN AKURAT (NILAI: 58)</vt:lpstr>
      <vt:lpstr>VARIABEL I: PENGELOLAAN DOKUMEN DAN INFORMASI HUKUM YANG LENGKAP DAN AKURAT (NILAI: 58)</vt:lpstr>
      <vt:lpstr>VARIABEL I: PENGELOLAAN DOKUMEN DAN INFORMASI HUKUM YANG LENGKAP DAN AKURAT (NILAI: 58)</vt:lpstr>
      <vt:lpstr>VARIABEL I: PENGELOLAAN DOKUMEN DAN INFORMASI HUKUM YANG LENGKAP DAN AKURAT (NILAI: 58)</vt:lpstr>
      <vt:lpstr>VARIABEL II:</vt:lpstr>
      <vt:lpstr>Contoh Data Dukung VARIABEL II: AKSESIBILITAS TERHADAP DOKUMEN DAN INFORMASI HUKUM</vt:lpstr>
      <vt:lpstr>Contoh Data Dukung VARIABEL II: AKSESIBILITAS TERHADAP DOKUMEN DAN INFORMASI HUKUM</vt:lpstr>
      <vt:lpstr>VARIABEL III: INTEGRASI DAN SINKRONISASI DOKUMEN DAN INFORMASI HUKUM (NILAI: 5)</vt:lpstr>
      <vt:lpstr>VARIABEL IV:</vt:lpstr>
      <vt:lpstr>VARIABEL IV:  PENGEMBANGAN JDIH (NILAI: 10)</vt:lpstr>
      <vt:lpstr>VARIABEL IV: PENGEMBANGAN JDIH (NILAI: 10)</vt:lpstr>
      <vt:lpstr>VARIABEL IV: PENGEMBANGAN JDIH (NILAI: 10)</vt:lpstr>
      <vt:lpstr>VARIABEL IV:  PENGEMBANGAN JDIH (NILAI: 10)</vt:lpstr>
      <vt:lpstr>VARIABEL IV: PENGEMBANGAN JDIH (NILAI: 10)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Indikator Penilaian Anggota JDIH Final</dc:title>
  <dc:creator>canvamember jdihn</dc:creator>
  <cp:keywords>DAG5CekJTdc,BADsYBOqgVI,0</cp:keywords>
  <cp:lastModifiedBy>jdihbalikpapan@gmail.com</cp:lastModifiedBy>
  <cp:revision>3</cp:revision>
  <dcterms:created xsi:type="dcterms:W3CDTF">2026-05-11T08:43:01Z</dcterms:created>
  <dcterms:modified xsi:type="dcterms:W3CDTF">2026-05-18T05:30:08Z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verter">
    <vt:lpwstr>SolidFramework v10.0.19910.1</vt:lpwstr>
  </property>
  <property fmtid="{D5CDD505-2E9C-101B-9397-08002B2CF9AE}" pid="3" name="Created">
    <vt:filetime>2025-12-21T00:00:00Z</vt:filetime>
  </property>
  <property fmtid="{D5CDD505-2E9C-101B-9397-08002B2CF9AE}" pid="4" name="Creator">
    <vt:lpwstr>Canva</vt:lpwstr>
  </property>
  <property fmtid="{D5CDD505-2E9C-101B-9397-08002B2CF9AE}" pid="5" name="LastSaved">
    <vt:filetime>2026-05-11T00:00:00Z</vt:filetime>
  </property>
  <property fmtid="{D5CDD505-2E9C-101B-9397-08002B2CF9AE}" pid="6" name="Producer">
    <vt:lpwstr>Canva</vt:lpwstr>
  </property>
</Properties>
</file>