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3" r:id="rId8"/>
    <p:sldId id="274" r:id="rId9"/>
    <p:sldId id="275" r:id="rId10"/>
    <p:sldId id="262" r:id="rId11"/>
    <p:sldId id="263" r:id="rId12"/>
    <p:sldId id="264" r:id="rId13"/>
    <p:sldId id="265" r:id="rId14"/>
    <p:sldId id="266" r:id="rId15"/>
    <p:sldId id="267" r:id="rId16"/>
    <p:sldId id="268" r:id="rId17"/>
    <p:sldId id="269" r:id="rId18"/>
    <p:sldId id="270" r:id="rId19"/>
    <p:sldId id="271" r:id="rId20"/>
    <p:sldId id="272" r:id="rId2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2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EBC2272-A44F-1395-31FA-2E79E91134AF}"/>
              </a:ext>
            </a:extLst>
          </p:cNvPr>
          <p:cNvSpPr>
            <a:spLocks noGrp="1"/>
          </p:cNvSpPr>
          <p:nvPr>
            <p:ph type="ctrTitle"/>
          </p:nvPr>
        </p:nvSpPr>
        <p:spPr>
          <a:xfrm>
            <a:off x="1524000" y="1122363"/>
            <a:ext cx="9144000" cy="2387600"/>
          </a:xfrm>
        </p:spPr>
        <p:txBody>
          <a:bodyPr anchor="b"/>
          <a:lstStyle>
            <a:lvl1pPr algn="ctr">
              <a:defRPr sz="6000"/>
            </a:lvl1pPr>
          </a:lstStyle>
          <a:p>
            <a:r>
              <a:rPr lang="id-ID"/>
              <a:t>Klik untuk mengedit gaya judul Master</a:t>
            </a:r>
          </a:p>
        </p:txBody>
      </p:sp>
      <p:sp>
        <p:nvSpPr>
          <p:cNvPr id="3" name="Subjudul 2">
            <a:extLst>
              <a:ext uri="{FF2B5EF4-FFF2-40B4-BE49-F238E27FC236}">
                <a16:creationId xmlns:a16="http://schemas.microsoft.com/office/drawing/2014/main" id="{0500739C-5D60-2189-64EB-41D46D16A4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d-ID"/>
              <a:t>Klik untuk mengedit gaya subjudul Master</a:t>
            </a:r>
          </a:p>
        </p:txBody>
      </p:sp>
      <p:sp>
        <p:nvSpPr>
          <p:cNvPr id="4" name="Tampungan Tanggal 3">
            <a:extLst>
              <a:ext uri="{FF2B5EF4-FFF2-40B4-BE49-F238E27FC236}">
                <a16:creationId xmlns:a16="http://schemas.microsoft.com/office/drawing/2014/main" id="{261B1383-6F9D-DCD9-FD27-5698CB448186}"/>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5" name="Tampungan Kaki 4">
            <a:extLst>
              <a:ext uri="{FF2B5EF4-FFF2-40B4-BE49-F238E27FC236}">
                <a16:creationId xmlns:a16="http://schemas.microsoft.com/office/drawing/2014/main" id="{EC27FBD1-BD5E-2167-B22E-2AF5CA12704D}"/>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72807C30-7836-57CC-8FA8-3BEAAF268256}"/>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2184638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A89AF508-D6FF-7911-62C0-FC4BBC56C426}"/>
              </a:ext>
            </a:extLst>
          </p:cNvPr>
          <p:cNvSpPr>
            <a:spLocks noGrp="1"/>
          </p:cNvSpPr>
          <p:nvPr>
            <p:ph type="title"/>
          </p:nvPr>
        </p:nvSpPr>
        <p:spPr/>
        <p:txBody>
          <a:bodyPr/>
          <a:lstStyle/>
          <a:p>
            <a:r>
              <a:rPr lang="id-ID"/>
              <a:t>Klik untuk mengedit gaya judul Master</a:t>
            </a:r>
          </a:p>
        </p:txBody>
      </p:sp>
      <p:sp>
        <p:nvSpPr>
          <p:cNvPr id="3" name="Tampungan Teks Vertikal 2">
            <a:extLst>
              <a:ext uri="{FF2B5EF4-FFF2-40B4-BE49-F238E27FC236}">
                <a16:creationId xmlns:a16="http://schemas.microsoft.com/office/drawing/2014/main" id="{B68A68CD-DCDC-15DE-C35B-30C1C153DD46}"/>
              </a:ext>
            </a:extLst>
          </p:cNvPr>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3ADFC38A-7380-ED89-206D-E05DBFA33066}"/>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5" name="Tampungan Kaki 4">
            <a:extLst>
              <a:ext uri="{FF2B5EF4-FFF2-40B4-BE49-F238E27FC236}">
                <a16:creationId xmlns:a16="http://schemas.microsoft.com/office/drawing/2014/main" id="{A9E9C251-BF16-4851-8BBD-3D9F36EC59FB}"/>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AE4BCC4D-B2B8-7F5F-B192-00CBB8D0503F}"/>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18674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Judul Vertikal 1">
            <a:extLst>
              <a:ext uri="{FF2B5EF4-FFF2-40B4-BE49-F238E27FC236}">
                <a16:creationId xmlns:a16="http://schemas.microsoft.com/office/drawing/2014/main" id="{E62342E5-DA20-1100-B699-2AE9C9BA17AB}"/>
              </a:ext>
            </a:extLst>
          </p:cNvPr>
          <p:cNvSpPr>
            <a:spLocks noGrp="1"/>
          </p:cNvSpPr>
          <p:nvPr>
            <p:ph type="title" orient="vert"/>
          </p:nvPr>
        </p:nvSpPr>
        <p:spPr>
          <a:xfrm>
            <a:off x="8724900" y="365125"/>
            <a:ext cx="2628900" cy="5811838"/>
          </a:xfrm>
        </p:spPr>
        <p:txBody>
          <a:bodyPr vert="eaVert"/>
          <a:lstStyle/>
          <a:p>
            <a:r>
              <a:rPr lang="id-ID"/>
              <a:t>Klik untuk mengedit gaya judul Master</a:t>
            </a:r>
          </a:p>
        </p:txBody>
      </p:sp>
      <p:sp>
        <p:nvSpPr>
          <p:cNvPr id="3" name="Tampungan Teks Vertikal 2">
            <a:extLst>
              <a:ext uri="{FF2B5EF4-FFF2-40B4-BE49-F238E27FC236}">
                <a16:creationId xmlns:a16="http://schemas.microsoft.com/office/drawing/2014/main" id="{AD92BE81-1AD1-0C93-2009-ED0696DD7FC6}"/>
              </a:ext>
            </a:extLst>
          </p:cNvPr>
          <p:cNvSpPr>
            <a:spLocks noGrp="1"/>
          </p:cNvSpPr>
          <p:nvPr>
            <p:ph type="body" orient="vert" idx="1"/>
          </p:nvPr>
        </p:nvSpPr>
        <p:spPr>
          <a:xfrm>
            <a:off x="838200" y="365125"/>
            <a:ext cx="7734300" cy="5811838"/>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F5057D71-CB93-BFA1-CFA3-7B1AA758FAE4}"/>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5" name="Tampungan Kaki 4">
            <a:extLst>
              <a:ext uri="{FF2B5EF4-FFF2-40B4-BE49-F238E27FC236}">
                <a16:creationId xmlns:a16="http://schemas.microsoft.com/office/drawing/2014/main" id="{D036FBB4-68CA-F023-8B4D-F74952D0DE24}"/>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981F1204-CDD4-8F34-FD5D-D3BCAAB90EA1}"/>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385124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3D231BC0-17A3-3866-5D0A-1D3D24BF9348}"/>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15345CB6-032B-684E-DBCE-6D4181E3E8D0}"/>
              </a:ext>
            </a:extLst>
          </p:cNvPr>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F5DD70E0-98CE-6A6B-5E1D-A2C8EBD2D7AD}"/>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5" name="Tampungan Kaki 4">
            <a:extLst>
              <a:ext uri="{FF2B5EF4-FFF2-40B4-BE49-F238E27FC236}">
                <a16:creationId xmlns:a16="http://schemas.microsoft.com/office/drawing/2014/main" id="{9209CB5B-FCB4-4D42-C947-D924BA583FD1}"/>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5A24B55C-9912-AC02-672A-20165C7B75CB}"/>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1542239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C7F493E-BF67-DA1E-12E1-64C2F775EAF1}"/>
              </a:ext>
            </a:extLst>
          </p:cNvPr>
          <p:cNvSpPr>
            <a:spLocks noGrp="1"/>
          </p:cNvSpPr>
          <p:nvPr>
            <p:ph type="title"/>
          </p:nvPr>
        </p:nvSpPr>
        <p:spPr>
          <a:xfrm>
            <a:off x="831850" y="1709738"/>
            <a:ext cx="10515600" cy="2852737"/>
          </a:xfrm>
        </p:spPr>
        <p:txBody>
          <a:bodyPr anchor="b"/>
          <a:lstStyle>
            <a:lvl1pPr>
              <a:defRPr sz="6000"/>
            </a:lvl1pPr>
          </a:lstStyle>
          <a:p>
            <a:r>
              <a:rPr lang="id-ID"/>
              <a:t>Klik untuk mengedit gaya judul Master</a:t>
            </a:r>
          </a:p>
        </p:txBody>
      </p:sp>
      <p:sp>
        <p:nvSpPr>
          <p:cNvPr id="3" name="Tampungan Teks 2">
            <a:extLst>
              <a:ext uri="{FF2B5EF4-FFF2-40B4-BE49-F238E27FC236}">
                <a16:creationId xmlns:a16="http://schemas.microsoft.com/office/drawing/2014/main" id="{FC76778A-ACBF-DC6E-26A4-535AB78FA6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d-ID"/>
              <a:t>Klik untuk edit gaya teks Master</a:t>
            </a:r>
          </a:p>
        </p:txBody>
      </p:sp>
      <p:sp>
        <p:nvSpPr>
          <p:cNvPr id="4" name="Tampungan Tanggal 3">
            <a:extLst>
              <a:ext uri="{FF2B5EF4-FFF2-40B4-BE49-F238E27FC236}">
                <a16:creationId xmlns:a16="http://schemas.microsoft.com/office/drawing/2014/main" id="{78517A0F-14DD-1E3D-3243-64ECA632F72C}"/>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5" name="Tampungan Kaki 4">
            <a:extLst>
              <a:ext uri="{FF2B5EF4-FFF2-40B4-BE49-F238E27FC236}">
                <a16:creationId xmlns:a16="http://schemas.microsoft.com/office/drawing/2014/main" id="{8620903D-47EE-63BF-2D20-21C628B99775}"/>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26E3CEC5-4482-6602-D2B6-485B29CF973D}"/>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2134410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048C43A-034B-9FA3-7B96-645ABBCE5C8C}"/>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3176351D-17B2-A23B-07C1-E42E8054C0CD}"/>
              </a:ext>
            </a:extLst>
          </p:cNvPr>
          <p:cNvSpPr>
            <a:spLocks noGrp="1"/>
          </p:cNvSpPr>
          <p:nvPr>
            <p:ph sz="half" idx="1"/>
          </p:nvPr>
        </p:nvSpPr>
        <p:spPr>
          <a:xfrm>
            <a:off x="838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Konten 3">
            <a:extLst>
              <a:ext uri="{FF2B5EF4-FFF2-40B4-BE49-F238E27FC236}">
                <a16:creationId xmlns:a16="http://schemas.microsoft.com/office/drawing/2014/main" id="{6F27926B-0FF3-3505-5589-4E3976030048}"/>
              </a:ext>
            </a:extLst>
          </p:cNvPr>
          <p:cNvSpPr>
            <a:spLocks noGrp="1"/>
          </p:cNvSpPr>
          <p:nvPr>
            <p:ph sz="half" idx="2"/>
          </p:nvPr>
        </p:nvSpPr>
        <p:spPr>
          <a:xfrm>
            <a:off x="6172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anggal 4">
            <a:extLst>
              <a:ext uri="{FF2B5EF4-FFF2-40B4-BE49-F238E27FC236}">
                <a16:creationId xmlns:a16="http://schemas.microsoft.com/office/drawing/2014/main" id="{0DBF93BC-D61F-E625-A377-943807099D50}"/>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6" name="Tampungan Kaki 5">
            <a:extLst>
              <a:ext uri="{FF2B5EF4-FFF2-40B4-BE49-F238E27FC236}">
                <a16:creationId xmlns:a16="http://schemas.microsoft.com/office/drawing/2014/main" id="{9FD4428F-FB6A-4189-5534-E2E26F5DD353}"/>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64B009C9-8436-72DC-BF5E-A331D403A55D}"/>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642056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81A34C3A-DA52-5552-7C90-AC6F3D7875E4}"/>
              </a:ext>
            </a:extLst>
          </p:cNvPr>
          <p:cNvSpPr>
            <a:spLocks noGrp="1"/>
          </p:cNvSpPr>
          <p:nvPr>
            <p:ph type="title"/>
          </p:nvPr>
        </p:nvSpPr>
        <p:spPr>
          <a:xfrm>
            <a:off x="839788" y="365125"/>
            <a:ext cx="10515600" cy="1325563"/>
          </a:xfrm>
        </p:spPr>
        <p:txBody>
          <a:bodyPr/>
          <a:lstStyle/>
          <a:p>
            <a:r>
              <a:rPr lang="id-ID"/>
              <a:t>Klik untuk mengedit gaya judul Master</a:t>
            </a:r>
          </a:p>
        </p:txBody>
      </p:sp>
      <p:sp>
        <p:nvSpPr>
          <p:cNvPr id="3" name="Tampungan Teks 2">
            <a:extLst>
              <a:ext uri="{FF2B5EF4-FFF2-40B4-BE49-F238E27FC236}">
                <a16:creationId xmlns:a16="http://schemas.microsoft.com/office/drawing/2014/main" id="{07026772-0365-568A-4B58-DDF22023D5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Tampungan Konten 3">
            <a:extLst>
              <a:ext uri="{FF2B5EF4-FFF2-40B4-BE49-F238E27FC236}">
                <a16:creationId xmlns:a16="http://schemas.microsoft.com/office/drawing/2014/main" id="{AA11D1C1-5F7D-B2A4-3E11-5227BB0E1BF1}"/>
              </a:ext>
            </a:extLst>
          </p:cNvPr>
          <p:cNvSpPr>
            <a:spLocks noGrp="1"/>
          </p:cNvSpPr>
          <p:nvPr>
            <p:ph sz="half" idx="2"/>
          </p:nvPr>
        </p:nvSpPr>
        <p:spPr>
          <a:xfrm>
            <a:off x="839788" y="2505075"/>
            <a:ext cx="5157787"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eks 4">
            <a:extLst>
              <a:ext uri="{FF2B5EF4-FFF2-40B4-BE49-F238E27FC236}">
                <a16:creationId xmlns:a16="http://schemas.microsoft.com/office/drawing/2014/main" id="{EE27A9FB-7156-0C52-BE45-F8C1E2C39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Tampungan Konten 5">
            <a:extLst>
              <a:ext uri="{FF2B5EF4-FFF2-40B4-BE49-F238E27FC236}">
                <a16:creationId xmlns:a16="http://schemas.microsoft.com/office/drawing/2014/main" id="{C5FB24BE-EDBF-6CB1-ACE3-79933B70AF0A}"/>
              </a:ext>
            </a:extLst>
          </p:cNvPr>
          <p:cNvSpPr>
            <a:spLocks noGrp="1"/>
          </p:cNvSpPr>
          <p:nvPr>
            <p:ph sz="quarter" idx="4"/>
          </p:nvPr>
        </p:nvSpPr>
        <p:spPr>
          <a:xfrm>
            <a:off x="6172200" y="2505075"/>
            <a:ext cx="5183188"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7" name="Tampungan Tanggal 6">
            <a:extLst>
              <a:ext uri="{FF2B5EF4-FFF2-40B4-BE49-F238E27FC236}">
                <a16:creationId xmlns:a16="http://schemas.microsoft.com/office/drawing/2014/main" id="{0536FBDC-AE02-EB91-8512-0F54A29E1EAD}"/>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8" name="Tampungan Kaki 7">
            <a:extLst>
              <a:ext uri="{FF2B5EF4-FFF2-40B4-BE49-F238E27FC236}">
                <a16:creationId xmlns:a16="http://schemas.microsoft.com/office/drawing/2014/main" id="{82E955EB-0B88-6F6F-B08C-8A62C55A38F9}"/>
              </a:ext>
            </a:extLst>
          </p:cNvPr>
          <p:cNvSpPr>
            <a:spLocks noGrp="1"/>
          </p:cNvSpPr>
          <p:nvPr>
            <p:ph type="ftr" sz="quarter" idx="11"/>
          </p:nvPr>
        </p:nvSpPr>
        <p:spPr/>
        <p:txBody>
          <a:bodyPr/>
          <a:lstStyle/>
          <a:p>
            <a:endParaRPr lang="id-ID"/>
          </a:p>
        </p:txBody>
      </p:sp>
      <p:sp>
        <p:nvSpPr>
          <p:cNvPr id="9" name="Tampungan Nomor Slide 8">
            <a:extLst>
              <a:ext uri="{FF2B5EF4-FFF2-40B4-BE49-F238E27FC236}">
                <a16:creationId xmlns:a16="http://schemas.microsoft.com/office/drawing/2014/main" id="{C1EC6903-F626-6C8B-9616-48A9DF7287EC}"/>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761978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069F80CF-997D-6128-9DE0-060542696961}"/>
              </a:ext>
            </a:extLst>
          </p:cNvPr>
          <p:cNvSpPr>
            <a:spLocks noGrp="1"/>
          </p:cNvSpPr>
          <p:nvPr>
            <p:ph type="title"/>
          </p:nvPr>
        </p:nvSpPr>
        <p:spPr/>
        <p:txBody>
          <a:bodyPr/>
          <a:lstStyle/>
          <a:p>
            <a:r>
              <a:rPr lang="id-ID"/>
              <a:t>Klik untuk mengedit gaya judul Master</a:t>
            </a:r>
          </a:p>
        </p:txBody>
      </p:sp>
      <p:sp>
        <p:nvSpPr>
          <p:cNvPr id="3" name="Tampungan Tanggal 2">
            <a:extLst>
              <a:ext uri="{FF2B5EF4-FFF2-40B4-BE49-F238E27FC236}">
                <a16:creationId xmlns:a16="http://schemas.microsoft.com/office/drawing/2014/main" id="{29B64872-CE4D-1A0D-ACB4-8BEC27F2B868}"/>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4" name="Tampungan Kaki 3">
            <a:extLst>
              <a:ext uri="{FF2B5EF4-FFF2-40B4-BE49-F238E27FC236}">
                <a16:creationId xmlns:a16="http://schemas.microsoft.com/office/drawing/2014/main" id="{B9D243F3-7D4C-1168-B371-031993D2102D}"/>
              </a:ext>
            </a:extLst>
          </p:cNvPr>
          <p:cNvSpPr>
            <a:spLocks noGrp="1"/>
          </p:cNvSpPr>
          <p:nvPr>
            <p:ph type="ftr" sz="quarter" idx="11"/>
          </p:nvPr>
        </p:nvSpPr>
        <p:spPr/>
        <p:txBody>
          <a:bodyPr/>
          <a:lstStyle/>
          <a:p>
            <a:endParaRPr lang="id-ID"/>
          </a:p>
        </p:txBody>
      </p:sp>
      <p:sp>
        <p:nvSpPr>
          <p:cNvPr id="5" name="Tampungan Nomor Slide 4">
            <a:extLst>
              <a:ext uri="{FF2B5EF4-FFF2-40B4-BE49-F238E27FC236}">
                <a16:creationId xmlns:a16="http://schemas.microsoft.com/office/drawing/2014/main" id="{34E326AF-7D0D-03C4-FE37-588E70E5763E}"/>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172233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Tampungan Tanggal 1">
            <a:extLst>
              <a:ext uri="{FF2B5EF4-FFF2-40B4-BE49-F238E27FC236}">
                <a16:creationId xmlns:a16="http://schemas.microsoft.com/office/drawing/2014/main" id="{BF1E87D9-B3AB-454D-A426-FE90A80F51B6}"/>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3" name="Tampungan Kaki 2">
            <a:extLst>
              <a:ext uri="{FF2B5EF4-FFF2-40B4-BE49-F238E27FC236}">
                <a16:creationId xmlns:a16="http://schemas.microsoft.com/office/drawing/2014/main" id="{D725F0A6-84E6-14ED-CD4C-A68B04D703BE}"/>
              </a:ext>
            </a:extLst>
          </p:cNvPr>
          <p:cNvSpPr>
            <a:spLocks noGrp="1"/>
          </p:cNvSpPr>
          <p:nvPr>
            <p:ph type="ftr" sz="quarter" idx="11"/>
          </p:nvPr>
        </p:nvSpPr>
        <p:spPr/>
        <p:txBody>
          <a:bodyPr/>
          <a:lstStyle/>
          <a:p>
            <a:endParaRPr lang="id-ID"/>
          </a:p>
        </p:txBody>
      </p:sp>
      <p:sp>
        <p:nvSpPr>
          <p:cNvPr id="4" name="Tampungan Nomor Slide 3">
            <a:extLst>
              <a:ext uri="{FF2B5EF4-FFF2-40B4-BE49-F238E27FC236}">
                <a16:creationId xmlns:a16="http://schemas.microsoft.com/office/drawing/2014/main" id="{841F7429-E396-0429-2C4B-69676C8A1AB3}"/>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777818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FB71C834-5D0A-EF70-A3E7-E08EA7643691}"/>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Konten 2">
            <a:extLst>
              <a:ext uri="{FF2B5EF4-FFF2-40B4-BE49-F238E27FC236}">
                <a16:creationId xmlns:a16="http://schemas.microsoft.com/office/drawing/2014/main" id="{3FFD54CD-0DD9-7C2E-7966-6B59B6A249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eks 3">
            <a:extLst>
              <a:ext uri="{FF2B5EF4-FFF2-40B4-BE49-F238E27FC236}">
                <a16:creationId xmlns:a16="http://schemas.microsoft.com/office/drawing/2014/main" id="{7021488A-BF5A-DEFE-C28D-EDBB0FBC3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CE2FC6AF-1346-BA60-9E7A-C509B660B182}"/>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6" name="Tampungan Kaki 5">
            <a:extLst>
              <a:ext uri="{FF2B5EF4-FFF2-40B4-BE49-F238E27FC236}">
                <a16:creationId xmlns:a16="http://schemas.microsoft.com/office/drawing/2014/main" id="{93D0F5F1-894B-73D8-C608-7809A8075F09}"/>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40A5AD07-1576-991E-2DCB-9FED5FFE0B5E}"/>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269715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E75ED01-A40C-24BD-8E16-34C975B07231}"/>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Gambar 2">
            <a:extLst>
              <a:ext uri="{FF2B5EF4-FFF2-40B4-BE49-F238E27FC236}">
                <a16:creationId xmlns:a16="http://schemas.microsoft.com/office/drawing/2014/main" id="{8D5DEF0C-F1CE-3391-8818-F99890B30A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ampungan Teks 3">
            <a:extLst>
              <a:ext uri="{FF2B5EF4-FFF2-40B4-BE49-F238E27FC236}">
                <a16:creationId xmlns:a16="http://schemas.microsoft.com/office/drawing/2014/main" id="{E98C8468-9FA2-C5C6-9FE7-E66FA7C380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E4019544-864C-1C74-42E3-F2BCBCAB510B}"/>
              </a:ext>
            </a:extLst>
          </p:cNvPr>
          <p:cNvSpPr>
            <a:spLocks noGrp="1"/>
          </p:cNvSpPr>
          <p:nvPr>
            <p:ph type="dt" sz="half" idx="10"/>
          </p:nvPr>
        </p:nvSpPr>
        <p:spPr/>
        <p:txBody>
          <a:bodyPr/>
          <a:lstStyle/>
          <a:p>
            <a:fld id="{6F02548F-8DE3-4021-92EC-29EA1D89046A}" type="datetimeFigureOut">
              <a:rPr lang="id-ID" smtClean="0"/>
              <a:t>21/07/2025</a:t>
            </a:fld>
            <a:endParaRPr lang="id-ID"/>
          </a:p>
        </p:txBody>
      </p:sp>
      <p:sp>
        <p:nvSpPr>
          <p:cNvPr id="6" name="Tampungan Kaki 5">
            <a:extLst>
              <a:ext uri="{FF2B5EF4-FFF2-40B4-BE49-F238E27FC236}">
                <a16:creationId xmlns:a16="http://schemas.microsoft.com/office/drawing/2014/main" id="{D04248DF-7923-04A9-A2AB-7DA053492413}"/>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81329FD5-7890-ADF3-4EE3-C5955CAF519B}"/>
              </a:ext>
            </a:extLst>
          </p:cNvPr>
          <p:cNvSpPr>
            <a:spLocks noGrp="1"/>
          </p:cNvSpPr>
          <p:nvPr>
            <p:ph type="sldNum" sz="quarter" idx="12"/>
          </p:nvPr>
        </p:nvSpPr>
        <p:spPr/>
        <p:txBody>
          <a:bodyPr/>
          <a:lstStyle/>
          <a:p>
            <a:fld id="{54532152-400C-4A22-AC41-156E4D42F23C}" type="slidenum">
              <a:rPr lang="id-ID" smtClean="0"/>
              <a:t>‹#›</a:t>
            </a:fld>
            <a:endParaRPr lang="id-ID"/>
          </a:p>
        </p:txBody>
      </p:sp>
    </p:spTree>
    <p:extLst>
      <p:ext uri="{BB962C8B-B14F-4D97-AF65-F5344CB8AC3E}">
        <p14:creationId xmlns:p14="http://schemas.microsoft.com/office/powerpoint/2010/main" val="102594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ampungan Judul 1">
            <a:extLst>
              <a:ext uri="{FF2B5EF4-FFF2-40B4-BE49-F238E27FC236}">
                <a16:creationId xmlns:a16="http://schemas.microsoft.com/office/drawing/2014/main" id="{5B9F313D-1400-846C-32D7-27F702341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d-ID"/>
              <a:t>Klik untuk mengedit gaya judul Master</a:t>
            </a:r>
          </a:p>
        </p:txBody>
      </p:sp>
      <p:sp>
        <p:nvSpPr>
          <p:cNvPr id="3" name="Tampungan Teks 2">
            <a:extLst>
              <a:ext uri="{FF2B5EF4-FFF2-40B4-BE49-F238E27FC236}">
                <a16:creationId xmlns:a16="http://schemas.microsoft.com/office/drawing/2014/main" id="{EAB5EB89-F2C4-8607-A0B5-E2E546E9D7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6C3BFB3C-6F3B-34B0-3B58-E2DA9E19A6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2548F-8DE3-4021-92EC-29EA1D89046A}" type="datetimeFigureOut">
              <a:rPr lang="id-ID" smtClean="0"/>
              <a:t>21/07/2025</a:t>
            </a:fld>
            <a:endParaRPr lang="id-ID"/>
          </a:p>
        </p:txBody>
      </p:sp>
      <p:sp>
        <p:nvSpPr>
          <p:cNvPr id="5" name="Tampungan Kaki 4">
            <a:extLst>
              <a:ext uri="{FF2B5EF4-FFF2-40B4-BE49-F238E27FC236}">
                <a16:creationId xmlns:a16="http://schemas.microsoft.com/office/drawing/2014/main" id="{C2E68E27-F940-4478-B5C9-F82C785A82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Tampungan Nomor Slide 5">
            <a:extLst>
              <a:ext uri="{FF2B5EF4-FFF2-40B4-BE49-F238E27FC236}">
                <a16:creationId xmlns:a16="http://schemas.microsoft.com/office/drawing/2014/main" id="{DA148ED6-B60F-13EC-9598-0143E1B11F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32152-400C-4A22-AC41-156E4D42F23C}" type="slidenum">
              <a:rPr lang="id-ID" smtClean="0"/>
              <a:t>‹#›</a:t>
            </a:fld>
            <a:endParaRPr lang="id-ID"/>
          </a:p>
        </p:txBody>
      </p:sp>
    </p:spTree>
    <p:extLst>
      <p:ext uri="{BB962C8B-B14F-4D97-AF65-F5344CB8AC3E}">
        <p14:creationId xmlns:p14="http://schemas.microsoft.com/office/powerpoint/2010/main" val="3519501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9B7910AE-B3CD-4F00-EDAC-F357A729BB40}"/>
              </a:ext>
            </a:extLst>
          </p:cNvPr>
          <p:cNvSpPr>
            <a:spLocks noGrp="1"/>
          </p:cNvSpPr>
          <p:nvPr>
            <p:ph type="ctrTitle"/>
          </p:nvPr>
        </p:nvSpPr>
        <p:spPr>
          <a:xfrm>
            <a:off x="381000" y="283029"/>
            <a:ext cx="11103429" cy="3525837"/>
          </a:xfrm>
        </p:spPr>
        <p:txBody>
          <a:bodyPr>
            <a:normAutofit/>
          </a:bodyPr>
          <a:lstStyle/>
          <a:p>
            <a:r>
              <a:rPr lang="id-ID" sz="4400" dirty="0">
                <a:latin typeface="Algerian" panose="04020705040A02060702" pitchFamily="82" charset="0"/>
              </a:rPr>
              <a:t>SOSIALISASI </a:t>
            </a:r>
            <a:br>
              <a:rPr lang="id-ID" sz="4400" dirty="0">
                <a:latin typeface="Algerian" panose="04020705040A02060702" pitchFamily="82" charset="0"/>
              </a:rPr>
            </a:br>
            <a:r>
              <a:rPr lang="id-ID" sz="4400" dirty="0">
                <a:latin typeface="Algerian" panose="04020705040A02060702" pitchFamily="82" charset="0"/>
              </a:rPr>
              <a:t>PERATURAN DAERAH KOTA BALIKPAPAN NOMOR 2 TAHUN 2024 TENTANG PENYELENGGARAAN PEMBANGUNAN KETAHANAN KELUARGA</a:t>
            </a:r>
          </a:p>
        </p:txBody>
      </p:sp>
      <p:sp>
        <p:nvSpPr>
          <p:cNvPr id="3" name="Subjudul 2">
            <a:extLst>
              <a:ext uri="{FF2B5EF4-FFF2-40B4-BE49-F238E27FC236}">
                <a16:creationId xmlns:a16="http://schemas.microsoft.com/office/drawing/2014/main" id="{AF4B1782-DFE5-B077-C211-313FFAE20478}"/>
              </a:ext>
            </a:extLst>
          </p:cNvPr>
          <p:cNvSpPr>
            <a:spLocks noGrp="1"/>
          </p:cNvSpPr>
          <p:nvPr>
            <p:ph type="subTitle" idx="1"/>
          </p:nvPr>
        </p:nvSpPr>
        <p:spPr>
          <a:xfrm>
            <a:off x="1524000" y="3993923"/>
            <a:ext cx="9144000" cy="2200048"/>
          </a:xfrm>
        </p:spPr>
        <p:txBody>
          <a:bodyPr>
            <a:noAutofit/>
          </a:bodyPr>
          <a:lstStyle/>
          <a:p>
            <a:r>
              <a:rPr lang="id-ID" sz="3200" dirty="0"/>
              <a:t>BALIKPAPAN, 22 JULI 2025</a:t>
            </a:r>
          </a:p>
          <a:p>
            <a:r>
              <a:rPr lang="id-ID" sz="3200" dirty="0"/>
              <a:t>OLEH:</a:t>
            </a:r>
          </a:p>
          <a:p>
            <a:r>
              <a:rPr lang="id-ID" sz="3200" b="1" dirty="0"/>
              <a:t>H. ANDI ARIF AGUNG, S.H.</a:t>
            </a:r>
          </a:p>
          <a:p>
            <a:r>
              <a:rPr lang="id-ID" sz="3200" dirty="0"/>
              <a:t>KETUA BADAN PEMBENTUKAN PERATURAN DAERAH DPRD KOTA BALIKPAPAN</a:t>
            </a:r>
          </a:p>
        </p:txBody>
      </p:sp>
    </p:spTree>
    <p:extLst>
      <p:ext uri="{BB962C8B-B14F-4D97-AF65-F5344CB8AC3E}">
        <p14:creationId xmlns:p14="http://schemas.microsoft.com/office/powerpoint/2010/main" val="3123173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88CACA36-BD3E-ED7B-63DB-DF6E797C2365}"/>
              </a:ext>
            </a:extLst>
          </p:cNvPr>
          <p:cNvSpPr>
            <a:spLocks noGrp="1"/>
          </p:cNvSpPr>
          <p:nvPr>
            <p:ph type="title"/>
          </p:nvPr>
        </p:nvSpPr>
        <p:spPr/>
        <p:txBody>
          <a:bodyPr/>
          <a:lstStyle/>
          <a:p>
            <a:pPr algn="ctr"/>
            <a:r>
              <a:rPr lang="id-ID" b="1" dirty="0"/>
              <a:t>BATANG TUBUH PERDA PENYELENGGARAAN PEMBANGUNAN KETAHANAN KELUARGA</a:t>
            </a:r>
          </a:p>
        </p:txBody>
      </p:sp>
      <p:sp>
        <p:nvSpPr>
          <p:cNvPr id="3" name="Tampungan Konten 2">
            <a:extLst>
              <a:ext uri="{FF2B5EF4-FFF2-40B4-BE49-F238E27FC236}">
                <a16:creationId xmlns:a16="http://schemas.microsoft.com/office/drawing/2014/main" id="{64DACC1D-6412-E23E-0CC3-F572B1DB63E6}"/>
              </a:ext>
            </a:extLst>
          </p:cNvPr>
          <p:cNvSpPr>
            <a:spLocks noGrp="1"/>
          </p:cNvSpPr>
          <p:nvPr>
            <p:ph idx="1"/>
          </p:nvPr>
        </p:nvSpPr>
        <p:spPr>
          <a:xfrm>
            <a:off x="838200" y="2068285"/>
            <a:ext cx="10515600" cy="4108677"/>
          </a:xfrm>
        </p:spPr>
        <p:txBody>
          <a:bodyPr>
            <a:noAutofit/>
          </a:bodyPr>
          <a:lstStyle/>
          <a:p>
            <a:pPr marL="0" indent="0">
              <a:buNone/>
            </a:pPr>
            <a:r>
              <a:rPr lang="id-ID" sz="3200" dirty="0"/>
              <a:t>BAB I KETENTUAN UMUM</a:t>
            </a:r>
          </a:p>
          <a:p>
            <a:pPr algn="just">
              <a:buFont typeface="Wingdings" panose="05000000000000000000" pitchFamily="2" charset="2"/>
              <a:buChar char="q"/>
            </a:pPr>
            <a:r>
              <a:rPr lang="id-ID" sz="3200" dirty="0"/>
              <a:t>BERISI PENGERTIAN-PENGERTIAN/ DEFINISI-DEFINISI TERKAIT ISTILAH YANG ADA DALAM PERDA.</a:t>
            </a:r>
          </a:p>
          <a:p>
            <a:pPr algn="just">
              <a:buFont typeface="Wingdings" panose="05000000000000000000" pitchFamily="2" charset="2"/>
              <a:buChar char="q"/>
            </a:pPr>
            <a:r>
              <a:rPr lang="id-ID" sz="3200" dirty="0"/>
              <a:t>ASAS </a:t>
            </a:r>
            <a:r>
              <a:rPr lang="id-ID" sz="3200" dirty="0" err="1"/>
              <a:t>ASAS</a:t>
            </a:r>
            <a:r>
              <a:rPr lang="id-ID" sz="3200" dirty="0"/>
              <a:t> DALAM PENGATURAN PENYELENGGARAAN PEMBANGUNAN KETAHANAN KELUARGA.</a:t>
            </a:r>
          </a:p>
          <a:p>
            <a:pPr algn="just">
              <a:buFont typeface="Wingdings" panose="05000000000000000000" pitchFamily="2" charset="2"/>
              <a:buChar char="q"/>
            </a:pPr>
            <a:r>
              <a:rPr lang="id-ID" sz="3200" dirty="0"/>
              <a:t>TUJUAN PENYELENGGARAAN PEMBANGUNAN KETAHANAN KELUARGA.</a:t>
            </a:r>
          </a:p>
          <a:p>
            <a:pPr algn="just">
              <a:buFont typeface="Wingdings" panose="05000000000000000000" pitchFamily="2" charset="2"/>
              <a:buChar char="q"/>
            </a:pPr>
            <a:r>
              <a:rPr lang="id-ID" sz="3200" dirty="0"/>
              <a:t>RUANG LINGKUP PERATURAN DAERAH</a:t>
            </a:r>
          </a:p>
        </p:txBody>
      </p:sp>
    </p:spTree>
    <p:extLst>
      <p:ext uri="{BB962C8B-B14F-4D97-AF65-F5344CB8AC3E}">
        <p14:creationId xmlns:p14="http://schemas.microsoft.com/office/powerpoint/2010/main" val="83910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5CB8294-4F6F-4207-7C15-EC21AC4BAA0C}"/>
              </a:ext>
            </a:extLst>
          </p:cNvPr>
          <p:cNvSpPr>
            <a:spLocks noGrp="1"/>
          </p:cNvSpPr>
          <p:nvPr>
            <p:ph type="title"/>
          </p:nvPr>
        </p:nvSpPr>
        <p:spPr/>
        <p:txBody>
          <a:bodyPr/>
          <a:lstStyle/>
          <a:p>
            <a:pPr algn="ctr"/>
            <a:r>
              <a:rPr lang="id-ID" b="1" dirty="0"/>
              <a:t>BAB II PERENCANAAN</a:t>
            </a:r>
          </a:p>
        </p:txBody>
      </p:sp>
      <p:sp>
        <p:nvSpPr>
          <p:cNvPr id="3" name="Tampungan Konten 2">
            <a:extLst>
              <a:ext uri="{FF2B5EF4-FFF2-40B4-BE49-F238E27FC236}">
                <a16:creationId xmlns:a16="http://schemas.microsoft.com/office/drawing/2014/main" id="{D0F32270-6926-7D4C-7672-17292E3B1B1F}"/>
              </a:ext>
            </a:extLst>
          </p:cNvPr>
          <p:cNvSpPr>
            <a:spLocks noGrp="1"/>
          </p:cNvSpPr>
          <p:nvPr>
            <p:ph idx="1"/>
          </p:nvPr>
        </p:nvSpPr>
        <p:spPr/>
        <p:txBody>
          <a:bodyPr>
            <a:noAutofit/>
          </a:bodyPr>
          <a:lstStyle/>
          <a:p>
            <a:pPr marL="0" indent="0" algn="just">
              <a:buNone/>
            </a:pPr>
            <a:r>
              <a:rPr lang="id-ID" sz="3600" dirty="0"/>
              <a:t>PEMERINTAH DAERAH MENETAPKAN RENCANA PEMBANGUNAN KETAHANAN KELUARGA YANG DITUANGKAN DALAM:</a:t>
            </a:r>
          </a:p>
          <a:p>
            <a:pPr marL="514350" indent="-514350" algn="just">
              <a:buAutoNum type="arabicPeriod"/>
            </a:pPr>
            <a:r>
              <a:rPr lang="id-ID" sz="3600" dirty="0"/>
              <a:t>RENCANA PEMBANGUNAN JANGKA PANJANG DAERAH.</a:t>
            </a:r>
          </a:p>
          <a:p>
            <a:pPr marL="514350" indent="-514350" algn="just">
              <a:buAutoNum type="arabicPeriod"/>
            </a:pPr>
            <a:r>
              <a:rPr lang="id-ID" sz="3600" dirty="0"/>
              <a:t>RENCANA PEMBANGUNAN JANGKA MENENGAH DAERAH, DAN </a:t>
            </a:r>
          </a:p>
          <a:p>
            <a:pPr marL="514350" indent="-514350" algn="just">
              <a:buAutoNum type="arabicPeriod"/>
            </a:pPr>
            <a:r>
              <a:rPr lang="id-ID" sz="3600" dirty="0"/>
              <a:t>RENCANA KERJA PEMERINTAH DAERAH.</a:t>
            </a:r>
          </a:p>
        </p:txBody>
      </p:sp>
    </p:spTree>
    <p:extLst>
      <p:ext uri="{BB962C8B-B14F-4D97-AF65-F5344CB8AC3E}">
        <p14:creationId xmlns:p14="http://schemas.microsoft.com/office/powerpoint/2010/main" val="2095623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CF5EDFDF-07EF-47F9-5654-CE79962B6064}"/>
              </a:ext>
            </a:extLst>
          </p:cNvPr>
          <p:cNvSpPr>
            <a:spLocks noGrp="1"/>
          </p:cNvSpPr>
          <p:nvPr>
            <p:ph type="title"/>
          </p:nvPr>
        </p:nvSpPr>
        <p:spPr/>
        <p:txBody>
          <a:bodyPr/>
          <a:lstStyle/>
          <a:p>
            <a:pPr algn="ctr"/>
            <a:r>
              <a:rPr lang="id-ID" b="1" dirty="0"/>
              <a:t>BAB III PELAKSANAAN</a:t>
            </a:r>
          </a:p>
        </p:txBody>
      </p:sp>
      <p:sp>
        <p:nvSpPr>
          <p:cNvPr id="3" name="Tampungan Konten 2">
            <a:extLst>
              <a:ext uri="{FF2B5EF4-FFF2-40B4-BE49-F238E27FC236}">
                <a16:creationId xmlns:a16="http://schemas.microsoft.com/office/drawing/2014/main" id="{EB099E46-B89A-2062-C1C9-FB42E92094FD}"/>
              </a:ext>
            </a:extLst>
          </p:cNvPr>
          <p:cNvSpPr>
            <a:spLocks noGrp="1"/>
          </p:cNvSpPr>
          <p:nvPr>
            <p:ph idx="1"/>
          </p:nvPr>
        </p:nvSpPr>
        <p:spPr/>
        <p:txBody>
          <a:bodyPr>
            <a:normAutofit/>
          </a:bodyPr>
          <a:lstStyle/>
          <a:p>
            <a:pPr marL="0" indent="0">
              <a:buNone/>
            </a:pPr>
            <a:r>
              <a:rPr lang="id-ID" sz="3600" dirty="0"/>
              <a:t>PENYELENGGARAAN PEMBANGUNAN KETAHANAN KELUARGA DILAKSANAKAN OLEH: </a:t>
            </a:r>
          </a:p>
          <a:p>
            <a:pPr marL="0" indent="0">
              <a:buNone/>
            </a:pPr>
            <a:r>
              <a:rPr lang="id-ID" sz="3600" dirty="0"/>
              <a:t>A. PEMERINTAH DAERAH. </a:t>
            </a:r>
          </a:p>
          <a:p>
            <a:pPr marL="0" indent="0">
              <a:buNone/>
            </a:pPr>
            <a:r>
              <a:rPr lang="id-ID" sz="3600" dirty="0"/>
              <a:t>B. KELUARGA. </a:t>
            </a:r>
          </a:p>
          <a:p>
            <a:pPr marL="0" indent="0">
              <a:buNone/>
            </a:pPr>
            <a:r>
              <a:rPr lang="id-ID" sz="3600" dirty="0"/>
              <a:t>C. MASYARAKAT. </a:t>
            </a:r>
          </a:p>
          <a:p>
            <a:pPr marL="0" indent="0">
              <a:buNone/>
            </a:pPr>
            <a:r>
              <a:rPr lang="id-ID" sz="3600" dirty="0"/>
              <a:t>D. DUNIA USAHA, DAN </a:t>
            </a:r>
          </a:p>
          <a:p>
            <a:pPr marL="0" indent="0">
              <a:buNone/>
            </a:pPr>
            <a:r>
              <a:rPr lang="id-ID" sz="3600" dirty="0"/>
              <a:t>E. MEDIA MASSA/SOSIAL.</a:t>
            </a:r>
          </a:p>
        </p:txBody>
      </p:sp>
    </p:spTree>
    <p:extLst>
      <p:ext uri="{BB962C8B-B14F-4D97-AF65-F5344CB8AC3E}">
        <p14:creationId xmlns:p14="http://schemas.microsoft.com/office/powerpoint/2010/main" val="2896784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9B7C2810-4FF1-3CCF-6A18-70DC7C9E1954}"/>
              </a:ext>
            </a:extLst>
          </p:cNvPr>
          <p:cNvSpPr>
            <a:spLocks noGrp="1"/>
          </p:cNvSpPr>
          <p:nvPr>
            <p:ph type="title"/>
          </p:nvPr>
        </p:nvSpPr>
        <p:spPr/>
        <p:txBody>
          <a:bodyPr/>
          <a:lstStyle/>
          <a:p>
            <a:pPr algn="ctr"/>
            <a:r>
              <a:rPr lang="id-ID" b="1" dirty="0"/>
              <a:t>BAB IV KERJASAMA</a:t>
            </a:r>
          </a:p>
        </p:txBody>
      </p:sp>
      <p:sp>
        <p:nvSpPr>
          <p:cNvPr id="3" name="Tampungan Konten 2">
            <a:extLst>
              <a:ext uri="{FF2B5EF4-FFF2-40B4-BE49-F238E27FC236}">
                <a16:creationId xmlns:a16="http://schemas.microsoft.com/office/drawing/2014/main" id="{80E6A8DE-B558-1101-99ED-AC51A2FFF9BA}"/>
              </a:ext>
            </a:extLst>
          </p:cNvPr>
          <p:cNvSpPr>
            <a:spLocks noGrp="1"/>
          </p:cNvSpPr>
          <p:nvPr>
            <p:ph idx="1"/>
          </p:nvPr>
        </p:nvSpPr>
        <p:spPr/>
        <p:txBody>
          <a:bodyPr>
            <a:noAutofit/>
          </a:bodyPr>
          <a:lstStyle/>
          <a:p>
            <a:pPr marL="0" indent="0">
              <a:buNone/>
            </a:pPr>
            <a:r>
              <a:rPr lang="id-ID" sz="3200" dirty="0"/>
              <a:t>PEMERINTAH DAERAH MENGEMBANGKAN POLA KERJA SAMA DALAM RANGKA PENYELENGGARAAN PEMBANGUNAN KETAHANAN KELUARGA DAN DILAKUKAN DENGAN: </a:t>
            </a:r>
          </a:p>
          <a:p>
            <a:pPr marL="514350" indent="-514350">
              <a:buFont typeface="+mj-lt"/>
              <a:buAutoNum type="alphaUcPeriod"/>
            </a:pPr>
            <a:r>
              <a:rPr lang="id-ID" sz="3200" dirty="0"/>
              <a:t>PEMERINTAH PUSAT. </a:t>
            </a:r>
          </a:p>
          <a:p>
            <a:pPr marL="514350" indent="-514350">
              <a:buFont typeface="+mj-lt"/>
              <a:buAutoNum type="alphaUcPeriod"/>
            </a:pPr>
            <a:r>
              <a:rPr lang="id-ID" sz="3200" dirty="0"/>
              <a:t>PEMERINTAH PROVINSI. </a:t>
            </a:r>
          </a:p>
          <a:p>
            <a:pPr marL="514350" indent="-514350">
              <a:buFont typeface="+mj-lt"/>
              <a:buAutoNum type="alphaUcPeriod"/>
            </a:pPr>
            <a:r>
              <a:rPr lang="id-ID" sz="3200" dirty="0"/>
              <a:t>PEMERINTAH KOTA/KABUPATEN LAINNYA. </a:t>
            </a:r>
          </a:p>
          <a:p>
            <a:pPr marL="514350" indent="-514350">
              <a:buFont typeface="+mj-lt"/>
              <a:buAutoNum type="alphaUcPeriod"/>
            </a:pPr>
            <a:r>
              <a:rPr lang="id-ID" sz="3200" dirty="0"/>
              <a:t>DUNIA USAHA.</a:t>
            </a:r>
          </a:p>
          <a:p>
            <a:pPr marL="514350" indent="-514350">
              <a:buFont typeface="+mj-lt"/>
              <a:buAutoNum type="alphaUcPeriod"/>
            </a:pPr>
            <a:r>
              <a:rPr lang="id-ID" sz="3200" dirty="0"/>
              <a:t>MASYARAKAT; DAN/ATAU PIHAK LUAR NEGERI.</a:t>
            </a:r>
          </a:p>
        </p:txBody>
      </p:sp>
    </p:spTree>
    <p:extLst>
      <p:ext uri="{BB962C8B-B14F-4D97-AF65-F5344CB8AC3E}">
        <p14:creationId xmlns:p14="http://schemas.microsoft.com/office/powerpoint/2010/main" val="2361431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A92D213-E237-0512-456B-B46F6DB8CF6C}"/>
              </a:ext>
            </a:extLst>
          </p:cNvPr>
          <p:cNvSpPr>
            <a:spLocks noGrp="1"/>
          </p:cNvSpPr>
          <p:nvPr>
            <p:ph type="title"/>
          </p:nvPr>
        </p:nvSpPr>
        <p:spPr/>
        <p:txBody>
          <a:bodyPr/>
          <a:lstStyle/>
          <a:p>
            <a:pPr algn="ctr"/>
            <a:r>
              <a:rPr lang="id-ID" b="1" dirty="0"/>
              <a:t>BAB IV KERJA SAMA</a:t>
            </a:r>
          </a:p>
        </p:txBody>
      </p:sp>
      <p:sp>
        <p:nvSpPr>
          <p:cNvPr id="3" name="Tampungan Konten 2">
            <a:extLst>
              <a:ext uri="{FF2B5EF4-FFF2-40B4-BE49-F238E27FC236}">
                <a16:creationId xmlns:a16="http://schemas.microsoft.com/office/drawing/2014/main" id="{5FC0FD5B-04D3-74D1-14CC-BD98CC99FC64}"/>
              </a:ext>
            </a:extLst>
          </p:cNvPr>
          <p:cNvSpPr>
            <a:spLocks noGrp="1"/>
          </p:cNvSpPr>
          <p:nvPr>
            <p:ph idx="1"/>
          </p:nvPr>
        </p:nvSpPr>
        <p:spPr>
          <a:xfrm>
            <a:off x="838200" y="1850571"/>
            <a:ext cx="10515600" cy="4642304"/>
          </a:xfrm>
        </p:spPr>
        <p:txBody>
          <a:bodyPr>
            <a:noAutofit/>
          </a:bodyPr>
          <a:lstStyle/>
          <a:p>
            <a:pPr marL="0" indent="0">
              <a:buNone/>
            </a:pPr>
            <a:r>
              <a:rPr lang="id-ID" sz="3200" dirty="0"/>
              <a:t>BENTUK KERJA SAMA DAPAT BERUPA: </a:t>
            </a:r>
          </a:p>
          <a:p>
            <a:pPr marL="514350" indent="-514350">
              <a:buFont typeface="+mj-lt"/>
              <a:buAutoNum type="alphaUcPeriod"/>
            </a:pPr>
            <a:r>
              <a:rPr lang="id-ID" sz="3200" dirty="0"/>
              <a:t>BANTUAN PENDANAAN.</a:t>
            </a:r>
          </a:p>
          <a:p>
            <a:pPr marL="514350" indent="-514350">
              <a:buFont typeface="+mj-lt"/>
              <a:buAutoNum type="alphaUcPeriod"/>
            </a:pPr>
            <a:r>
              <a:rPr lang="id-ID" sz="3200" dirty="0"/>
              <a:t>BANTUAN TENAGA AHLI.</a:t>
            </a:r>
          </a:p>
          <a:p>
            <a:pPr marL="514350" indent="-514350">
              <a:buFont typeface="+mj-lt"/>
              <a:buAutoNum type="alphaUcPeriod"/>
            </a:pPr>
            <a:r>
              <a:rPr lang="id-ID" sz="3200" dirty="0"/>
              <a:t>BANTUAN SARANA DAN PRASARANA.</a:t>
            </a:r>
          </a:p>
          <a:p>
            <a:pPr marL="514350" indent="-514350">
              <a:buFont typeface="+mj-lt"/>
              <a:buAutoNum type="alphaUcPeriod"/>
            </a:pPr>
            <a:r>
              <a:rPr lang="id-ID" sz="3200" dirty="0"/>
              <a:t>SISTEM INFORMASI.</a:t>
            </a:r>
          </a:p>
          <a:p>
            <a:pPr marL="514350" indent="-514350">
              <a:buFont typeface="+mj-lt"/>
              <a:buAutoNum type="alphaUcPeriod"/>
            </a:pPr>
            <a:r>
              <a:rPr lang="id-ID" sz="3200" dirty="0"/>
              <a:t>PENDIDIKAN DAN PELATIHAN.</a:t>
            </a:r>
          </a:p>
          <a:p>
            <a:pPr marL="514350" indent="-514350">
              <a:buFont typeface="+mj-lt"/>
              <a:buAutoNum type="alphaUcPeriod"/>
            </a:pPr>
            <a:r>
              <a:rPr lang="id-ID" sz="3200" dirty="0"/>
              <a:t>PEMBERDAYAAN DAN PENDAMPINGAN SOSIAL.</a:t>
            </a:r>
          </a:p>
          <a:p>
            <a:pPr marL="514350" indent="-514350">
              <a:buFont typeface="+mj-lt"/>
              <a:buAutoNum type="alphaUcPeriod"/>
            </a:pPr>
            <a:r>
              <a:rPr lang="id-ID" sz="3200" dirty="0"/>
              <a:t>DAN KERJA SAMA LAIN DI BIDANG PEMBANGUNAN KETAHANAN KELUARGA.</a:t>
            </a:r>
          </a:p>
        </p:txBody>
      </p:sp>
    </p:spTree>
    <p:extLst>
      <p:ext uri="{BB962C8B-B14F-4D97-AF65-F5344CB8AC3E}">
        <p14:creationId xmlns:p14="http://schemas.microsoft.com/office/powerpoint/2010/main" val="1763480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49690FA-974E-0938-1DA5-3561149E1C13}"/>
              </a:ext>
            </a:extLst>
          </p:cNvPr>
          <p:cNvSpPr>
            <a:spLocks noGrp="1"/>
          </p:cNvSpPr>
          <p:nvPr>
            <p:ph type="title"/>
          </p:nvPr>
        </p:nvSpPr>
        <p:spPr>
          <a:xfrm>
            <a:off x="838200" y="854982"/>
            <a:ext cx="10515600" cy="1325563"/>
          </a:xfrm>
        </p:spPr>
        <p:txBody>
          <a:bodyPr/>
          <a:lstStyle/>
          <a:p>
            <a:pPr algn="ctr"/>
            <a:r>
              <a:rPr lang="id-ID" b="1" dirty="0"/>
              <a:t>BAB V SISTEM INFORMASI</a:t>
            </a:r>
          </a:p>
        </p:txBody>
      </p:sp>
      <p:sp>
        <p:nvSpPr>
          <p:cNvPr id="3" name="Tampungan Konten 2">
            <a:extLst>
              <a:ext uri="{FF2B5EF4-FFF2-40B4-BE49-F238E27FC236}">
                <a16:creationId xmlns:a16="http://schemas.microsoft.com/office/drawing/2014/main" id="{96C4E649-8A18-53A4-9098-7FC827A26DFD}"/>
              </a:ext>
            </a:extLst>
          </p:cNvPr>
          <p:cNvSpPr>
            <a:spLocks noGrp="1"/>
          </p:cNvSpPr>
          <p:nvPr>
            <p:ph idx="1"/>
          </p:nvPr>
        </p:nvSpPr>
        <p:spPr>
          <a:xfrm>
            <a:off x="838200" y="2645229"/>
            <a:ext cx="10515600" cy="3531734"/>
          </a:xfrm>
        </p:spPr>
        <p:txBody>
          <a:bodyPr>
            <a:normAutofit/>
          </a:bodyPr>
          <a:lstStyle/>
          <a:p>
            <a:pPr marL="0" indent="0" algn="just">
              <a:buNone/>
            </a:pPr>
            <a:r>
              <a:rPr lang="id-ID" sz="3600" dirty="0"/>
              <a:t>PEMERINTAH DAERAH MENYELENGGARAKAN SISTEM INFORMASI PEMBANGUNAN KETAHANAN KELUARGA YANG </a:t>
            </a:r>
            <a:r>
              <a:rPr lang="id-ID" sz="3600" u="sng" dirty="0"/>
              <a:t>TERENCANA DAN TERINTEGRASI</a:t>
            </a:r>
            <a:r>
              <a:rPr lang="id-ID" sz="3600" dirty="0"/>
              <a:t>. SISTEM INFORMASI DIMAKSUD PALING SEDIKIT MENCAKUP INFORMASI HASIL SENSUS, SURVEI, DAN PENDATAAN KELUARGA.</a:t>
            </a:r>
          </a:p>
        </p:txBody>
      </p:sp>
    </p:spTree>
    <p:extLst>
      <p:ext uri="{BB962C8B-B14F-4D97-AF65-F5344CB8AC3E}">
        <p14:creationId xmlns:p14="http://schemas.microsoft.com/office/powerpoint/2010/main" val="3504471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AC2E01A-7701-82D2-DFEE-0F8F3BE4C433}"/>
              </a:ext>
            </a:extLst>
          </p:cNvPr>
          <p:cNvSpPr>
            <a:spLocks noGrp="1"/>
          </p:cNvSpPr>
          <p:nvPr>
            <p:ph type="title"/>
          </p:nvPr>
        </p:nvSpPr>
        <p:spPr/>
        <p:txBody>
          <a:bodyPr/>
          <a:lstStyle/>
          <a:p>
            <a:pPr algn="ctr"/>
            <a:r>
              <a:rPr lang="id-ID" b="1" dirty="0"/>
              <a:t>BAB VI PEMBINAAN, PENGAWASAN, DAN PENGENDALIAN</a:t>
            </a:r>
          </a:p>
        </p:txBody>
      </p:sp>
      <p:sp>
        <p:nvSpPr>
          <p:cNvPr id="3" name="Tampungan Konten 2">
            <a:extLst>
              <a:ext uri="{FF2B5EF4-FFF2-40B4-BE49-F238E27FC236}">
                <a16:creationId xmlns:a16="http://schemas.microsoft.com/office/drawing/2014/main" id="{8612C984-4CCC-BAEB-A30C-6976332D499B}"/>
              </a:ext>
            </a:extLst>
          </p:cNvPr>
          <p:cNvSpPr>
            <a:spLocks noGrp="1"/>
          </p:cNvSpPr>
          <p:nvPr>
            <p:ph idx="1"/>
          </p:nvPr>
        </p:nvSpPr>
        <p:spPr>
          <a:xfrm>
            <a:off x="838200" y="2427513"/>
            <a:ext cx="10515600" cy="3749449"/>
          </a:xfrm>
        </p:spPr>
        <p:txBody>
          <a:bodyPr>
            <a:normAutofit/>
          </a:bodyPr>
          <a:lstStyle/>
          <a:p>
            <a:pPr marL="0" indent="0" algn="just">
              <a:buNone/>
            </a:pPr>
            <a:r>
              <a:rPr lang="id-ID" sz="3600" dirty="0"/>
              <a:t>WALI KOTA MELAKUKAN PEMBINAAN, PENGAWASAN, DAN PENGENDALIAN TERHADAP PENYELENGGARAAN PEMBANGUNAN KETAHANAN KELUARGA DAN DILAKSANAKAN OLEH PERANGKAT DAERAH TERKAIT. PENGATURAN LEBIH LANJUT TERKAIT PEMBINAAN, PENGAWASAN, DAN PENGENDALIAN DIATUR DENGAN PERATURAN WALI KOTA.</a:t>
            </a:r>
          </a:p>
        </p:txBody>
      </p:sp>
    </p:spTree>
    <p:extLst>
      <p:ext uri="{BB962C8B-B14F-4D97-AF65-F5344CB8AC3E}">
        <p14:creationId xmlns:p14="http://schemas.microsoft.com/office/powerpoint/2010/main" val="4090573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72F1FB2-D6B3-D5EC-FF22-5371B6A56CBB}"/>
              </a:ext>
            </a:extLst>
          </p:cNvPr>
          <p:cNvSpPr>
            <a:spLocks noGrp="1"/>
          </p:cNvSpPr>
          <p:nvPr>
            <p:ph type="title"/>
          </p:nvPr>
        </p:nvSpPr>
        <p:spPr/>
        <p:txBody>
          <a:bodyPr/>
          <a:lstStyle/>
          <a:p>
            <a:pPr algn="ctr"/>
            <a:r>
              <a:rPr lang="id-ID" b="1" dirty="0"/>
              <a:t>BAB VII PENGHARGAAN</a:t>
            </a:r>
          </a:p>
        </p:txBody>
      </p:sp>
      <p:sp>
        <p:nvSpPr>
          <p:cNvPr id="3" name="Tampungan Konten 2">
            <a:extLst>
              <a:ext uri="{FF2B5EF4-FFF2-40B4-BE49-F238E27FC236}">
                <a16:creationId xmlns:a16="http://schemas.microsoft.com/office/drawing/2014/main" id="{27DD8DDE-5560-08DC-B2F3-7CF16738760E}"/>
              </a:ext>
            </a:extLst>
          </p:cNvPr>
          <p:cNvSpPr>
            <a:spLocks noGrp="1"/>
          </p:cNvSpPr>
          <p:nvPr>
            <p:ph idx="1"/>
          </p:nvPr>
        </p:nvSpPr>
        <p:spPr/>
        <p:txBody>
          <a:bodyPr>
            <a:normAutofit/>
          </a:bodyPr>
          <a:lstStyle/>
          <a:p>
            <a:pPr marL="0" indent="0" algn="just">
              <a:buNone/>
            </a:pPr>
            <a:r>
              <a:rPr lang="id-ID" sz="3600" dirty="0"/>
              <a:t>PEMERINTAH DAERAH DAPAT </a:t>
            </a:r>
            <a:r>
              <a:rPr lang="id-ID" sz="3600" u="sng" dirty="0"/>
              <a:t>MEMBERIKAN PENGHARGAAN</a:t>
            </a:r>
            <a:r>
              <a:rPr lang="id-ID" sz="3600" dirty="0"/>
              <a:t> KEPADA KELUARGA, MASYARAKAT, DUNIA USAHA DAN MEDIA MASSA/SOSIAL YANG BERPRESTASI DAN MEMILIKI KONTRIBUSI TERHADAP KEBERHASILAN PENYELENGGARAAN PEMBANGUNAN KETAHANAN KELUARGA. PENGHARGAAN DIBERIKAN DALAM BENTUK PIAGAM, PLAKAT, MEDALI, DAN/ATAU BENTUK LAIN SESUAI DENGAN KEMAMPUAN DAERAH.</a:t>
            </a:r>
          </a:p>
        </p:txBody>
      </p:sp>
    </p:spTree>
    <p:extLst>
      <p:ext uri="{BB962C8B-B14F-4D97-AF65-F5344CB8AC3E}">
        <p14:creationId xmlns:p14="http://schemas.microsoft.com/office/powerpoint/2010/main" val="488588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E5E22721-6B52-EEDC-70B9-6F11D68698AE}"/>
              </a:ext>
            </a:extLst>
          </p:cNvPr>
          <p:cNvSpPr>
            <a:spLocks noGrp="1"/>
          </p:cNvSpPr>
          <p:nvPr>
            <p:ph type="title"/>
          </p:nvPr>
        </p:nvSpPr>
        <p:spPr/>
        <p:txBody>
          <a:bodyPr/>
          <a:lstStyle/>
          <a:p>
            <a:pPr algn="ctr"/>
            <a:r>
              <a:rPr lang="id-ID" b="1" dirty="0"/>
              <a:t>BAB VIII PEMBIAYAAN</a:t>
            </a:r>
          </a:p>
        </p:txBody>
      </p:sp>
      <p:sp>
        <p:nvSpPr>
          <p:cNvPr id="3" name="Tampungan Konten 2">
            <a:extLst>
              <a:ext uri="{FF2B5EF4-FFF2-40B4-BE49-F238E27FC236}">
                <a16:creationId xmlns:a16="http://schemas.microsoft.com/office/drawing/2014/main" id="{D8556971-2263-CD26-67A6-CF1B3E06F43E}"/>
              </a:ext>
            </a:extLst>
          </p:cNvPr>
          <p:cNvSpPr>
            <a:spLocks noGrp="1"/>
          </p:cNvSpPr>
          <p:nvPr>
            <p:ph idx="1"/>
          </p:nvPr>
        </p:nvSpPr>
        <p:spPr/>
        <p:txBody>
          <a:bodyPr>
            <a:normAutofit/>
          </a:bodyPr>
          <a:lstStyle/>
          <a:p>
            <a:pPr marL="0" indent="0" algn="just">
              <a:buNone/>
            </a:pPr>
            <a:r>
              <a:rPr lang="id-ID" sz="3600" dirty="0"/>
              <a:t>PEMBIAYAAN DALAM PELAKSANAAN PERATURAN DAERAH INI BERSUMBER DARI: </a:t>
            </a:r>
          </a:p>
          <a:p>
            <a:pPr marL="0" indent="0" algn="just">
              <a:buNone/>
            </a:pPr>
            <a:r>
              <a:rPr lang="id-ID" sz="3600" dirty="0"/>
              <a:t>A. ANGGARAN PENDAPATAN DAN BELANJA DAERAH; DAN/ATAU </a:t>
            </a:r>
          </a:p>
          <a:p>
            <a:pPr marL="0" indent="0" algn="just">
              <a:buNone/>
            </a:pPr>
            <a:r>
              <a:rPr lang="id-ID" sz="3600" dirty="0"/>
              <a:t>B. SUMBER LAIN YANG SAH DAN TIDAK MENGIKAT SESUAI DENGAN KETENTUAN PERATURAN PERUNDANG-UNDANGAN. </a:t>
            </a:r>
          </a:p>
        </p:txBody>
      </p:sp>
    </p:spTree>
    <p:extLst>
      <p:ext uri="{BB962C8B-B14F-4D97-AF65-F5344CB8AC3E}">
        <p14:creationId xmlns:p14="http://schemas.microsoft.com/office/powerpoint/2010/main" val="1753955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54479C3-E617-8758-1B44-0CC82B73FAA0}"/>
              </a:ext>
            </a:extLst>
          </p:cNvPr>
          <p:cNvSpPr>
            <a:spLocks noGrp="1"/>
          </p:cNvSpPr>
          <p:nvPr>
            <p:ph type="title"/>
          </p:nvPr>
        </p:nvSpPr>
        <p:spPr/>
        <p:txBody>
          <a:bodyPr/>
          <a:lstStyle/>
          <a:p>
            <a:pPr algn="ctr"/>
            <a:br>
              <a:rPr lang="id-ID" b="1" dirty="0"/>
            </a:br>
            <a:r>
              <a:rPr lang="id-ID" b="1" dirty="0"/>
              <a:t>BAB IX PENUTUP</a:t>
            </a:r>
          </a:p>
        </p:txBody>
      </p:sp>
      <p:sp>
        <p:nvSpPr>
          <p:cNvPr id="3" name="Tampungan Konten 2">
            <a:extLst>
              <a:ext uri="{FF2B5EF4-FFF2-40B4-BE49-F238E27FC236}">
                <a16:creationId xmlns:a16="http://schemas.microsoft.com/office/drawing/2014/main" id="{6B74C62E-90F7-8B9F-71BE-5F9175E70F93}"/>
              </a:ext>
            </a:extLst>
          </p:cNvPr>
          <p:cNvSpPr>
            <a:spLocks noGrp="1"/>
          </p:cNvSpPr>
          <p:nvPr>
            <p:ph idx="1"/>
          </p:nvPr>
        </p:nvSpPr>
        <p:spPr>
          <a:xfrm>
            <a:off x="838200" y="2525485"/>
            <a:ext cx="10515600" cy="3651477"/>
          </a:xfrm>
        </p:spPr>
        <p:txBody>
          <a:bodyPr>
            <a:normAutofit/>
          </a:bodyPr>
          <a:lstStyle/>
          <a:p>
            <a:pPr marL="0" indent="0" algn="just">
              <a:buNone/>
            </a:pPr>
            <a:r>
              <a:rPr lang="id-ID" sz="3600" dirty="0"/>
              <a:t>PERATURAN DAERAH INI MULAI BERLAKU PADA TANGGAL DIUNDANGKAN. AGAR SETIAP ORANG MENGETAHUINYA, MEMERINTAHKAN PENGUNDANGAN PERATURAN DAERAH INI DENGAN PENEMPATANNYA DALAM LEMBARAN DAERAH KOTA BALIKPAPAN.</a:t>
            </a:r>
          </a:p>
        </p:txBody>
      </p:sp>
    </p:spTree>
    <p:extLst>
      <p:ext uri="{BB962C8B-B14F-4D97-AF65-F5344CB8AC3E}">
        <p14:creationId xmlns:p14="http://schemas.microsoft.com/office/powerpoint/2010/main" val="813837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01DDAF0D-09B0-DD66-4DDB-2B9E750CA172}"/>
              </a:ext>
            </a:extLst>
          </p:cNvPr>
          <p:cNvSpPr>
            <a:spLocks noGrp="1"/>
          </p:cNvSpPr>
          <p:nvPr>
            <p:ph type="title"/>
          </p:nvPr>
        </p:nvSpPr>
        <p:spPr/>
        <p:txBody>
          <a:bodyPr/>
          <a:lstStyle/>
          <a:p>
            <a:pPr algn="ctr"/>
            <a:r>
              <a:rPr lang="id-ID" b="1" dirty="0"/>
              <a:t>FUNGSI DPRD KOTA</a:t>
            </a:r>
          </a:p>
        </p:txBody>
      </p:sp>
      <p:sp>
        <p:nvSpPr>
          <p:cNvPr id="3" name="Tampungan Konten 2">
            <a:extLst>
              <a:ext uri="{FF2B5EF4-FFF2-40B4-BE49-F238E27FC236}">
                <a16:creationId xmlns:a16="http://schemas.microsoft.com/office/drawing/2014/main" id="{70A69393-BBDC-ECE5-CF14-5036AA715A5E}"/>
              </a:ext>
            </a:extLst>
          </p:cNvPr>
          <p:cNvSpPr>
            <a:spLocks noGrp="1"/>
          </p:cNvSpPr>
          <p:nvPr>
            <p:ph idx="1"/>
          </p:nvPr>
        </p:nvSpPr>
        <p:spPr/>
        <p:txBody>
          <a:bodyPr>
            <a:noAutofit/>
          </a:bodyPr>
          <a:lstStyle/>
          <a:p>
            <a:pPr marL="0" indent="0" algn="just">
              <a:buNone/>
            </a:pPr>
            <a:r>
              <a:rPr lang="id-ID" sz="4000" dirty="0"/>
              <a:t>BERDASARKAN PASAL 149 AYAT (1) UU N0 23 TAHUN 2014 TENTANG PEMERINTAHAN DAERAH, </a:t>
            </a:r>
          </a:p>
          <a:p>
            <a:pPr marL="0" indent="0" algn="just">
              <a:buNone/>
            </a:pPr>
            <a:r>
              <a:rPr lang="id-ID" sz="4000" dirty="0"/>
              <a:t>FUNGSI DPRD MELIPUTI:</a:t>
            </a:r>
          </a:p>
          <a:p>
            <a:pPr marL="514350" indent="-514350" algn="just">
              <a:buAutoNum type="arabicPeriod"/>
            </a:pPr>
            <a:r>
              <a:rPr lang="id-ID" sz="4000" dirty="0"/>
              <a:t>PEMBENTUKAN PERATURAN DAERAH.</a:t>
            </a:r>
          </a:p>
          <a:p>
            <a:pPr marL="514350" indent="-514350" algn="just">
              <a:buAutoNum type="arabicPeriod"/>
            </a:pPr>
            <a:r>
              <a:rPr lang="id-ID" sz="4000" dirty="0"/>
              <a:t>ANGGARAN.</a:t>
            </a:r>
          </a:p>
          <a:p>
            <a:pPr marL="514350" indent="-514350" algn="just">
              <a:buAutoNum type="arabicPeriod"/>
            </a:pPr>
            <a:r>
              <a:rPr lang="id-ID" sz="4000" dirty="0"/>
              <a:t>PENGAWASAN.</a:t>
            </a:r>
          </a:p>
        </p:txBody>
      </p:sp>
    </p:spTree>
    <p:extLst>
      <p:ext uri="{BB962C8B-B14F-4D97-AF65-F5344CB8AC3E}">
        <p14:creationId xmlns:p14="http://schemas.microsoft.com/office/powerpoint/2010/main" val="3590804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A23C3935-CFB7-9CEA-D1FF-27C09F8CA7AB}"/>
              </a:ext>
            </a:extLst>
          </p:cNvPr>
          <p:cNvSpPr>
            <a:spLocks noGrp="1"/>
          </p:cNvSpPr>
          <p:nvPr>
            <p:ph idx="1"/>
          </p:nvPr>
        </p:nvSpPr>
        <p:spPr/>
        <p:txBody>
          <a:bodyPr/>
          <a:lstStyle/>
          <a:p>
            <a:pPr marL="0" indent="0" algn="ctr">
              <a:buNone/>
            </a:pPr>
            <a:endParaRPr lang="id-ID" dirty="0"/>
          </a:p>
          <a:p>
            <a:pPr marL="0" indent="0" algn="ctr">
              <a:buNone/>
            </a:pPr>
            <a:endParaRPr lang="id-ID" dirty="0"/>
          </a:p>
          <a:p>
            <a:pPr marL="0" indent="0" algn="ctr">
              <a:buNone/>
            </a:pPr>
            <a:r>
              <a:rPr lang="id-ID" b="1" dirty="0"/>
              <a:t>SEKIAN DAN TERIMA KASIH</a:t>
            </a:r>
          </a:p>
        </p:txBody>
      </p:sp>
    </p:spTree>
    <p:extLst>
      <p:ext uri="{BB962C8B-B14F-4D97-AF65-F5344CB8AC3E}">
        <p14:creationId xmlns:p14="http://schemas.microsoft.com/office/powerpoint/2010/main" val="315047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FDA417F3-4BA6-1DA4-EA4D-0A69B35CFE83}"/>
              </a:ext>
            </a:extLst>
          </p:cNvPr>
          <p:cNvSpPr>
            <a:spLocks noGrp="1"/>
          </p:cNvSpPr>
          <p:nvPr>
            <p:ph type="title"/>
          </p:nvPr>
        </p:nvSpPr>
        <p:spPr>
          <a:xfrm>
            <a:off x="838200" y="974725"/>
            <a:ext cx="10515600" cy="1325563"/>
          </a:xfrm>
        </p:spPr>
        <p:txBody>
          <a:bodyPr/>
          <a:lstStyle/>
          <a:p>
            <a:pPr algn="ctr"/>
            <a:r>
              <a:rPr lang="id-ID" b="1" dirty="0"/>
              <a:t>TENTANG PERDA PENYELENGGARAAN PEMBANGUNAN KETAHANAN KELUARGA </a:t>
            </a:r>
          </a:p>
        </p:txBody>
      </p:sp>
      <p:sp>
        <p:nvSpPr>
          <p:cNvPr id="3" name="Tampungan Konten 2">
            <a:extLst>
              <a:ext uri="{FF2B5EF4-FFF2-40B4-BE49-F238E27FC236}">
                <a16:creationId xmlns:a16="http://schemas.microsoft.com/office/drawing/2014/main" id="{BAC3BA30-82D1-9FA8-10FE-F072403D7024}"/>
              </a:ext>
            </a:extLst>
          </p:cNvPr>
          <p:cNvSpPr>
            <a:spLocks noGrp="1"/>
          </p:cNvSpPr>
          <p:nvPr>
            <p:ph idx="1"/>
          </p:nvPr>
        </p:nvSpPr>
        <p:spPr>
          <a:xfrm>
            <a:off x="838200" y="2536371"/>
            <a:ext cx="10515600" cy="3973286"/>
          </a:xfrm>
        </p:spPr>
        <p:txBody>
          <a:bodyPr>
            <a:normAutofit fontScale="85000" lnSpcReduction="20000"/>
          </a:bodyPr>
          <a:lstStyle/>
          <a:p>
            <a:pPr marL="0" indent="0">
              <a:buNone/>
            </a:pPr>
            <a:r>
              <a:rPr lang="id-ID" sz="4000" dirty="0"/>
              <a:t>DITETAPKAN MENJADI PERDA KOTA PADA TANGGAL 21 AGUSTUS 2024 OLEH BAPAK RAHMAD MAS’UD, SELAKU WALIKOTA BALIKPAPAN.</a:t>
            </a:r>
          </a:p>
          <a:p>
            <a:pPr>
              <a:buFont typeface="Wingdings" panose="05000000000000000000" pitchFamily="2" charset="2"/>
              <a:buChar char="q"/>
            </a:pPr>
            <a:r>
              <a:rPr lang="id-ID" sz="4000" dirty="0"/>
              <a:t>DIBERI NOMOR URUT 2 SESUI URUTAN PERDA YANG DIBENTUK PADA TAHUN 2024.</a:t>
            </a:r>
          </a:p>
          <a:p>
            <a:pPr>
              <a:buFont typeface="Wingdings" panose="05000000000000000000" pitchFamily="2" charset="2"/>
              <a:buChar char="q"/>
            </a:pPr>
            <a:r>
              <a:rPr lang="id-ID" sz="4000" dirty="0"/>
              <a:t> DIBERI JUDUL </a:t>
            </a:r>
            <a:r>
              <a:rPr lang="id-ID" sz="4000" b="1" dirty="0"/>
              <a:t>PENYELENGGARAAN PEMBANGUNAN KETAHANAN KELUARGA.</a:t>
            </a:r>
            <a:endParaRPr lang="id-ID" sz="4000" dirty="0"/>
          </a:p>
          <a:p>
            <a:pPr>
              <a:buFont typeface="Wingdings" panose="05000000000000000000" pitchFamily="2" charset="2"/>
              <a:buChar char="q"/>
            </a:pPr>
            <a:r>
              <a:rPr lang="id-ID" sz="4000" dirty="0"/>
              <a:t>TERDIRI ATAS 9 BAB.</a:t>
            </a:r>
          </a:p>
          <a:p>
            <a:pPr>
              <a:buFont typeface="Wingdings" panose="05000000000000000000" pitchFamily="2" charset="2"/>
              <a:buChar char="q"/>
            </a:pPr>
            <a:r>
              <a:rPr lang="id-ID" sz="4000" dirty="0"/>
              <a:t>TERDIRI ATAS 29 PASAL.</a:t>
            </a:r>
          </a:p>
          <a:p>
            <a:pPr marL="0" indent="0">
              <a:buNone/>
            </a:pPr>
            <a:endParaRPr lang="id-ID" dirty="0"/>
          </a:p>
        </p:txBody>
      </p:sp>
    </p:spTree>
    <p:extLst>
      <p:ext uri="{BB962C8B-B14F-4D97-AF65-F5344CB8AC3E}">
        <p14:creationId xmlns:p14="http://schemas.microsoft.com/office/powerpoint/2010/main" val="3690524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1EC3598-691B-9F05-6B27-D358C35214F9}"/>
              </a:ext>
            </a:extLst>
          </p:cNvPr>
          <p:cNvSpPr>
            <a:spLocks noGrp="1"/>
          </p:cNvSpPr>
          <p:nvPr>
            <p:ph type="title"/>
          </p:nvPr>
        </p:nvSpPr>
        <p:spPr>
          <a:xfrm>
            <a:off x="838200" y="681037"/>
            <a:ext cx="10515600" cy="1790020"/>
          </a:xfrm>
        </p:spPr>
        <p:txBody>
          <a:bodyPr>
            <a:noAutofit/>
          </a:bodyPr>
          <a:lstStyle/>
          <a:p>
            <a:pPr algn="ctr"/>
            <a:r>
              <a:rPr lang="id-ID" b="1" dirty="0"/>
              <a:t>LANDASAN FILOSOFI DITETAPKANNYA PERDA PENYELENGGARAAN PEMBANGUNAN KETAHANAN KELUARGA</a:t>
            </a:r>
          </a:p>
        </p:txBody>
      </p:sp>
      <p:sp>
        <p:nvSpPr>
          <p:cNvPr id="3" name="Tampungan Konten 2">
            <a:extLst>
              <a:ext uri="{FF2B5EF4-FFF2-40B4-BE49-F238E27FC236}">
                <a16:creationId xmlns:a16="http://schemas.microsoft.com/office/drawing/2014/main" id="{A5CC2D83-EE39-529A-F37B-8F6E568EE0F8}"/>
              </a:ext>
            </a:extLst>
          </p:cNvPr>
          <p:cNvSpPr>
            <a:spLocks noGrp="1"/>
          </p:cNvSpPr>
          <p:nvPr>
            <p:ph idx="1"/>
          </p:nvPr>
        </p:nvSpPr>
        <p:spPr>
          <a:xfrm>
            <a:off x="838200" y="2917370"/>
            <a:ext cx="10515600" cy="3635829"/>
          </a:xfrm>
        </p:spPr>
        <p:txBody>
          <a:bodyPr>
            <a:noAutofit/>
          </a:bodyPr>
          <a:lstStyle/>
          <a:p>
            <a:pPr marL="0" indent="0" algn="just">
              <a:buNone/>
            </a:pPr>
            <a:r>
              <a:rPr lang="id-ID" sz="3200" dirty="0"/>
              <a:t>BUDI PEKERTI DAN AKHLAK YANG MULIA, KEADILAN, KEKELUARGAAN, GOTONG ROYONG, SALING MENGHORMATI DAN MENGHARGAI DALAM KEHIDUPAN BERBANGSA DAN BERNEGARA MERUPAKAN NILAI-NILAI LUHUR BUDAYA BANGSA, WAJIB DITANAMKAN DALAM KEHIDUPAN BERMASYARAKAT YANG </a:t>
            </a:r>
            <a:r>
              <a:rPr lang="id-ID" sz="3200" u="sng" dirty="0"/>
              <a:t>DIMULAI DARI KELUARGA SEBAGAI UNIT TERKECIL.</a:t>
            </a:r>
          </a:p>
        </p:txBody>
      </p:sp>
    </p:spTree>
    <p:extLst>
      <p:ext uri="{BB962C8B-B14F-4D97-AF65-F5344CB8AC3E}">
        <p14:creationId xmlns:p14="http://schemas.microsoft.com/office/powerpoint/2010/main" val="9363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BD5E910-43BC-0CE5-3C01-0FD2B4FE777B}"/>
              </a:ext>
            </a:extLst>
          </p:cNvPr>
          <p:cNvSpPr>
            <a:spLocks noGrp="1"/>
          </p:cNvSpPr>
          <p:nvPr>
            <p:ph type="title"/>
          </p:nvPr>
        </p:nvSpPr>
        <p:spPr>
          <a:xfrm>
            <a:off x="838199" y="681037"/>
            <a:ext cx="10853057" cy="1735592"/>
          </a:xfrm>
        </p:spPr>
        <p:txBody>
          <a:bodyPr>
            <a:noAutofit/>
          </a:bodyPr>
          <a:lstStyle/>
          <a:p>
            <a:pPr algn="ctr"/>
            <a:r>
              <a:rPr lang="id-ID" b="1" dirty="0"/>
              <a:t>LANDASAN SOSIOLOGIS DITETAPKANNYA PERDA PENYELENGGARAAN PEMBANGUNAN KETAHANAN KELUARGA</a:t>
            </a:r>
          </a:p>
        </p:txBody>
      </p:sp>
      <p:sp>
        <p:nvSpPr>
          <p:cNvPr id="3" name="Tampungan Konten 2">
            <a:extLst>
              <a:ext uri="{FF2B5EF4-FFF2-40B4-BE49-F238E27FC236}">
                <a16:creationId xmlns:a16="http://schemas.microsoft.com/office/drawing/2014/main" id="{B2C6491D-B4AB-A2D2-5860-9E5BCE36C002}"/>
              </a:ext>
            </a:extLst>
          </p:cNvPr>
          <p:cNvSpPr>
            <a:spLocks noGrp="1"/>
          </p:cNvSpPr>
          <p:nvPr>
            <p:ph idx="1"/>
          </p:nvPr>
        </p:nvSpPr>
        <p:spPr>
          <a:xfrm>
            <a:off x="500743" y="2786743"/>
            <a:ext cx="10853057" cy="3390220"/>
          </a:xfrm>
        </p:spPr>
        <p:txBody>
          <a:bodyPr>
            <a:noAutofit/>
          </a:bodyPr>
          <a:lstStyle/>
          <a:p>
            <a:pPr marL="0" indent="0" algn="just">
              <a:buNone/>
            </a:pPr>
            <a:r>
              <a:rPr lang="id-ID" sz="3200" dirty="0"/>
              <a:t>KELUARGA SEBAGAI UNIT TERKECIL MASYARAKAT MERUPAKAN BASIS DAN TITIK SENTRAL KEGIATAN PEMBANGUNAN NASIONAL SERTA MERUPAKAN PILAR UTAMA DALAM MEWUJUDKAN KETAHANAN NASIONAL DALAM MENGHADAPI PENGARUH GLOBALISASI DAN PERKEMBANGAN DI BIDANG SOSIAL, EKONOMI, POLITIK,BUDAYA, DAN TEKNOLOGI INFORMASI YANG DAPAT MENYEBABKAN PERGESERAN NILAI LUHUR BUDAYA BANGSA DAN TATANAN KELUARGA.</a:t>
            </a:r>
          </a:p>
        </p:txBody>
      </p:sp>
    </p:spTree>
    <p:extLst>
      <p:ext uri="{BB962C8B-B14F-4D97-AF65-F5344CB8AC3E}">
        <p14:creationId xmlns:p14="http://schemas.microsoft.com/office/powerpoint/2010/main" val="2636151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08DB680F-1263-1EB2-8FB9-4910189F798B}"/>
              </a:ext>
            </a:extLst>
          </p:cNvPr>
          <p:cNvSpPr>
            <a:spLocks noGrp="1"/>
          </p:cNvSpPr>
          <p:nvPr>
            <p:ph type="title"/>
          </p:nvPr>
        </p:nvSpPr>
        <p:spPr>
          <a:xfrm>
            <a:off x="968829" y="1138011"/>
            <a:ext cx="10515600" cy="1325563"/>
          </a:xfrm>
        </p:spPr>
        <p:txBody>
          <a:bodyPr>
            <a:noAutofit/>
          </a:bodyPr>
          <a:lstStyle/>
          <a:p>
            <a:pPr algn="ctr"/>
            <a:r>
              <a:rPr lang="id-ID" b="1" dirty="0"/>
              <a:t>LANDASAN YURIDIS DITETAPKANNYA PERDA PENYELENGGARAAN PEMBANGUNAN KETAHANAN KELUARGA (1)</a:t>
            </a:r>
          </a:p>
        </p:txBody>
      </p:sp>
      <p:sp>
        <p:nvSpPr>
          <p:cNvPr id="3" name="Tampungan Konten 2">
            <a:extLst>
              <a:ext uri="{FF2B5EF4-FFF2-40B4-BE49-F238E27FC236}">
                <a16:creationId xmlns:a16="http://schemas.microsoft.com/office/drawing/2014/main" id="{220656C0-8079-AECB-DD3B-0B6C29B9AA17}"/>
              </a:ext>
            </a:extLst>
          </p:cNvPr>
          <p:cNvSpPr>
            <a:spLocks noGrp="1"/>
          </p:cNvSpPr>
          <p:nvPr>
            <p:ph idx="1"/>
          </p:nvPr>
        </p:nvSpPr>
        <p:spPr>
          <a:xfrm>
            <a:off x="838200" y="3254829"/>
            <a:ext cx="10515600" cy="2922134"/>
          </a:xfrm>
        </p:spPr>
        <p:txBody>
          <a:bodyPr>
            <a:normAutofit/>
          </a:bodyPr>
          <a:lstStyle/>
          <a:p>
            <a:pPr marL="0" indent="0" algn="just">
              <a:buNone/>
            </a:pPr>
            <a:r>
              <a:rPr lang="id-ID" sz="3200" dirty="0"/>
              <a:t>BAHWA PEMERINTAH TELAH MENETAPKAN </a:t>
            </a:r>
            <a:r>
              <a:rPr lang="id-ID" sz="3200" u="sng" dirty="0"/>
              <a:t>UNDANG-UNDANG NOMOR 52 TAHUN 2009 TENTANG PERKEMBANGAN KEPENDUDUKAN DAN PEMBANGUNAN KELUARGA</a:t>
            </a:r>
            <a:r>
              <a:rPr lang="id-ID" sz="3200" dirty="0"/>
              <a:t>, YANG DALAM PELAKSANAANNYA DI DAERAH MEMERLUKAN REGULASI DITINGKAT DAERAH BERUPA PERATURAN DAERAH.</a:t>
            </a:r>
          </a:p>
        </p:txBody>
      </p:sp>
    </p:spTree>
    <p:extLst>
      <p:ext uri="{BB962C8B-B14F-4D97-AF65-F5344CB8AC3E}">
        <p14:creationId xmlns:p14="http://schemas.microsoft.com/office/powerpoint/2010/main" val="1856929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ABC2812-A2A3-9A31-011E-EDAFA3B257B3}"/>
              </a:ext>
            </a:extLst>
          </p:cNvPr>
          <p:cNvSpPr>
            <a:spLocks noGrp="1"/>
          </p:cNvSpPr>
          <p:nvPr>
            <p:ph type="title"/>
          </p:nvPr>
        </p:nvSpPr>
        <p:spPr>
          <a:xfrm>
            <a:off x="838200" y="365125"/>
            <a:ext cx="10515600" cy="2367189"/>
          </a:xfrm>
        </p:spPr>
        <p:txBody>
          <a:bodyPr>
            <a:normAutofit/>
          </a:bodyPr>
          <a:lstStyle/>
          <a:p>
            <a:pPr algn="ctr"/>
            <a:r>
              <a:rPr lang="id-ID" b="1" dirty="0"/>
              <a:t>LANDASAN YURIDIS DITETAPKANNYA PERDA PENYELENGGARAAN PEMBANGUNAN KETAHANAN KELUARGA (2)</a:t>
            </a:r>
            <a:endParaRPr lang="id-ID" dirty="0"/>
          </a:p>
        </p:txBody>
      </p:sp>
      <p:sp>
        <p:nvSpPr>
          <p:cNvPr id="3" name="Tampungan Konten 2">
            <a:extLst>
              <a:ext uri="{FF2B5EF4-FFF2-40B4-BE49-F238E27FC236}">
                <a16:creationId xmlns:a16="http://schemas.microsoft.com/office/drawing/2014/main" id="{98242EEB-FD12-217F-7C5C-594555DD7415}"/>
              </a:ext>
            </a:extLst>
          </p:cNvPr>
          <p:cNvSpPr>
            <a:spLocks noGrp="1"/>
          </p:cNvSpPr>
          <p:nvPr>
            <p:ph idx="1"/>
          </p:nvPr>
        </p:nvSpPr>
        <p:spPr>
          <a:xfrm>
            <a:off x="838200" y="2819399"/>
            <a:ext cx="10515600" cy="3368449"/>
          </a:xfrm>
        </p:spPr>
        <p:txBody>
          <a:bodyPr>
            <a:noAutofit/>
          </a:bodyPr>
          <a:lstStyle/>
          <a:p>
            <a:pPr marL="0" indent="0" algn="just">
              <a:buNone/>
            </a:pPr>
            <a:r>
              <a:rPr lang="id-ID" sz="3200" dirty="0"/>
              <a:t>BAHWA PEMERINTAH JUGA TELAH MENETAPKAN </a:t>
            </a:r>
            <a:r>
              <a:rPr lang="id-ID" sz="3200" u="sng" dirty="0"/>
              <a:t>UNDANG-UNDANG NOMOR 23 TAHUN 2014 TENTANG PEMERINTAHAN DAERAH</a:t>
            </a:r>
            <a:r>
              <a:rPr lang="id-ID" sz="3200" dirty="0"/>
              <a:t> YANG DENGAN UNDANG-UNDANG TERSEBUT DITETAPKAN URUSAN WAJID BAGI PEMERINTAH DAERAH, BAIK YANG BERKAITAN DENGAN PELAYANAN DASAR MAUPUN YANG TIDAK TERKAIT DENGAN PELAYANAN DASAR DAN </a:t>
            </a:r>
            <a:r>
              <a:rPr lang="id-ID" sz="3200" u="sng" dirty="0"/>
              <a:t>URUSAN KELUARGA MERUPAKAN SALAH SATU URUSAN YANG MENJADI TANGGUNGJAWAB PEMERINTAH DAERAH. </a:t>
            </a:r>
          </a:p>
          <a:p>
            <a:pPr marL="0" indent="0" algn="just">
              <a:buNone/>
            </a:pPr>
            <a:endParaRPr lang="id-ID" sz="3200" dirty="0"/>
          </a:p>
        </p:txBody>
      </p:sp>
    </p:spTree>
    <p:extLst>
      <p:ext uri="{BB962C8B-B14F-4D97-AF65-F5344CB8AC3E}">
        <p14:creationId xmlns:p14="http://schemas.microsoft.com/office/powerpoint/2010/main" val="2089550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F8B625E-84F4-03A4-D992-E36F659287A2}"/>
              </a:ext>
            </a:extLst>
          </p:cNvPr>
          <p:cNvSpPr>
            <a:spLocks noGrp="1"/>
          </p:cNvSpPr>
          <p:nvPr>
            <p:ph type="title"/>
          </p:nvPr>
        </p:nvSpPr>
        <p:spPr>
          <a:xfrm>
            <a:off x="838200" y="550408"/>
            <a:ext cx="10515600" cy="1325563"/>
          </a:xfrm>
        </p:spPr>
        <p:txBody>
          <a:bodyPr>
            <a:noAutofit/>
          </a:bodyPr>
          <a:lstStyle/>
          <a:p>
            <a:pPr algn="ctr"/>
            <a:r>
              <a:rPr lang="id-ID" b="1" dirty="0"/>
              <a:t>TUJUAN DIBENTUKNYA PERDA PENYELENGGARAAN PEMBANGUNAN KETAHANAN KELUARGA </a:t>
            </a:r>
          </a:p>
        </p:txBody>
      </p:sp>
      <p:sp>
        <p:nvSpPr>
          <p:cNvPr id="3" name="Tampungan Konten 2">
            <a:extLst>
              <a:ext uri="{FF2B5EF4-FFF2-40B4-BE49-F238E27FC236}">
                <a16:creationId xmlns:a16="http://schemas.microsoft.com/office/drawing/2014/main" id="{C5C16D5E-3135-CEAA-2F37-753EEB073C4E}"/>
              </a:ext>
            </a:extLst>
          </p:cNvPr>
          <p:cNvSpPr>
            <a:spLocks noGrp="1"/>
          </p:cNvSpPr>
          <p:nvPr>
            <p:ph idx="1"/>
          </p:nvPr>
        </p:nvSpPr>
        <p:spPr>
          <a:xfrm>
            <a:off x="315686" y="2264228"/>
            <a:ext cx="11038114" cy="3880077"/>
          </a:xfrm>
        </p:spPr>
        <p:txBody>
          <a:bodyPr>
            <a:noAutofit/>
          </a:bodyPr>
          <a:lstStyle/>
          <a:p>
            <a:pPr algn="just">
              <a:buFont typeface="Wingdings" panose="05000000000000000000" pitchFamily="2" charset="2"/>
              <a:buChar char="q"/>
            </a:pPr>
            <a:r>
              <a:rPr lang="id-ID" sz="3200" u="sng" dirty="0"/>
              <a:t>MENCIPTAKAN KELUARGA TANGGUH </a:t>
            </a:r>
            <a:r>
              <a:rPr lang="id-ID" sz="3200" dirty="0"/>
              <a:t>YANG MAMPU MENGATASI PERSOALAN DAN MENANGKAL GANGGUAN YANG BERASAL DARI LUAR MAUPUN DARI DALAM, DENGAN BERPEGANG TEGUH PADA PRINSIP KELUARGA DENGAN MENGEDEPANKAN KEIMANAN DAN KETAQWAAN KEPADA TUHAN YANG MAHA ESA.</a:t>
            </a:r>
          </a:p>
          <a:p>
            <a:pPr algn="just">
              <a:buFont typeface="Wingdings" panose="05000000000000000000" pitchFamily="2" charset="2"/>
              <a:buChar char="q"/>
            </a:pPr>
            <a:r>
              <a:rPr lang="id-ID" sz="3200" u="sng" dirty="0"/>
              <a:t>MENGOPTIMALKAN FUNGSI KELUARGA </a:t>
            </a:r>
            <a:r>
              <a:rPr lang="id-ID" sz="3200" dirty="0"/>
              <a:t>SEBAGAI LINGKUNGAN PERTAMA DAN UTAMA DALAM PEMENUHAN HAK DASAR ANAK BERUPA HAK HIDUP DAN TUMBUH KEMBANG.</a:t>
            </a:r>
          </a:p>
        </p:txBody>
      </p:sp>
    </p:spTree>
    <p:extLst>
      <p:ext uri="{BB962C8B-B14F-4D97-AF65-F5344CB8AC3E}">
        <p14:creationId xmlns:p14="http://schemas.microsoft.com/office/powerpoint/2010/main" val="3391108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99724E5B-D763-B229-0DE2-E623A88F39B1}"/>
              </a:ext>
            </a:extLst>
          </p:cNvPr>
          <p:cNvSpPr>
            <a:spLocks noGrp="1"/>
          </p:cNvSpPr>
          <p:nvPr>
            <p:ph type="title"/>
          </p:nvPr>
        </p:nvSpPr>
        <p:spPr>
          <a:xfrm>
            <a:off x="838200" y="365125"/>
            <a:ext cx="10515600" cy="1681389"/>
          </a:xfrm>
        </p:spPr>
        <p:txBody>
          <a:bodyPr>
            <a:noAutofit/>
          </a:bodyPr>
          <a:lstStyle/>
          <a:p>
            <a:pPr algn="ctr"/>
            <a:r>
              <a:rPr lang="id-ID" b="1" dirty="0"/>
              <a:t>TUJUAN DIBENTUKNYA PERDA PENYELENGGARAAN PEMBANGUNAN KETAHANAN KELUARGA </a:t>
            </a:r>
          </a:p>
        </p:txBody>
      </p:sp>
      <p:sp>
        <p:nvSpPr>
          <p:cNvPr id="3" name="Tampungan Konten 2">
            <a:extLst>
              <a:ext uri="{FF2B5EF4-FFF2-40B4-BE49-F238E27FC236}">
                <a16:creationId xmlns:a16="http://schemas.microsoft.com/office/drawing/2014/main" id="{FC1BCD35-6095-989B-A94E-606D117FFF56}"/>
              </a:ext>
            </a:extLst>
          </p:cNvPr>
          <p:cNvSpPr>
            <a:spLocks noGrp="1"/>
          </p:cNvSpPr>
          <p:nvPr>
            <p:ph idx="1"/>
          </p:nvPr>
        </p:nvSpPr>
        <p:spPr>
          <a:xfrm>
            <a:off x="838200" y="2253343"/>
            <a:ext cx="10515600" cy="3923620"/>
          </a:xfrm>
        </p:spPr>
        <p:txBody>
          <a:bodyPr>
            <a:normAutofit/>
          </a:bodyPr>
          <a:lstStyle/>
          <a:p>
            <a:pPr algn="just">
              <a:buFont typeface="Wingdings" panose="05000000000000000000" pitchFamily="2" charset="2"/>
              <a:buChar char="q"/>
            </a:pPr>
            <a:r>
              <a:rPr lang="id-ID" sz="3200" u="sng" dirty="0"/>
              <a:t>MENGOPTIMALKAN PERAN KETAHANAN KELUARGA </a:t>
            </a:r>
            <a:r>
              <a:rPr lang="id-ID" sz="3200" dirty="0"/>
              <a:t>SEBAGAI PONDASI UTAMA DALAM MEWUJUDKAN KETAHANAN NASIONAL DAN PILAR UTAMA DALAM MENJAGA IDEOLOGI DAN NILAI-NILAI LUHUR BANGSA.</a:t>
            </a:r>
          </a:p>
          <a:p>
            <a:pPr algn="just">
              <a:buFont typeface="Wingdings" panose="05000000000000000000" pitchFamily="2" charset="2"/>
              <a:buChar char="q"/>
            </a:pPr>
            <a:r>
              <a:rPr lang="id-ID" sz="3200" dirty="0"/>
              <a:t>MEWUJUDKAN KETAHANAN NASIONAL DAN MEWUJUDKAN PEMBANGUNAN MANUSIA INDONESIA SECARA SPIRITUAL DAN EMOSIONAL YANG BERASAL DARI PEMBANGUNAN KELUARGA SEBAGAI BAGIAN UNIT TERKECIL MASYARAKAT.</a:t>
            </a:r>
          </a:p>
        </p:txBody>
      </p:sp>
    </p:spTree>
    <p:extLst>
      <p:ext uri="{BB962C8B-B14F-4D97-AF65-F5344CB8AC3E}">
        <p14:creationId xmlns:p14="http://schemas.microsoft.com/office/powerpoint/2010/main" val="3942963866"/>
      </p:ext>
    </p:extLst>
  </p:cSld>
  <p:clrMapOvr>
    <a:masterClrMapping/>
  </p:clrMapOvr>
</p:sld>
</file>

<file path=ppt/theme/theme1.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850</Words>
  <Application>Microsoft Office PowerPoint</Application>
  <PresentationFormat>Layar Lebar</PresentationFormat>
  <Paragraphs>80</Paragraphs>
  <Slides>20</Slides>
  <Notes>0</Notes>
  <HiddenSlides>0</HiddenSlides>
  <MMClips>0</MMClips>
  <ScaleCrop>false</ScaleCrop>
  <HeadingPairs>
    <vt:vector size="6" baseType="variant">
      <vt:variant>
        <vt:lpstr>Font Dipakai</vt:lpstr>
      </vt:variant>
      <vt:variant>
        <vt:i4>5</vt:i4>
      </vt:variant>
      <vt:variant>
        <vt:lpstr>Tema</vt:lpstr>
      </vt:variant>
      <vt:variant>
        <vt:i4>1</vt:i4>
      </vt:variant>
      <vt:variant>
        <vt:lpstr>Judul Slide</vt:lpstr>
      </vt:variant>
      <vt:variant>
        <vt:i4>20</vt:i4>
      </vt:variant>
    </vt:vector>
  </HeadingPairs>
  <TitlesOfParts>
    <vt:vector size="26" baseType="lpstr">
      <vt:lpstr>Algerian</vt:lpstr>
      <vt:lpstr>Arial</vt:lpstr>
      <vt:lpstr>Calibri</vt:lpstr>
      <vt:lpstr>Calibri Light</vt:lpstr>
      <vt:lpstr>Wingdings</vt:lpstr>
      <vt:lpstr>Tema Office</vt:lpstr>
      <vt:lpstr>SOSIALISASI  PERATURAN DAERAH KOTA BALIKPAPAN NOMOR 2 TAHUN 2024 TENTANG PENYELENGGARAAN PEMBANGUNAN KETAHANAN KELUARGA</vt:lpstr>
      <vt:lpstr>FUNGSI DPRD KOTA</vt:lpstr>
      <vt:lpstr>TENTANG PERDA PENYELENGGARAAN PEMBANGUNAN KETAHANAN KELUARGA </vt:lpstr>
      <vt:lpstr>LANDASAN FILOSOFI DITETAPKANNYA PERDA PENYELENGGARAAN PEMBANGUNAN KETAHANAN KELUARGA</vt:lpstr>
      <vt:lpstr>LANDASAN SOSIOLOGIS DITETAPKANNYA PERDA PENYELENGGARAAN PEMBANGUNAN KETAHANAN KELUARGA</vt:lpstr>
      <vt:lpstr>LANDASAN YURIDIS DITETAPKANNYA PERDA PENYELENGGARAAN PEMBANGUNAN KETAHANAN KELUARGA (1)</vt:lpstr>
      <vt:lpstr>LANDASAN YURIDIS DITETAPKANNYA PERDA PENYELENGGARAAN PEMBANGUNAN KETAHANAN KELUARGA (2)</vt:lpstr>
      <vt:lpstr>TUJUAN DIBENTUKNYA PERDA PENYELENGGARAAN PEMBANGUNAN KETAHANAN KELUARGA </vt:lpstr>
      <vt:lpstr>TUJUAN DIBENTUKNYA PERDA PENYELENGGARAAN PEMBANGUNAN KETAHANAN KELUARGA </vt:lpstr>
      <vt:lpstr>BATANG TUBUH PERDA PENYELENGGARAAN PEMBANGUNAN KETAHANAN KELUARGA</vt:lpstr>
      <vt:lpstr>BAB II PERENCANAAN</vt:lpstr>
      <vt:lpstr>BAB III PELAKSANAAN</vt:lpstr>
      <vt:lpstr>BAB IV KERJASAMA</vt:lpstr>
      <vt:lpstr>BAB IV KERJA SAMA</vt:lpstr>
      <vt:lpstr>BAB V SISTEM INFORMASI</vt:lpstr>
      <vt:lpstr>BAB VI PEMBINAAN, PENGAWASAN, DAN PENGENDALIAN</vt:lpstr>
      <vt:lpstr>BAB VII PENGHARGAAN</vt:lpstr>
      <vt:lpstr>BAB VIII PEMBIAYAAN</vt:lpstr>
      <vt:lpstr> BAB IX PENUTUP</vt:lpstr>
      <vt:lpstr>Presentasi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ASUSVIVOBOOKS9N0CX08V371397@outlook.com</dc:creator>
  <cp:lastModifiedBy>ASUSVIVOBOOKS9N0CX08V371397@outlook.com</cp:lastModifiedBy>
  <cp:revision>4</cp:revision>
  <dcterms:created xsi:type="dcterms:W3CDTF">2025-07-21T09:33:28Z</dcterms:created>
  <dcterms:modified xsi:type="dcterms:W3CDTF">2025-07-21T12:12:10Z</dcterms:modified>
</cp:coreProperties>
</file>