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7" r:id="rId2"/>
    <p:sldMasterId id="2147483667" r:id="rId3"/>
  </p:sldMasterIdLst>
  <p:notesMasterIdLst>
    <p:notesMasterId r:id="rId2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12192000" cy="6858000"/>
  <p:notesSz cx="6858000" cy="9945688"/>
  <p:embeddedFontLst>
    <p:embeddedFont>
      <p:font typeface="Montserrat Medium" charset="0"/>
      <p:regular r:id="rId22"/>
      <p:bold r:id="rId23"/>
      <p:italic r:id="rId24"/>
      <p:boldItalic r:id="rId25"/>
    </p:embeddedFont>
    <p:embeddedFont>
      <p:font typeface="Tahoma" pitchFamily="34" charset="0"/>
      <p:regular r:id="rId26"/>
      <p:bold r:id="rId27"/>
    </p:embeddedFont>
    <p:embeddedFont>
      <p:font typeface="Quattrocento Sans" charset="0"/>
      <p:bold r:id="rId28"/>
      <p:boldItalic r:id="rId29"/>
    </p:embeddedFon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Century Gothic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298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9" roundtripDataSignature="AMtx7mgKHjOMVWEFm5nKT2oD1Q6fTkRo9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LHBALIKPAPAN DLHBALIKPAPA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DEC367B3-867B-4E99-B156-93E47969F336}">
  <a:tblStyle styleId="{DEC367B3-867B-4E99-B156-93E47969F336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7EFF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7EFF7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12"/>
      </p:cViewPr>
      <p:guideLst>
        <p:guide orient="horz" pos="229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9" Type="http://customschemas.google.com/relationships/presentationmetadata" Target="meta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8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0.fntdata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12-09T09:46:50.570" idx="1">
    <p:pos x="10" y="10"/>
    <p:text/>
    <p:extLst>
      <p:ext uri="{C676402C-5697-4E1C-873F-D02D1690AC5C}">
        <p15:threadingInfo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BC3-XCvM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2"/>
            <a:ext cx="2971800" cy="49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2"/>
            <a:ext cx="2971800" cy="49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46088" y="1243013"/>
            <a:ext cx="5965825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79537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3013"/>
            <a:ext cx="5965825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1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:notes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3013"/>
            <a:ext cx="5965825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0" name="Google Shape;560;p10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10:notes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3013"/>
            <a:ext cx="5965825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2" name="Google Shape;602;p11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>
                <a:solidFill>
                  <a:srgbClr val="000000"/>
                </a:solidFill>
              </a:rPr>
              <a:t>© Copyright Showeet.com – Free PowerPoint Templates</a:t>
            </a:r>
            <a:endParaRPr/>
          </a:p>
        </p:txBody>
      </p:sp>
      <p:sp>
        <p:nvSpPr>
          <p:cNvPr id="603" name="Google Shape;603;p11:notes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3013"/>
            <a:ext cx="5965825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7" name="Google Shape;637;p12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12:notes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3013"/>
            <a:ext cx="5965825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2" name="Google Shape;672;p13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13:notes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3013"/>
            <a:ext cx="5965825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8" name="Google Shape;708;p14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14:notes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15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3013"/>
            <a:ext cx="5965825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16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3013"/>
            <a:ext cx="5965825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3013"/>
            <a:ext cx="5965825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8" name="Google Shape;748;p17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17:notes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17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3013"/>
            <a:ext cx="5965825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3013"/>
            <a:ext cx="5965825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3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:notes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3013"/>
            <a:ext cx="5965825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p4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4:notes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3013"/>
            <a:ext cx="5965825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p5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5:notes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3013"/>
            <a:ext cx="5965825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4" name="Google Shape;424;p6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6:notes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3013"/>
            <a:ext cx="5965825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9" name="Google Shape;459;p7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7:notes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3013"/>
            <a:ext cx="5965825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3" name="Google Shape;473;p8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8:notes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3013"/>
            <a:ext cx="5965825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9" name="Google Shape;529;p9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9:notes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layout">
  <p:cSld name="Cover slide layout">
    <p:bg>
      <p:bgPr>
        <a:solidFill>
          <a:schemeClr val="lt1">
            <a:alpha val="69803"/>
          </a:schemeClr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slide layout">
  <p:cSld name="Contents slide layou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9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29"/>
          <p:cNvSpPr/>
          <p:nvPr/>
        </p:nvSpPr>
        <p:spPr>
          <a:xfrm>
            <a:off x="173631" y="0"/>
            <a:ext cx="942221" cy="1583239"/>
          </a:xfrm>
          <a:custGeom>
            <a:avLst/>
            <a:gdLst/>
            <a:ahLst/>
            <a:cxnLst/>
            <a:rect l="l" t="t" r="r" b="b"/>
            <a:pathLst>
              <a:path w="561676" h="943801" extrusionOk="0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rgbClr val="CEEF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9"/>
          <p:cNvSpPr/>
          <p:nvPr/>
        </p:nvSpPr>
        <p:spPr>
          <a:xfrm>
            <a:off x="1265750" y="0"/>
            <a:ext cx="542368" cy="911356"/>
          </a:xfrm>
          <a:custGeom>
            <a:avLst/>
            <a:gdLst/>
            <a:ahLst/>
            <a:cxnLst/>
            <a:rect l="l" t="t" r="r" b="b"/>
            <a:pathLst>
              <a:path w="561676" h="943801" extrusionOk="0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rgbClr val="CEEF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s slide layout">
  <p:cSld name="2_Contents slide layou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0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66" name="Google Shape;66;p30"/>
          <p:cNvGrpSpPr/>
          <p:nvPr/>
        </p:nvGrpSpPr>
        <p:grpSpPr>
          <a:xfrm>
            <a:off x="323529" y="4603539"/>
            <a:ext cx="11654798" cy="2035618"/>
            <a:chOff x="323529" y="4603539"/>
            <a:chExt cx="11654798" cy="2035618"/>
          </a:xfrm>
        </p:grpSpPr>
        <p:sp>
          <p:nvSpPr>
            <p:cNvPr id="67" name="Google Shape;67;p30"/>
            <p:cNvSpPr/>
            <p:nvPr/>
          </p:nvSpPr>
          <p:spPr>
            <a:xfrm rot="-5400000">
              <a:off x="363852" y="6186863"/>
              <a:ext cx="411971" cy="492617"/>
            </a:xfrm>
            <a:custGeom>
              <a:avLst/>
              <a:gdLst/>
              <a:ahLst/>
              <a:cxnLst/>
              <a:rect l="l" t="t" r="r" b="b"/>
              <a:pathLst>
                <a:path w="565444" h="676134" extrusionOk="0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9" y="382985"/>
                  </a:moveTo>
                  <a:lnTo>
                    <a:pt x="483130" y="374057"/>
                  </a:lnTo>
                  <a:cubicBezTo>
                    <a:pt x="480845" y="371772"/>
                    <a:pt x="477689" y="370359"/>
                    <a:pt x="474202" y="370359"/>
                  </a:cubicBezTo>
                  <a:lnTo>
                    <a:pt x="91243" y="370358"/>
                  </a:lnTo>
                  <a:cubicBezTo>
                    <a:pt x="84269" y="370358"/>
                    <a:pt x="78616" y="376011"/>
                    <a:pt x="78616" y="382985"/>
                  </a:cubicBezTo>
                  <a:lnTo>
                    <a:pt x="78615" y="382985"/>
                  </a:lnTo>
                  <a:cubicBezTo>
                    <a:pt x="78615" y="389959"/>
                    <a:pt x="84268" y="395612"/>
                    <a:pt x="91242" y="395612"/>
                  </a:cubicBezTo>
                  <a:lnTo>
                    <a:pt x="474202" y="395612"/>
                  </a:lnTo>
                  <a:cubicBezTo>
                    <a:pt x="477689" y="395612"/>
                    <a:pt x="480845" y="394199"/>
                    <a:pt x="483130" y="391914"/>
                  </a:cubicBezTo>
                  <a:close/>
                  <a:moveTo>
                    <a:pt x="486829" y="329550"/>
                  </a:moveTo>
                  <a:lnTo>
                    <a:pt x="483130" y="320622"/>
                  </a:lnTo>
                  <a:cubicBezTo>
                    <a:pt x="480845" y="318337"/>
                    <a:pt x="477689" y="316924"/>
                    <a:pt x="474202" y="316924"/>
                  </a:cubicBezTo>
                  <a:lnTo>
                    <a:pt x="91243" y="316923"/>
                  </a:lnTo>
                  <a:cubicBezTo>
                    <a:pt x="84269" y="316923"/>
                    <a:pt x="78616" y="322576"/>
                    <a:pt x="78616" y="329550"/>
                  </a:cubicBezTo>
                  <a:lnTo>
                    <a:pt x="78615" y="329550"/>
                  </a:lnTo>
                  <a:cubicBezTo>
                    <a:pt x="78615" y="336524"/>
                    <a:pt x="84268" y="342177"/>
                    <a:pt x="91242" y="342177"/>
                  </a:cubicBezTo>
                  <a:lnTo>
                    <a:pt x="474202" y="342177"/>
                  </a:lnTo>
                  <a:cubicBezTo>
                    <a:pt x="477689" y="342177"/>
                    <a:pt x="480845" y="340764"/>
                    <a:pt x="483130" y="338479"/>
                  </a:cubicBezTo>
                  <a:close/>
                  <a:moveTo>
                    <a:pt x="486829" y="276115"/>
                  </a:moveTo>
                  <a:lnTo>
                    <a:pt x="483130" y="267187"/>
                  </a:lnTo>
                  <a:cubicBezTo>
                    <a:pt x="480845" y="264902"/>
                    <a:pt x="477689" y="263489"/>
                    <a:pt x="474202" y="263489"/>
                  </a:cubicBezTo>
                  <a:lnTo>
                    <a:pt x="91243" y="263488"/>
                  </a:lnTo>
                  <a:cubicBezTo>
                    <a:pt x="84269" y="263488"/>
                    <a:pt x="78616" y="269141"/>
                    <a:pt x="78616" y="276115"/>
                  </a:cubicBezTo>
                  <a:lnTo>
                    <a:pt x="78615" y="276115"/>
                  </a:lnTo>
                  <a:cubicBezTo>
                    <a:pt x="78615" y="283089"/>
                    <a:pt x="84268" y="288742"/>
                    <a:pt x="91242" y="288742"/>
                  </a:cubicBezTo>
                  <a:lnTo>
                    <a:pt x="474202" y="288742"/>
                  </a:lnTo>
                  <a:cubicBezTo>
                    <a:pt x="477689" y="288742"/>
                    <a:pt x="480845" y="287329"/>
                    <a:pt x="483130" y="285044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7"/>
                    <a:pt x="447139" y="676134"/>
                    <a:pt x="378242" y="676134"/>
                  </a:cubicBezTo>
                  <a:lnTo>
                    <a:pt x="184454" y="676134"/>
                  </a:lnTo>
                  <a:cubicBezTo>
                    <a:pt x="115558" y="676134"/>
                    <a:pt x="58190" y="609787"/>
                    <a:pt x="53798" y="524387"/>
                  </a:cubicBezTo>
                  <a:lnTo>
                    <a:pt x="37421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solidFill>
              <a:srgbClr val="B2DC9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30"/>
            <p:cNvSpPr/>
            <p:nvPr/>
          </p:nvSpPr>
          <p:spPr>
            <a:xfrm rot="10800000">
              <a:off x="816143" y="5935877"/>
              <a:ext cx="10779743" cy="582611"/>
            </a:xfrm>
            <a:prstGeom prst="bentArrow">
              <a:avLst>
                <a:gd name="adj1" fmla="val 14113"/>
                <a:gd name="adj2" fmla="val 12152"/>
                <a:gd name="adj3" fmla="val 0"/>
                <a:gd name="adj4" fmla="val 54531"/>
              </a:avLst>
            </a:prstGeom>
            <a:solidFill>
              <a:srgbClr val="B2DC9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30"/>
            <p:cNvSpPr/>
            <p:nvPr/>
          </p:nvSpPr>
          <p:spPr>
            <a:xfrm flipH="1">
              <a:off x="11086249" y="4603539"/>
              <a:ext cx="892078" cy="1332338"/>
            </a:xfrm>
            <a:custGeom>
              <a:avLst/>
              <a:gdLst/>
              <a:ahLst/>
              <a:cxnLst/>
              <a:rect l="l" t="t" r="r" b="b"/>
              <a:pathLst>
                <a:path w="892078" h="1332338" extrusionOk="0">
                  <a:moveTo>
                    <a:pt x="501893" y="0"/>
                  </a:moveTo>
                  <a:cubicBezTo>
                    <a:pt x="505496" y="20041"/>
                    <a:pt x="503339" y="36518"/>
                    <a:pt x="498205" y="53000"/>
                  </a:cubicBezTo>
                  <a:cubicBezTo>
                    <a:pt x="489909" y="79014"/>
                    <a:pt x="474662" y="101069"/>
                    <a:pt x="456830" y="120945"/>
                  </a:cubicBezTo>
                  <a:cubicBezTo>
                    <a:pt x="430082" y="150759"/>
                    <a:pt x="404129" y="181166"/>
                    <a:pt x="387912" y="218109"/>
                  </a:cubicBezTo>
                  <a:cubicBezTo>
                    <a:pt x="370904" y="257435"/>
                    <a:pt x="367592" y="296342"/>
                    <a:pt x="391667" y="334412"/>
                  </a:cubicBezTo>
                  <a:cubicBezTo>
                    <a:pt x="396044" y="341153"/>
                    <a:pt x="402085" y="346893"/>
                    <a:pt x="407219" y="351214"/>
                  </a:cubicBezTo>
                  <a:cubicBezTo>
                    <a:pt x="406074" y="380095"/>
                    <a:pt x="409823" y="433373"/>
                    <a:pt x="413637" y="474030"/>
                  </a:cubicBezTo>
                  <a:lnTo>
                    <a:pt x="416812" y="504492"/>
                  </a:lnTo>
                  <a:lnTo>
                    <a:pt x="402754" y="505610"/>
                  </a:lnTo>
                  <a:cubicBezTo>
                    <a:pt x="393375" y="507174"/>
                    <a:pt x="371487" y="502482"/>
                    <a:pt x="369924" y="475906"/>
                  </a:cubicBezTo>
                  <a:cubicBezTo>
                    <a:pt x="358979" y="328953"/>
                    <a:pt x="269870" y="258602"/>
                    <a:pt x="126043" y="282053"/>
                  </a:cubicBezTo>
                  <a:cubicBezTo>
                    <a:pt x="168253" y="316446"/>
                    <a:pt x="180759" y="364908"/>
                    <a:pt x="204209" y="408681"/>
                  </a:cubicBezTo>
                  <a:cubicBezTo>
                    <a:pt x="232351" y="463399"/>
                    <a:pt x="265180" y="511863"/>
                    <a:pt x="344910" y="500918"/>
                  </a:cubicBezTo>
                  <a:cubicBezTo>
                    <a:pt x="371487" y="496228"/>
                    <a:pt x="423077" y="507174"/>
                    <a:pt x="418387" y="565015"/>
                  </a:cubicBezTo>
                  <a:cubicBezTo>
                    <a:pt x="412133" y="655690"/>
                    <a:pt x="409008" y="747925"/>
                    <a:pt x="404318" y="841726"/>
                  </a:cubicBezTo>
                  <a:cubicBezTo>
                    <a:pt x="387119" y="838598"/>
                    <a:pt x="371487" y="833909"/>
                    <a:pt x="354290" y="830783"/>
                  </a:cubicBezTo>
                  <a:lnTo>
                    <a:pt x="353526" y="831058"/>
                  </a:lnTo>
                  <a:lnTo>
                    <a:pt x="350580" y="827584"/>
                  </a:lnTo>
                  <a:cubicBezTo>
                    <a:pt x="345889" y="820623"/>
                    <a:pt x="344717" y="813002"/>
                    <a:pt x="347061" y="800105"/>
                  </a:cubicBezTo>
                  <a:cubicBezTo>
                    <a:pt x="362694" y="723500"/>
                    <a:pt x="339244" y="656278"/>
                    <a:pt x="281402" y="603126"/>
                  </a:cubicBezTo>
                  <a:cubicBezTo>
                    <a:pt x="218869" y="545282"/>
                    <a:pt x="87546" y="512451"/>
                    <a:pt x="0" y="531211"/>
                  </a:cubicBezTo>
                  <a:cubicBezTo>
                    <a:pt x="43773" y="554661"/>
                    <a:pt x="68787" y="595308"/>
                    <a:pt x="87546" y="639081"/>
                  </a:cubicBezTo>
                  <a:cubicBezTo>
                    <a:pt x="106307" y="684418"/>
                    <a:pt x="123503" y="731318"/>
                    <a:pt x="156335" y="770401"/>
                  </a:cubicBezTo>
                  <a:cubicBezTo>
                    <a:pt x="196980" y="818865"/>
                    <a:pt x="240755" y="856384"/>
                    <a:pt x="309542" y="829808"/>
                  </a:cubicBezTo>
                  <a:cubicBezTo>
                    <a:pt x="322440" y="823945"/>
                    <a:pt x="330940" y="833912"/>
                    <a:pt x="340979" y="837942"/>
                  </a:cubicBezTo>
                  <a:lnTo>
                    <a:pt x="348283" y="838787"/>
                  </a:lnTo>
                  <a:lnTo>
                    <a:pt x="348036" y="840162"/>
                  </a:lnTo>
                  <a:cubicBezTo>
                    <a:pt x="404318" y="857359"/>
                    <a:pt x="409008" y="898006"/>
                    <a:pt x="405880" y="949596"/>
                  </a:cubicBezTo>
                  <a:lnTo>
                    <a:pt x="392717" y="1332338"/>
                  </a:lnTo>
                  <a:lnTo>
                    <a:pt x="473368" y="1332338"/>
                  </a:lnTo>
                  <a:lnTo>
                    <a:pt x="463724" y="999622"/>
                  </a:lnTo>
                  <a:cubicBezTo>
                    <a:pt x="463724" y="968357"/>
                    <a:pt x="463724" y="938653"/>
                    <a:pt x="476231" y="908949"/>
                  </a:cubicBezTo>
                  <a:cubicBezTo>
                    <a:pt x="485610" y="887063"/>
                    <a:pt x="490302" y="874556"/>
                    <a:pt x="523131" y="880809"/>
                  </a:cubicBezTo>
                  <a:cubicBezTo>
                    <a:pt x="652888" y="904260"/>
                    <a:pt x="767011" y="840162"/>
                    <a:pt x="827981" y="722913"/>
                  </a:cubicBezTo>
                  <a:cubicBezTo>
                    <a:pt x="878009" y="624423"/>
                    <a:pt x="884261" y="516553"/>
                    <a:pt x="892078" y="391486"/>
                  </a:cubicBezTo>
                  <a:cubicBezTo>
                    <a:pt x="840488" y="494664"/>
                    <a:pt x="756068" y="525932"/>
                    <a:pt x="671648" y="560326"/>
                  </a:cubicBezTo>
                  <a:cubicBezTo>
                    <a:pt x="621620" y="580648"/>
                    <a:pt x="573158" y="607226"/>
                    <a:pt x="535636" y="646309"/>
                  </a:cubicBezTo>
                  <a:cubicBezTo>
                    <a:pt x="485610" y="697899"/>
                    <a:pt x="448091" y="754179"/>
                    <a:pt x="480920" y="830783"/>
                  </a:cubicBezTo>
                  <a:cubicBezTo>
                    <a:pt x="488738" y="849542"/>
                    <a:pt x="477793" y="868302"/>
                    <a:pt x="448091" y="882373"/>
                  </a:cubicBezTo>
                  <a:cubicBezTo>
                    <a:pt x="448091" y="787008"/>
                    <a:pt x="448091" y="697899"/>
                    <a:pt x="448091" y="608790"/>
                  </a:cubicBezTo>
                  <a:cubicBezTo>
                    <a:pt x="448091" y="565015"/>
                    <a:pt x="455908" y="533749"/>
                    <a:pt x="513752" y="546257"/>
                  </a:cubicBezTo>
                  <a:cubicBezTo>
                    <a:pt x="535636" y="550946"/>
                    <a:pt x="559087" y="546257"/>
                    <a:pt x="582537" y="540003"/>
                  </a:cubicBezTo>
                  <a:cubicBezTo>
                    <a:pt x="701352" y="504046"/>
                    <a:pt x="779518" y="347712"/>
                    <a:pt x="748253" y="207012"/>
                  </a:cubicBezTo>
                  <a:cubicBezTo>
                    <a:pt x="716985" y="269546"/>
                    <a:pt x="652888" y="285178"/>
                    <a:pt x="596608" y="313318"/>
                  </a:cubicBezTo>
                  <a:cubicBezTo>
                    <a:pt x="524693" y="349275"/>
                    <a:pt x="454344" y="386797"/>
                    <a:pt x="451217" y="482159"/>
                  </a:cubicBezTo>
                  <a:cubicBezTo>
                    <a:pt x="450826" y="489194"/>
                    <a:pt x="448579" y="493982"/>
                    <a:pt x="445183" y="497255"/>
                  </a:cubicBezTo>
                  <a:lnTo>
                    <a:pt x="439086" y="500090"/>
                  </a:lnTo>
                  <a:lnTo>
                    <a:pt x="435706" y="482384"/>
                  </a:lnTo>
                  <a:cubicBezTo>
                    <a:pt x="429401" y="445321"/>
                    <a:pt x="420625" y="384681"/>
                    <a:pt x="420305" y="370688"/>
                  </a:cubicBezTo>
                  <a:cubicBezTo>
                    <a:pt x="420100" y="366322"/>
                    <a:pt x="417511" y="361166"/>
                    <a:pt x="426244" y="360755"/>
                  </a:cubicBezTo>
                  <a:cubicBezTo>
                    <a:pt x="449067" y="359727"/>
                    <a:pt x="467310" y="348584"/>
                    <a:pt x="485748" y="335852"/>
                  </a:cubicBezTo>
                  <a:cubicBezTo>
                    <a:pt x="524607" y="308401"/>
                    <a:pt x="549757" y="272437"/>
                    <a:pt x="556629" y="224791"/>
                  </a:cubicBezTo>
                  <a:cubicBezTo>
                    <a:pt x="564085" y="170396"/>
                    <a:pt x="553286" y="118213"/>
                    <a:pt x="533558" y="68029"/>
                  </a:cubicBezTo>
                  <a:cubicBezTo>
                    <a:pt x="524789" y="45615"/>
                    <a:pt x="518004" y="22205"/>
                    <a:pt x="501893" y="0"/>
                  </a:cubicBezTo>
                  <a:close/>
                </a:path>
              </a:pathLst>
            </a:custGeom>
            <a:solidFill>
              <a:srgbClr val="B2DC9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s slide layout">
  <p:cSld name="3_Contents slide layou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1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1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73" name="Google Shape;73;p31"/>
          <p:cNvGrpSpPr/>
          <p:nvPr/>
        </p:nvGrpSpPr>
        <p:grpSpPr>
          <a:xfrm>
            <a:off x="623567" y="-9292"/>
            <a:ext cx="2434936" cy="1219200"/>
            <a:chOff x="623567" y="20852"/>
            <a:chExt cx="2434936" cy="1219200"/>
          </a:xfrm>
        </p:grpSpPr>
        <p:sp>
          <p:nvSpPr>
            <p:cNvPr id="74" name="Google Shape;74;p31"/>
            <p:cNvSpPr/>
            <p:nvPr/>
          </p:nvSpPr>
          <p:spPr>
            <a:xfrm>
              <a:off x="1538287" y="20852"/>
              <a:ext cx="704850" cy="1219200"/>
            </a:xfrm>
            <a:custGeom>
              <a:avLst/>
              <a:gdLst/>
              <a:ahLst/>
              <a:cxnLst/>
              <a:rect l="l" t="t" r="r" b="b"/>
              <a:pathLst>
                <a:path w="704850" h="1219200" extrusionOk="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rgbClr val="609D33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1"/>
            <p:cNvSpPr/>
            <p:nvPr/>
          </p:nvSpPr>
          <p:spPr>
            <a:xfrm>
              <a:off x="2161853" y="284463"/>
              <a:ext cx="552450" cy="955589"/>
            </a:xfrm>
            <a:custGeom>
              <a:avLst/>
              <a:gdLst/>
              <a:ahLst/>
              <a:cxnLst/>
              <a:rect l="l" t="t" r="r" b="b"/>
              <a:pathLst>
                <a:path w="704850" h="1219200" extrusionOk="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rgbClr val="609D33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31"/>
            <p:cNvSpPr/>
            <p:nvPr/>
          </p:nvSpPr>
          <p:spPr>
            <a:xfrm>
              <a:off x="1378101" y="436863"/>
              <a:ext cx="464344" cy="803189"/>
            </a:xfrm>
            <a:custGeom>
              <a:avLst/>
              <a:gdLst/>
              <a:ahLst/>
              <a:cxnLst/>
              <a:rect l="l" t="t" r="r" b="b"/>
              <a:pathLst>
                <a:path w="704850" h="1219200" extrusionOk="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rgbClr val="609D33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31"/>
            <p:cNvSpPr/>
            <p:nvPr/>
          </p:nvSpPr>
          <p:spPr>
            <a:xfrm>
              <a:off x="745171" y="282011"/>
              <a:ext cx="553868" cy="958041"/>
            </a:xfrm>
            <a:custGeom>
              <a:avLst/>
              <a:gdLst/>
              <a:ahLst/>
              <a:cxnLst/>
              <a:rect l="l" t="t" r="r" b="b"/>
              <a:pathLst>
                <a:path w="704850" h="1219200" extrusionOk="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rgbClr val="609D33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31"/>
            <p:cNvSpPr/>
            <p:nvPr/>
          </p:nvSpPr>
          <p:spPr>
            <a:xfrm>
              <a:off x="623567" y="609600"/>
              <a:ext cx="364480" cy="630452"/>
            </a:xfrm>
            <a:custGeom>
              <a:avLst/>
              <a:gdLst/>
              <a:ahLst/>
              <a:cxnLst/>
              <a:rect l="l" t="t" r="r" b="b"/>
              <a:pathLst>
                <a:path w="704850" h="1219200" extrusionOk="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rgbClr val="609D33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31"/>
            <p:cNvSpPr/>
            <p:nvPr/>
          </p:nvSpPr>
          <p:spPr>
            <a:xfrm>
              <a:off x="1235073" y="609600"/>
              <a:ext cx="364480" cy="630452"/>
            </a:xfrm>
            <a:custGeom>
              <a:avLst/>
              <a:gdLst/>
              <a:ahLst/>
              <a:cxnLst/>
              <a:rect l="l" t="t" r="r" b="b"/>
              <a:pathLst>
                <a:path w="704850" h="1219200" extrusionOk="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rgbClr val="609D33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31"/>
            <p:cNvSpPr/>
            <p:nvPr/>
          </p:nvSpPr>
          <p:spPr>
            <a:xfrm>
              <a:off x="2674902" y="576526"/>
              <a:ext cx="383601" cy="663526"/>
            </a:xfrm>
            <a:custGeom>
              <a:avLst/>
              <a:gdLst/>
              <a:ahLst/>
              <a:cxnLst/>
              <a:rect l="l" t="t" r="r" b="b"/>
              <a:pathLst>
                <a:path w="704850" h="1219200" extrusionOk="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rgbClr val="609D33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" name="Google Shape;81;p31"/>
          <p:cNvGrpSpPr/>
          <p:nvPr/>
        </p:nvGrpSpPr>
        <p:grpSpPr>
          <a:xfrm flipH="1">
            <a:off x="9757064" y="5636998"/>
            <a:ext cx="2434936" cy="1240052"/>
            <a:chOff x="328292" y="0"/>
            <a:chExt cx="2434936" cy="1240052"/>
          </a:xfrm>
        </p:grpSpPr>
        <p:sp>
          <p:nvSpPr>
            <p:cNvPr id="82" name="Google Shape;82;p31"/>
            <p:cNvSpPr/>
            <p:nvPr/>
          </p:nvSpPr>
          <p:spPr>
            <a:xfrm>
              <a:off x="1243012" y="0"/>
              <a:ext cx="704850" cy="1219200"/>
            </a:xfrm>
            <a:custGeom>
              <a:avLst/>
              <a:gdLst/>
              <a:ahLst/>
              <a:cxnLst/>
              <a:rect l="l" t="t" r="r" b="b"/>
              <a:pathLst>
                <a:path w="704850" h="1219200" extrusionOk="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rgbClr val="609D33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1"/>
            <p:cNvSpPr/>
            <p:nvPr/>
          </p:nvSpPr>
          <p:spPr>
            <a:xfrm>
              <a:off x="1866578" y="263611"/>
              <a:ext cx="552450" cy="955589"/>
            </a:xfrm>
            <a:custGeom>
              <a:avLst/>
              <a:gdLst/>
              <a:ahLst/>
              <a:cxnLst/>
              <a:rect l="l" t="t" r="r" b="b"/>
              <a:pathLst>
                <a:path w="704850" h="1219200" extrusionOk="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rgbClr val="609D33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31"/>
            <p:cNvSpPr/>
            <p:nvPr/>
          </p:nvSpPr>
          <p:spPr>
            <a:xfrm>
              <a:off x="1082826" y="422492"/>
              <a:ext cx="464344" cy="803189"/>
            </a:xfrm>
            <a:custGeom>
              <a:avLst/>
              <a:gdLst/>
              <a:ahLst/>
              <a:cxnLst/>
              <a:rect l="l" t="t" r="r" b="b"/>
              <a:pathLst>
                <a:path w="704850" h="1219200" extrusionOk="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rgbClr val="609D33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31"/>
            <p:cNvSpPr/>
            <p:nvPr/>
          </p:nvSpPr>
          <p:spPr>
            <a:xfrm>
              <a:off x="449896" y="280904"/>
              <a:ext cx="553868" cy="958041"/>
            </a:xfrm>
            <a:custGeom>
              <a:avLst/>
              <a:gdLst/>
              <a:ahLst/>
              <a:cxnLst/>
              <a:rect l="l" t="t" r="r" b="b"/>
              <a:pathLst>
                <a:path w="704850" h="1219200" extrusionOk="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rgbClr val="609D33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31"/>
            <p:cNvSpPr/>
            <p:nvPr/>
          </p:nvSpPr>
          <p:spPr>
            <a:xfrm>
              <a:off x="328292" y="609600"/>
              <a:ext cx="364480" cy="630452"/>
            </a:xfrm>
            <a:custGeom>
              <a:avLst/>
              <a:gdLst/>
              <a:ahLst/>
              <a:cxnLst/>
              <a:rect l="l" t="t" r="r" b="b"/>
              <a:pathLst>
                <a:path w="704850" h="1219200" extrusionOk="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rgbClr val="609D33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31"/>
            <p:cNvSpPr/>
            <p:nvPr/>
          </p:nvSpPr>
          <p:spPr>
            <a:xfrm>
              <a:off x="939798" y="608493"/>
              <a:ext cx="364480" cy="630452"/>
            </a:xfrm>
            <a:custGeom>
              <a:avLst/>
              <a:gdLst/>
              <a:ahLst/>
              <a:cxnLst/>
              <a:rect l="l" t="t" r="r" b="b"/>
              <a:pathLst>
                <a:path w="704850" h="1219200" extrusionOk="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rgbClr val="609D33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31"/>
            <p:cNvSpPr/>
            <p:nvPr/>
          </p:nvSpPr>
          <p:spPr>
            <a:xfrm>
              <a:off x="2379627" y="555674"/>
              <a:ext cx="383601" cy="663526"/>
            </a:xfrm>
            <a:custGeom>
              <a:avLst/>
              <a:gdLst/>
              <a:ahLst/>
              <a:cxnLst/>
              <a:rect l="l" t="t" r="r" b="b"/>
              <a:pathLst>
                <a:path w="704850" h="1219200" extrusionOk="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rgbClr val="609D33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" name="Google Shape;89;p31"/>
          <p:cNvSpPr/>
          <p:nvPr/>
        </p:nvSpPr>
        <p:spPr>
          <a:xfrm>
            <a:off x="0" y="6359791"/>
            <a:ext cx="9325299" cy="568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1"/>
          <p:cNvSpPr/>
          <p:nvPr/>
        </p:nvSpPr>
        <p:spPr>
          <a:xfrm>
            <a:off x="0" y="6512191"/>
            <a:ext cx="9325299" cy="568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1"/>
          <p:cNvSpPr/>
          <p:nvPr/>
        </p:nvSpPr>
        <p:spPr>
          <a:xfrm>
            <a:off x="0" y="6664591"/>
            <a:ext cx="9325299" cy="568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s slide layout">
  <p:cSld name="1_Contents slide layou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ontents slide layout">
  <p:cSld name="7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3"/>
          <p:cNvSpPr/>
          <p:nvPr/>
        </p:nvSpPr>
        <p:spPr>
          <a:xfrm>
            <a:off x="419100" y="490537"/>
            <a:ext cx="8429625" cy="5876925"/>
          </a:xfrm>
          <a:prstGeom prst="roundRect">
            <a:avLst>
              <a:gd name="adj" fmla="val 4836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ontents slide layout">
  <p:cSld name="6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4"/>
          <p:cNvSpPr/>
          <p:nvPr/>
        </p:nvSpPr>
        <p:spPr>
          <a:xfrm>
            <a:off x="405725" y="347409"/>
            <a:ext cx="11380551" cy="6163182"/>
          </a:xfrm>
          <a:prstGeom prst="roundRect">
            <a:avLst>
              <a:gd name="adj" fmla="val 3889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ontents slide layout">
  <p:cSld name="5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 layout">
  <p:cSld name="Image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6"/>
          <p:cNvSpPr/>
          <p:nvPr/>
        </p:nvSpPr>
        <p:spPr>
          <a:xfrm>
            <a:off x="3857624" y="601907"/>
            <a:ext cx="7771585" cy="5654186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36"/>
          <p:cNvSpPr>
            <a:spLocks noGrp="1"/>
          </p:cNvSpPr>
          <p:nvPr>
            <p:ph type="pic" idx="2"/>
          </p:nvPr>
        </p:nvSpPr>
        <p:spPr>
          <a:xfrm>
            <a:off x="9268565" y="783486"/>
            <a:ext cx="2160000" cy="266474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01" name="Google Shape;101;p36"/>
          <p:cNvSpPr>
            <a:spLocks noGrp="1"/>
          </p:cNvSpPr>
          <p:nvPr>
            <p:ph type="pic" idx="3"/>
          </p:nvPr>
        </p:nvSpPr>
        <p:spPr>
          <a:xfrm>
            <a:off x="6694434" y="783486"/>
            <a:ext cx="2160000" cy="266474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02" name="Google Shape;102;p36"/>
          <p:cNvSpPr>
            <a:spLocks noGrp="1"/>
          </p:cNvSpPr>
          <p:nvPr>
            <p:ph type="pic" idx="4"/>
          </p:nvPr>
        </p:nvSpPr>
        <p:spPr>
          <a:xfrm>
            <a:off x="4120304" y="783486"/>
            <a:ext cx="2160000" cy="266474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Slide layout">
  <p:cSld name="Section Break Slide layou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2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ontents slide layout">
  <p:cSld name="12_Contents slide layou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3"/>
          <p:cNvSpPr>
            <a:spLocks noGrp="1"/>
          </p:cNvSpPr>
          <p:nvPr>
            <p:ph type="pic" idx="2"/>
          </p:nvPr>
        </p:nvSpPr>
        <p:spPr>
          <a:xfrm>
            <a:off x="2346462" y="0"/>
            <a:ext cx="9486855" cy="454724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s slide layout">
  <p:cSld name="3_Contents slide layou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ush Layout_38">
  <p:cSld name="Brush Layout_38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>
            <a:spLocks noGrp="1"/>
          </p:cNvSpPr>
          <p:nvPr>
            <p:ph type="pic" idx="2"/>
          </p:nvPr>
        </p:nvSpPr>
        <p:spPr>
          <a:xfrm>
            <a:off x="6095999" y="1"/>
            <a:ext cx="6096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21" name="Google Shape;2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Medium"/>
              <a:buNone/>
              <a:defRPr sz="3600" b="1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body" idx="1"/>
          </p:nvPr>
        </p:nvSpPr>
        <p:spPr>
          <a:xfrm>
            <a:off x="839788" y="2406770"/>
            <a:ext cx="3932237" cy="3660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3" name="Google Shape;23;p25"/>
          <p:cNvCxnSpPr/>
          <p:nvPr/>
        </p:nvCxnSpPr>
        <p:spPr>
          <a:xfrm>
            <a:off x="839788" y="2160274"/>
            <a:ext cx="3932237" cy="0"/>
          </a:xfrm>
          <a:prstGeom prst="straightConnector1">
            <a:avLst/>
          </a:prstGeom>
          <a:noFill/>
          <a:ln w="381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" name="Google Shape;24;p25"/>
          <p:cNvCxnSpPr/>
          <p:nvPr/>
        </p:nvCxnSpPr>
        <p:spPr>
          <a:xfrm>
            <a:off x="839788" y="2160274"/>
            <a:ext cx="600823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5" name="Google Shape;2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3387" y="6271599"/>
            <a:ext cx="1627773" cy="451143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5"/>
          <p:cNvSpPr/>
          <p:nvPr/>
        </p:nvSpPr>
        <p:spPr>
          <a:xfrm>
            <a:off x="730527" y="6137920"/>
            <a:ext cx="1593494" cy="720080"/>
          </a:xfrm>
          <a:prstGeom prst="rect">
            <a:avLst/>
          </a:prstGeom>
          <a:solidFill>
            <a:srgbClr val="FFFFFF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302666" y="1482089"/>
            <a:ext cx="4897755" cy="4334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body" idx="2"/>
          </p:nvPr>
        </p:nvSpPr>
        <p:spPr>
          <a:xfrm>
            <a:off x="6276721" y="1481835"/>
            <a:ext cx="5481955" cy="434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layout">
  <p:cSld name="End slide layou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8"/>
          <p:cNvSpPr/>
          <p:nvPr/>
        </p:nvSpPr>
        <p:spPr>
          <a:xfrm>
            <a:off x="0" y="0"/>
            <a:ext cx="3708192" cy="5885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8"/>
          <p:cNvSpPr/>
          <p:nvPr/>
        </p:nvSpPr>
        <p:spPr>
          <a:xfrm>
            <a:off x="1771014" y="147264"/>
            <a:ext cx="10572113" cy="693683"/>
          </a:xfrm>
          <a:prstGeom prst="parallelogram">
            <a:avLst>
              <a:gd name="adj" fmla="val 25000"/>
            </a:avLst>
          </a:prstGeom>
          <a:solidFill>
            <a:srgbClr val="6AC4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8"/>
          <p:cNvSpPr txBox="1">
            <a:spLocks noGrp="1"/>
          </p:cNvSpPr>
          <p:nvPr>
            <p:ph type="title"/>
          </p:nvPr>
        </p:nvSpPr>
        <p:spPr>
          <a:xfrm>
            <a:off x="1983143" y="125710"/>
            <a:ext cx="9418160" cy="574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attrocento Sans"/>
              <a:buNone/>
              <a:defRPr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2135"/>
              </a:spcBef>
              <a:spcAft>
                <a:spcPts val="2135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0" name="Google Shape;40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01304" y="99707"/>
            <a:ext cx="790697" cy="788796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8"/>
          <p:cNvSpPr txBox="1">
            <a:spLocks noGrp="1"/>
          </p:cNvSpPr>
          <p:nvPr>
            <p:ph type="sldNum" idx="12"/>
          </p:nvPr>
        </p:nvSpPr>
        <p:spPr>
          <a:xfrm>
            <a:off x="11535964" y="20551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buClr>
                <a:srgbClr val="002060"/>
              </a:buClr>
              <a:buSzPts val="2135"/>
              <a:buFont typeface="Arial"/>
              <a:buNone/>
              <a:defRPr sz="2135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buClr>
                <a:srgbClr val="002060"/>
              </a:buClr>
              <a:buSzPts val="2135"/>
              <a:buFont typeface="Arial"/>
              <a:buNone/>
              <a:defRPr sz="2135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buClr>
                <a:srgbClr val="002060"/>
              </a:buClr>
              <a:buSzPts val="2135"/>
              <a:buFont typeface="Arial"/>
              <a:buNone/>
              <a:defRPr sz="2135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buClr>
                <a:srgbClr val="002060"/>
              </a:buClr>
              <a:buSzPts val="2135"/>
              <a:buFont typeface="Arial"/>
              <a:buNone/>
              <a:defRPr sz="2135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buClr>
                <a:srgbClr val="002060"/>
              </a:buClr>
              <a:buSzPts val="2135"/>
              <a:buFont typeface="Arial"/>
              <a:buNone/>
              <a:defRPr sz="2135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buClr>
                <a:srgbClr val="002060"/>
              </a:buClr>
              <a:buSzPts val="2135"/>
              <a:buFont typeface="Arial"/>
              <a:buNone/>
              <a:defRPr sz="2135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buClr>
                <a:srgbClr val="002060"/>
              </a:buClr>
              <a:buSzPts val="2135"/>
              <a:buFont typeface="Arial"/>
              <a:buNone/>
              <a:defRPr sz="2135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buClr>
                <a:srgbClr val="002060"/>
              </a:buClr>
              <a:buSzPts val="2135"/>
              <a:buFont typeface="Arial"/>
              <a:buNone/>
              <a:defRPr sz="2135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buClr>
                <a:srgbClr val="002060"/>
              </a:buClr>
              <a:buSzPts val="2135"/>
              <a:buFont typeface="Arial"/>
              <a:buNone/>
              <a:defRPr sz="2135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ontents slide layout">
  <p:cSld name="4_Contents slide layou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1"/>
          <p:cNvSpPr/>
          <p:nvPr/>
        </p:nvSpPr>
        <p:spPr>
          <a:xfrm>
            <a:off x="0" y="0"/>
            <a:ext cx="3780890" cy="6858000"/>
          </a:xfrm>
          <a:prstGeom prst="rect">
            <a:avLst/>
          </a:prstGeom>
          <a:solidFill>
            <a:srgbClr val="B2DC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1"/>
          <p:cNvSpPr/>
          <p:nvPr/>
        </p:nvSpPr>
        <p:spPr>
          <a:xfrm>
            <a:off x="67749" y="2190042"/>
            <a:ext cx="1825371" cy="4705764"/>
          </a:xfrm>
          <a:custGeom>
            <a:avLst/>
            <a:gdLst/>
            <a:ahLst/>
            <a:cxnLst/>
            <a:rect l="l" t="t" r="r" b="b"/>
            <a:pathLst>
              <a:path w="1825371" h="4705764" extrusionOk="0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l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1"/>
          <p:cNvSpPr/>
          <p:nvPr/>
        </p:nvSpPr>
        <p:spPr>
          <a:xfrm>
            <a:off x="67749" y="4642338"/>
            <a:ext cx="874123" cy="2253468"/>
          </a:xfrm>
          <a:custGeom>
            <a:avLst/>
            <a:gdLst/>
            <a:ahLst/>
            <a:cxnLst/>
            <a:rect l="l" t="t" r="r" b="b"/>
            <a:pathLst>
              <a:path w="1825371" h="4705764" extrusionOk="0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l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1"/>
          <p:cNvSpPr/>
          <p:nvPr/>
        </p:nvSpPr>
        <p:spPr>
          <a:xfrm>
            <a:off x="1394131" y="5094016"/>
            <a:ext cx="698917" cy="1801790"/>
          </a:xfrm>
          <a:custGeom>
            <a:avLst/>
            <a:gdLst/>
            <a:ahLst/>
            <a:cxnLst/>
            <a:rect l="l" t="t" r="r" b="b"/>
            <a:pathLst>
              <a:path w="1825371" h="4705764" extrusionOk="0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l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1"/>
          <p:cNvSpPr/>
          <p:nvPr/>
        </p:nvSpPr>
        <p:spPr>
          <a:xfrm rot="-7200000" flipH="1">
            <a:off x="1481922" y="-359510"/>
            <a:ext cx="1739424" cy="2395147"/>
          </a:xfrm>
          <a:custGeom>
            <a:avLst/>
            <a:gdLst/>
            <a:ahLst/>
            <a:cxnLst/>
            <a:rect l="l" t="t" r="r" b="b"/>
            <a:pathLst>
              <a:path w="1739424" h="2395147" extrusionOk="0">
                <a:moveTo>
                  <a:pt x="1077528" y="398319"/>
                </a:moveTo>
                <a:cubicBezTo>
                  <a:pt x="1073409" y="392832"/>
                  <a:pt x="1069793" y="387001"/>
                  <a:pt x="1067918" y="380004"/>
                </a:cubicBezTo>
                <a:cubicBezTo>
                  <a:pt x="1077560" y="389333"/>
                  <a:pt x="1085061" y="400308"/>
                  <a:pt x="1092561" y="411557"/>
                </a:cubicBezTo>
                <a:cubicBezTo>
                  <a:pt x="1093366" y="412654"/>
                  <a:pt x="1095240" y="413478"/>
                  <a:pt x="1093901" y="415398"/>
                </a:cubicBezTo>
                <a:cubicBezTo>
                  <a:pt x="1092295" y="417319"/>
                  <a:pt x="1091222" y="415673"/>
                  <a:pt x="1090150" y="414575"/>
                </a:cubicBezTo>
                <a:cubicBezTo>
                  <a:pt x="1086267" y="408951"/>
                  <a:pt x="1081646" y="403807"/>
                  <a:pt x="1077528" y="398319"/>
                </a:cubicBezTo>
                <a:close/>
                <a:moveTo>
                  <a:pt x="1064970" y="378632"/>
                </a:moveTo>
                <a:cubicBezTo>
                  <a:pt x="1064970" y="378359"/>
                  <a:pt x="1065239" y="377810"/>
                  <a:pt x="1065239" y="377535"/>
                </a:cubicBezTo>
                <a:lnTo>
                  <a:pt x="1067113" y="379456"/>
                </a:lnTo>
                <a:cubicBezTo>
                  <a:pt x="1066310" y="380279"/>
                  <a:pt x="1065507" y="380004"/>
                  <a:pt x="1064970" y="378632"/>
                </a:cubicBezTo>
                <a:close/>
                <a:moveTo>
                  <a:pt x="1734633" y="2247062"/>
                </a:moveTo>
                <a:lnTo>
                  <a:pt x="1739424" y="2180709"/>
                </a:lnTo>
                <a:lnTo>
                  <a:pt x="1737481" y="2187429"/>
                </a:lnTo>
                <a:cubicBezTo>
                  <a:pt x="1736531" y="2207307"/>
                  <a:pt x="1735583" y="2227184"/>
                  <a:pt x="1734633" y="2247062"/>
                </a:cubicBezTo>
                <a:close/>
                <a:moveTo>
                  <a:pt x="51484" y="1299625"/>
                </a:moveTo>
                <a:cubicBezTo>
                  <a:pt x="107250" y="1386350"/>
                  <a:pt x="173250" y="1458783"/>
                  <a:pt x="225973" y="1500814"/>
                </a:cubicBezTo>
                <a:cubicBezTo>
                  <a:pt x="296271" y="1556856"/>
                  <a:pt x="349466" y="1562823"/>
                  <a:pt x="421792" y="1544987"/>
                </a:cubicBezTo>
                <a:cubicBezTo>
                  <a:pt x="494924" y="1526879"/>
                  <a:pt x="532962" y="1478041"/>
                  <a:pt x="528944" y="1408075"/>
                </a:cubicBezTo>
                <a:cubicBezTo>
                  <a:pt x="528409" y="1397649"/>
                  <a:pt x="526265" y="1394083"/>
                  <a:pt x="515014" y="1396279"/>
                </a:cubicBezTo>
                <a:cubicBezTo>
                  <a:pt x="460099" y="1406978"/>
                  <a:pt x="404648" y="1412191"/>
                  <a:pt x="348661" y="1408350"/>
                </a:cubicBezTo>
                <a:cubicBezTo>
                  <a:pt x="326160" y="1406978"/>
                  <a:pt x="303657" y="1403412"/>
                  <a:pt x="279815" y="1396004"/>
                </a:cubicBezTo>
                <a:cubicBezTo>
                  <a:pt x="294818" y="1392986"/>
                  <a:pt x="307139" y="1396827"/>
                  <a:pt x="319463" y="1397376"/>
                </a:cubicBezTo>
                <a:cubicBezTo>
                  <a:pt x="375717" y="1400120"/>
                  <a:pt x="429829" y="1388870"/>
                  <a:pt x="483940" y="1374603"/>
                </a:cubicBezTo>
                <a:cubicBezTo>
                  <a:pt x="502424" y="1369665"/>
                  <a:pt x="521443" y="1365549"/>
                  <a:pt x="539659" y="1360061"/>
                </a:cubicBezTo>
                <a:cubicBezTo>
                  <a:pt x="602343" y="1341953"/>
                  <a:pt x="663419" y="1318632"/>
                  <a:pt x="725033" y="1297230"/>
                </a:cubicBezTo>
                <a:cubicBezTo>
                  <a:pt x="777804" y="1278847"/>
                  <a:pt x="831379" y="1263208"/>
                  <a:pt x="885491" y="1249489"/>
                </a:cubicBezTo>
                <a:lnTo>
                  <a:pt x="965854" y="1237965"/>
                </a:lnTo>
                <a:cubicBezTo>
                  <a:pt x="1008386" y="1239932"/>
                  <a:pt x="1063167" y="1220715"/>
                  <a:pt x="1140675" y="1261289"/>
                </a:cubicBezTo>
                <a:cubicBezTo>
                  <a:pt x="1218186" y="1301862"/>
                  <a:pt x="1362760" y="1416335"/>
                  <a:pt x="1430909" y="1481407"/>
                </a:cubicBezTo>
                <a:cubicBezTo>
                  <a:pt x="1499057" y="1546478"/>
                  <a:pt x="1516795" y="1586751"/>
                  <a:pt x="1549564" y="1651718"/>
                </a:cubicBezTo>
                <a:lnTo>
                  <a:pt x="1557415" y="1670822"/>
                </a:lnTo>
                <a:lnTo>
                  <a:pt x="1555525" y="1670473"/>
                </a:lnTo>
                <a:cubicBezTo>
                  <a:pt x="1503614" y="1661478"/>
                  <a:pt x="1446534" y="1653334"/>
                  <a:pt x="1398512" y="1652472"/>
                </a:cubicBezTo>
                <a:cubicBezTo>
                  <a:pt x="1277780" y="1650277"/>
                  <a:pt x="1160915" y="1670735"/>
                  <a:pt x="1046085" y="1706261"/>
                </a:cubicBezTo>
                <a:cubicBezTo>
                  <a:pt x="1031962" y="1710529"/>
                  <a:pt x="1017823" y="1715069"/>
                  <a:pt x="1003447" y="1719049"/>
                </a:cubicBezTo>
                <a:cubicBezTo>
                  <a:pt x="1030832" y="1706926"/>
                  <a:pt x="1059271" y="1697451"/>
                  <a:pt x="1087567" y="1688103"/>
                </a:cubicBezTo>
                <a:cubicBezTo>
                  <a:pt x="1179405" y="1657507"/>
                  <a:pt x="1273537" y="1637923"/>
                  <a:pt x="1370422" y="1632771"/>
                </a:cubicBezTo>
                <a:cubicBezTo>
                  <a:pt x="1377778" y="1632422"/>
                  <a:pt x="1379106" y="1630739"/>
                  <a:pt x="1376144" y="1623897"/>
                </a:cubicBezTo>
                <a:cubicBezTo>
                  <a:pt x="1366655" y="1602111"/>
                  <a:pt x="1350034" y="1587888"/>
                  <a:pt x="1329191" y="1578151"/>
                </a:cubicBezTo>
                <a:cubicBezTo>
                  <a:pt x="1297530" y="1563385"/>
                  <a:pt x="1263689" y="1559482"/>
                  <a:pt x="1229320" y="1559619"/>
                </a:cubicBezTo>
                <a:cubicBezTo>
                  <a:pt x="1145365" y="1560020"/>
                  <a:pt x="1068453" y="1584359"/>
                  <a:pt x="996653" y="1626677"/>
                </a:cubicBezTo>
                <a:cubicBezTo>
                  <a:pt x="946428" y="1656370"/>
                  <a:pt x="899719" y="1690631"/>
                  <a:pt x="863114" y="1736938"/>
                </a:cubicBezTo>
                <a:cubicBezTo>
                  <a:pt x="840384" y="1765651"/>
                  <a:pt x="822768" y="1797268"/>
                  <a:pt x="811586" y="1832416"/>
                </a:cubicBezTo>
                <a:cubicBezTo>
                  <a:pt x="810229" y="1836675"/>
                  <a:pt x="809000" y="1841079"/>
                  <a:pt x="807916" y="1845357"/>
                </a:cubicBezTo>
                <a:cubicBezTo>
                  <a:pt x="807864" y="1846169"/>
                  <a:pt x="807939" y="1847124"/>
                  <a:pt x="807963" y="1848892"/>
                </a:cubicBezTo>
                <a:cubicBezTo>
                  <a:pt x="831400" y="1836927"/>
                  <a:pt x="855096" y="1827287"/>
                  <a:pt x="879991" y="1820168"/>
                </a:cubicBezTo>
                <a:cubicBezTo>
                  <a:pt x="922865" y="1807938"/>
                  <a:pt x="966993" y="1803800"/>
                  <a:pt x="1011289" y="1801302"/>
                </a:cubicBezTo>
                <a:cubicBezTo>
                  <a:pt x="1091805" y="1797289"/>
                  <a:pt x="1171657" y="1788752"/>
                  <a:pt x="1249185" y="1765402"/>
                </a:cubicBezTo>
                <a:cubicBezTo>
                  <a:pt x="1282546" y="1755423"/>
                  <a:pt x="1315560" y="1744472"/>
                  <a:pt x="1343560" y="1722610"/>
                </a:cubicBezTo>
                <a:cubicBezTo>
                  <a:pt x="1358845" y="1710673"/>
                  <a:pt x="1371004" y="1696638"/>
                  <a:pt x="1376800" y="1677991"/>
                </a:cubicBezTo>
                <a:cubicBezTo>
                  <a:pt x="1378851" y="1671330"/>
                  <a:pt x="1382967" y="1672813"/>
                  <a:pt x="1387169" y="1672942"/>
                </a:cubicBezTo>
                <a:cubicBezTo>
                  <a:pt x="1424336" y="1673661"/>
                  <a:pt x="1463273" y="1677620"/>
                  <a:pt x="1500972" y="1682857"/>
                </a:cubicBezTo>
                <a:lnTo>
                  <a:pt x="1566833" y="1693739"/>
                </a:lnTo>
                <a:lnTo>
                  <a:pt x="1593093" y="1757638"/>
                </a:lnTo>
                <a:cubicBezTo>
                  <a:pt x="1605907" y="1794995"/>
                  <a:pt x="1617203" y="1833627"/>
                  <a:pt x="1627517" y="1871216"/>
                </a:cubicBezTo>
                <a:cubicBezTo>
                  <a:pt x="1633946" y="1894812"/>
                  <a:pt x="1643322" y="1918133"/>
                  <a:pt x="1642518" y="1943101"/>
                </a:cubicBezTo>
                <a:cubicBezTo>
                  <a:pt x="1640107" y="2025412"/>
                  <a:pt x="1638499" y="2107725"/>
                  <a:pt x="1641715" y="2189761"/>
                </a:cubicBezTo>
                <a:cubicBezTo>
                  <a:pt x="1644125" y="2253964"/>
                  <a:pt x="1644928" y="2318717"/>
                  <a:pt x="1669305" y="2379903"/>
                </a:cubicBezTo>
                <a:cubicBezTo>
                  <a:pt x="1669242" y="2381100"/>
                  <a:pt x="1669180" y="2382297"/>
                  <a:pt x="1669117" y="2383495"/>
                </a:cubicBezTo>
                <a:cubicBezTo>
                  <a:pt x="1673135" y="2372016"/>
                  <a:pt x="1720350" y="2420240"/>
                  <a:pt x="1722169" y="2376292"/>
                </a:cubicBezTo>
                <a:cubicBezTo>
                  <a:pt x="1711719" y="2312911"/>
                  <a:pt x="1681361" y="2183726"/>
                  <a:pt x="1680021" y="2119798"/>
                </a:cubicBezTo>
                <a:cubicBezTo>
                  <a:pt x="1677610" y="1983983"/>
                  <a:pt x="1684308" y="1848168"/>
                  <a:pt x="1684306" y="1712628"/>
                </a:cubicBezTo>
                <a:cubicBezTo>
                  <a:pt x="1684306" y="1558981"/>
                  <a:pt x="1673055" y="1406703"/>
                  <a:pt x="1631534" y="1258270"/>
                </a:cubicBezTo>
                <a:cubicBezTo>
                  <a:pt x="1609835" y="1180348"/>
                  <a:pt x="1581442" y="1105169"/>
                  <a:pt x="1545546" y="1033010"/>
                </a:cubicBezTo>
                <a:cubicBezTo>
                  <a:pt x="1520632" y="975301"/>
                  <a:pt x="1492596" y="935197"/>
                  <a:pt x="1482058" y="912011"/>
                </a:cubicBezTo>
                <a:cubicBezTo>
                  <a:pt x="1478307" y="905426"/>
                  <a:pt x="1477504" y="900763"/>
                  <a:pt x="1482326" y="893903"/>
                </a:cubicBezTo>
                <a:cubicBezTo>
                  <a:pt x="1491434" y="881558"/>
                  <a:pt x="1495452" y="867289"/>
                  <a:pt x="1498131" y="852199"/>
                </a:cubicBezTo>
                <a:cubicBezTo>
                  <a:pt x="1504024" y="820097"/>
                  <a:pt x="1498131" y="788819"/>
                  <a:pt x="1490363" y="758088"/>
                </a:cubicBezTo>
                <a:cubicBezTo>
                  <a:pt x="1471344" y="684284"/>
                  <a:pt x="1433840" y="619531"/>
                  <a:pt x="1392854" y="556701"/>
                </a:cubicBezTo>
                <a:cubicBezTo>
                  <a:pt x="1321331" y="446953"/>
                  <a:pt x="1229715" y="356135"/>
                  <a:pt x="1132209" y="271353"/>
                </a:cubicBezTo>
                <a:cubicBezTo>
                  <a:pt x="1027199" y="179713"/>
                  <a:pt x="917637" y="94109"/>
                  <a:pt x="813699" y="1097"/>
                </a:cubicBezTo>
                <a:cubicBezTo>
                  <a:pt x="812897" y="275"/>
                  <a:pt x="811557" y="275"/>
                  <a:pt x="810218" y="0"/>
                </a:cubicBezTo>
                <a:cubicBezTo>
                  <a:pt x="810218" y="1920"/>
                  <a:pt x="810218" y="3292"/>
                  <a:pt x="810486" y="4391"/>
                </a:cubicBezTo>
                <a:cubicBezTo>
                  <a:pt x="830845" y="120998"/>
                  <a:pt x="868080" y="232118"/>
                  <a:pt x="914155" y="340496"/>
                </a:cubicBezTo>
                <a:cubicBezTo>
                  <a:pt x="991303" y="521307"/>
                  <a:pt x="1092561" y="685930"/>
                  <a:pt x="1228378" y="826682"/>
                </a:cubicBezTo>
                <a:cubicBezTo>
                  <a:pt x="1262397" y="861803"/>
                  <a:pt x="1298293" y="894726"/>
                  <a:pt x="1341690" y="917499"/>
                </a:cubicBezTo>
                <a:cubicBezTo>
                  <a:pt x="1363924" y="929022"/>
                  <a:pt x="1387228" y="936431"/>
                  <a:pt x="1412410" y="934785"/>
                </a:cubicBezTo>
                <a:cubicBezTo>
                  <a:pt x="1427143" y="933960"/>
                  <a:pt x="1427411" y="933688"/>
                  <a:pt x="1420713" y="920793"/>
                </a:cubicBezTo>
                <a:cubicBezTo>
                  <a:pt x="1399015" y="879911"/>
                  <a:pt x="1375709" y="839852"/>
                  <a:pt x="1351601" y="800342"/>
                </a:cubicBezTo>
                <a:cubicBezTo>
                  <a:pt x="1273648" y="672759"/>
                  <a:pt x="1185784" y="552310"/>
                  <a:pt x="1099795" y="430764"/>
                </a:cubicBezTo>
                <a:cubicBezTo>
                  <a:pt x="1097116" y="426923"/>
                  <a:pt x="1093098" y="423630"/>
                  <a:pt x="1092829" y="418142"/>
                </a:cubicBezTo>
                <a:cubicBezTo>
                  <a:pt x="1098455" y="417594"/>
                  <a:pt x="1099527" y="421710"/>
                  <a:pt x="1101403" y="424179"/>
                </a:cubicBezTo>
                <a:cubicBezTo>
                  <a:pt x="1170247" y="513625"/>
                  <a:pt x="1239895" y="602520"/>
                  <a:pt x="1305794" y="694435"/>
                </a:cubicBezTo>
                <a:cubicBezTo>
                  <a:pt x="1347316" y="752328"/>
                  <a:pt x="1387228" y="811318"/>
                  <a:pt x="1424463" y="872227"/>
                </a:cubicBezTo>
                <a:cubicBezTo>
                  <a:pt x="1451519" y="916677"/>
                  <a:pt x="1476165" y="962497"/>
                  <a:pt x="1500810" y="1008316"/>
                </a:cubicBezTo>
                <a:cubicBezTo>
                  <a:pt x="1531839" y="1081300"/>
                  <a:pt x="1586397" y="1184417"/>
                  <a:pt x="1610640" y="1310125"/>
                </a:cubicBezTo>
                <a:cubicBezTo>
                  <a:pt x="1644660" y="1459110"/>
                  <a:pt x="1650018" y="1610562"/>
                  <a:pt x="1646268" y="1762565"/>
                </a:cubicBezTo>
                <a:cubicBezTo>
                  <a:pt x="1646268" y="1763937"/>
                  <a:pt x="1647071" y="1766407"/>
                  <a:pt x="1643589" y="1766407"/>
                </a:cubicBezTo>
                <a:lnTo>
                  <a:pt x="1637160" y="1747474"/>
                </a:lnTo>
                <a:cubicBezTo>
                  <a:pt x="1602603" y="1647053"/>
                  <a:pt x="1563456" y="1568132"/>
                  <a:pt x="1480720" y="1478590"/>
                </a:cubicBezTo>
                <a:cubicBezTo>
                  <a:pt x="1397982" y="1389046"/>
                  <a:pt x="1230435" y="1278034"/>
                  <a:pt x="1140741" y="1210217"/>
                </a:cubicBezTo>
                <a:cubicBezTo>
                  <a:pt x="1051045" y="1142403"/>
                  <a:pt x="1014290" y="1129857"/>
                  <a:pt x="942550" y="1071697"/>
                </a:cubicBezTo>
                <a:cubicBezTo>
                  <a:pt x="870809" y="1013535"/>
                  <a:pt x="780483" y="939723"/>
                  <a:pt x="710299" y="861253"/>
                </a:cubicBezTo>
                <a:cubicBezTo>
                  <a:pt x="706280" y="856863"/>
                  <a:pt x="700922" y="853846"/>
                  <a:pt x="706012" y="845339"/>
                </a:cubicBezTo>
                <a:cubicBezTo>
                  <a:pt x="720210" y="821469"/>
                  <a:pt x="723692" y="795129"/>
                  <a:pt x="722086" y="767417"/>
                </a:cubicBezTo>
                <a:cubicBezTo>
                  <a:pt x="719139" y="716659"/>
                  <a:pt x="700119" y="670839"/>
                  <a:pt x="679759" y="625567"/>
                </a:cubicBezTo>
                <a:cubicBezTo>
                  <a:pt x="632613" y="520209"/>
                  <a:pt x="567787" y="426373"/>
                  <a:pt x="497603" y="336106"/>
                </a:cubicBezTo>
                <a:cubicBezTo>
                  <a:pt x="459296" y="286170"/>
                  <a:pt x="422864" y="234862"/>
                  <a:pt x="396076" y="177244"/>
                </a:cubicBezTo>
                <a:cubicBezTo>
                  <a:pt x="380539" y="143770"/>
                  <a:pt x="368752" y="109200"/>
                  <a:pt x="359644" y="72707"/>
                </a:cubicBezTo>
                <a:cubicBezTo>
                  <a:pt x="357769" y="74354"/>
                  <a:pt x="356698" y="75177"/>
                  <a:pt x="355893" y="76001"/>
                </a:cubicBezTo>
                <a:cubicBezTo>
                  <a:pt x="352411" y="81214"/>
                  <a:pt x="348930" y="86702"/>
                  <a:pt x="345714" y="92187"/>
                </a:cubicBezTo>
                <a:cubicBezTo>
                  <a:pt x="319195" y="137460"/>
                  <a:pt x="302318" y="186298"/>
                  <a:pt x="293210" y="237881"/>
                </a:cubicBezTo>
                <a:cubicBezTo>
                  <a:pt x="278477" y="321014"/>
                  <a:pt x="285709" y="403600"/>
                  <a:pt x="300978" y="485638"/>
                </a:cubicBezTo>
                <a:cubicBezTo>
                  <a:pt x="322945" y="602795"/>
                  <a:pt x="368485" y="708427"/>
                  <a:pt x="445633" y="798970"/>
                </a:cubicBezTo>
                <a:cubicBezTo>
                  <a:pt x="477244" y="836010"/>
                  <a:pt x="512603" y="868661"/>
                  <a:pt x="557339" y="888690"/>
                </a:cubicBezTo>
                <a:cubicBezTo>
                  <a:pt x="586806" y="901860"/>
                  <a:pt x="617075" y="906251"/>
                  <a:pt x="648686" y="895823"/>
                </a:cubicBezTo>
                <a:cubicBezTo>
                  <a:pt x="658597" y="892531"/>
                  <a:pt x="659134" y="889513"/>
                  <a:pt x="652705" y="881283"/>
                </a:cubicBezTo>
                <a:cubicBezTo>
                  <a:pt x="568590" y="772357"/>
                  <a:pt x="502156" y="652731"/>
                  <a:pt x="449383" y="525148"/>
                </a:cubicBezTo>
                <a:cubicBezTo>
                  <a:pt x="433043" y="485913"/>
                  <a:pt x="416703" y="446403"/>
                  <a:pt x="404113" y="405521"/>
                </a:cubicBezTo>
                <a:cubicBezTo>
                  <a:pt x="413219" y="424727"/>
                  <a:pt x="421524" y="444207"/>
                  <a:pt x="430098" y="463414"/>
                </a:cubicBezTo>
                <a:cubicBezTo>
                  <a:pt x="498942" y="620354"/>
                  <a:pt x="585466" y="765223"/>
                  <a:pt x="699315" y="892806"/>
                </a:cubicBezTo>
                <a:cubicBezTo>
                  <a:pt x="789859" y="994324"/>
                  <a:pt x="944425" y="1107182"/>
                  <a:pt x="1003893" y="1157849"/>
                </a:cubicBezTo>
                <a:cubicBezTo>
                  <a:pt x="1063363" y="1208516"/>
                  <a:pt x="1052380" y="1190636"/>
                  <a:pt x="1056131" y="1196809"/>
                </a:cubicBezTo>
                <a:lnTo>
                  <a:pt x="1026396" y="1194890"/>
                </a:lnTo>
                <a:cubicBezTo>
                  <a:pt x="965588" y="1191871"/>
                  <a:pt x="906386" y="1202297"/>
                  <a:pt x="847988" y="1218760"/>
                </a:cubicBezTo>
                <a:cubicBezTo>
                  <a:pt x="737889" y="1250038"/>
                  <a:pt x="632344" y="1294212"/>
                  <a:pt x="525462" y="1334545"/>
                </a:cubicBezTo>
                <a:cubicBezTo>
                  <a:pt x="516622" y="1337837"/>
                  <a:pt x="511532" y="1338934"/>
                  <a:pt x="506711" y="1327960"/>
                </a:cubicBezTo>
                <a:cubicBezTo>
                  <a:pt x="468939" y="1241807"/>
                  <a:pt x="387055" y="1245709"/>
                  <a:pt x="302050" y="1262933"/>
                </a:cubicBezTo>
                <a:cubicBezTo>
                  <a:pt x="225689" y="1278407"/>
                  <a:pt x="119549" y="1258220"/>
                  <a:pt x="0" y="1208733"/>
                </a:cubicBezTo>
                <a:cubicBezTo>
                  <a:pt x="15444" y="1240221"/>
                  <a:pt x="32896" y="1270717"/>
                  <a:pt x="51484" y="1299625"/>
                </a:cubicBezTo>
                <a:close/>
              </a:path>
            </a:pathLst>
          </a:cu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1"/>
          <p:cNvSpPr/>
          <p:nvPr/>
        </p:nvSpPr>
        <p:spPr>
          <a:xfrm>
            <a:off x="553627" y="3377149"/>
            <a:ext cx="455455" cy="455455"/>
          </a:xfrm>
          <a:prstGeom prst="ellipse">
            <a:avLst/>
          </a:pr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1"/>
          <p:cNvSpPr/>
          <p:nvPr/>
        </p:nvSpPr>
        <p:spPr>
          <a:xfrm>
            <a:off x="2433278" y="3595190"/>
            <a:ext cx="464131" cy="464131"/>
          </a:xfrm>
          <a:prstGeom prst="ellipse">
            <a:avLst/>
          </a:pr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1"/>
          <p:cNvSpPr/>
          <p:nvPr/>
        </p:nvSpPr>
        <p:spPr>
          <a:xfrm>
            <a:off x="2314576" y="5741793"/>
            <a:ext cx="715838" cy="715838"/>
          </a:xfrm>
          <a:prstGeom prst="ellipse">
            <a:avLst/>
          </a:pr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1"/>
          <p:cNvSpPr/>
          <p:nvPr/>
        </p:nvSpPr>
        <p:spPr>
          <a:xfrm>
            <a:off x="2771987" y="3611116"/>
            <a:ext cx="826317" cy="826317"/>
          </a:xfrm>
          <a:prstGeom prst="ellipse">
            <a:avLst/>
          </a:pr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1"/>
          <p:cNvSpPr/>
          <p:nvPr/>
        </p:nvSpPr>
        <p:spPr>
          <a:xfrm>
            <a:off x="1352551" y="4688929"/>
            <a:ext cx="225712" cy="225712"/>
          </a:xfrm>
          <a:prstGeom prst="ellipse">
            <a:avLst/>
          </a:pr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21"/>
          <p:cNvSpPr/>
          <p:nvPr/>
        </p:nvSpPr>
        <p:spPr>
          <a:xfrm>
            <a:off x="820518" y="824946"/>
            <a:ext cx="464131" cy="464131"/>
          </a:xfrm>
          <a:prstGeom prst="ellipse">
            <a:avLst/>
          </a:pr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1"/>
          <p:cNvSpPr/>
          <p:nvPr/>
        </p:nvSpPr>
        <p:spPr>
          <a:xfrm>
            <a:off x="245875" y="388836"/>
            <a:ext cx="826317" cy="826317"/>
          </a:xfrm>
          <a:prstGeom prst="ellipse">
            <a:avLst/>
          </a:pr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1"/>
          <p:cNvSpPr/>
          <p:nvPr/>
        </p:nvSpPr>
        <p:spPr>
          <a:xfrm>
            <a:off x="29855" y="5050411"/>
            <a:ext cx="225712" cy="225712"/>
          </a:xfrm>
          <a:prstGeom prst="ellipse">
            <a:avLst/>
          </a:pr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1"/>
          <p:cNvSpPr/>
          <p:nvPr/>
        </p:nvSpPr>
        <p:spPr>
          <a:xfrm>
            <a:off x="692606" y="3716895"/>
            <a:ext cx="255823" cy="255823"/>
          </a:xfrm>
          <a:prstGeom prst="ellipse">
            <a:avLst/>
          </a:pr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1"/>
          <p:cNvSpPr/>
          <p:nvPr/>
        </p:nvSpPr>
        <p:spPr>
          <a:xfrm>
            <a:off x="3312555" y="1679029"/>
            <a:ext cx="225712" cy="225712"/>
          </a:xfrm>
          <a:prstGeom prst="ellipse">
            <a:avLst/>
          </a:pr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1"/>
          <p:cNvSpPr/>
          <p:nvPr/>
        </p:nvSpPr>
        <p:spPr>
          <a:xfrm>
            <a:off x="2959433" y="163124"/>
            <a:ext cx="122626" cy="122626"/>
          </a:xfrm>
          <a:prstGeom prst="ellipse">
            <a:avLst/>
          </a:pr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13" Type="http://schemas.openxmlformats.org/officeDocument/2006/relationships/image" Target="../media/image39.jpg"/><Relationship Id="rId3" Type="http://schemas.openxmlformats.org/officeDocument/2006/relationships/image" Target="../media/image7.png"/><Relationship Id="rId7" Type="http://schemas.openxmlformats.org/officeDocument/2006/relationships/image" Target="../media/image33.jpg"/><Relationship Id="rId12" Type="http://schemas.openxmlformats.org/officeDocument/2006/relationships/image" Target="../media/image3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g"/><Relationship Id="rId11" Type="http://schemas.openxmlformats.org/officeDocument/2006/relationships/image" Target="../media/image37.jpg"/><Relationship Id="rId5" Type="http://schemas.openxmlformats.org/officeDocument/2006/relationships/image" Target="../media/image31.png"/><Relationship Id="rId15" Type="http://schemas.openxmlformats.org/officeDocument/2006/relationships/image" Target="../media/image41.jpg"/><Relationship Id="rId10" Type="http://schemas.openxmlformats.org/officeDocument/2006/relationships/image" Target="../media/image36.png"/><Relationship Id="rId4" Type="http://schemas.openxmlformats.org/officeDocument/2006/relationships/image" Target="../media/image16.png"/><Relationship Id="rId9" Type="http://schemas.openxmlformats.org/officeDocument/2006/relationships/image" Target="../media/image35.png"/><Relationship Id="rId14" Type="http://schemas.openxmlformats.org/officeDocument/2006/relationships/image" Target="../media/image4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4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7.png"/><Relationship Id="rId7" Type="http://schemas.openxmlformats.org/officeDocument/2006/relationships/image" Target="../media/image4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jpg"/><Relationship Id="rId5" Type="http://schemas.openxmlformats.org/officeDocument/2006/relationships/image" Target="../media/image8.png"/><Relationship Id="rId4" Type="http://schemas.openxmlformats.org/officeDocument/2006/relationships/image" Target="../media/image43.jpg"/><Relationship Id="rId9" Type="http://schemas.openxmlformats.org/officeDocument/2006/relationships/comments" Target="../comments/commen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7.pn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10" Type="http://schemas.openxmlformats.org/officeDocument/2006/relationships/image" Target="../media/image29.jpg"/><Relationship Id="rId4" Type="http://schemas.openxmlformats.org/officeDocument/2006/relationships/image" Target="../media/image16.png"/><Relationship Id="rId9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"/>
          <p:cNvSpPr/>
          <p:nvPr/>
        </p:nvSpPr>
        <p:spPr>
          <a:xfrm>
            <a:off x="5538054" y="3900010"/>
            <a:ext cx="773271" cy="773271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" name="Google Shape;111;p1"/>
          <p:cNvGrpSpPr/>
          <p:nvPr/>
        </p:nvGrpSpPr>
        <p:grpSpPr>
          <a:xfrm>
            <a:off x="87593" y="3994771"/>
            <a:ext cx="12184365" cy="2822176"/>
            <a:chOff x="5766" y="3861713"/>
            <a:chExt cx="12272901" cy="3026948"/>
          </a:xfrm>
        </p:grpSpPr>
        <p:sp>
          <p:nvSpPr>
            <p:cNvPr id="112" name="Google Shape;112;p1"/>
            <p:cNvSpPr/>
            <p:nvPr/>
          </p:nvSpPr>
          <p:spPr>
            <a:xfrm>
              <a:off x="5766" y="3861713"/>
              <a:ext cx="12186576" cy="3026948"/>
            </a:xfrm>
            <a:custGeom>
              <a:avLst/>
              <a:gdLst/>
              <a:ahLst/>
              <a:cxnLst/>
              <a:rect l="l" t="t" r="r" b="b"/>
              <a:pathLst>
                <a:path w="6029494" h="2436930" extrusionOk="0">
                  <a:moveTo>
                    <a:pt x="0" y="338294"/>
                  </a:moveTo>
                  <a:cubicBezTo>
                    <a:pt x="0" y="338294"/>
                    <a:pt x="610403" y="-48255"/>
                    <a:pt x="1162267" y="182599"/>
                  </a:cubicBezTo>
                  <a:cubicBezTo>
                    <a:pt x="3102084" y="994057"/>
                    <a:pt x="3903382" y="1069293"/>
                    <a:pt x="4699255" y="774172"/>
                  </a:cubicBezTo>
                  <a:cubicBezTo>
                    <a:pt x="5460310" y="491962"/>
                    <a:pt x="6029005" y="0"/>
                    <a:pt x="6029005" y="0"/>
                  </a:cubicBezTo>
                  <a:cubicBezTo>
                    <a:pt x="6027311" y="892268"/>
                    <a:pt x="6030699" y="1544662"/>
                    <a:pt x="6029005" y="2436930"/>
                  </a:cubicBezTo>
                  <a:lnTo>
                    <a:pt x="0" y="2435699"/>
                  </a:lnTo>
                  <a:lnTo>
                    <a:pt x="0" y="338294"/>
                  </a:lnTo>
                  <a:close/>
                </a:path>
              </a:pathLst>
            </a:custGeom>
            <a:solidFill>
              <a:srgbClr val="BDE4C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"/>
            <p:cNvSpPr/>
            <p:nvPr/>
          </p:nvSpPr>
          <p:spPr>
            <a:xfrm rot="-562127">
              <a:off x="6504119" y="4502327"/>
              <a:ext cx="5771498" cy="510387"/>
            </a:xfrm>
            <a:custGeom>
              <a:avLst/>
              <a:gdLst/>
              <a:ahLst/>
              <a:cxnLst/>
              <a:rect l="l" t="t" r="r" b="b"/>
              <a:pathLst>
                <a:path w="6785839" h="798186" extrusionOk="0">
                  <a:moveTo>
                    <a:pt x="0" y="0"/>
                  </a:moveTo>
                  <a:lnTo>
                    <a:pt x="346779" y="136280"/>
                  </a:lnTo>
                  <a:cubicBezTo>
                    <a:pt x="448696" y="179399"/>
                    <a:pt x="804931" y="328427"/>
                    <a:pt x="876369" y="348095"/>
                  </a:cubicBezTo>
                  <a:cubicBezTo>
                    <a:pt x="1109731" y="413153"/>
                    <a:pt x="1344046" y="475185"/>
                    <a:pt x="1584076" y="521330"/>
                  </a:cubicBezTo>
                  <a:cubicBezTo>
                    <a:pt x="1787911" y="568989"/>
                    <a:pt x="1995556" y="604543"/>
                    <a:pt x="2204154" y="636315"/>
                  </a:cubicBezTo>
                  <a:cubicBezTo>
                    <a:pt x="2501334" y="681705"/>
                    <a:pt x="2801371" y="712721"/>
                    <a:pt x="3103314" y="733145"/>
                  </a:cubicBezTo>
                  <a:cubicBezTo>
                    <a:pt x="3273811" y="744493"/>
                    <a:pt x="3901508" y="754327"/>
                    <a:pt x="4044383" y="754327"/>
                  </a:cubicBezTo>
                  <a:cubicBezTo>
                    <a:pt x="4476819" y="754327"/>
                    <a:pt x="5147378" y="689269"/>
                    <a:pt x="5875088" y="465350"/>
                  </a:cubicBezTo>
                  <a:cubicBezTo>
                    <a:pt x="6091306" y="398779"/>
                    <a:pt x="6294188" y="312540"/>
                    <a:pt x="6482784" y="203606"/>
                  </a:cubicBezTo>
                  <a:cubicBezTo>
                    <a:pt x="6556126" y="161243"/>
                    <a:pt x="6629706" y="119637"/>
                    <a:pt x="6699834" y="74815"/>
                  </a:cubicBezTo>
                  <a:lnTo>
                    <a:pt x="6785839" y="15755"/>
                  </a:lnTo>
                  <a:lnTo>
                    <a:pt x="6785839" y="44461"/>
                  </a:lnTo>
                  <a:lnTo>
                    <a:pt x="6731061" y="83894"/>
                  </a:lnTo>
                  <a:cubicBezTo>
                    <a:pt x="6660739" y="131009"/>
                    <a:pt x="6586956" y="174746"/>
                    <a:pt x="6513412" y="219277"/>
                  </a:cubicBezTo>
                  <a:cubicBezTo>
                    <a:pt x="6324294" y="333787"/>
                    <a:pt x="6120854" y="424440"/>
                    <a:pt x="5904039" y="494418"/>
                  </a:cubicBezTo>
                  <a:cubicBezTo>
                    <a:pt x="5174321" y="729798"/>
                    <a:pt x="4501912" y="798186"/>
                    <a:pt x="4068283" y="798186"/>
                  </a:cubicBezTo>
                  <a:cubicBezTo>
                    <a:pt x="3925014" y="798186"/>
                    <a:pt x="3295585" y="787849"/>
                    <a:pt x="3124618" y="775920"/>
                  </a:cubicBezTo>
                  <a:cubicBezTo>
                    <a:pt x="2821842" y="754450"/>
                    <a:pt x="2520978" y="721846"/>
                    <a:pt x="2222978" y="674134"/>
                  </a:cubicBezTo>
                  <a:cubicBezTo>
                    <a:pt x="2013804" y="640735"/>
                    <a:pt x="1805586" y="603361"/>
                    <a:pt x="1601188" y="553263"/>
                  </a:cubicBezTo>
                  <a:cubicBezTo>
                    <a:pt x="1360496" y="504756"/>
                    <a:pt x="1125535" y="439549"/>
                    <a:pt x="891529" y="371162"/>
                  </a:cubicBezTo>
                  <a:cubicBezTo>
                    <a:pt x="819894" y="350486"/>
                    <a:pt x="462676" y="193831"/>
                    <a:pt x="360478" y="148504"/>
                  </a:cubicBezTo>
                  <a:close/>
                </a:path>
              </a:pathLst>
            </a:custGeom>
            <a:solidFill>
              <a:srgbClr val="9CD7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" name="Google Shape;114;p1"/>
          <p:cNvGrpSpPr/>
          <p:nvPr/>
        </p:nvGrpSpPr>
        <p:grpSpPr>
          <a:xfrm>
            <a:off x="-1" y="4117883"/>
            <a:ext cx="12139307" cy="2778472"/>
            <a:chOff x="-3146" y="3803889"/>
            <a:chExt cx="12196901" cy="3041068"/>
          </a:xfrm>
        </p:grpSpPr>
        <p:grpSp>
          <p:nvGrpSpPr>
            <p:cNvPr id="115" name="Google Shape;115;p1"/>
            <p:cNvGrpSpPr/>
            <p:nvPr/>
          </p:nvGrpSpPr>
          <p:grpSpPr>
            <a:xfrm>
              <a:off x="802" y="3803889"/>
              <a:ext cx="12192953" cy="3041068"/>
              <a:chOff x="-953" y="1514475"/>
              <a:chExt cx="12192953" cy="3829050"/>
            </a:xfrm>
          </p:grpSpPr>
          <p:sp>
            <p:nvSpPr>
              <p:cNvPr id="116" name="Google Shape;116;p1"/>
              <p:cNvSpPr/>
              <p:nvPr/>
            </p:nvSpPr>
            <p:spPr>
              <a:xfrm>
                <a:off x="0" y="4151037"/>
                <a:ext cx="4867275" cy="904875"/>
              </a:xfrm>
              <a:custGeom>
                <a:avLst/>
                <a:gdLst/>
                <a:ahLst/>
                <a:cxnLst/>
                <a:rect l="l" t="t" r="r" b="b"/>
                <a:pathLst>
                  <a:path w="4867275" h="904875" extrusionOk="0">
                    <a:moveTo>
                      <a:pt x="3367088" y="86082"/>
                    </a:moveTo>
                    <a:cubicBezTo>
                      <a:pt x="3159443" y="75605"/>
                      <a:pt x="2951798" y="66080"/>
                      <a:pt x="2744153" y="68937"/>
                    </a:cubicBezTo>
                    <a:cubicBezTo>
                      <a:pt x="2726055" y="68937"/>
                      <a:pt x="2707005" y="64174"/>
                      <a:pt x="2684145" y="80367"/>
                    </a:cubicBezTo>
                    <a:cubicBezTo>
                      <a:pt x="3433763" y="147042"/>
                      <a:pt x="4161473" y="293727"/>
                      <a:pt x="4870133" y="529947"/>
                    </a:cubicBezTo>
                    <a:cubicBezTo>
                      <a:pt x="4869180" y="533757"/>
                      <a:pt x="4868228" y="538520"/>
                      <a:pt x="4868228" y="542330"/>
                    </a:cubicBezTo>
                    <a:cubicBezTo>
                      <a:pt x="4809173" y="530899"/>
                      <a:pt x="4749165" y="520422"/>
                      <a:pt x="4690110" y="508992"/>
                    </a:cubicBezTo>
                    <a:cubicBezTo>
                      <a:pt x="4291013" y="429934"/>
                      <a:pt x="3889058" y="376595"/>
                      <a:pt x="3483293" y="348020"/>
                    </a:cubicBezTo>
                    <a:cubicBezTo>
                      <a:pt x="3129915" y="324207"/>
                      <a:pt x="2775585" y="320397"/>
                      <a:pt x="2422208" y="342305"/>
                    </a:cubicBezTo>
                    <a:cubicBezTo>
                      <a:pt x="1593533" y="393739"/>
                      <a:pt x="793433" y="567095"/>
                      <a:pt x="31433" y="902374"/>
                    </a:cubicBezTo>
                    <a:cubicBezTo>
                      <a:pt x="21908" y="907137"/>
                      <a:pt x="10478" y="909042"/>
                      <a:pt x="0" y="911899"/>
                    </a:cubicBezTo>
                    <a:cubicBezTo>
                      <a:pt x="0" y="714732"/>
                      <a:pt x="0" y="518517"/>
                      <a:pt x="0" y="321349"/>
                    </a:cubicBezTo>
                    <a:cubicBezTo>
                      <a:pt x="9525" y="319445"/>
                      <a:pt x="19050" y="319445"/>
                      <a:pt x="27623" y="316587"/>
                    </a:cubicBezTo>
                    <a:cubicBezTo>
                      <a:pt x="345758" y="206097"/>
                      <a:pt x="671513" y="127992"/>
                      <a:pt x="1003935" y="71795"/>
                    </a:cubicBezTo>
                    <a:cubicBezTo>
                      <a:pt x="1211580" y="36552"/>
                      <a:pt x="2363153" y="-16788"/>
                      <a:pt x="2651760" y="5120"/>
                    </a:cubicBezTo>
                    <a:cubicBezTo>
                      <a:pt x="2884170" y="23217"/>
                      <a:pt x="3114675" y="49887"/>
                      <a:pt x="3345180" y="81320"/>
                    </a:cubicBezTo>
                    <a:cubicBezTo>
                      <a:pt x="3352800" y="82272"/>
                      <a:pt x="3359468" y="84177"/>
                      <a:pt x="3367088" y="86082"/>
                    </a:cubicBezTo>
                    <a:close/>
                  </a:path>
                </a:pathLst>
              </a:custGeom>
              <a:solidFill>
                <a:srgbClr val="CCE7B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1"/>
              <p:cNvSpPr/>
              <p:nvPr/>
            </p:nvSpPr>
            <p:spPr>
              <a:xfrm>
                <a:off x="7269480" y="3256597"/>
                <a:ext cx="4914900" cy="1352550"/>
              </a:xfrm>
              <a:custGeom>
                <a:avLst/>
                <a:gdLst/>
                <a:ahLst/>
                <a:cxnLst/>
                <a:rect l="l" t="t" r="r" b="b"/>
                <a:pathLst>
                  <a:path w="4914900" h="1352550" extrusionOk="0">
                    <a:moveTo>
                      <a:pt x="4913947" y="0"/>
                    </a:moveTo>
                    <a:cubicBezTo>
                      <a:pt x="4825366" y="71438"/>
                      <a:pt x="4734878" y="141923"/>
                      <a:pt x="4640580" y="204788"/>
                    </a:cubicBezTo>
                    <a:cubicBezTo>
                      <a:pt x="4565333" y="254318"/>
                      <a:pt x="4491991" y="307658"/>
                      <a:pt x="4413885" y="350520"/>
                    </a:cubicBezTo>
                    <a:cubicBezTo>
                      <a:pt x="4292918" y="416243"/>
                      <a:pt x="3958590" y="566738"/>
                      <a:pt x="3948112" y="570548"/>
                    </a:cubicBezTo>
                    <a:cubicBezTo>
                      <a:pt x="3655695" y="686753"/>
                      <a:pt x="3352800" y="764858"/>
                      <a:pt x="3041333" y="811530"/>
                    </a:cubicBezTo>
                    <a:cubicBezTo>
                      <a:pt x="2856547" y="840105"/>
                      <a:pt x="2451735" y="864870"/>
                      <a:pt x="2436495" y="864870"/>
                    </a:cubicBezTo>
                    <a:cubicBezTo>
                      <a:pt x="2106930" y="872490"/>
                      <a:pt x="1780222" y="852488"/>
                      <a:pt x="1454468" y="805815"/>
                    </a:cubicBezTo>
                    <a:cubicBezTo>
                      <a:pt x="972502" y="737235"/>
                      <a:pt x="502920" y="621030"/>
                      <a:pt x="44768" y="455295"/>
                    </a:cubicBezTo>
                    <a:cubicBezTo>
                      <a:pt x="31432" y="450533"/>
                      <a:pt x="18097" y="438150"/>
                      <a:pt x="0" y="450533"/>
                    </a:cubicBezTo>
                    <a:cubicBezTo>
                      <a:pt x="3810" y="453390"/>
                      <a:pt x="7620" y="457200"/>
                      <a:pt x="10477" y="459105"/>
                    </a:cubicBezTo>
                    <a:cubicBezTo>
                      <a:pt x="192405" y="547688"/>
                      <a:pt x="367665" y="649605"/>
                      <a:pt x="549593" y="739140"/>
                    </a:cubicBezTo>
                    <a:cubicBezTo>
                      <a:pt x="778193" y="852488"/>
                      <a:pt x="1011555" y="952500"/>
                      <a:pt x="1250632" y="1040130"/>
                    </a:cubicBezTo>
                    <a:cubicBezTo>
                      <a:pt x="1462088" y="1118235"/>
                      <a:pt x="1679257" y="1180148"/>
                      <a:pt x="1898332" y="1231583"/>
                    </a:cubicBezTo>
                    <a:cubicBezTo>
                      <a:pt x="2109788" y="1281113"/>
                      <a:pt x="2629853" y="1341120"/>
                      <a:pt x="2636520" y="1341120"/>
                    </a:cubicBezTo>
                    <a:cubicBezTo>
                      <a:pt x="2833687" y="1360170"/>
                      <a:pt x="3031808" y="1356360"/>
                      <a:pt x="3229928" y="1342073"/>
                    </a:cubicBezTo>
                    <a:cubicBezTo>
                      <a:pt x="3478530" y="1324928"/>
                      <a:pt x="3723322" y="1283970"/>
                      <a:pt x="3962400" y="1213485"/>
                    </a:cubicBezTo>
                    <a:cubicBezTo>
                      <a:pt x="4297680" y="1122998"/>
                      <a:pt x="4923472" y="756285"/>
                      <a:pt x="4923472" y="731520"/>
                    </a:cubicBezTo>
                    <a:cubicBezTo>
                      <a:pt x="4922520" y="500063"/>
                      <a:pt x="4928235" y="12383"/>
                      <a:pt x="4913947" y="0"/>
                    </a:cubicBezTo>
                    <a:close/>
                  </a:path>
                </a:pathLst>
              </a:custGeom>
              <a:solidFill>
                <a:srgbClr val="B2DC9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1"/>
              <p:cNvSpPr/>
              <p:nvPr/>
            </p:nvSpPr>
            <p:spPr>
              <a:xfrm>
                <a:off x="0" y="1514475"/>
                <a:ext cx="12192000" cy="3829050"/>
              </a:xfrm>
              <a:custGeom>
                <a:avLst/>
                <a:gdLst/>
                <a:ahLst/>
                <a:cxnLst/>
                <a:rect l="l" t="t" r="r" b="b"/>
                <a:pathLst>
                  <a:path w="12192000" h="3829050" extrusionOk="0">
                    <a:moveTo>
                      <a:pt x="12189142" y="2646998"/>
                    </a:moveTo>
                    <a:cubicBezTo>
                      <a:pt x="12171998" y="2655570"/>
                      <a:pt x="12155805" y="2663190"/>
                      <a:pt x="12141517" y="2670810"/>
                    </a:cubicBezTo>
                    <a:cubicBezTo>
                      <a:pt x="11835765" y="2834640"/>
                      <a:pt x="11519535" y="2975610"/>
                      <a:pt x="11187112" y="3076575"/>
                    </a:cubicBezTo>
                    <a:cubicBezTo>
                      <a:pt x="10877550" y="3170873"/>
                      <a:pt x="10562273" y="3228023"/>
                      <a:pt x="10240327" y="3248978"/>
                    </a:cubicBezTo>
                    <a:cubicBezTo>
                      <a:pt x="10189845" y="3250883"/>
                      <a:pt x="9434512" y="3210878"/>
                      <a:pt x="9317355" y="3191828"/>
                    </a:cubicBezTo>
                    <a:cubicBezTo>
                      <a:pt x="9153525" y="3165158"/>
                      <a:pt x="8992552" y="3122295"/>
                      <a:pt x="8830627" y="3085148"/>
                    </a:cubicBezTo>
                    <a:cubicBezTo>
                      <a:pt x="8827770" y="3084195"/>
                      <a:pt x="8547735" y="2997518"/>
                      <a:pt x="8441055" y="2957513"/>
                    </a:cubicBezTo>
                    <a:cubicBezTo>
                      <a:pt x="8285798" y="2900363"/>
                      <a:pt x="7646670" y="2621280"/>
                      <a:pt x="7615238" y="2605088"/>
                    </a:cubicBezTo>
                    <a:cubicBezTo>
                      <a:pt x="6972300" y="2286953"/>
                      <a:pt x="6367463" y="1905000"/>
                      <a:pt x="5779770" y="1497330"/>
                    </a:cubicBezTo>
                    <a:cubicBezTo>
                      <a:pt x="5065395" y="1002030"/>
                      <a:pt x="4297680" y="615315"/>
                      <a:pt x="3469005" y="353378"/>
                    </a:cubicBezTo>
                    <a:cubicBezTo>
                      <a:pt x="3279458" y="293370"/>
                      <a:pt x="2514600" y="93345"/>
                      <a:pt x="2181225" y="64770"/>
                    </a:cubicBezTo>
                    <a:cubicBezTo>
                      <a:pt x="2171700" y="63818"/>
                      <a:pt x="1553528" y="0"/>
                      <a:pt x="1381125" y="0"/>
                    </a:cubicBezTo>
                    <a:cubicBezTo>
                      <a:pt x="1359218" y="0"/>
                      <a:pt x="576263" y="8573"/>
                      <a:pt x="466725" y="26670"/>
                    </a:cubicBezTo>
                    <a:cubicBezTo>
                      <a:pt x="309563" y="36195"/>
                      <a:pt x="154305" y="55245"/>
                      <a:pt x="0" y="83820"/>
                    </a:cubicBezTo>
                    <a:cubicBezTo>
                      <a:pt x="0" y="814388"/>
                      <a:pt x="0" y="1544003"/>
                      <a:pt x="0" y="2274570"/>
                    </a:cubicBezTo>
                    <a:cubicBezTo>
                      <a:pt x="212408" y="2212658"/>
                      <a:pt x="430530" y="2172653"/>
                      <a:pt x="647700" y="2130743"/>
                    </a:cubicBezTo>
                    <a:cubicBezTo>
                      <a:pt x="647700" y="2130743"/>
                      <a:pt x="647700" y="2130743"/>
                      <a:pt x="647700" y="2130743"/>
                    </a:cubicBezTo>
                    <a:cubicBezTo>
                      <a:pt x="748665" y="2117408"/>
                      <a:pt x="1756410" y="2044065"/>
                      <a:pt x="1829753" y="2048828"/>
                    </a:cubicBezTo>
                    <a:cubicBezTo>
                      <a:pt x="2273618" y="2045970"/>
                      <a:pt x="2845118" y="2131695"/>
                      <a:pt x="3505200" y="2263140"/>
                    </a:cubicBezTo>
                    <a:cubicBezTo>
                      <a:pt x="3510915" y="2264093"/>
                      <a:pt x="3517583" y="2265998"/>
                      <a:pt x="3523298" y="2266950"/>
                    </a:cubicBezTo>
                    <a:cubicBezTo>
                      <a:pt x="3524250" y="2268855"/>
                      <a:pt x="3524250" y="2271713"/>
                      <a:pt x="3525203" y="2273618"/>
                    </a:cubicBezTo>
                    <a:cubicBezTo>
                      <a:pt x="3671888" y="2308860"/>
                      <a:pt x="3818573" y="2345055"/>
                      <a:pt x="3963353" y="2388870"/>
                    </a:cubicBezTo>
                    <a:cubicBezTo>
                      <a:pt x="4530090" y="2559368"/>
                      <a:pt x="5077778" y="2778443"/>
                      <a:pt x="5601653" y="3054668"/>
                    </a:cubicBezTo>
                    <a:cubicBezTo>
                      <a:pt x="5703570" y="3108960"/>
                      <a:pt x="6059805" y="3296603"/>
                      <a:pt x="6131243" y="3321368"/>
                    </a:cubicBezTo>
                    <a:cubicBezTo>
                      <a:pt x="6364605" y="3403283"/>
                      <a:pt x="6598920" y="3481388"/>
                      <a:pt x="6838950" y="3539490"/>
                    </a:cubicBezTo>
                    <a:lnTo>
                      <a:pt x="6838950" y="3539490"/>
                    </a:lnTo>
                    <a:cubicBezTo>
                      <a:pt x="7042785" y="3599498"/>
                      <a:pt x="7250430" y="3644265"/>
                      <a:pt x="7459028" y="3684270"/>
                    </a:cubicBezTo>
                    <a:cubicBezTo>
                      <a:pt x="7756208" y="3741420"/>
                      <a:pt x="8056245" y="3780473"/>
                      <a:pt x="8358188" y="3806190"/>
                    </a:cubicBezTo>
                    <a:cubicBezTo>
                      <a:pt x="8528685" y="3820478"/>
                      <a:pt x="9156382" y="3832860"/>
                      <a:pt x="9299257" y="3832860"/>
                    </a:cubicBezTo>
                    <a:cubicBezTo>
                      <a:pt x="9731693" y="3832860"/>
                      <a:pt x="10402252" y="3750945"/>
                      <a:pt x="11129962" y="3469005"/>
                    </a:cubicBezTo>
                    <a:cubicBezTo>
                      <a:pt x="11346180" y="3385185"/>
                      <a:pt x="11549062" y="3276600"/>
                      <a:pt x="11737658" y="3139440"/>
                    </a:cubicBezTo>
                    <a:cubicBezTo>
                      <a:pt x="11884342" y="3032760"/>
                      <a:pt x="12031980" y="2929890"/>
                      <a:pt x="12151042" y="2790825"/>
                    </a:cubicBezTo>
                    <a:cubicBezTo>
                      <a:pt x="12185333" y="2749868"/>
                      <a:pt x="12198667" y="2704148"/>
                      <a:pt x="12189142" y="2646998"/>
                    </a:cubicBezTo>
                    <a:close/>
                  </a:path>
                </a:pathLst>
              </a:custGeom>
              <a:solidFill>
                <a:srgbClr val="9CD7A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1"/>
              <p:cNvSpPr/>
              <p:nvPr/>
            </p:nvSpPr>
            <p:spPr>
              <a:xfrm>
                <a:off x="-953" y="3549998"/>
                <a:ext cx="5915025" cy="1371600"/>
              </a:xfrm>
              <a:custGeom>
                <a:avLst/>
                <a:gdLst/>
                <a:ahLst/>
                <a:cxnLst/>
                <a:rect l="l" t="t" r="r" b="b"/>
                <a:pathLst>
                  <a:path w="5915025" h="1371600" extrusionOk="0">
                    <a:moveTo>
                      <a:pt x="5905500" y="1174801"/>
                    </a:moveTo>
                    <a:cubicBezTo>
                      <a:pt x="5804535" y="1117651"/>
                      <a:pt x="5704523" y="1059548"/>
                      <a:pt x="5602605" y="1006209"/>
                    </a:cubicBezTo>
                    <a:cubicBezTo>
                      <a:pt x="5078730" y="729984"/>
                      <a:pt x="4531043" y="511861"/>
                      <a:pt x="3964305" y="340411"/>
                    </a:cubicBezTo>
                    <a:cubicBezTo>
                      <a:pt x="3819525" y="296596"/>
                      <a:pt x="3510915" y="215633"/>
                      <a:pt x="3505200" y="214681"/>
                    </a:cubicBezTo>
                    <a:cubicBezTo>
                      <a:pt x="3494723" y="214681"/>
                      <a:pt x="3216593" y="154674"/>
                      <a:pt x="3086100" y="128956"/>
                    </a:cubicBezTo>
                    <a:cubicBezTo>
                      <a:pt x="2921318" y="96571"/>
                      <a:pt x="2266950" y="18466"/>
                      <a:pt x="1829753" y="369"/>
                    </a:cubicBezTo>
                    <a:cubicBezTo>
                      <a:pt x="1756410" y="-4394"/>
                      <a:pt x="1012508" y="38469"/>
                      <a:pt x="951548" y="44183"/>
                    </a:cubicBezTo>
                    <a:cubicBezTo>
                      <a:pt x="849630" y="53708"/>
                      <a:pt x="748665" y="69901"/>
                      <a:pt x="647700" y="82283"/>
                    </a:cubicBezTo>
                    <a:cubicBezTo>
                      <a:pt x="430530" y="124194"/>
                      <a:pt x="212408" y="164199"/>
                      <a:pt x="0" y="226111"/>
                    </a:cubicBezTo>
                    <a:cubicBezTo>
                      <a:pt x="0" y="457569"/>
                      <a:pt x="0" y="689979"/>
                      <a:pt x="0" y="921436"/>
                    </a:cubicBezTo>
                    <a:cubicBezTo>
                      <a:pt x="9525" y="919531"/>
                      <a:pt x="19050" y="919531"/>
                      <a:pt x="27623" y="916673"/>
                    </a:cubicBezTo>
                    <a:cubicBezTo>
                      <a:pt x="345758" y="806184"/>
                      <a:pt x="671513" y="728079"/>
                      <a:pt x="1003935" y="671881"/>
                    </a:cubicBezTo>
                    <a:cubicBezTo>
                      <a:pt x="1211580" y="636638"/>
                      <a:pt x="2363153" y="583298"/>
                      <a:pt x="2651760" y="605206"/>
                    </a:cubicBezTo>
                    <a:cubicBezTo>
                      <a:pt x="2884170" y="623304"/>
                      <a:pt x="3548063" y="715696"/>
                      <a:pt x="3636645" y="733794"/>
                    </a:cubicBezTo>
                    <a:cubicBezTo>
                      <a:pt x="4334828" y="871906"/>
                      <a:pt x="5013008" y="1078598"/>
                      <a:pt x="5668328" y="1356729"/>
                    </a:cubicBezTo>
                    <a:cubicBezTo>
                      <a:pt x="5720715" y="1378636"/>
                      <a:pt x="5720715" y="1378636"/>
                      <a:pt x="5753100" y="1371969"/>
                    </a:cubicBezTo>
                    <a:cubicBezTo>
                      <a:pt x="5472113" y="1197661"/>
                      <a:pt x="5177790" y="1058596"/>
                      <a:pt x="4879658" y="926198"/>
                    </a:cubicBezTo>
                    <a:cubicBezTo>
                      <a:pt x="4581525" y="793801"/>
                      <a:pt x="4275773" y="680454"/>
                      <a:pt x="3968115" y="569963"/>
                    </a:cubicBezTo>
                    <a:cubicBezTo>
                      <a:pt x="4411980" y="657594"/>
                      <a:pt x="5289233" y="941438"/>
                      <a:pt x="5295900" y="950011"/>
                    </a:cubicBezTo>
                    <a:cubicBezTo>
                      <a:pt x="5434013" y="990969"/>
                      <a:pt x="5566410" y="1050023"/>
                      <a:pt x="5700713" y="1102411"/>
                    </a:cubicBezTo>
                    <a:cubicBezTo>
                      <a:pt x="5744528" y="1119556"/>
                      <a:pt x="5894070" y="1192898"/>
                      <a:pt x="5920740" y="1190041"/>
                    </a:cubicBezTo>
                    <a:cubicBezTo>
                      <a:pt x="5916930" y="1185279"/>
                      <a:pt x="5912168" y="1178611"/>
                      <a:pt x="5905500" y="1174801"/>
                    </a:cubicBezTo>
                    <a:close/>
                  </a:path>
                </a:pathLst>
              </a:custGeom>
              <a:solidFill>
                <a:srgbClr val="B2DC9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0" name="Google Shape;120;p1"/>
            <p:cNvSpPr/>
            <p:nvPr/>
          </p:nvSpPr>
          <p:spPr>
            <a:xfrm>
              <a:off x="-3146" y="3925479"/>
              <a:ext cx="8373665" cy="2439302"/>
            </a:xfrm>
            <a:custGeom>
              <a:avLst/>
              <a:gdLst/>
              <a:ahLst/>
              <a:cxnLst/>
              <a:rect l="l" t="t" r="r" b="b"/>
              <a:pathLst>
                <a:path w="8373665" h="2439302" extrusionOk="0">
                  <a:moveTo>
                    <a:pt x="1384936" y="0"/>
                  </a:moveTo>
                  <a:cubicBezTo>
                    <a:pt x="1557814" y="0"/>
                    <a:pt x="2177692" y="53279"/>
                    <a:pt x="2187243" y="54074"/>
                  </a:cubicBezTo>
                  <a:cubicBezTo>
                    <a:pt x="2521538" y="77930"/>
                    <a:pt x="3288505" y="244923"/>
                    <a:pt x="3478575" y="295021"/>
                  </a:cubicBezTo>
                  <a:cubicBezTo>
                    <a:pt x="4309537" y="513702"/>
                    <a:pt x="5079369" y="836555"/>
                    <a:pt x="5795715" y="1250062"/>
                  </a:cubicBezTo>
                  <a:cubicBezTo>
                    <a:pt x="6385030" y="1590409"/>
                    <a:pt x="6991535" y="1909286"/>
                    <a:pt x="7636247" y="2174885"/>
                  </a:cubicBezTo>
                  <a:cubicBezTo>
                    <a:pt x="7659886" y="2185023"/>
                    <a:pt x="8026297" y="2318618"/>
                    <a:pt x="8273705" y="2404910"/>
                  </a:cubicBezTo>
                  <a:lnTo>
                    <a:pt x="8373665" y="2439302"/>
                  </a:lnTo>
                  <a:lnTo>
                    <a:pt x="8364039" y="2436304"/>
                  </a:lnTo>
                  <a:cubicBezTo>
                    <a:pt x="8137266" y="2363296"/>
                    <a:pt x="7644496" y="2192188"/>
                    <a:pt x="7616993" y="2180936"/>
                  </a:cubicBezTo>
                  <a:cubicBezTo>
                    <a:pt x="6974055" y="1928270"/>
                    <a:pt x="6369219" y="1624919"/>
                    <a:pt x="5781525" y="1301144"/>
                  </a:cubicBezTo>
                  <a:cubicBezTo>
                    <a:pt x="5067150" y="907772"/>
                    <a:pt x="4299435" y="600639"/>
                    <a:pt x="3470760" y="392606"/>
                  </a:cubicBezTo>
                  <a:cubicBezTo>
                    <a:pt x="3281213" y="344947"/>
                    <a:pt x="2516356" y="186086"/>
                    <a:pt x="2182980" y="163391"/>
                  </a:cubicBezTo>
                  <a:cubicBezTo>
                    <a:pt x="2173455" y="162635"/>
                    <a:pt x="1555283" y="111950"/>
                    <a:pt x="1382880" y="111950"/>
                  </a:cubicBezTo>
                  <a:cubicBezTo>
                    <a:pt x="1360973" y="111950"/>
                    <a:pt x="578019" y="118759"/>
                    <a:pt x="468480" y="133132"/>
                  </a:cubicBezTo>
                  <a:cubicBezTo>
                    <a:pt x="311318" y="140697"/>
                    <a:pt x="156060" y="155826"/>
                    <a:pt x="1755" y="178521"/>
                  </a:cubicBezTo>
                  <a:lnTo>
                    <a:pt x="1755" y="1898588"/>
                  </a:lnTo>
                  <a:lnTo>
                    <a:pt x="0" y="1898948"/>
                  </a:lnTo>
                  <a:cubicBezTo>
                    <a:pt x="0" y="1289027"/>
                    <a:pt x="0" y="679900"/>
                    <a:pt x="0" y="69978"/>
                  </a:cubicBezTo>
                  <a:cubicBezTo>
                    <a:pt x="154731" y="46122"/>
                    <a:pt x="310417" y="30218"/>
                    <a:pt x="468013" y="22266"/>
                  </a:cubicBezTo>
                  <a:cubicBezTo>
                    <a:pt x="577853" y="7157"/>
                    <a:pt x="1362968" y="0"/>
                    <a:pt x="13849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5400296" y="5939303"/>
              <a:ext cx="6785839" cy="798186"/>
            </a:xfrm>
            <a:custGeom>
              <a:avLst/>
              <a:gdLst/>
              <a:ahLst/>
              <a:cxnLst/>
              <a:rect l="l" t="t" r="r" b="b"/>
              <a:pathLst>
                <a:path w="6785839" h="798186" extrusionOk="0">
                  <a:moveTo>
                    <a:pt x="0" y="0"/>
                  </a:moveTo>
                  <a:lnTo>
                    <a:pt x="346779" y="136280"/>
                  </a:lnTo>
                  <a:cubicBezTo>
                    <a:pt x="448696" y="179399"/>
                    <a:pt x="804931" y="328427"/>
                    <a:pt x="876369" y="348095"/>
                  </a:cubicBezTo>
                  <a:cubicBezTo>
                    <a:pt x="1109731" y="413153"/>
                    <a:pt x="1344046" y="475185"/>
                    <a:pt x="1584076" y="521330"/>
                  </a:cubicBezTo>
                  <a:cubicBezTo>
                    <a:pt x="1787911" y="568989"/>
                    <a:pt x="1995556" y="604543"/>
                    <a:pt x="2204154" y="636315"/>
                  </a:cubicBezTo>
                  <a:cubicBezTo>
                    <a:pt x="2501334" y="681705"/>
                    <a:pt x="2801371" y="712721"/>
                    <a:pt x="3103314" y="733145"/>
                  </a:cubicBezTo>
                  <a:cubicBezTo>
                    <a:pt x="3273811" y="744493"/>
                    <a:pt x="3901508" y="754327"/>
                    <a:pt x="4044383" y="754327"/>
                  </a:cubicBezTo>
                  <a:cubicBezTo>
                    <a:pt x="4476819" y="754327"/>
                    <a:pt x="5147378" y="689269"/>
                    <a:pt x="5875088" y="465350"/>
                  </a:cubicBezTo>
                  <a:cubicBezTo>
                    <a:pt x="6091306" y="398779"/>
                    <a:pt x="6294188" y="312540"/>
                    <a:pt x="6482784" y="203606"/>
                  </a:cubicBezTo>
                  <a:cubicBezTo>
                    <a:pt x="6556126" y="161243"/>
                    <a:pt x="6629706" y="119637"/>
                    <a:pt x="6699834" y="74815"/>
                  </a:cubicBezTo>
                  <a:lnTo>
                    <a:pt x="6785839" y="15755"/>
                  </a:lnTo>
                  <a:lnTo>
                    <a:pt x="6785839" y="44461"/>
                  </a:lnTo>
                  <a:lnTo>
                    <a:pt x="6731061" y="83894"/>
                  </a:lnTo>
                  <a:cubicBezTo>
                    <a:pt x="6660739" y="131009"/>
                    <a:pt x="6586956" y="174746"/>
                    <a:pt x="6513412" y="219277"/>
                  </a:cubicBezTo>
                  <a:cubicBezTo>
                    <a:pt x="6324294" y="333787"/>
                    <a:pt x="6120854" y="424440"/>
                    <a:pt x="5904039" y="494418"/>
                  </a:cubicBezTo>
                  <a:cubicBezTo>
                    <a:pt x="5174321" y="729798"/>
                    <a:pt x="4501912" y="798186"/>
                    <a:pt x="4068283" y="798186"/>
                  </a:cubicBezTo>
                  <a:cubicBezTo>
                    <a:pt x="3925014" y="798186"/>
                    <a:pt x="3295585" y="787849"/>
                    <a:pt x="3124618" y="775920"/>
                  </a:cubicBezTo>
                  <a:cubicBezTo>
                    <a:pt x="2821842" y="754450"/>
                    <a:pt x="2520978" y="721846"/>
                    <a:pt x="2222978" y="674134"/>
                  </a:cubicBezTo>
                  <a:cubicBezTo>
                    <a:pt x="2013804" y="640735"/>
                    <a:pt x="1805586" y="603361"/>
                    <a:pt x="1601188" y="553263"/>
                  </a:cubicBezTo>
                  <a:cubicBezTo>
                    <a:pt x="1360496" y="504756"/>
                    <a:pt x="1125535" y="439549"/>
                    <a:pt x="891529" y="371162"/>
                  </a:cubicBezTo>
                  <a:cubicBezTo>
                    <a:pt x="819894" y="350486"/>
                    <a:pt x="462676" y="193831"/>
                    <a:pt x="360478" y="1485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" name="Google Shape;122;p1"/>
          <p:cNvSpPr/>
          <p:nvPr/>
        </p:nvSpPr>
        <p:spPr>
          <a:xfrm>
            <a:off x="481123" y="4439471"/>
            <a:ext cx="762187" cy="762187"/>
          </a:xfrm>
          <a:prstGeom prst="ellipse">
            <a:avLst/>
          </a:pr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"/>
          <p:cNvSpPr/>
          <p:nvPr/>
        </p:nvSpPr>
        <p:spPr>
          <a:xfrm>
            <a:off x="10520003" y="5103756"/>
            <a:ext cx="464131" cy="464131"/>
          </a:xfrm>
          <a:prstGeom prst="ellipse">
            <a:avLst/>
          </a:pr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"/>
          <p:cNvSpPr/>
          <p:nvPr/>
        </p:nvSpPr>
        <p:spPr>
          <a:xfrm>
            <a:off x="7393628" y="5763577"/>
            <a:ext cx="2121738" cy="2121738"/>
          </a:xfrm>
          <a:prstGeom prst="chord">
            <a:avLst>
              <a:gd name="adj1" fmla="val 10803306"/>
              <a:gd name="adj2" fmla="val 21583073"/>
            </a:avLst>
          </a:pr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"/>
          <p:cNvSpPr/>
          <p:nvPr/>
        </p:nvSpPr>
        <p:spPr>
          <a:xfrm>
            <a:off x="9256939" y="6160415"/>
            <a:ext cx="516853" cy="516853"/>
          </a:xfrm>
          <a:prstGeom prst="ellipse">
            <a:avLst/>
          </a:pr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"/>
          <p:cNvSpPr/>
          <p:nvPr/>
        </p:nvSpPr>
        <p:spPr>
          <a:xfrm>
            <a:off x="10858712" y="5119682"/>
            <a:ext cx="826317" cy="826317"/>
          </a:xfrm>
          <a:prstGeom prst="ellipse">
            <a:avLst/>
          </a:pr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"/>
          <p:cNvSpPr/>
          <p:nvPr/>
        </p:nvSpPr>
        <p:spPr>
          <a:xfrm>
            <a:off x="-1045273" y="4745071"/>
            <a:ext cx="2121738" cy="2121738"/>
          </a:xfrm>
          <a:prstGeom prst="chord">
            <a:avLst>
              <a:gd name="adj1" fmla="val 16143856"/>
              <a:gd name="adj2" fmla="val 5473657"/>
            </a:avLst>
          </a:pr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"/>
          <p:cNvSpPr/>
          <p:nvPr/>
        </p:nvSpPr>
        <p:spPr>
          <a:xfrm>
            <a:off x="3742364" y="4841417"/>
            <a:ext cx="962308" cy="962308"/>
          </a:xfrm>
          <a:prstGeom prst="ellipse">
            <a:avLst/>
          </a:pr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"/>
          <p:cNvSpPr/>
          <p:nvPr/>
        </p:nvSpPr>
        <p:spPr>
          <a:xfrm>
            <a:off x="3227515" y="5371302"/>
            <a:ext cx="286720" cy="286720"/>
          </a:xfrm>
          <a:prstGeom prst="ellipse">
            <a:avLst/>
          </a:pr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"/>
          <p:cNvSpPr/>
          <p:nvPr/>
        </p:nvSpPr>
        <p:spPr>
          <a:xfrm>
            <a:off x="2712665" y="5604458"/>
            <a:ext cx="656604" cy="656604"/>
          </a:xfrm>
          <a:prstGeom prst="ellipse">
            <a:avLst/>
          </a:pr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"/>
          <p:cNvSpPr/>
          <p:nvPr/>
        </p:nvSpPr>
        <p:spPr>
          <a:xfrm>
            <a:off x="1751580" y="4816286"/>
            <a:ext cx="682849" cy="682849"/>
          </a:xfrm>
          <a:prstGeom prst="ellipse">
            <a:avLst/>
          </a:pr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"/>
          <p:cNvSpPr/>
          <p:nvPr/>
        </p:nvSpPr>
        <p:spPr>
          <a:xfrm>
            <a:off x="4783042" y="6104314"/>
            <a:ext cx="776344" cy="776344"/>
          </a:xfrm>
          <a:prstGeom prst="ellipse">
            <a:avLst/>
          </a:pr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"/>
          <p:cNvSpPr/>
          <p:nvPr/>
        </p:nvSpPr>
        <p:spPr>
          <a:xfrm>
            <a:off x="6852474" y="5379329"/>
            <a:ext cx="242979" cy="242979"/>
          </a:xfrm>
          <a:prstGeom prst="ellipse">
            <a:avLst/>
          </a:pr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5928058" y="5854759"/>
            <a:ext cx="242979" cy="242979"/>
          </a:xfrm>
          <a:prstGeom prst="ellipse">
            <a:avLst/>
          </a:pr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1171043" y="6561831"/>
            <a:ext cx="219607" cy="219607"/>
          </a:xfrm>
          <a:prstGeom prst="ellipse">
            <a:avLst/>
          </a:pr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"/>
          <p:cNvSpPr/>
          <p:nvPr/>
        </p:nvSpPr>
        <p:spPr>
          <a:xfrm>
            <a:off x="10002237" y="3349218"/>
            <a:ext cx="506393" cy="50639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"/>
          <p:cNvSpPr/>
          <p:nvPr/>
        </p:nvSpPr>
        <p:spPr>
          <a:xfrm rot="10800000">
            <a:off x="9259339" y="-1101711"/>
            <a:ext cx="2121738" cy="2121738"/>
          </a:xfrm>
          <a:prstGeom prst="chord">
            <a:avLst>
              <a:gd name="adj1" fmla="val 10803306"/>
              <a:gd name="adj2" fmla="val 21583073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"/>
          <p:cNvSpPr/>
          <p:nvPr/>
        </p:nvSpPr>
        <p:spPr>
          <a:xfrm>
            <a:off x="9761427" y="781194"/>
            <a:ext cx="516853" cy="51685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"/>
          <p:cNvSpPr/>
          <p:nvPr/>
        </p:nvSpPr>
        <p:spPr>
          <a:xfrm>
            <a:off x="9256939" y="3452443"/>
            <a:ext cx="901558" cy="90155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"/>
          <p:cNvSpPr/>
          <p:nvPr/>
        </p:nvSpPr>
        <p:spPr>
          <a:xfrm>
            <a:off x="7328889" y="28407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"/>
          <p:cNvSpPr/>
          <p:nvPr/>
        </p:nvSpPr>
        <p:spPr>
          <a:xfrm>
            <a:off x="2668257" y="844212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"/>
          <p:cNvSpPr/>
          <p:nvPr/>
        </p:nvSpPr>
        <p:spPr>
          <a:xfrm>
            <a:off x="6808066" y="619083"/>
            <a:ext cx="242979" cy="24297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"/>
          <p:cNvSpPr/>
          <p:nvPr/>
        </p:nvSpPr>
        <p:spPr>
          <a:xfrm>
            <a:off x="5103454" y="1046165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"/>
          <p:cNvSpPr/>
          <p:nvPr/>
        </p:nvSpPr>
        <p:spPr>
          <a:xfrm>
            <a:off x="2308073" y="3056560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"/>
          <p:cNvSpPr/>
          <p:nvPr/>
        </p:nvSpPr>
        <p:spPr>
          <a:xfrm>
            <a:off x="1357837" y="2406633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"/>
          <p:cNvSpPr/>
          <p:nvPr/>
        </p:nvSpPr>
        <p:spPr>
          <a:xfrm>
            <a:off x="37811" y="2276039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"/>
          <p:cNvSpPr/>
          <p:nvPr/>
        </p:nvSpPr>
        <p:spPr>
          <a:xfrm>
            <a:off x="10938453" y="708766"/>
            <a:ext cx="1106829" cy="110682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"/>
          <p:cNvSpPr/>
          <p:nvPr/>
        </p:nvSpPr>
        <p:spPr>
          <a:xfrm>
            <a:off x="2454804" y="880520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"/>
          <p:cNvSpPr/>
          <p:nvPr/>
        </p:nvSpPr>
        <p:spPr>
          <a:xfrm>
            <a:off x="98036" y="4223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0" name="Google Shape;150;p1"/>
          <p:cNvGrpSpPr/>
          <p:nvPr/>
        </p:nvGrpSpPr>
        <p:grpSpPr>
          <a:xfrm>
            <a:off x="1045848" y="1578286"/>
            <a:ext cx="7326540" cy="1595059"/>
            <a:chOff x="-3" y="3417123"/>
            <a:chExt cx="12192003" cy="2080510"/>
          </a:xfrm>
        </p:grpSpPr>
        <p:sp>
          <p:nvSpPr>
            <p:cNvPr id="151" name="Google Shape;151;p1"/>
            <p:cNvSpPr/>
            <p:nvPr/>
          </p:nvSpPr>
          <p:spPr>
            <a:xfrm>
              <a:off x="0" y="3550807"/>
              <a:ext cx="12192000" cy="1818164"/>
            </a:xfrm>
            <a:prstGeom prst="rect">
              <a:avLst/>
            </a:prstGeom>
            <a:solidFill>
              <a:schemeClr val="accent5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-3" y="3417123"/>
              <a:ext cx="12191853" cy="70740"/>
            </a:xfrm>
            <a:prstGeom prst="rect">
              <a:avLst/>
            </a:prstGeom>
            <a:solidFill>
              <a:schemeClr val="accent5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147" y="5426893"/>
              <a:ext cx="12191853" cy="70740"/>
            </a:xfrm>
            <a:prstGeom prst="rect">
              <a:avLst/>
            </a:prstGeom>
            <a:solidFill>
              <a:schemeClr val="accent5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4" name="Google Shape;15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9871" y="126302"/>
            <a:ext cx="986130" cy="116542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"/>
          <p:cNvSpPr txBox="1"/>
          <p:nvPr/>
        </p:nvSpPr>
        <p:spPr>
          <a:xfrm>
            <a:off x="770057" y="1603763"/>
            <a:ext cx="7774178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800" b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Selayang</a:t>
            </a:r>
            <a:r>
              <a:rPr lang="en-ID" sz="2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Pandang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800" b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Pengelolaan</a:t>
            </a:r>
            <a:r>
              <a:rPr lang="en-ID" sz="2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ID" sz="2800" b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Persampahan</a:t>
            </a:r>
            <a:r>
              <a:rPr lang="en-ID" sz="2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Kota Balikpapan</a:t>
            </a:r>
            <a:endParaRPr dirty="0"/>
          </a:p>
        </p:txBody>
      </p:sp>
      <p:pic>
        <p:nvPicPr>
          <p:cNvPr id="156" name="Google Shape;156;p1" descr="Graphical user interface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7167" t="7426" r="9337" b="10371"/>
          <a:stretch/>
        </p:blipFill>
        <p:spPr>
          <a:xfrm>
            <a:off x="-46927" y="5778952"/>
            <a:ext cx="5830691" cy="1033496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"/>
          <p:cNvSpPr/>
          <p:nvPr/>
        </p:nvSpPr>
        <p:spPr>
          <a:xfrm>
            <a:off x="6048019" y="5657021"/>
            <a:ext cx="2709438" cy="835036"/>
          </a:xfrm>
          <a:prstGeom prst="roundRect">
            <a:avLst>
              <a:gd name="adj" fmla="val 50000"/>
            </a:avLst>
          </a:prstGeom>
          <a:noFill/>
          <a:ln w="508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"/>
          <p:cNvSpPr/>
          <p:nvPr/>
        </p:nvSpPr>
        <p:spPr>
          <a:xfrm>
            <a:off x="470893" y="4460323"/>
            <a:ext cx="762187" cy="762187"/>
          </a:xfrm>
          <a:prstGeom prst="ellipse">
            <a:avLst/>
          </a:pr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"/>
          <p:cNvSpPr/>
          <p:nvPr/>
        </p:nvSpPr>
        <p:spPr>
          <a:xfrm>
            <a:off x="9992007" y="3370070"/>
            <a:ext cx="506393" cy="50639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"/>
          <p:cNvSpPr/>
          <p:nvPr/>
        </p:nvSpPr>
        <p:spPr>
          <a:xfrm rot="10800000">
            <a:off x="9249109" y="-1080859"/>
            <a:ext cx="2121738" cy="2121738"/>
          </a:xfrm>
          <a:prstGeom prst="chord">
            <a:avLst>
              <a:gd name="adj1" fmla="val 10803306"/>
              <a:gd name="adj2" fmla="val 21583073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"/>
          <p:cNvSpPr/>
          <p:nvPr/>
        </p:nvSpPr>
        <p:spPr>
          <a:xfrm>
            <a:off x="9751197" y="802046"/>
            <a:ext cx="516853" cy="51685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"/>
          <p:cNvSpPr/>
          <p:nvPr/>
        </p:nvSpPr>
        <p:spPr>
          <a:xfrm>
            <a:off x="9246709" y="3473295"/>
            <a:ext cx="901558" cy="90155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"/>
          <p:cNvSpPr/>
          <p:nvPr/>
        </p:nvSpPr>
        <p:spPr>
          <a:xfrm>
            <a:off x="7302320" y="28407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2658027" y="865064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"/>
          <p:cNvSpPr/>
          <p:nvPr/>
        </p:nvSpPr>
        <p:spPr>
          <a:xfrm>
            <a:off x="1724828" y="3341580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"/>
          <p:cNvSpPr/>
          <p:nvPr/>
        </p:nvSpPr>
        <p:spPr>
          <a:xfrm>
            <a:off x="27581" y="2296891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"/>
          <p:cNvSpPr/>
          <p:nvPr/>
        </p:nvSpPr>
        <p:spPr>
          <a:xfrm>
            <a:off x="10928223" y="729618"/>
            <a:ext cx="1106829" cy="110682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"/>
          <p:cNvSpPr/>
          <p:nvPr/>
        </p:nvSpPr>
        <p:spPr>
          <a:xfrm>
            <a:off x="2444574" y="901372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"/>
          <p:cNvSpPr/>
          <p:nvPr/>
        </p:nvSpPr>
        <p:spPr>
          <a:xfrm>
            <a:off x="727474" y="85974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"/>
          <p:cNvSpPr/>
          <p:nvPr/>
        </p:nvSpPr>
        <p:spPr>
          <a:xfrm>
            <a:off x="-1007691" y="4745071"/>
            <a:ext cx="2121738" cy="2121738"/>
          </a:xfrm>
          <a:prstGeom prst="chord">
            <a:avLst>
              <a:gd name="adj1" fmla="val 16143856"/>
              <a:gd name="adj2" fmla="val 5473657"/>
            </a:avLst>
          </a:pr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"/>
          <p:cNvSpPr/>
          <p:nvPr/>
        </p:nvSpPr>
        <p:spPr>
          <a:xfrm>
            <a:off x="3779946" y="4841417"/>
            <a:ext cx="962308" cy="962308"/>
          </a:xfrm>
          <a:prstGeom prst="ellipse">
            <a:avLst/>
          </a:pr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"/>
          <p:cNvSpPr/>
          <p:nvPr/>
        </p:nvSpPr>
        <p:spPr>
          <a:xfrm>
            <a:off x="2750247" y="5604458"/>
            <a:ext cx="656604" cy="656604"/>
          </a:xfrm>
          <a:prstGeom prst="ellipse">
            <a:avLst/>
          </a:pr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"/>
          <p:cNvSpPr/>
          <p:nvPr/>
        </p:nvSpPr>
        <p:spPr>
          <a:xfrm>
            <a:off x="1789162" y="4816286"/>
            <a:ext cx="682849" cy="682849"/>
          </a:xfrm>
          <a:prstGeom prst="ellipse">
            <a:avLst/>
          </a:pr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"/>
          <p:cNvSpPr/>
          <p:nvPr/>
        </p:nvSpPr>
        <p:spPr>
          <a:xfrm>
            <a:off x="508475" y="4460323"/>
            <a:ext cx="762187" cy="762187"/>
          </a:xfrm>
          <a:prstGeom prst="ellipse">
            <a:avLst/>
          </a:pr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"/>
          <p:cNvSpPr/>
          <p:nvPr/>
        </p:nvSpPr>
        <p:spPr>
          <a:xfrm>
            <a:off x="10029589" y="3370070"/>
            <a:ext cx="506393" cy="50639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"/>
          <p:cNvSpPr/>
          <p:nvPr/>
        </p:nvSpPr>
        <p:spPr>
          <a:xfrm rot="10800000">
            <a:off x="9286691" y="-1080859"/>
            <a:ext cx="2121738" cy="2121738"/>
          </a:xfrm>
          <a:prstGeom prst="chord">
            <a:avLst>
              <a:gd name="adj1" fmla="val 10803306"/>
              <a:gd name="adj2" fmla="val 21583073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"/>
          <p:cNvSpPr/>
          <p:nvPr/>
        </p:nvSpPr>
        <p:spPr>
          <a:xfrm>
            <a:off x="9788779" y="802046"/>
            <a:ext cx="516853" cy="51685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"/>
          <p:cNvSpPr/>
          <p:nvPr/>
        </p:nvSpPr>
        <p:spPr>
          <a:xfrm>
            <a:off x="9284291" y="3473295"/>
            <a:ext cx="901558" cy="90155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"/>
          <p:cNvSpPr/>
          <p:nvPr/>
        </p:nvSpPr>
        <p:spPr>
          <a:xfrm>
            <a:off x="7280147" y="21200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"/>
          <p:cNvSpPr/>
          <p:nvPr/>
        </p:nvSpPr>
        <p:spPr>
          <a:xfrm>
            <a:off x="2695609" y="865064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"/>
          <p:cNvSpPr/>
          <p:nvPr/>
        </p:nvSpPr>
        <p:spPr>
          <a:xfrm>
            <a:off x="1733253" y="3341580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"/>
          <p:cNvSpPr/>
          <p:nvPr/>
        </p:nvSpPr>
        <p:spPr>
          <a:xfrm>
            <a:off x="65163" y="2296891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"/>
          <p:cNvSpPr/>
          <p:nvPr/>
        </p:nvSpPr>
        <p:spPr>
          <a:xfrm>
            <a:off x="10965805" y="729618"/>
            <a:ext cx="1106829" cy="110682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"/>
          <p:cNvSpPr/>
          <p:nvPr/>
        </p:nvSpPr>
        <p:spPr>
          <a:xfrm>
            <a:off x="2482156" y="901372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"/>
          <p:cNvSpPr/>
          <p:nvPr/>
        </p:nvSpPr>
        <p:spPr>
          <a:xfrm>
            <a:off x="11370847" y="2284810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"/>
          <p:cNvSpPr/>
          <p:nvPr/>
        </p:nvSpPr>
        <p:spPr>
          <a:xfrm>
            <a:off x="535876" y="4475761"/>
            <a:ext cx="762187" cy="762187"/>
          </a:xfrm>
          <a:prstGeom prst="ellipse">
            <a:avLst/>
          </a:pr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"/>
          <p:cNvSpPr/>
          <p:nvPr/>
        </p:nvSpPr>
        <p:spPr>
          <a:xfrm>
            <a:off x="7280147" y="7428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"/>
          <p:cNvSpPr/>
          <p:nvPr/>
        </p:nvSpPr>
        <p:spPr>
          <a:xfrm>
            <a:off x="92564" y="2312329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"/>
          <p:cNvSpPr/>
          <p:nvPr/>
        </p:nvSpPr>
        <p:spPr>
          <a:xfrm>
            <a:off x="104883" y="39361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144" y="6216718"/>
            <a:ext cx="1642178" cy="710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" name="Google Shape;563;p10"/>
          <p:cNvGrpSpPr/>
          <p:nvPr/>
        </p:nvGrpSpPr>
        <p:grpSpPr>
          <a:xfrm>
            <a:off x="-1009446" y="-1061458"/>
            <a:ext cx="13201446" cy="8873485"/>
            <a:chOff x="-1007691" y="-837219"/>
            <a:chExt cx="13201446" cy="8873485"/>
          </a:xfrm>
        </p:grpSpPr>
        <p:grpSp>
          <p:nvGrpSpPr>
            <p:cNvPr id="564" name="Google Shape;564;p10"/>
            <p:cNvGrpSpPr/>
            <p:nvPr/>
          </p:nvGrpSpPr>
          <p:grpSpPr>
            <a:xfrm>
              <a:off x="-1007691" y="-837219"/>
              <a:ext cx="13201446" cy="8873485"/>
              <a:chOff x="-1007691" y="-837219"/>
              <a:chExt cx="13201446" cy="8873485"/>
            </a:xfrm>
          </p:grpSpPr>
          <p:grpSp>
            <p:nvGrpSpPr>
              <p:cNvPr id="565" name="Google Shape;565;p10"/>
              <p:cNvGrpSpPr/>
              <p:nvPr/>
            </p:nvGrpSpPr>
            <p:grpSpPr>
              <a:xfrm>
                <a:off x="-3146" y="4288155"/>
                <a:ext cx="12196901" cy="2778471"/>
                <a:chOff x="-3146" y="3803889"/>
                <a:chExt cx="12196901" cy="3041067"/>
              </a:xfrm>
            </p:grpSpPr>
            <p:grpSp>
              <p:nvGrpSpPr>
                <p:cNvPr id="566" name="Google Shape;566;p10"/>
                <p:cNvGrpSpPr/>
                <p:nvPr/>
              </p:nvGrpSpPr>
              <p:grpSpPr>
                <a:xfrm>
                  <a:off x="802" y="3803889"/>
                  <a:ext cx="12192953" cy="3041067"/>
                  <a:chOff x="-953" y="1514476"/>
                  <a:chExt cx="12192953" cy="3829049"/>
                </a:xfrm>
              </p:grpSpPr>
              <p:sp>
                <p:nvSpPr>
                  <p:cNvPr id="567" name="Google Shape;567;p10"/>
                  <p:cNvSpPr/>
                  <p:nvPr/>
                </p:nvSpPr>
                <p:spPr>
                  <a:xfrm>
                    <a:off x="0" y="4151037"/>
                    <a:ext cx="4867275" cy="904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67275" h="904875" extrusionOk="0">
                        <a:moveTo>
                          <a:pt x="3367088" y="86082"/>
                        </a:moveTo>
                        <a:cubicBezTo>
                          <a:pt x="3159443" y="75605"/>
                          <a:pt x="2951798" y="66080"/>
                          <a:pt x="2744153" y="68937"/>
                        </a:cubicBezTo>
                        <a:cubicBezTo>
                          <a:pt x="2726055" y="68937"/>
                          <a:pt x="2707005" y="64174"/>
                          <a:pt x="2684145" y="80367"/>
                        </a:cubicBezTo>
                        <a:cubicBezTo>
                          <a:pt x="3433763" y="147042"/>
                          <a:pt x="4161473" y="293727"/>
                          <a:pt x="4870133" y="529947"/>
                        </a:cubicBezTo>
                        <a:cubicBezTo>
                          <a:pt x="4869180" y="533757"/>
                          <a:pt x="4868228" y="538520"/>
                          <a:pt x="4868228" y="542330"/>
                        </a:cubicBezTo>
                        <a:cubicBezTo>
                          <a:pt x="4809173" y="530899"/>
                          <a:pt x="4749165" y="520422"/>
                          <a:pt x="4690110" y="508992"/>
                        </a:cubicBezTo>
                        <a:cubicBezTo>
                          <a:pt x="4291013" y="429934"/>
                          <a:pt x="3889058" y="376595"/>
                          <a:pt x="3483293" y="348020"/>
                        </a:cubicBezTo>
                        <a:cubicBezTo>
                          <a:pt x="3129915" y="324207"/>
                          <a:pt x="2775585" y="320397"/>
                          <a:pt x="2422208" y="342305"/>
                        </a:cubicBezTo>
                        <a:cubicBezTo>
                          <a:pt x="1593533" y="393739"/>
                          <a:pt x="793433" y="567095"/>
                          <a:pt x="31433" y="902374"/>
                        </a:cubicBezTo>
                        <a:cubicBezTo>
                          <a:pt x="21908" y="907137"/>
                          <a:pt x="10478" y="909042"/>
                          <a:pt x="0" y="911899"/>
                        </a:cubicBezTo>
                        <a:cubicBezTo>
                          <a:pt x="0" y="714732"/>
                          <a:pt x="0" y="518517"/>
                          <a:pt x="0" y="321349"/>
                        </a:cubicBezTo>
                        <a:cubicBezTo>
                          <a:pt x="9525" y="319445"/>
                          <a:pt x="19050" y="319445"/>
                          <a:pt x="27623" y="316587"/>
                        </a:cubicBezTo>
                        <a:cubicBezTo>
                          <a:pt x="345758" y="206097"/>
                          <a:pt x="671513" y="127992"/>
                          <a:pt x="1003935" y="71795"/>
                        </a:cubicBezTo>
                        <a:cubicBezTo>
                          <a:pt x="1211580" y="36552"/>
                          <a:pt x="2363153" y="-16788"/>
                          <a:pt x="2651760" y="5120"/>
                        </a:cubicBezTo>
                        <a:cubicBezTo>
                          <a:pt x="2884170" y="23217"/>
                          <a:pt x="3114675" y="49887"/>
                          <a:pt x="3345180" y="81320"/>
                        </a:cubicBezTo>
                        <a:cubicBezTo>
                          <a:pt x="3352800" y="82272"/>
                          <a:pt x="3359468" y="84177"/>
                          <a:pt x="3367088" y="86082"/>
                        </a:cubicBezTo>
                        <a:close/>
                      </a:path>
                    </a:pathLst>
                  </a:custGeom>
                  <a:solidFill>
                    <a:srgbClr val="CCE7B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8" name="Google Shape;568;p10"/>
                  <p:cNvSpPr/>
                  <p:nvPr/>
                </p:nvSpPr>
                <p:spPr>
                  <a:xfrm>
                    <a:off x="7269480" y="3256597"/>
                    <a:ext cx="4914900" cy="1352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14900" h="1352550" extrusionOk="0">
                        <a:moveTo>
                          <a:pt x="4913947" y="0"/>
                        </a:moveTo>
                        <a:cubicBezTo>
                          <a:pt x="4825366" y="71438"/>
                          <a:pt x="4734878" y="141923"/>
                          <a:pt x="4640580" y="204788"/>
                        </a:cubicBezTo>
                        <a:cubicBezTo>
                          <a:pt x="4565333" y="254318"/>
                          <a:pt x="4491991" y="307658"/>
                          <a:pt x="4413885" y="350520"/>
                        </a:cubicBezTo>
                        <a:cubicBezTo>
                          <a:pt x="4292918" y="416243"/>
                          <a:pt x="3958590" y="566738"/>
                          <a:pt x="3948112" y="570548"/>
                        </a:cubicBezTo>
                        <a:cubicBezTo>
                          <a:pt x="3655695" y="686753"/>
                          <a:pt x="3352800" y="764858"/>
                          <a:pt x="3041333" y="811530"/>
                        </a:cubicBezTo>
                        <a:cubicBezTo>
                          <a:pt x="2856547" y="840105"/>
                          <a:pt x="2451735" y="864870"/>
                          <a:pt x="2436495" y="864870"/>
                        </a:cubicBezTo>
                        <a:cubicBezTo>
                          <a:pt x="2106930" y="872490"/>
                          <a:pt x="1780222" y="852488"/>
                          <a:pt x="1454468" y="805815"/>
                        </a:cubicBezTo>
                        <a:cubicBezTo>
                          <a:pt x="972502" y="737235"/>
                          <a:pt x="502920" y="621030"/>
                          <a:pt x="44768" y="455295"/>
                        </a:cubicBezTo>
                        <a:cubicBezTo>
                          <a:pt x="31432" y="450533"/>
                          <a:pt x="18097" y="438150"/>
                          <a:pt x="0" y="450533"/>
                        </a:cubicBezTo>
                        <a:cubicBezTo>
                          <a:pt x="3810" y="453390"/>
                          <a:pt x="7620" y="457200"/>
                          <a:pt x="10477" y="459105"/>
                        </a:cubicBezTo>
                        <a:cubicBezTo>
                          <a:pt x="192405" y="547688"/>
                          <a:pt x="367665" y="649605"/>
                          <a:pt x="549593" y="739140"/>
                        </a:cubicBezTo>
                        <a:cubicBezTo>
                          <a:pt x="778193" y="852488"/>
                          <a:pt x="1011555" y="952500"/>
                          <a:pt x="1250632" y="1040130"/>
                        </a:cubicBezTo>
                        <a:cubicBezTo>
                          <a:pt x="1462088" y="1118235"/>
                          <a:pt x="1679257" y="1180148"/>
                          <a:pt x="1898332" y="1231583"/>
                        </a:cubicBezTo>
                        <a:cubicBezTo>
                          <a:pt x="2109788" y="1281113"/>
                          <a:pt x="2629853" y="1341120"/>
                          <a:pt x="2636520" y="1341120"/>
                        </a:cubicBezTo>
                        <a:cubicBezTo>
                          <a:pt x="2833687" y="1360170"/>
                          <a:pt x="3031808" y="1356360"/>
                          <a:pt x="3229928" y="1342073"/>
                        </a:cubicBezTo>
                        <a:cubicBezTo>
                          <a:pt x="3478530" y="1324928"/>
                          <a:pt x="3723322" y="1283970"/>
                          <a:pt x="3962400" y="1213485"/>
                        </a:cubicBezTo>
                        <a:cubicBezTo>
                          <a:pt x="4297680" y="1122998"/>
                          <a:pt x="4923472" y="756285"/>
                          <a:pt x="4923472" y="731520"/>
                        </a:cubicBezTo>
                        <a:cubicBezTo>
                          <a:pt x="4922520" y="500063"/>
                          <a:pt x="4928235" y="12383"/>
                          <a:pt x="4913947" y="0"/>
                        </a:cubicBezTo>
                        <a:close/>
                      </a:path>
                    </a:pathLst>
                  </a:custGeom>
                  <a:solidFill>
                    <a:srgbClr val="B2DC9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9" name="Google Shape;569;p10"/>
                  <p:cNvSpPr/>
                  <p:nvPr/>
                </p:nvSpPr>
                <p:spPr>
                  <a:xfrm>
                    <a:off x="0" y="1514476"/>
                    <a:ext cx="12192000" cy="38290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92000" h="3829050" extrusionOk="0">
                        <a:moveTo>
                          <a:pt x="12189142" y="2646998"/>
                        </a:moveTo>
                        <a:cubicBezTo>
                          <a:pt x="12171998" y="2655570"/>
                          <a:pt x="12155805" y="2663190"/>
                          <a:pt x="12141517" y="2670810"/>
                        </a:cubicBezTo>
                        <a:cubicBezTo>
                          <a:pt x="11835765" y="2834640"/>
                          <a:pt x="11519535" y="2975610"/>
                          <a:pt x="11187112" y="3076575"/>
                        </a:cubicBezTo>
                        <a:cubicBezTo>
                          <a:pt x="10877550" y="3170873"/>
                          <a:pt x="10562273" y="3228023"/>
                          <a:pt x="10240327" y="3248978"/>
                        </a:cubicBezTo>
                        <a:cubicBezTo>
                          <a:pt x="10189845" y="3250883"/>
                          <a:pt x="9434512" y="3210878"/>
                          <a:pt x="9317355" y="3191828"/>
                        </a:cubicBezTo>
                        <a:cubicBezTo>
                          <a:pt x="9153525" y="3165158"/>
                          <a:pt x="8992552" y="3122295"/>
                          <a:pt x="8830627" y="3085148"/>
                        </a:cubicBezTo>
                        <a:cubicBezTo>
                          <a:pt x="8827770" y="3084195"/>
                          <a:pt x="8547735" y="2997518"/>
                          <a:pt x="8441055" y="2957513"/>
                        </a:cubicBezTo>
                        <a:cubicBezTo>
                          <a:pt x="8285798" y="2900363"/>
                          <a:pt x="7646670" y="2621280"/>
                          <a:pt x="7615238" y="2605088"/>
                        </a:cubicBezTo>
                        <a:cubicBezTo>
                          <a:pt x="6972300" y="2286953"/>
                          <a:pt x="6367463" y="1905000"/>
                          <a:pt x="5779770" y="1497330"/>
                        </a:cubicBezTo>
                        <a:cubicBezTo>
                          <a:pt x="5065395" y="1002030"/>
                          <a:pt x="4297680" y="615315"/>
                          <a:pt x="3469005" y="353378"/>
                        </a:cubicBezTo>
                        <a:cubicBezTo>
                          <a:pt x="3279458" y="293370"/>
                          <a:pt x="2514600" y="93345"/>
                          <a:pt x="2181225" y="64770"/>
                        </a:cubicBezTo>
                        <a:cubicBezTo>
                          <a:pt x="2171700" y="63818"/>
                          <a:pt x="1553528" y="0"/>
                          <a:pt x="1381125" y="0"/>
                        </a:cubicBezTo>
                        <a:cubicBezTo>
                          <a:pt x="1359218" y="0"/>
                          <a:pt x="576263" y="8573"/>
                          <a:pt x="466725" y="26670"/>
                        </a:cubicBezTo>
                        <a:cubicBezTo>
                          <a:pt x="309563" y="36195"/>
                          <a:pt x="154305" y="55245"/>
                          <a:pt x="0" y="83820"/>
                        </a:cubicBezTo>
                        <a:cubicBezTo>
                          <a:pt x="0" y="814388"/>
                          <a:pt x="0" y="1544003"/>
                          <a:pt x="0" y="2274570"/>
                        </a:cubicBezTo>
                        <a:cubicBezTo>
                          <a:pt x="212408" y="2212658"/>
                          <a:pt x="430530" y="2172653"/>
                          <a:pt x="647700" y="2130743"/>
                        </a:cubicBezTo>
                        <a:cubicBezTo>
                          <a:pt x="647700" y="2130743"/>
                          <a:pt x="647700" y="2130743"/>
                          <a:pt x="647700" y="2130743"/>
                        </a:cubicBezTo>
                        <a:cubicBezTo>
                          <a:pt x="748665" y="2117408"/>
                          <a:pt x="1756410" y="2044065"/>
                          <a:pt x="1829753" y="2048828"/>
                        </a:cubicBezTo>
                        <a:cubicBezTo>
                          <a:pt x="2273618" y="2045970"/>
                          <a:pt x="2845118" y="2131695"/>
                          <a:pt x="3505200" y="2263140"/>
                        </a:cubicBezTo>
                        <a:cubicBezTo>
                          <a:pt x="3510915" y="2264093"/>
                          <a:pt x="3517583" y="2265998"/>
                          <a:pt x="3523298" y="2266950"/>
                        </a:cubicBezTo>
                        <a:cubicBezTo>
                          <a:pt x="3524250" y="2268855"/>
                          <a:pt x="3524250" y="2271713"/>
                          <a:pt x="3525203" y="2273618"/>
                        </a:cubicBezTo>
                        <a:cubicBezTo>
                          <a:pt x="3671888" y="2308860"/>
                          <a:pt x="3818573" y="2345055"/>
                          <a:pt x="3963353" y="2388870"/>
                        </a:cubicBezTo>
                        <a:cubicBezTo>
                          <a:pt x="4530090" y="2559368"/>
                          <a:pt x="5077778" y="2778443"/>
                          <a:pt x="5601653" y="3054668"/>
                        </a:cubicBezTo>
                        <a:cubicBezTo>
                          <a:pt x="5703570" y="3108960"/>
                          <a:pt x="6059805" y="3296603"/>
                          <a:pt x="6131243" y="3321368"/>
                        </a:cubicBezTo>
                        <a:cubicBezTo>
                          <a:pt x="6364605" y="3403283"/>
                          <a:pt x="6598920" y="3481388"/>
                          <a:pt x="6838950" y="3539490"/>
                        </a:cubicBezTo>
                        <a:lnTo>
                          <a:pt x="6838950" y="3539490"/>
                        </a:lnTo>
                        <a:cubicBezTo>
                          <a:pt x="7042785" y="3599498"/>
                          <a:pt x="7250430" y="3644265"/>
                          <a:pt x="7459028" y="3684270"/>
                        </a:cubicBezTo>
                        <a:cubicBezTo>
                          <a:pt x="7756208" y="3741420"/>
                          <a:pt x="8056245" y="3780473"/>
                          <a:pt x="8358188" y="3806190"/>
                        </a:cubicBezTo>
                        <a:cubicBezTo>
                          <a:pt x="8528685" y="3820478"/>
                          <a:pt x="9156382" y="3832860"/>
                          <a:pt x="9299257" y="3832860"/>
                        </a:cubicBezTo>
                        <a:cubicBezTo>
                          <a:pt x="9731693" y="3832860"/>
                          <a:pt x="10402252" y="3750945"/>
                          <a:pt x="11129962" y="3469005"/>
                        </a:cubicBezTo>
                        <a:cubicBezTo>
                          <a:pt x="11346180" y="3385185"/>
                          <a:pt x="11549062" y="3276600"/>
                          <a:pt x="11737658" y="3139440"/>
                        </a:cubicBezTo>
                        <a:cubicBezTo>
                          <a:pt x="11884342" y="3032760"/>
                          <a:pt x="12031980" y="2929890"/>
                          <a:pt x="12151042" y="2790825"/>
                        </a:cubicBezTo>
                        <a:cubicBezTo>
                          <a:pt x="12185333" y="2749868"/>
                          <a:pt x="12198667" y="2704148"/>
                          <a:pt x="12189142" y="2646998"/>
                        </a:cubicBezTo>
                        <a:close/>
                      </a:path>
                    </a:pathLst>
                  </a:custGeom>
                  <a:solidFill>
                    <a:srgbClr val="9CD7A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0" name="Google Shape;570;p10"/>
                  <p:cNvSpPr/>
                  <p:nvPr/>
                </p:nvSpPr>
                <p:spPr>
                  <a:xfrm>
                    <a:off x="-953" y="3549998"/>
                    <a:ext cx="5915025" cy="1371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15025" h="1371600" extrusionOk="0">
                        <a:moveTo>
                          <a:pt x="5905500" y="1174801"/>
                        </a:moveTo>
                        <a:cubicBezTo>
                          <a:pt x="5804535" y="1117651"/>
                          <a:pt x="5704523" y="1059548"/>
                          <a:pt x="5602605" y="1006209"/>
                        </a:cubicBezTo>
                        <a:cubicBezTo>
                          <a:pt x="5078730" y="729984"/>
                          <a:pt x="4531043" y="511861"/>
                          <a:pt x="3964305" y="340411"/>
                        </a:cubicBezTo>
                        <a:cubicBezTo>
                          <a:pt x="3819525" y="296596"/>
                          <a:pt x="3510915" y="215633"/>
                          <a:pt x="3505200" y="214681"/>
                        </a:cubicBezTo>
                        <a:cubicBezTo>
                          <a:pt x="3494723" y="214681"/>
                          <a:pt x="3216593" y="154674"/>
                          <a:pt x="3086100" y="128956"/>
                        </a:cubicBezTo>
                        <a:cubicBezTo>
                          <a:pt x="2921318" y="96571"/>
                          <a:pt x="2266950" y="18466"/>
                          <a:pt x="1829753" y="369"/>
                        </a:cubicBezTo>
                        <a:cubicBezTo>
                          <a:pt x="1756410" y="-4394"/>
                          <a:pt x="1012508" y="38469"/>
                          <a:pt x="951548" y="44183"/>
                        </a:cubicBezTo>
                        <a:cubicBezTo>
                          <a:pt x="849630" y="53708"/>
                          <a:pt x="748665" y="69901"/>
                          <a:pt x="647700" y="82283"/>
                        </a:cubicBezTo>
                        <a:cubicBezTo>
                          <a:pt x="430530" y="124194"/>
                          <a:pt x="212408" y="164199"/>
                          <a:pt x="0" y="226111"/>
                        </a:cubicBezTo>
                        <a:cubicBezTo>
                          <a:pt x="0" y="457569"/>
                          <a:pt x="0" y="689979"/>
                          <a:pt x="0" y="921436"/>
                        </a:cubicBezTo>
                        <a:cubicBezTo>
                          <a:pt x="9525" y="919531"/>
                          <a:pt x="19050" y="919531"/>
                          <a:pt x="27623" y="916673"/>
                        </a:cubicBezTo>
                        <a:cubicBezTo>
                          <a:pt x="345758" y="806184"/>
                          <a:pt x="671513" y="728079"/>
                          <a:pt x="1003935" y="671881"/>
                        </a:cubicBezTo>
                        <a:cubicBezTo>
                          <a:pt x="1211580" y="636638"/>
                          <a:pt x="2363153" y="583298"/>
                          <a:pt x="2651760" y="605206"/>
                        </a:cubicBezTo>
                        <a:cubicBezTo>
                          <a:pt x="2884170" y="623304"/>
                          <a:pt x="3548063" y="715696"/>
                          <a:pt x="3636645" y="733794"/>
                        </a:cubicBezTo>
                        <a:cubicBezTo>
                          <a:pt x="4334828" y="871906"/>
                          <a:pt x="5013008" y="1078598"/>
                          <a:pt x="5668328" y="1356729"/>
                        </a:cubicBezTo>
                        <a:cubicBezTo>
                          <a:pt x="5720715" y="1378636"/>
                          <a:pt x="5720715" y="1378636"/>
                          <a:pt x="5753100" y="1371969"/>
                        </a:cubicBezTo>
                        <a:cubicBezTo>
                          <a:pt x="5472113" y="1197661"/>
                          <a:pt x="5177790" y="1058596"/>
                          <a:pt x="4879658" y="926198"/>
                        </a:cubicBezTo>
                        <a:cubicBezTo>
                          <a:pt x="4581525" y="793801"/>
                          <a:pt x="4275773" y="680454"/>
                          <a:pt x="3968115" y="569963"/>
                        </a:cubicBezTo>
                        <a:cubicBezTo>
                          <a:pt x="4411980" y="657594"/>
                          <a:pt x="5289233" y="941438"/>
                          <a:pt x="5295900" y="950011"/>
                        </a:cubicBezTo>
                        <a:cubicBezTo>
                          <a:pt x="5434013" y="990969"/>
                          <a:pt x="5566410" y="1050023"/>
                          <a:pt x="5700713" y="1102411"/>
                        </a:cubicBezTo>
                        <a:cubicBezTo>
                          <a:pt x="5744528" y="1119556"/>
                          <a:pt x="5894070" y="1192898"/>
                          <a:pt x="5920740" y="1190041"/>
                        </a:cubicBezTo>
                        <a:cubicBezTo>
                          <a:pt x="5916930" y="1185279"/>
                          <a:pt x="5912168" y="1178611"/>
                          <a:pt x="5905500" y="1174801"/>
                        </a:cubicBezTo>
                        <a:close/>
                      </a:path>
                    </a:pathLst>
                  </a:custGeom>
                  <a:solidFill>
                    <a:srgbClr val="B2DC9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571" name="Google Shape;571;p10"/>
                <p:cNvSpPr/>
                <p:nvPr/>
              </p:nvSpPr>
              <p:spPr>
                <a:xfrm>
                  <a:off x="-3146" y="3925478"/>
                  <a:ext cx="8373665" cy="2439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3665" h="2439302" extrusionOk="0">
                      <a:moveTo>
                        <a:pt x="1384936" y="0"/>
                      </a:moveTo>
                      <a:cubicBezTo>
                        <a:pt x="1557814" y="0"/>
                        <a:pt x="2177692" y="53279"/>
                        <a:pt x="2187243" y="54074"/>
                      </a:cubicBezTo>
                      <a:cubicBezTo>
                        <a:pt x="2521538" y="77930"/>
                        <a:pt x="3288505" y="244923"/>
                        <a:pt x="3478575" y="295021"/>
                      </a:cubicBezTo>
                      <a:cubicBezTo>
                        <a:pt x="4309537" y="513702"/>
                        <a:pt x="5079369" y="836555"/>
                        <a:pt x="5795715" y="1250062"/>
                      </a:cubicBezTo>
                      <a:cubicBezTo>
                        <a:pt x="6385030" y="1590409"/>
                        <a:pt x="6991535" y="1909286"/>
                        <a:pt x="7636247" y="2174885"/>
                      </a:cubicBezTo>
                      <a:cubicBezTo>
                        <a:pt x="7659886" y="2185023"/>
                        <a:pt x="8026297" y="2318618"/>
                        <a:pt x="8273705" y="2404910"/>
                      </a:cubicBezTo>
                      <a:lnTo>
                        <a:pt x="8373665" y="2439302"/>
                      </a:lnTo>
                      <a:lnTo>
                        <a:pt x="8364039" y="2436304"/>
                      </a:lnTo>
                      <a:cubicBezTo>
                        <a:pt x="8137266" y="2363296"/>
                        <a:pt x="7644496" y="2192188"/>
                        <a:pt x="7616993" y="2180936"/>
                      </a:cubicBezTo>
                      <a:cubicBezTo>
                        <a:pt x="6974055" y="1928270"/>
                        <a:pt x="6369219" y="1624919"/>
                        <a:pt x="5781525" y="1301144"/>
                      </a:cubicBezTo>
                      <a:cubicBezTo>
                        <a:pt x="5067150" y="907772"/>
                        <a:pt x="4299435" y="600639"/>
                        <a:pt x="3470760" y="392606"/>
                      </a:cubicBezTo>
                      <a:cubicBezTo>
                        <a:pt x="3281213" y="344947"/>
                        <a:pt x="2516356" y="186086"/>
                        <a:pt x="2182980" y="163391"/>
                      </a:cubicBezTo>
                      <a:cubicBezTo>
                        <a:pt x="2173455" y="162635"/>
                        <a:pt x="1555283" y="111950"/>
                        <a:pt x="1382880" y="111950"/>
                      </a:cubicBezTo>
                      <a:cubicBezTo>
                        <a:pt x="1360973" y="111950"/>
                        <a:pt x="578019" y="118759"/>
                        <a:pt x="468480" y="133132"/>
                      </a:cubicBezTo>
                      <a:cubicBezTo>
                        <a:pt x="311318" y="140697"/>
                        <a:pt x="156060" y="155826"/>
                        <a:pt x="1755" y="178521"/>
                      </a:cubicBezTo>
                      <a:lnTo>
                        <a:pt x="1755" y="1898588"/>
                      </a:lnTo>
                      <a:lnTo>
                        <a:pt x="0" y="1898948"/>
                      </a:lnTo>
                      <a:cubicBezTo>
                        <a:pt x="0" y="1289027"/>
                        <a:pt x="0" y="679900"/>
                        <a:pt x="0" y="69978"/>
                      </a:cubicBezTo>
                      <a:cubicBezTo>
                        <a:pt x="154731" y="46122"/>
                        <a:pt x="310417" y="30218"/>
                        <a:pt x="468013" y="22266"/>
                      </a:cubicBezTo>
                      <a:cubicBezTo>
                        <a:pt x="577853" y="7157"/>
                        <a:pt x="1362968" y="0"/>
                        <a:pt x="13849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2" name="Google Shape;572;p10"/>
                <p:cNvSpPr/>
                <p:nvPr/>
              </p:nvSpPr>
              <p:spPr>
                <a:xfrm>
                  <a:off x="5400296" y="5939302"/>
                  <a:ext cx="6785839" cy="798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5839" h="798186" extrusionOk="0">
                      <a:moveTo>
                        <a:pt x="0" y="0"/>
                      </a:moveTo>
                      <a:lnTo>
                        <a:pt x="346779" y="136280"/>
                      </a:lnTo>
                      <a:cubicBezTo>
                        <a:pt x="448696" y="179399"/>
                        <a:pt x="804931" y="328427"/>
                        <a:pt x="876369" y="348095"/>
                      </a:cubicBezTo>
                      <a:cubicBezTo>
                        <a:pt x="1109731" y="413153"/>
                        <a:pt x="1344046" y="475185"/>
                        <a:pt x="1584076" y="521330"/>
                      </a:cubicBezTo>
                      <a:cubicBezTo>
                        <a:pt x="1787911" y="568989"/>
                        <a:pt x="1995556" y="604543"/>
                        <a:pt x="2204154" y="636315"/>
                      </a:cubicBezTo>
                      <a:cubicBezTo>
                        <a:pt x="2501334" y="681705"/>
                        <a:pt x="2801371" y="712721"/>
                        <a:pt x="3103314" y="733145"/>
                      </a:cubicBezTo>
                      <a:cubicBezTo>
                        <a:pt x="3273811" y="744493"/>
                        <a:pt x="3901508" y="754327"/>
                        <a:pt x="4044383" y="754327"/>
                      </a:cubicBezTo>
                      <a:cubicBezTo>
                        <a:pt x="4476819" y="754327"/>
                        <a:pt x="5147378" y="689269"/>
                        <a:pt x="5875088" y="465350"/>
                      </a:cubicBezTo>
                      <a:cubicBezTo>
                        <a:pt x="6091306" y="398779"/>
                        <a:pt x="6294188" y="312540"/>
                        <a:pt x="6482784" y="203606"/>
                      </a:cubicBezTo>
                      <a:cubicBezTo>
                        <a:pt x="6556126" y="161243"/>
                        <a:pt x="6629706" y="119637"/>
                        <a:pt x="6699834" y="74815"/>
                      </a:cubicBezTo>
                      <a:lnTo>
                        <a:pt x="6785839" y="15755"/>
                      </a:lnTo>
                      <a:lnTo>
                        <a:pt x="6785839" y="44461"/>
                      </a:lnTo>
                      <a:lnTo>
                        <a:pt x="6731061" y="83894"/>
                      </a:lnTo>
                      <a:cubicBezTo>
                        <a:pt x="6660739" y="131009"/>
                        <a:pt x="6586956" y="174746"/>
                        <a:pt x="6513412" y="219277"/>
                      </a:cubicBezTo>
                      <a:cubicBezTo>
                        <a:pt x="6324294" y="333787"/>
                        <a:pt x="6120854" y="424440"/>
                        <a:pt x="5904039" y="494418"/>
                      </a:cubicBezTo>
                      <a:cubicBezTo>
                        <a:pt x="5174321" y="729798"/>
                        <a:pt x="4501912" y="798186"/>
                        <a:pt x="4068283" y="798186"/>
                      </a:cubicBezTo>
                      <a:cubicBezTo>
                        <a:pt x="3925014" y="798186"/>
                        <a:pt x="3295585" y="787849"/>
                        <a:pt x="3124618" y="775920"/>
                      </a:cubicBezTo>
                      <a:cubicBezTo>
                        <a:pt x="2821842" y="754450"/>
                        <a:pt x="2520978" y="721846"/>
                        <a:pt x="2222978" y="674134"/>
                      </a:cubicBezTo>
                      <a:cubicBezTo>
                        <a:pt x="2013804" y="640735"/>
                        <a:pt x="1805586" y="603361"/>
                        <a:pt x="1601188" y="553263"/>
                      </a:cubicBezTo>
                      <a:cubicBezTo>
                        <a:pt x="1360496" y="504756"/>
                        <a:pt x="1125535" y="439549"/>
                        <a:pt x="891529" y="371162"/>
                      </a:cubicBezTo>
                      <a:cubicBezTo>
                        <a:pt x="819894" y="350486"/>
                        <a:pt x="462676" y="193831"/>
                        <a:pt x="360478" y="14850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73" name="Google Shape;573;p10"/>
              <p:cNvSpPr/>
              <p:nvPr/>
            </p:nvSpPr>
            <p:spPr>
              <a:xfrm>
                <a:off x="5653987" y="5914528"/>
                <a:ext cx="2121738" cy="2121738"/>
              </a:xfrm>
              <a:prstGeom prst="chord">
                <a:avLst>
                  <a:gd name="adj1" fmla="val 10803306"/>
                  <a:gd name="adj2" fmla="val 21583073"/>
                </a:avLst>
              </a:prstGeom>
              <a:solidFill>
                <a:schemeClr val="lt1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" name="Google Shape;574;p10"/>
              <p:cNvSpPr/>
              <p:nvPr/>
            </p:nvSpPr>
            <p:spPr>
              <a:xfrm>
                <a:off x="-1007691" y="4745071"/>
                <a:ext cx="2121738" cy="2121738"/>
              </a:xfrm>
              <a:prstGeom prst="chord">
                <a:avLst>
                  <a:gd name="adj1" fmla="val 16143856"/>
                  <a:gd name="adj2" fmla="val 5473657"/>
                </a:avLst>
              </a:prstGeom>
              <a:solidFill>
                <a:schemeClr val="lt1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5" name="Google Shape;575;p10"/>
              <p:cNvSpPr/>
              <p:nvPr/>
            </p:nvSpPr>
            <p:spPr>
              <a:xfrm>
                <a:off x="5864042" y="3786071"/>
                <a:ext cx="962308" cy="962308"/>
              </a:xfrm>
              <a:prstGeom prst="ellipse">
                <a:avLst/>
              </a:prstGeom>
              <a:solidFill>
                <a:schemeClr val="lt1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10"/>
              <p:cNvSpPr/>
              <p:nvPr/>
            </p:nvSpPr>
            <p:spPr>
              <a:xfrm>
                <a:off x="10029589" y="3370070"/>
                <a:ext cx="506393" cy="506393"/>
              </a:xfrm>
              <a:prstGeom prst="ellipse">
                <a:avLst/>
              </a:pr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10"/>
              <p:cNvSpPr/>
              <p:nvPr/>
            </p:nvSpPr>
            <p:spPr>
              <a:xfrm rot="10800000">
                <a:off x="10057656" y="-837219"/>
                <a:ext cx="2121738" cy="2121738"/>
              </a:xfrm>
              <a:prstGeom prst="chord">
                <a:avLst>
                  <a:gd name="adj1" fmla="val 10803306"/>
                  <a:gd name="adj2" fmla="val 21583073"/>
                </a:avLst>
              </a:pr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8" name="Google Shape;578;p10"/>
              <p:cNvSpPr/>
              <p:nvPr/>
            </p:nvSpPr>
            <p:spPr>
              <a:xfrm>
                <a:off x="9284291" y="3473295"/>
                <a:ext cx="901558" cy="901558"/>
              </a:xfrm>
              <a:prstGeom prst="ellipse">
                <a:avLst/>
              </a:pr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10"/>
              <p:cNvSpPr/>
              <p:nvPr/>
            </p:nvSpPr>
            <p:spPr>
              <a:xfrm>
                <a:off x="10965805" y="729618"/>
                <a:ext cx="1106829" cy="1106829"/>
              </a:xfrm>
              <a:prstGeom prst="ellipse">
                <a:avLst/>
              </a:prstGeom>
              <a:solidFill>
                <a:schemeClr val="accent3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0" name="Google Shape;580;p10"/>
              <p:cNvSpPr/>
              <p:nvPr/>
            </p:nvSpPr>
            <p:spPr>
              <a:xfrm>
                <a:off x="535876" y="4475761"/>
                <a:ext cx="762187" cy="762187"/>
              </a:xfrm>
              <a:prstGeom prst="ellipse">
                <a:avLst/>
              </a:prstGeom>
              <a:solidFill>
                <a:schemeClr val="lt1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1" name="Google Shape;581;p10"/>
              <p:cNvSpPr/>
              <p:nvPr/>
            </p:nvSpPr>
            <p:spPr>
              <a:xfrm>
                <a:off x="5328090" y="3719455"/>
                <a:ext cx="962308" cy="962308"/>
              </a:xfrm>
              <a:prstGeom prst="ellipse">
                <a:avLst/>
              </a:prstGeom>
              <a:solidFill>
                <a:schemeClr val="accent3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10"/>
              <p:cNvSpPr/>
              <p:nvPr/>
            </p:nvSpPr>
            <p:spPr>
              <a:xfrm>
                <a:off x="92564" y="2312329"/>
                <a:ext cx="1344768" cy="1344768"/>
              </a:xfrm>
              <a:prstGeom prst="ellipse">
                <a:avLst/>
              </a:pr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10"/>
              <p:cNvSpPr/>
              <p:nvPr/>
            </p:nvSpPr>
            <p:spPr>
              <a:xfrm>
                <a:off x="-3146" y="229934"/>
                <a:ext cx="820878" cy="820878"/>
              </a:xfrm>
              <a:prstGeom prst="ellipse">
                <a:avLst/>
              </a:prstGeom>
              <a:solidFill>
                <a:schemeClr val="accent3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584" name="Google Shape;584;p10" descr="Graphical user interface, applicati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l="7167" t="7426" r="9337" b="10371"/>
            <a:stretch/>
          </p:blipFill>
          <p:spPr>
            <a:xfrm>
              <a:off x="-48153" y="6102533"/>
              <a:ext cx="5830691" cy="10334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5" name="Google Shape;585;p1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528251" y="6335304"/>
              <a:ext cx="1642178" cy="71051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6" name="Google Shape;586;p10"/>
          <p:cNvSpPr txBox="1"/>
          <p:nvPr/>
        </p:nvSpPr>
        <p:spPr>
          <a:xfrm>
            <a:off x="445781" y="70063"/>
            <a:ext cx="11259829" cy="973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</a:pPr>
            <a:r>
              <a:rPr lang="en-ID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PEMBERDAYAAN MASYARAKAT MELALUI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n-ID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BANK SAMPAH</a:t>
            </a:r>
            <a:endParaRPr/>
          </a:p>
        </p:txBody>
      </p:sp>
      <p:pic>
        <p:nvPicPr>
          <p:cNvPr id="587" name="Google Shape;587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91850" y="5233358"/>
            <a:ext cx="1723020" cy="7657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8" name="Google Shape;588;p10"/>
          <p:cNvGrpSpPr/>
          <p:nvPr/>
        </p:nvGrpSpPr>
        <p:grpSpPr>
          <a:xfrm>
            <a:off x="136985" y="921946"/>
            <a:ext cx="11923431" cy="5072193"/>
            <a:chOff x="136985" y="1029526"/>
            <a:chExt cx="11923431" cy="5072193"/>
          </a:xfrm>
        </p:grpSpPr>
        <p:pic>
          <p:nvPicPr>
            <p:cNvPr id="589" name="Google Shape;589;p1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36985" y="1075242"/>
              <a:ext cx="2267972" cy="1652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0" name="Google Shape;590;p1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578778" y="1043923"/>
              <a:ext cx="2267971" cy="24476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1" name="Google Shape;591;p1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578778" y="3569626"/>
              <a:ext cx="2267971" cy="24476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2" name="Google Shape;592;p10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780512" y="1029526"/>
              <a:ext cx="2279904" cy="2369854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593" name="Google Shape;593;p10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7422095" y="3569626"/>
              <a:ext cx="4638321" cy="2473635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594" name="Google Shape;594;p10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36986" y="2870961"/>
              <a:ext cx="2267971" cy="15448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5" name="Google Shape;595;p10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36986" y="4575716"/>
              <a:ext cx="2267971" cy="1468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6" name="Google Shape;596;p10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7366128" y="1043922"/>
              <a:ext cx="2279903" cy="23698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7" name="Google Shape;597;p10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4980303" y="3569626"/>
              <a:ext cx="2284662" cy="24871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8" name="Google Shape;598;p10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4962014" y="1043922"/>
              <a:ext cx="2267971" cy="24000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9" name="Google Shape;599;p10"/>
            <p:cNvSpPr txBox="1"/>
            <p:nvPr/>
          </p:nvSpPr>
          <p:spPr>
            <a:xfrm>
              <a:off x="8668254" y="5754133"/>
              <a:ext cx="2667877" cy="3475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11425" rIns="34275" bIns="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ID" sz="1400">
                  <a:solidFill>
                    <a:schemeClr val="dk1"/>
                  </a:solidFill>
                  <a:highlight>
                    <a:srgbClr val="00FFFF"/>
                  </a:highlight>
                  <a:latin typeface="Arial"/>
                  <a:ea typeface="Arial"/>
                  <a:cs typeface="Arial"/>
                  <a:sym typeface="Arial"/>
                </a:rPr>
                <a:t>APLIKASI JEMPUT SAMPAH</a:t>
              </a:r>
              <a:endParaRPr sz="1400">
                <a:solidFill>
                  <a:schemeClr val="dk1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5" name="Google Shape;605;p11"/>
          <p:cNvGrpSpPr/>
          <p:nvPr/>
        </p:nvGrpSpPr>
        <p:grpSpPr>
          <a:xfrm>
            <a:off x="33939" y="329076"/>
            <a:ext cx="6824743" cy="1370237"/>
            <a:chOff x="-148" y="3417122"/>
            <a:chExt cx="12192148" cy="2080511"/>
          </a:xfrm>
        </p:grpSpPr>
        <p:sp>
          <p:nvSpPr>
            <p:cNvPr id="606" name="Google Shape;606;p11"/>
            <p:cNvSpPr/>
            <p:nvPr/>
          </p:nvSpPr>
          <p:spPr>
            <a:xfrm>
              <a:off x="-148" y="3548440"/>
              <a:ext cx="12192000" cy="1818164"/>
            </a:xfrm>
            <a:prstGeom prst="rect">
              <a:avLst/>
            </a:prstGeom>
            <a:solidFill>
              <a:schemeClr val="accent5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-1" y="3417122"/>
              <a:ext cx="12191853" cy="70740"/>
            </a:xfrm>
            <a:prstGeom prst="rect">
              <a:avLst/>
            </a:prstGeom>
            <a:solidFill>
              <a:schemeClr val="accent5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147" y="5426893"/>
              <a:ext cx="12191853" cy="70740"/>
            </a:xfrm>
            <a:prstGeom prst="rect">
              <a:avLst/>
            </a:prstGeom>
            <a:solidFill>
              <a:schemeClr val="accent5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9" name="Google Shape;609;p11"/>
          <p:cNvSpPr/>
          <p:nvPr/>
        </p:nvSpPr>
        <p:spPr>
          <a:xfrm>
            <a:off x="-150482" y="431456"/>
            <a:ext cx="686358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PERMASALAHAN PENANGANAN SAMPAH DI KOTA BALIKPAPAN </a:t>
            </a:r>
            <a:endParaRPr/>
          </a:p>
        </p:txBody>
      </p:sp>
      <p:grpSp>
        <p:nvGrpSpPr>
          <p:cNvPr id="610" name="Google Shape;610;p11"/>
          <p:cNvGrpSpPr/>
          <p:nvPr/>
        </p:nvGrpSpPr>
        <p:grpSpPr>
          <a:xfrm>
            <a:off x="-1009446" y="-1061458"/>
            <a:ext cx="13201446" cy="8873485"/>
            <a:chOff x="-1007691" y="-837219"/>
            <a:chExt cx="13201446" cy="8873485"/>
          </a:xfrm>
        </p:grpSpPr>
        <p:grpSp>
          <p:nvGrpSpPr>
            <p:cNvPr id="611" name="Google Shape;611;p11"/>
            <p:cNvGrpSpPr/>
            <p:nvPr/>
          </p:nvGrpSpPr>
          <p:grpSpPr>
            <a:xfrm>
              <a:off x="-1007691" y="-837219"/>
              <a:ext cx="13201446" cy="8873485"/>
              <a:chOff x="-1007691" y="-837219"/>
              <a:chExt cx="13201446" cy="8873485"/>
            </a:xfrm>
          </p:grpSpPr>
          <p:grpSp>
            <p:nvGrpSpPr>
              <p:cNvPr id="612" name="Google Shape;612;p11"/>
              <p:cNvGrpSpPr/>
              <p:nvPr/>
            </p:nvGrpSpPr>
            <p:grpSpPr>
              <a:xfrm>
                <a:off x="-3146" y="4288155"/>
                <a:ext cx="12196901" cy="2778471"/>
                <a:chOff x="-3146" y="3803889"/>
                <a:chExt cx="12196901" cy="3041067"/>
              </a:xfrm>
            </p:grpSpPr>
            <p:grpSp>
              <p:nvGrpSpPr>
                <p:cNvPr id="613" name="Google Shape;613;p11"/>
                <p:cNvGrpSpPr/>
                <p:nvPr/>
              </p:nvGrpSpPr>
              <p:grpSpPr>
                <a:xfrm>
                  <a:off x="802" y="3803889"/>
                  <a:ext cx="12192953" cy="3041067"/>
                  <a:chOff x="-953" y="1514476"/>
                  <a:chExt cx="12192953" cy="3829049"/>
                </a:xfrm>
              </p:grpSpPr>
              <p:sp>
                <p:nvSpPr>
                  <p:cNvPr id="614" name="Google Shape;614;p11"/>
                  <p:cNvSpPr/>
                  <p:nvPr/>
                </p:nvSpPr>
                <p:spPr>
                  <a:xfrm>
                    <a:off x="0" y="4151037"/>
                    <a:ext cx="4867275" cy="904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67275" h="904875" extrusionOk="0">
                        <a:moveTo>
                          <a:pt x="3367088" y="86082"/>
                        </a:moveTo>
                        <a:cubicBezTo>
                          <a:pt x="3159443" y="75605"/>
                          <a:pt x="2951798" y="66080"/>
                          <a:pt x="2744153" y="68937"/>
                        </a:cubicBezTo>
                        <a:cubicBezTo>
                          <a:pt x="2726055" y="68937"/>
                          <a:pt x="2707005" y="64174"/>
                          <a:pt x="2684145" y="80367"/>
                        </a:cubicBezTo>
                        <a:cubicBezTo>
                          <a:pt x="3433763" y="147042"/>
                          <a:pt x="4161473" y="293727"/>
                          <a:pt x="4870133" y="529947"/>
                        </a:cubicBezTo>
                        <a:cubicBezTo>
                          <a:pt x="4869180" y="533757"/>
                          <a:pt x="4868228" y="538520"/>
                          <a:pt x="4868228" y="542330"/>
                        </a:cubicBezTo>
                        <a:cubicBezTo>
                          <a:pt x="4809173" y="530899"/>
                          <a:pt x="4749165" y="520422"/>
                          <a:pt x="4690110" y="508992"/>
                        </a:cubicBezTo>
                        <a:cubicBezTo>
                          <a:pt x="4291013" y="429934"/>
                          <a:pt x="3889058" y="376595"/>
                          <a:pt x="3483293" y="348020"/>
                        </a:cubicBezTo>
                        <a:cubicBezTo>
                          <a:pt x="3129915" y="324207"/>
                          <a:pt x="2775585" y="320397"/>
                          <a:pt x="2422208" y="342305"/>
                        </a:cubicBezTo>
                        <a:cubicBezTo>
                          <a:pt x="1593533" y="393739"/>
                          <a:pt x="793433" y="567095"/>
                          <a:pt x="31433" y="902374"/>
                        </a:cubicBezTo>
                        <a:cubicBezTo>
                          <a:pt x="21908" y="907137"/>
                          <a:pt x="10478" y="909042"/>
                          <a:pt x="0" y="911899"/>
                        </a:cubicBezTo>
                        <a:cubicBezTo>
                          <a:pt x="0" y="714732"/>
                          <a:pt x="0" y="518517"/>
                          <a:pt x="0" y="321349"/>
                        </a:cubicBezTo>
                        <a:cubicBezTo>
                          <a:pt x="9525" y="319445"/>
                          <a:pt x="19050" y="319445"/>
                          <a:pt x="27623" y="316587"/>
                        </a:cubicBezTo>
                        <a:cubicBezTo>
                          <a:pt x="345758" y="206097"/>
                          <a:pt x="671513" y="127992"/>
                          <a:pt x="1003935" y="71795"/>
                        </a:cubicBezTo>
                        <a:cubicBezTo>
                          <a:pt x="1211580" y="36552"/>
                          <a:pt x="2363153" y="-16788"/>
                          <a:pt x="2651760" y="5120"/>
                        </a:cubicBezTo>
                        <a:cubicBezTo>
                          <a:pt x="2884170" y="23217"/>
                          <a:pt x="3114675" y="49887"/>
                          <a:pt x="3345180" y="81320"/>
                        </a:cubicBezTo>
                        <a:cubicBezTo>
                          <a:pt x="3352800" y="82272"/>
                          <a:pt x="3359468" y="84177"/>
                          <a:pt x="3367088" y="86082"/>
                        </a:cubicBezTo>
                        <a:close/>
                      </a:path>
                    </a:pathLst>
                  </a:custGeom>
                  <a:solidFill>
                    <a:srgbClr val="CCE7B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15" name="Google Shape;615;p11"/>
                  <p:cNvSpPr/>
                  <p:nvPr/>
                </p:nvSpPr>
                <p:spPr>
                  <a:xfrm>
                    <a:off x="7269480" y="3256597"/>
                    <a:ext cx="4914900" cy="1352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14900" h="1352550" extrusionOk="0">
                        <a:moveTo>
                          <a:pt x="4913947" y="0"/>
                        </a:moveTo>
                        <a:cubicBezTo>
                          <a:pt x="4825366" y="71438"/>
                          <a:pt x="4734878" y="141923"/>
                          <a:pt x="4640580" y="204788"/>
                        </a:cubicBezTo>
                        <a:cubicBezTo>
                          <a:pt x="4565333" y="254318"/>
                          <a:pt x="4491991" y="307658"/>
                          <a:pt x="4413885" y="350520"/>
                        </a:cubicBezTo>
                        <a:cubicBezTo>
                          <a:pt x="4292918" y="416243"/>
                          <a:pt x="3958590" y="566738"/>
                          <a:pt x="3948112" y="570548"/>
                        </a:cubicBezTo>
                        <a:cubicBezTo>
                          <a:pt x="3655695" y="686753"/>
                          <a:pt x="3352800" y="764858"/>
                          <a:pt x="3041333" y="811530"/>
                        </a:cubicBezTo>
                        <a:cubicBezTo>
                          <a:pt x="2856547" y="840105"/>
                          <a:pt x="2451735" y="864870"/>
                          <a:pt x="2436495" y="864870"/>
                        </a:cubicBezTo>
                        <a:cubicBezTo>
                          <a:pt x="2106930" y="872490"/>
                          <a:pt x="1780222" y="852488"/>
                          <a:pt x="1454468" y="805815"/>
                        </a:cubicBezTo>
                        <a:cubicBezTo>
                          <a:pt x="972502" y="737235"/>
                          <a:pt x="502920" y="621030"/>
                          <a:pt x="44768" y="455295"/>
                        </a:cubicBezTo>
                        <a:cubicBezTo>
                          <a:pt x="31432" y="450533"/>
                          <a:pt x="18097" y="438150"/>
                          <a:pt x="0" y="450533"/>
                        </a:cubicBezTo>
                        <a:cubicBezTo>
                          <a:pt x="3810" y="453390"/>
                          <a:pt x="7620" y="457200"/>
                          <a:pt x="10477" y="459105"/>
                        </a:cubicBezTo>
                        <a:cubicBezTo>
                          <a:pt x="192405" y="547688"/>
                          <a:pt x="367665" y="649605"/>
                          <a:pt x="549593" y="739140"/>
                        </a:cubicBezTo>
                        <a:cubicBezTo>
                          <a:pt x="778193" y="852488"/>
                          <a:pt x="1011555" y="952500"/>
                          <a:pt x="1250632" y="1040130"/>
                        </a:cubicBezTo>
                        <a:cubicBezTo>
                          <a:pt x="1462088" y="1118235"/>
                          <a:pt x="1679257" y="1180148"/>
                          <a:pt x="1898332" y="1231583"/>
                        </a:cubicBezTo>
                        <a:cubicBezTo>
                          <a:pt x="2109788" y="1281113"/>
                          <a:pt x="2629853" y="1341120"/>
                          <a:pt x="2636520" y="1341120"/>
                        </a:cubicBezTo>
                        <a:cubicBezTo>
                          <a:pt x="2833687" y="1360170"/>
                          <a:pt x="3031808" y="1356360"/>
                          <a:pt x="3229928" y="1342073"/>
                        </a:cubicBezTo>
                        <a:cubicBezTo>
                          <a:pt x="3478530" y="1324928"/>
                          <a:pt x="3723322" y="1283970"/>
                          <a:pt x="3962400" y="1213485"/>
                        </a:cubicBezTo>
                        <a:cubicBezTo>
                          <a:pt x="4297680" y="1122998"/>
                          <a:pt x="4923472" y="756285"/>
                          <a:pt x="4923472" y="731520"/>
                        </a:cubicBezTo>
                        <a:cubicBezTo>
                          <a:pt x="4922520" y="500063"/>
                          <a:pt x="4928235" y="12383"/>
                          <a:pt x="4913947" y="0"/>
                        </a:cubicBezTo>
                        <a:close/>
                      </a:path>
                    </a:pathLst>
                  </a:custGeom>
                  <a:solidFill>
                    <a:srgbClr val="B2DC9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16" name="Google Shape;616;p11"/>
                  <p:cNvSpPr/>
                  <p:nvPr/>
                </p:nvSpPr>
                <p:spPr>
                  <a:xfrm>
                    <a:off x="0" y="1514476"/>
                    <a:ext cx="12192000" cy="38290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92000" h="3829050" extrusionOk="0">
                        <a:moveTo>
                          <a:pt x="12189142" y="2646998"/>
                        </a:moveTo>
                        <a:cubicBezTo>
                          <a:pt x="12171998" y="2655570"/>
                          <a:pt x="12155805" y="2663190"/>
                          <a:pt x="12141517" y="2670810"/>
                        </a:cubicBezTo>
                        <a:cubicBezTo>
                          <a:pt x="11835765" y="2834640"/>
                          <a:pt x="11519535" y="2975610"/>
                          <a:pt x="11187112" y="3076575"/>
                        </a:cubicBezTo>
                        <a:cubicBezTo>
                          <a:pt x="10877550" y="3170873"/>
                          <a:pt x="10562273" y="3228023"/>
                          <a:pt x="10240327" y="3248978"/>
                        </a:cubicBezTo>
                        <a:cubicBezTo>
                          <a:pt x="10189845" y="3250883"/>
                          <a:pt x="9434512" y="3210878"/>
                          <a:pt x="9317355" y="3191828"/>
                        </a:cubicBezTo>
                        <a:cubicBezTo>
                          <a:pt x="9153525" y="3165158"/>
                          <a:pt x="8992552" y="3122295"/>
                          <a:pt x="8830627" y="3085148"/>
                        </a:cubicBezTo>
                        <a:cubicBezTo>
                          <a:pt x="8827770" y="3084195"/>
                          <a:pt x="8547735" y="2997518"/>
                          <a:pt x="8441055" y="2957513"/>
                        </a:cubicBezTo>
                        <a:cubicBezTo>
                          <a:pt x="8285798" y="2900363"/>
                          <a:pt x="7646670" y="2621280"/>
                          <a:pt x="7615238" y="2605088"/>
                        </a:cubicBezTo>
                        <a:cubicBezTo>
                          <a:pt x="6972300" y="2286953"/>
                          <a:pt x="6367463" y="1905000"/>
                          <a:pt x="5779770" y="1497330"/>
                        </a:cubicBezTo>
                        <a:cubicBezTo>
                          <a:pt x="5065395" y="1002030"/>
                          <a:pt x="4297680" y="615315"/>
                          <a:pt x="3469005" y="353378"/>
                        </a:cubicBezTo>
                        <a:cubicBezTo>
                          <a:pt x="3279458" y="293370"/>
                          <a:pt x="2514600" y="93345"/>
                          <a:pt x="2181225" y="64770"/>
                        </a:cubicBezTo>
                        <a:cubicBezTo>
                          <a:pt x="2171700" y="63818"/>
                          <a:pt x="1553528" y="0"/>
                          <a:pt x="1381125" y="0"/>
                        </a:cubicBezTo>
                        <a:cubicBezTo>
                          <a:pt x="1359218" y="0"/>
                          <a:pt x="576263" y="8573"/>
                          <a:pt x="466725" y="26670"/>
                        </a:cubicBezTo>
                        <a:cubicBezTo>
                          <a:pt x="309563" y="36195"/>
                          <a:pt x="154305" y="55245"/>
                          <a:pt x="0" y="83820"/>
                        </a:cubicBezTo>
                        <a:cubicBezTo>
                          <a:pt x="0" y="814388"/>
                          <a:pt x="0" y="1544003"/>
                          <a:pt x="0" y="2274570"/>
                        </a:cubicBezTo>
                        <a:cubicBezTo>
                          <a:pt x="212408" y="2212658"/>
                          <a:pt x="430530" y="2172653"/>
                          <a:pt x="647700" y="2130743"/>
                        </a:cubicBezTo>
                        <a:cubicBezTo>
                          <a:pt x="647700" y="2130743"/>
                          <a:pt x="647700" y="2130743"/>
                          <a:pt x="647700" y="2130743"/>
                        </a:cubicBezTo>
                        <a:cubicBezTo>
                          <a:pt x="748665" y="2117408"/>
                          <a:pt x="1756410" y="2044065"/>
                          <a:pt x="1829753" y="2048828"/>
                        </a:cubicBezTo>
                        <a:cubicBezTo>
                          <a:pt x="2273618" y="2045970"/>
                          <a:pt x="2845118" y="2131695"/>
                          <a:pt x="3505200" y="2263140"/>
                        </a:cubicBezTo>
                        <a:cubicBezTo>
                          <a:pt x="3510915" y="2264093"/>
                          <a:pt x="3517583" y="2265998"/>
                          <a:pt x="3523298" y="2266950"/>
                        </a:cubicBezTo>
                        <a:cubicBezTo>
                          <a:pt x="3524250" y="2268855"/>
                          <a:pt x="3524250" y="2271713"/>
                          <a:pt x="3525203" y="2273618"/>
                        </a:cubicBezTo>
                        <a:cubicBezTo>
                          <a:pt x="3671888" y="2308860"/>
                          <a:pt x="3818573" y="2345055"/>
                          <a:pt x="3963353" y="2388870"/>
                        </a:cubicBezTo>
                        <a:cubicBezTo>
                          <a:pt x="4530090" y="2559368"/>
                          <a:pt x="5077778" y="2778443"/>
                          <a:pt x="5601653" y="3054668"/>
                        </a:cubicBezTo>
                        <a:cubicBezTo>
                          <a:pt x="5703570" y="3108960"/>
                          <a:pt x="6059805" y="3296603"/>
                          <a:pt x="6131243" y="3321368"/>
                        </a:cubicBezTo>
                        <a:cubicBezTo>
                          <a:pt x="6364605" y="3403283"/>
                          <a:pt x="6598920" y="3481388"/>
                          <a:pt x="6838950" y="3539490"/>
                        </a:cubicBezTo>
                        <a:lnTo>
                          <a:pt x="6838950" y="3539490"/>
                        </a:lnTo>
                        <a:cubicBezTo>
                          <a:pt x="7042785" y="3599498"/>
                          <a:pt x="7250430" y="3644265"/>
                          <a:pt x="7459028" y="3684270"/>
                        </a:cubicBezTo>
                        <a:cubicBezTo>
                          <a:pt x="7756208" y="3741420"/>
                          <a:pt x="8056245" y="3780473"/>
                          <a:pt x="8358188" y="3806190"/>
                        </a:cubicBezTo>
                        <a:cubicBezTo>
                          <a:pt x="8528685" y="3820478"/>
                          <a:pt x="9156382" y="3832860"/>
                          <a:pt x="9299257" y="3832860"/>
                        </a:cubicBezTo>
                        <a:cubicBezTo>
                          <a:pt x="9731693" y="3832860"/>
                          <a:pt x="10402252" y="3750945"/>
                          <a:pt x="11129962" y="3469005"/>
                        </a:cubicBezTo>
                        <a:cubicBezTo>
                          <a:pt x="11346180" y="3385185"/>
                          <a:pt x="11549062" y="3276600"/>
                          <a:pt x="11737658" y="3139440"/>
                        </a:cubicBezTo>
                        <a:cubicBezTo>
                          <a:pt x="11884342" y="3032760"/>
                          <a:pt x="12031980" y="2929890"/>
                          <a:pt x="12151042" y="2790825"/>
                        </a:cubicBezTo>
                        <a:cubicBezTo>
                          <a:pt x="12185333" y="2749868"/>
                          <a:pt x="12198667" y="2704148"/>
                          <a:pt x="12189142" y="2646998"/>
                        </a:cubicBezTo>
                        <a:close/>
                      </a:path>
                    </a:pathLst>
                  </a:custGeom>
                  <a:solidFill>
                    <a:srgbClr val="9CD7A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17" name="Google Shape;617;p11"/>
                  <p:cNvSpPr/>
                  <p:nvPr/>
                </p:nvSpPr>
                <p:spPr>
                  <a:xfrm>
                    <a:off x="-953" y="3549998"/>
                    <a:ext cx="5915025" cy="1371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15025" h="1371600" extrusionOk="0">
                        <a:moveTo>
                          <a:pt x="5905500" y="1174801"/>
                        </a:moveTo>
                        <a:cubicBezTo>
                          <a:pt x="5804535" y="1117651"/>
                          <a:pt x="5704523" y="1059548"/>
                          <a:pt x="5602605" y="1006209"/>
                        </a:cubicBezTo>
                        <a:cubicBezTo>
                          <a:pt x="5078730" y="729984"/>
                          <a:pt x="4531043" y="511861"/>
                          <a:pt x="3964305" y="340411"/>
                        </a:cubicBezTo>
                        <a:cubicBezTo>
                          <a:pt x="3819525" y="296596"/>
                          <a:pt x="3510915" y="215633"/>
                          <a:pt x="3505200" y="214681"/>
                        </a:cubicBezTo>
                        <a:cubicBezTo>
                          <a:pt x="3494723" y="214681"/>
                          <a:pt x="3216593" y="154674"/>
                          <a:pt x="3086100" y="128956"/>
                        </a:cubicBezTo>
                        <a:cubicBezTo>
                          <a:pt x="2921318" y="96571"/>
                          <a:pt x="2266950" y="18466"/>
                          <a:pt x="1829753" y="369"/>
                        </a:cubicBezTo>
                        <a:cubicBezTo>
                          <a:pt x="1756410" y="-4394"/>
                          <a:pt x="1012508" y="38469"/>
                          <a:pt x="951548" y="44183"/>
                        </a:cubicBezTo>
                        <a:cubicBezTo>
                          <a:pt x="849630" y="53708"/>
                          <a:pt x="748665" y="69901"/>
                          <a:pt x="647700" y="82283"/>
                        </a:cubicBezTo>
                        <a:cubicBezTo>
                          <a:pt x="430530" y="124194"/>
                          <a:pt x="212408" y="164199"/>
                          <a:pt x="0" y="226111"/>
                        </a:cubicBezTo>
                        <a:cubicBezTo>
                          <a:pt x="0" y="457569"/>
                          <a:pt x="0" y="689979"/>
                          <a:pt x="0" y="921436"/>
                        </a:cubicBezTo>
                        <a:cubicBezTo>
                          <a:pt x="9525" y="919531"/>
                          <a:pt x="19050" y="919531"/>
                          <a:pt x="27623" y="916673"/>
                        </a:cubicBezTo>
                        <a:cubicBezTo>
                          <a:pt x="345758" y="806184"/>
                          <a:pt x="671513" y="728079"/>
                          <a:pt x="1003935" y="671881"/>
                        </a:cubicBezTo>
                        <a:cubicBezTo>
                          <a:pt x="1211580" y="636638"/>
                          <a:pt x="2363153" y="583298"/>
                          <a:pt x="2651760" y="605206"/>
                        </a:cubicBezTo>
                        <a:cubicBezTo>
                          <a:pt x="2884170" y="623304"/>
                          <a:pt x="3548063" y="715696"/>
                          <a:pt x="3636645" y="733794"/>
                        </a:cubicBezTo>
                        <a:cubicBezTo>
                          <a:pt x="4334828" y="871906"/>
                          <a:pt x="5013008" y="1078598"/>
                          <a:pt x="5668328" y="1356729"/>
                        </a:cubicBezTo>
                        <a:cubicBezTo>
                          <a:pt x="5720715" y="1378636"/>
                          <a:pt x="5720715" y="1378636"/>
                          <a:pt x="5753100" y="1371969"/>
                        </a:cubicBezTo>
                        <a:cubicBezTo>
                          <a:pt x="5472113" y="1197661"/>
                          <a:pt x="5177790" y="1058596"/>
                          <a:pt x="4879658" y="926198"/>
                        </a:cubicBezTo>
                        <a:cubicBezTo>
                          <a:pt x="4581525" y="793801"/>
                          <a:pt x="4275773" y="680454"/>
                          <a:pt x="3968115" y="569963"/>
                        </a:cubicBezTo>
                        <a:cubicBezTo>
                          <a:pt x="4411980" y="657594"/>
                          <a:pt x="5289233" y="941438"/>
                          <a:pt x="5295900" y="950011"/>
                        </a:cubicBezTo>
                        <a:cubicBezTo>
                          <a:pt x="5434013" y="990969"/>
                          <a:pt x="5566410" y="1050023"/>
                          <a:pt x="5700713" y="1102411"/>
                        </a:cubicBezTo>
                        <a:cubicBezTo>
                          <a:pt x="5744528" y="1119556"/>
                          <a:pt x="5894070" y="1192898"/>
                          <a:pt x="5920740" y="1190041"/>
                        </a:cubicBezTo>
                        <a:cubicBezTo>
                          <a:pt x="5916930" y="1185279"/>
                          <a:pt x="5912168" y="1178611"/>
                          <a:pt x="5905500" y="1174801"/>
                        </a:cubicBezTo>
                        <a:close/>
                      </a:path>
                    </a:pathLst>
                  </a:custGeom>
                  <a:solidFill>
                    <a:srgbClr val="B2DC9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618" name="Google Shape;618;p11"/>
                <p:cNvSpPr/>
                <p:nvPr/>
              </p:nvSpPr>
              <p:spPr>
                <a:xfrm>
                  <a:off x="-3146" y="3925478"/>
                  <a:ext cx="8373665" cy="2439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3665" h="2439302" extrusionOk="0">
                      <a:moveTo>
                        <a:pt x="1384936" y="0"/>
                      </a:moveTo>
                      <a:cubicBezTo>
                        <a:pt x="1557814" y="0"/>
                        <a:pt x="2177692" y="53279"/>
                        <a:pt x="2187243" y="54074"/>
                      </a:cubicBezTo>
                      <a:cubicBezTo>
                        <a:pt x="2521538" y="77930"/>
                        <a:pt x="3288505" y="244923"/>
                        <a:pt x="3478575" y="295021"/>
                      </a:cubicBezTo>
                      <a:cubicBezTo>
                        <a:pt x="4309537" y="513702"/>
                        <a:pt x="5079369" y="836555"/>
                        <a:pt x="5795715" y="1250062"/>
                      </a:cubicBezTo>
                      <a:cubicBezTo>
                        <a:pt x="6385030" y="1590409"/>
                        <a:pt x="6991535" y="1909286"/>
                        <a:pt x="7636247" y="2174885"/>
                      </a:cubicBezTo>
                      <a:cubicBezTo>
                        <a:pt x="7659886" y="2185023"/>
                        <a:pt x="8026297" y="2318618"/>
                        <a:pt x="8273705" y="2404910"/>
                      </a:cubicBezTo>
                      <a:lnTo>
                        <a:pt x="8373665" y="2439302"/>
                      </a:lnTo>
                      <a:lnTo>
                        <a:pt x="8364039" y="2436304"/>
                      </a:lnTo>
                      <a:cubicBezTo>
                        <a:pt x="8137266" y="2363296"/>
                        <a:pt x="7644496" y="2192188"/>
                        <a:pt x="7616993" y="2180936"/>
                      </a:cubicBezTo>
                      <a:cubicBezTo>
                        <a:pt x="6974055" y="1928270"/>
                        <a:pt x="6369219" y="1624919"/>
                        <a:pt x="5781525" y="1301144"/>
                      </a:cubicBezTo>
                      <a:cubicBezTo>
                        <a:pt x="5067150" y="907772"/>
                        <a:pt x="4299435" y="600639"/>
                        <a:pt x="3470760" y="392606"/>
                      </a:cubicBezTo>
                      <a:cubicBezTo>
                        <a:pt x="3281213" y="344947"/>
                        <a:pt x="2516356" y="186086"/>
                        <a:pt x="2182980" y="163391"/>
                      </a:cubicBezTo>
                      <a:cubicBezTo>
                        <a:pt x="2173455" y="162635"/>
                        <a:pt x="1555283" y="111950"/>
                        <a:pt x="1382880" y="111950"/>
                      </a:cubicBezTo>
                      <a:cubicBezTo>
                        <a:pt x="1360973" y="111950"/>
                        <a:pt x="578019" y="118759"/>
                        <a:pt x="468480" y="133132"/>
                      </a:cubicBezTo>
                      <a:cubicBezTo>
                        <a:pt x="311318" y="140697"/>
                        <a:pt x="156060" y="155826"/>
                        <a:pt x="1755" y="178521"/>
                      </a:cubicBezTo>
                      <a:lnTo>
                        <a:pt x="1755" y="1898588"/>
                      </a:lnTo>
                      <a:lnTo>
                        <a:pt x="0" y="1898948"/>
                      </a:lnTo>
                      <a:cubicBezTo>
                        <a:pt x="0" y="1289027"/>
                        <a:pt x="0" y="679900"/>
                        <a:pt x="0" y="69978"/>
                      </a:cubicBezTo>
                      <a:cubicBezTo>
                        <a:pt x="154731" y="46122"/>
                        <a:pt x="310417" y="30218"/>
                        <a:pt x="468013" y="22266"/>
                      </a:cubicBezTo>
                      <a:cubicBezTo>
                        <a:pt x="577853" y="7157"/>
                        <a:pt x="1362968" y="0"/>
                        <a:pt x="13849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9" name="Google Shape;619;p11"/>
                <p:cNvSpPr/>
                <p:nvPr/>
              </p:nvSpPr>
              <p:spPr>
                <a:xfrm>
                  <a:off x="5400296" y="5939302"/>
                  <a:ext cx="6785839" cy="798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5839" h="798186" extrusionOk="0">
                      <a:moveTo>
                        <a:pt x="0" y="0"/>
                      </a:moveTo>
                      <a:lnTo>
                        <a:pt x="346779" y="136280"/>
                      </a:lnTo>
                      <a:cubicBezTo>
                        <a:pt x="448696" y="179399"/>
                        <a:pt x="804931" y="328427"/>
                        <a:pt x="876369" y="348095"/>
                      </a:cubicBezTo>
                      <a:cubicBezTo>
                        <a:pt x="1109731" y="413153"/>
                        <a:pt x="1344046" y="475185"/>
                        <a:pt x="1584076" y="521330"/>
                      </a:cubicBezTo>
                      <a:cubicBezTo>
                        <a:pt x="1787911" y="568989"/>
                        <a:pt x="1995556" y="604543"/>
                        <a:pt x="2204154" y="636315"/>
                      </a:cubicBezTo>
                      <a:cubicBezTo>
                        <a:pt x="2501334" y="681705"/>
                        <a:pt x="2801371" y="712721"/>
                        <a:pt x="3103314" y="733145"/>
                      </a:cubicBezTo>
                      <a:cubicBezTo>
                        <a:pt x="3273811" y="744493"/>
                        <a:pt x="3901508" y="754327"/>
                        <a:pt x="4044383" y="754327"/>
                      </a:cubicBezTo>
                      <a:cubicBezTo>
                        <a:pt x="4476819" y="754327"/>
                        <a:pt x="5147378" y="689269"/>
                        <a:pt x="5875088" y="465350"/>
                      </a:cubicBezTo>
                      <a:cubicBezTo>
                        <a:pt x="6091306" y="398779"/>
                        <a:pt x="6294188" y="312540"/>
                        <a:pt x="6482784" y="203606"/>
                      </a:cubicBezTo>
                      <a:cubicBezTo>
                        <a:pt x="6556126" y="161243"/>
                        <a:pt x="6629706" y="119637"/>
                        <a:pt x="6699834" y="74815"/>
                      </a:cubicBezTo>
                      <a:lnTo>
                        <a:pt x="6785839" y="15755"/>
                      </a:lnTo>
                      <a:lnTo>
                        <a:pt x="6785839" y="44461"/>
                      </a:lnTo>
                      <a:lnTo>
                        <a:pt x="6731061" y="83894"/>
                      </a:lnTo>
                      <a:cubicBezTo>
                        <a:pt x="6660739" y="131009"/>
                        <a:pt x="6586956" y="174746"/>
                        <a:pt x="6513412" y="219277"/>
                      </a:cubicBezTo>
                      <a:cubicBezTo>
                        <a:pt x="6324294" y="333787"/>
                        <a:pt x="6120854" y="424440"/>
                        <a:pt x="5904039" y="494418"/>
                      </a:cubicBezTo>
                      <a:cubicBezTo>
                        <a:pt x="5174321" y="729798"/>
                        <a:pt x="4501912" y="798186"/>
                        <a:pt x="4068283" y="798186"/>
                      </a:cubicBezTo>
                      <a:cubicBezTo>
                        <a:pt x="3925014" y="798186"/>
                        <a:pt x="3295585" y="787849"/>
                        <a:pt x="3124618" y="775920"/>
                      </a:cubicBezTo>
                      <a:cubicBezTo>
                        <a:pt x="2821842" y="754450"/>
                        <a:pt x="2520978" y="721846"/>
                        <a:pt x="2222978" y="674134"/>
                      </a:cubicBezTo>
                      <a:cubicBezTo>
                        <a:pt x="2013804" y="640735"/>
                        <a:pt x="1805586" y="603361"/>
                        <a:pt x="1601188" y="553263"/>
                      </a:cubicBezTo>
                      <a:cubicBezTo>
                        <a:pt x="1360496" y="504756"/>
                        <a:pt x="1125535" y="439549"/>
                        <a:pt x="891529" y="371162"/>
                      </a:cubicBezTo>
                      <a:cubicBezTo>
                        <a:pt x="819894" y="350486"/>
                        <a:pt x="462676" y="193831"/>
                        <a:pt x="360478" y="14850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20" name="Google Shape;620;p11"/>
              <p:cNvSpPr/>
              <p:nvPr/>
            </p:nvSpPr>
            <p:spPr>
              <a:xfrm>
                <a:off x="5653987" y="5914528"/>
                <a:ext cx="2121738" cy="2121738"/>
              </a:xfrm>
              <a:prstGeom prst="chord">
                <a:avLst>
                  <a:gd name="adj1" fmla="val 10803306"/>
                  <a:gd name="adj2" fmla="val 21583073"/>
                </a:avLst>
              </a:prstGeom>
              <a:solidFill>
                <a:schemeClr val="lt1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11"/>
              <p:cNvSpPr/>
              <p:nvPr/>
            </p:nvSpPr>
            <p:spPr>
              <a:xfrm>
                <a:off x="-1007691" y="4745071"/>
                <a:ext cx="2121738" cy="2121738"/>
              </a:xfrm>
              <a:prstGeom prst="chord">
                <a:avLst>
                  <a:gd name="adj1" fmla="val 16143856"/>
                  <a:gd name="adj2" fmla="val 5473657"/>
                </a:avLst>
              </a:prstGeom>
              <a:solidFill>
                <a:schemeClr val="lt1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11"/>
              <p:cNvSpPr/>
              <p:nvPr/>
            </p:nvSpPr>
            <p:spPr>
              <a:xfrm>
                <a:off x="5864042" y="3786071"/>
                <a:ext cx="962308" cy="962308"/>
              </a:xfrm>
              <a:prstGeom prst="ellipse">
                <a:avLst/>
              </a:prstGeom>
              <a:solidFill>
                <a:schemeClr val="lt1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11"/>
              <p:cNvSpPr/>
              <p:nvPr/>
            </p:nvSpPr>
            <p:spPr>
              <a:xfrm>
                <a:off x="10029589" y="3370070"/>
                <a:ext cx="506393" cy="506393"/>
              </a:xfrm>
              <a:prstGeom prst="ellipse">
                <a:avLst/>
              </a:pr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4" name="Google Shape;624;p11"/>
              <p:cNvSpPr/>
              <p:nvPr/>
            </p:nvSpPr>
            <p:spPr>
              <a:xfrm rot="10800000">
                <a:off x="10057656" y="-837219"/>
                <a:ext cx="2121738" cy="2121738"/>
              </a:xfrm>
              <a:prstGeom prst="chord">
                <a:avLst>
                  <a:gd name="adj1" fmla="val 10803306"/>
                  <a:gd name="adj2" fmla="val 21583073"/>
                </a:avLst>
              </a:pr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5" name="Google Shape;625;p11"/>
              <p:cNvSpPr/>
              <p:nvPr/>
            </p:nvSpPr>
            <p:spPr>
              <a:xfrm>
                <a:off x="9284291" y="3473295"/>
                <a:ext cx="901558" cy="901558"/>
              </a:xfrm>
              <a:prstGeom prst="ellipse">
                <a:avLst/>
              </a:pr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11"/>
              <p:cNvSpPr/>
              <p:nvPr/>
            </p:nvSpPr>
            <p:spPr>
              <a:xfrm>
                <a:off x="1212911" y="2619613"/>
                <a:ext cx="1106829" cy="1106829"/>
              </a:xfrm>
              <a:prstGeom prst="ellipse">
                <a:avLst/>
              </a:prstGeom>
              <a:solidFill>
                <a:schemeClr val="accent3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11"/>
              <p:cNvSpPr/>
              <p:nvPr/>
            </p:nvSpPr>
            <p:spPr>
              <a:xfrm>
                <a:off x="535876" y="4475761"/>
                <a:ext cx="762187" cy="762187"/>
              </a:xfrm>
              <a:prstGeom prst="ellipse">
                <a:avLst/>
              </a:prstGeom>
              <a:solidFill>
                <a:schemeClr val="lt1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8" name="Google Shape;628;p11"/>
              <p:cNvSpPr/>
              <p:nvPr/>
            </p:nvSpPr>
            <p:spPr>
              <a:xfrm>
                <a:off x="5328090" y="3719455"/>
                <a:ext cx="962308" cy="962308"/>
              </a:xfrm>
              <a:prstGeom prst="ellipse">
                <a:avLst/>
              </a:prstGeom>
              <a:solidFill>
                <a:schemeClr val="accent3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11"/>
              <p:cNvSpPr/>
              <p:nvPr/>
            </p:nvSpPr>
            <p:spPr>
              <a:xfrm>
                <a:off x="-3146" y="229934"/>
                <a:ext cx="820878" cy="820878"/>
              </a:xfrm>
              <a:prstGeom prst="ellipse">
                <a:avLst/>
              </a:prstGeom>
              <a:solidFill>
                <a:schemeClr val="accent3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630" name="Google Shape;630;p11" descr="Graphical user interface, applicati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l="7167" t="7426" r="9337" b="10371"/>
            <a:stretch/>
          </p:blipFill>
          <p:spPr>
            <a:xfrm>
              <a:off x="-48153" y="6093568"/>
              <a:ext cx="5830691" cy="103349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31" name="Google Shape;631;p1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20382" r="20382"/>
          <a:stretch/>
        </p:blipFill>
        <p:spPr>
          <a:xfrm>
            <a:off x="6095983" y="-16034"/>
            <a:ext cx="6096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632" name="Google Shape;632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95084" y="6147137"/>
            <a:ext cx="1642178" cy="710516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11"/>
          <p:cNvSpPr txBox="1"/>
          <p:nvPr/>
        </p:nvSpPr>
        <p:spPr>
          <a:xfrm>
            <a:off x="1112520" y="1736090"/>
            <a:ext cx="504190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b="1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ISU SAMPAH DI KOTA BALIKPAPAN </a:t>
            </a:r>
            <a:endParaRPr/>
          </a:p>
        </p:txBody>
      </p:sp>
      <p:sp>
        <p:nvSpPr>
          <p:cNvPr id="634" name="Google Shape;634;p11"/>
          <p:cNvSpPr txBox="1"/>
          <p:nvPr/>
        </p:nvSpPr>
        <p:spPr>
          <a:xfrm>
            <a:off x="413385" y="2914015"/>
            <a:ext cx="5875020" cy="2707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556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ID" sz="2000" b="1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PENURUNAN PERILAKU </a:t>
            </a:r>
            <a:r>
              <a:rPr lang="en-ID" sz="2000" b="1" i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TERTIB BUANG SAMPAH</a:t>
            </a:r>
            <a:endParaRPr sz="2000" b="1" i="1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556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ID" sz="2000" b="1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RENDAHNYA KESADARAN </a:t>
            </a:r>
            <a:r>
              <a:rPr lang="en-ID" sz="2000" b="1" i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PERILAKU PENGURANGAN SAMPAH</a:t>
            </a:r>
            <a:endParaRPr sz="2000" b="1" i="1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556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ID" sz="2000" b="1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PENURUNAN TINGKAT </a:t>
            </a:r>
            <a:r>
              <a:rPr lang="en-ID" sz="2000" b="1" i="1">
                <a:solidFill>
                  <a:srgbClr val="2F2F2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KEAKTIFAN BANK SAMPAH</a:t>
            </a:r>
            <a:endParaRPr sz="2000" b="1" i="1">
              <a:solidFill>
                <a:srgbClr val="2F2F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556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ID" sz="2000" b="1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PERLAMBATAN </a:t>
            </a:r>
            <a:r>
              <a:rPr lang="en-ID" sz="2000" b="1" i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PENINGKATAN RETRIBUSI SAMPAH</a:t>
            </a:r>
            <a:endParaRPr sz="2000" b="1" i="1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0" name="Google Shape;640;p12"/>
          <p:cNvGrpSpPr/>
          <p:nvPr/>
        </p:nvGrpSpPr>
        <p:grpSpPr>
          <a:xfrm>
            <a:off x="-1009446" y="-1061458"/>
            <a:ext cx="13201446" cy="8873485"/>
            <a:chOff x="-1007691" y="-837219"/>
            <a:chExt cx="13201446" cy="8873485"/>
          </a:xfrm>
        </p:grpSpPr>
        <p:grpSp>
          <p:nvGrpSpPr>
            <p:cNvPr id="641" name="Google Shape;641;p12"/>
            <p:cNvGrpSpPr/>
            <p:nvPr/>
          </p:nvGrpSpPr>
          <p:grpSpPr>
            <a:xfrm>
              <a:off x="-1007691" y="-837219"/>
              <a:ext cx="13201446" cy="8873485"/>
              <a:chOff x="-1007691" y="-837219"/>
              <a:chExt cx="13201446" cy="8873485"/>
            </a:xfrm>
          </p:grpSpPr>
          <p:grpSp>
            <p:nvGrpSpPr>
              <p:cNvPr id="642" name="Google Shape;642;p12"/>
              <p:cNvGrpSpPr/>
              <p:nvPr/>
            </p:nvGrpSpPr>
            <p:grpSpPr>
              <a:xfrm>
                <a:off x="-3146" y="4288155"/>
                <a:ext cx="12196901" cy="2778471"/>
                <a:chOff x="-3146" y="3803889"/>
                <a:chExt cx="12196901" cy="3041067"/>
              </a:xfrm>
            </p:grpSpPr>
            <p:grpSp>
              <p:nvGrpSpPr>
                <p:cNvPr id="643" name="Google Shape;643;p12"/>
                <p:cNvGrpSpPr/>
                <p:nvPr/>
              </p:nvGrpSpPr>
              <p:grpSpPr>
                <a:xfrm>
                  <a:off x="802" y="3803889"/>
                  <a:ext cx="12192953" cy="3041067"/>
                  <a:chOff x="-953" y="1514476"/>
                  <a:chExt cx="12192953" cy="3829049"/>
                </a:xfrm>
              </p:grpSpPr>
              <p:sp>
                <p:nvSpPr>
                  <p:cNvPr id="644" name="Google Shape;644;p12"/>
                  <p:cNvSpPr/>
                  <p:nvPr/>
                </p:nvSpPr>
                <p:spPr>
                  <a:xfrm>
                    <a:off x="0" y="4151037"/>
                    <a:ext cx="4867275" cy="904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67275" h="904875" extrusionOk="0">
                        <a:moveTo>
                          <a:pt x="3367088" y="86082"/>
                        </a:moveTo>
                        <a:cubicBezTo>
                          <a:pt x="3159443" y="75605"/>
                          <a:pt x="2951798" y="66080"/>
                          <a:pt x="2744153" y="68937"/>
                        </a:cubicBezTo>
                        <a:cubicBezTo>
                          <a:pt x="2726055" y="68937"/>
                          <a:pt x="2707005" y="64174"/>
                          <a:pt x="2684145" y="80367"/>
                        </a:cubicBezTo>
                        <a:cubicBezTo>
                          <a:pt x="3433763" y="147042"/>
                          <a:pt x="4161473" y="293727"/>
                          <a:pt x="4870133" y="529947"/>
                        </a:cubicBezTo>
                        <a:cubicBezTo>
                          <a:pt x="4869180" y="533757"/>
                          <a:pt x="4868228" y="538520"/>
                          <a:pt x="4868228" y="542330"/>
                        </a:cubicBezTo>
                        <a:cubicBezTo>
                          <a:pt x="4809173" y="530899"/>
                          <a:pt x="4749165" y="520422"/>
                          <a:pt x="4690110" y="508992"/>
                        </a:cubicBezTo>
                        <a:cubicBezTo>
                          <a:pt x="4291013" y="429934"/>
                          <a:pt x="3889058" y="376595"/>
                          <a:pt x="3483293" y="348020"/>
                        </a:cubicBezTo>
                        <a:cubicBezTo>
                          <a:pt x="3129915" y="324207"/>
                          <a:pt x="2775585" y="320397"/>
                          <a:pt x="2422208" y="342305"/>
                        </a:cubicBezTo>
                        <a:cubicBezTo>
                          <a:pt x="1593533" y="393739"/>
                          <a:pt x="793433" y="567095"/>
                          <a:pt x="31433" y="902374"/>
                        </a:cubicBezTo>
                        <a:cubicBezTo>
                          <a:pt x="21908" y="907137"/>
                          <a:pt x="10478" y="909042"/>
                          <a:pt x="0" y="911899"/>
                        </a:cubicBezTo>
                        <a:cubicBezTo>
                          <a:pt x="0" y="714732"/>
                          <a:pt x="0" y="518517"/>
                          <a:pt x="0" y="321349"/>
                        </a:cubicBezTo>
                        <a:cubicBezTo>
                          <a:pt x="9525" y="319445"/>
                          <a:pt x="19050" y="319445"/>
                          <a:pt x="27623" y="316587"/>
                        </a:cubicBezTo>
                        <a:cubicBezTo>
                          <a:pt x="345758" y="206097"/>
                          <a:pt x="671513" y="127992"/>
                          <a:pt x="1003935" y="71795"/>
                        </a:cubicBezTo>
                        <a:cubicBezTo>
                          <a:pt x="1211580" y="36552"/>
                          <a:pt x="2363153" y="-16788"/>
                          <a:pt x="2651760" y="5120"/>
                        </a:cubicBezTo>
                        <a:cubicBezTo>
                          <a:pt x="2884170" y="23217"/>
                          <a:pt x="3114675" y="49887"/>
                          <a:pt x="3345180" y="81320"/>
                        </a:cubicBezTo>
                        <a:cubicBezTo>
                          <a:pt x="3352800" y="82272"/>
                          <a:pt x="3359468" y="84177"/>
                          <a:pt x="3367088" y="86082"/>
                        </a:cubicBezTo>
                        <a:close/>
                      </a:path>
                    </a:pathLst>
                  </a:custGeom>
                  <a:solidFill>
                    <a:srgbClr val="CCE7B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45" name="Google Shape;645;p12"/>
                  <p:cNvSpPr/>
                  <p:nvPr/>
                </p:nvSpPr>
                <p:spPr>
                  <a:xfrm>
                    <a:off x="7269480" y="3256597"/>
                    <a:ext cx="4914900" cy="1352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14900" h="1352550" extrusionOk="0">
                        <a:moveTo>
                          <a:pt x="4913947" y="0"/>
                        </a:moveTo>
                        <a:cubicBezTo>
                          <a:pt x="4825366" y="71438"/>
                          <a:pt x="4734878" y="141923"/>
                          <a:pt x="4640580" y="204788"/>
                        </a:cubicBezTo>
                        <a:cubicBezTo>
                          <a:pt x="4565333" y="254318"/>
                          <a:pt x="4491991" y="307658"/>
                          <a:pt x="4413885" y="350520"/>
                        </a:cubicBezTo>
                        <a:cubicBezTo>
                          <a:pt x="4292918" y="416243"/>
                          <a:pt x="3958590" y="566738"/>
                          <a:pt x="3948112" y="570548"/>
                        </a:cubicBezTo>
                        <a:cubicBezTo>
                          <a:pt x="3655695" y="686753"/>
                          <a:pt x="3352800" y="764858"/>
                          <a:pt x="3041333" y="811530"/>
                        </a:cubicBezTo>
                        <a:cubicBezTo>
                          <a:pt x="2856547" y="840105"/>
                          <a:pt x="2451735" y="864870"/>
                          <a:pt x="2436495" y="864870"/>
                        </a:cubicBezTo>
                        <a:cubicBezTo>
                          <a:pt x="2106930" y="872490"/>
                          <a:pt x="1780222" y="852488"/>
                          <a:pt x="1454468" y="805815"/>
                        </a:cubicBezTo>
                        <a:cubicBezTo>
                          <a:pt x="972502" y="737235"/>
                          <a:pt x="502920" y="621030"/>
                          <a:pt x="44768" y="455295"/>
                        </a:cubicBezTo>
                        <a:cubicBezTo>
                          <a:pt x="31432" y="450533"/>
                          <a:pt x="18097" y="438150"/>
                          <a:pt x="0" y="450533"/>
                        </a:cubicBezTo>
                        <a:cubicBezTo>
                          <a:pt x="3810" y="453390"/>
                          <a:pt x="7620" y="457200"/>
                          <a:pt x="10477" y="459105"/>
                        </a:cubicBezTo>
                        <a:cubicBezTo>
                          <a:pt x="192405" y="547688"/>
                          <a:pt x="367665" y="649605"/>
                          <a:pt x="549593" y="739140"/>
                        </a:cubicBezTo>
                        <a:cubicBezTo>
                          <a:pt x="778193" y="852488"/>
                          <a:pt x="1011555" y="952500"/>
                          <a:pt x="1250632" y="1040130"/>
                        </a:cubicBezTo>
                        <a:cubicBezTo>
                          <a:pt x="1462088" y="1118235"/>
                          <a:pt x="1679257" y="1180148"/>
                          <a:pt x="1898332" y="1231583"/>
                        </a:cubicBezTo>
                        <a:cubicBezTo>
                          <a:pt x="2109788" y="1281113"/>
                          <a:pt x="2629853" y="1341120"/>
                          <a:pt x="2636520" y="1341120"/>
                        </a:cubicBezTo>
                        <a:cubicBezTo>
                          <a:pt x="2833687" y="1360170"/>
                          <a:pt x="3031808" y="1356360"/>
                          <a:pt x="3229928" y="1342073"/>
                        </a:cubicBezTo>
                        <a:cubicBezTo>
                          <a:pt x="3478530" y="1324928"/>
                          <a:pt x="3723322" y="1283970"/>
                          <a:pt x="3962400" y="1213485"/>
                        </a:cubicBezTo>
                        <a:cubicBezTo>
                          <a:pt x="4297680" y="1122998"/>
                          <a:pt x="4923472" y="756285"/>
                          <a:pt x="4923472" y="731520"/>
                        </a:cubicBezTo>
                        <a:cubicBezTo>
                          <a:pt x="4922520" y="500063"/>
                          <a:pt x="4928235" y="12383"/>
                          <a:pt x="4913947" y="0"/>
                        </a:cubicBezTo>
                        <a:close/>
                      </a:path>
                    </a:pathLst>
                  </a:custGeom>
                  <a:solidFill>
                    <a:srgbClr val="B2DC9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46" name="Google Shape;646;p12"/>
                  <p:cNvSpPr/>
                  <p:nvPr/>
                </p:nvSpPr>
                <p:spPr>
                  <a:xfrm>
                    <a:off x="0" y="1514476"/>
                    <a:ext cx="12192000" cy="38290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92000" h="3829050" extrusionOk="0">
                        <a:moveTo>
                          <a:pt x="12189142" y="2646998"/>
                        </a:moveTo>
                        <a:cubicBezTo>
                          <a:pt x="12171998" y="2655570"/>
                          <a:pt x="12155805" y="2663190"/>
                          <a:pt x="12141517" y="2670810"/>
                        </a:cubicBezTo>
                        <a:cubicBezTo>
                          <a:pt x="11835765" y="2834640"/>
                          <a:pt x="11519535" y="2975610"/>
                          <a:pt x="11187112" y="3076575"/>
                        </a:cubicBezTo>
                        <a:cubicBezTo>
                          <a:pt x="10877550" y="3170873"/>
                          <a:pt x="10562273" y="3228023"/>
                          <a:pt x="10240327" y="3248978"/>
                        </a:cubicBezTo>
                        <a:cubicBezTo>
                          <a:pt x="10189845" y="3250883"/>
                          <a:pt x="9434512" y="3210878"/>
                          <a:pt x="9317355" y="3191828"/>
                        </a:cubicBezTo>
                        <a:cubicBezTo>
                          <a:pt x="9153525" y="3165158"/>
                          <a:pt x="8992552" y="3122295"/>
                          <a:pt x="8830627" y="3085148"/>
                        </a:cubicBezTo>
                        <a:cubicBezTo>
                          <a:pt x="8827770" y="3084195"/>
                          <a:pt x="8547735" y="2997518"/>
                          <a:pt x="8441055" y="2957513"/>
                        </a:cubicBezTo>
                        <a:cubicBezTo>
                          <a:pt x="8285798" y="2900363"/>
                          <a:pt x="7646670" y="2621280"/>
                          <a:pt x="7615238" y="2605088"/>
                        </a:cubicBezTo>
                        <a:cubicBezTo>
                          <a:pt x="6972300" y="2286953"/>
                          <a:pt x="6367463" y="1905000"/>
                          <a:pt x="5779770" y="1497330"/>
                        </a:cubicBezTo>
                        <a:cubicBezTo>
                          <a:pt x="5065395" y="1002030"/>
                          <a:pt x="4297680" y="615315"/>
                          <a:pt x="3469005" y="353378"/>
                        </a:cubicBezTo>
                        <a:cubicBezTo>
                          <a:pt x="3279458" y="293370"/>
                          <a:pt x="2514600" y="93345"/>
                          <a:pt x="2181225" y="64770"/>
                        </a:cubicBezTo>
                        <a:cubicBezTo>
                          <a:pt x="2171700" y="63818"/>
                          <a:pt x="1553528" y="0"/>
                          <a:pt x="1381125" y="0"/>
                        </a:cubicBezTo>
                        <a:cubicBezTo>
                          <a:pt x="1359218" y="0"/>
                          <a:pt x="576263" y="8573"/>
                          <a:pt x="466725" y="26670"/>
                        </a:cubicBezTo>
                        <a:cubicBezTo>
                          <a:pt x="309563" y="36195"/>
                          <a:pt x="154305" y="55245"/>
                          <a:pt x="0" y="83820"/>
                        </a:cubicBezTo>
                        <a:cubicBezTo>
                          <a:pt x="0" y="814388"/>
                          <a:pt x="0" y="1544003"/>
                          <a:pt x="0" y="2274570"/>
                        </a:cubicBezTo>
                        <a:cubicBezTo>
                          <a:pt x="212408" y="2212658"/>
                          <a:pt x="430530" y="2172653"/>
                          <a:pt x="647700" y="2130743"/>
                        </a:cubicBezTo>
                        <a:cubicBezTo>
                          <a:pt x="647700" y="2130743"/>
                          <a:pt x="647700" y="2130743"/>
                          <a:pt x="647700" y="2130743"/>
                        </a:cubicBezTo>
                        <a:cubicBezTo>
                          <a:pt x="748665" y="2117408"/>
                          <a:pt x="1756410" y="2044065"/>
                          <a:pt x="1829753" y="2048828"/>
                        </a:cubicBezTo>
                        <a:cubicBezTo>
                          <a:pt x="2273618" y="2045970"/>
                          <a:pt x="2845118" y="2131695"/>
                          <a:pt x="3505200" y="2263140"/>
                        </a:cubicBezTo>
                        <a:cubicBezTo>
                          <a:pt x="3510915" y="2264093"/>
                          <a:pt x="3517583" y="2265998"/>
                          <a:pt x="3523298" y="2266950"/>
                        </a:cubicBezTo>
                        <a:cubicBezTo>
                          <a:pt x="3524250" y="2268855"/>
                          <a:pt x="3524250" y="2271713"/>
                          <a:pt x="3525203" y="2273618"/>
                        </a:cubicBezTo>
                        <a:cubicBezTo>
                          <a:pt x="3671888" y="2308860"/>
                          <a:pt x="3818573" y="2345055"/>
                          <a:pt x="3963353" y="2388870"/>
                        </a:cubicBezTo>
                        <a:cubicBezTo>
                          <a:pt x="4530090" y="2559368"/>
                          <a:pt x="5077778" y="2778443"/>
                          <a:pt x="5601653" y="3054668"/>
                        </a:cubicBezTo>
                        <a:cubicBezTo>
                          <a:pt x="5703570" y="3108960"/>
                          <a:pt x="6059805" y="3296603"/>
                          <a:pt x="6131243" y="3321368"/>
                        </a:cubicBezTo>
                        <a:cubicBezTo>
                          <a:pt x="6364605" y="3403283"/>
                          <a:pt x="6598920" y="3481388"/>
                          <a:pt x="6838950" y="3539490"/>
                        </a:cubicBezTo>
                        <a:lnTo>
                          <a:pt x="6838950" y="3539490"/>
                        </a:lnTo>
                        <a:cubicBezTo>
                          <a:pt x="7042785" y="3599498"/>
                          <a:pt x="7250430" y="3644265"/>
                          <a:pt x="7459028" y="3684270"/>
                        </a:cubicBezTo>
                        <a:cubicBezTo>
                          <a:pt x="7756208" y="3741420"/>
                          <a:pt x="8056245" y="3780473"/>
                          <a:pt x="8358188" y="3806190"/>
                        </a:cubicBezTo>
                        <a:cubicBezTo>
                          <a:pt x="8528685" y="3820478"/>
                          <a:pt x="9156382" y="3832860"/>
                          <a:pt x="9299257" y="3832860"/>
                        </a:cubicBezTo>
                        <a:cubicBezTo>
                          <a:pt x="9731693" y="3832860"/>
                          <a:pt x="10402252" y="3750945"/>
                          <a:pt x="11129962" y="3469005"/>
                        </a:cubicBezTo>
                        <a:cubicBezTo>
                          <a:pt x="11346180" y="3385185"/>
                          <a:pt x="11549062" y="3276600"/>
                          <a:pt x="11737658" y="3139440"/>
                        </a:cubicBezTo>
                        <a:cubicBezTo>
                          <a:pt x="11884342" y="3032760"/>
                          <a:pt x="12031980" y="2929890"/>
                          <a:pt x="12151042" y="2790825"/>
                        </a:cubicBezTo>
                        <a:cubicBezTo>
                          <a:pt x="12185333" y="2749868"/>
                          <a:pt x="12198667" y="2704148"/>
                          <a:pt x="12189142" y="2646998"/>
                        </a:cubicBezTo>
                        <a:close/>
                      </a:path>
                    </a:pathLst>
                  </a:custGeom>
                  <a:solidFill>
                    <a:srgbClr val="9CD7A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47" name="Google Shape;647;p12"/>
                  <p:cNvSpPr/>
                  <p:nvPr/>
                </p:nvSpPr>
                <p:spPr>
                  <a:xfrm>
                    <a:off x="-953" y="3549998"/>
                    <a:ext cx="5915025" cy="1371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15025" h="1371600" extrusionOk="0">
                        <a:moveTo>
                          <a:pt x="5905500" y="1174801"/>
                        </a:moveTo>
                        <a:cubicBezTo>
                          <a:pt x="5804535" y="1117651"/>
                          <a:pt x="5704523" y="1059548"/>
                          <a:pt x="5602605" y="1006209"/>
                        </a:cubicBezTo>
                        <a:cubicBezTo>
                          <a:pt x="5078730" y="729984"/>
                          <a:pt x="4531043" y="511861"/>
                          <a:pt x="3964305" y="340411"/>
                        </a:cubicBezTo>
                        <a:cubicBezTo>
                          <a:pt x="3819525" y="296596"/>
                          <a:pt x="3510915" y="215633"/>
                          <a:pt x="3505200" y="214681"/>
                        </a:cubicBezTo>
                        <a:cubicBezTo>
                          <a:pt x="3494723" y="214681"/>
                          <a:pt x="3216593" y="154674"/>
                          <a:pt x="3086100" y="128956"/>
                        </a:cubicBezTo>
                        <a:cubicBezTo>
                          <a:pt x="2921318" y="96571"/>
                          <a:pt x="2266950" y="18466"/>
                          <a:pt x="1829753" y="369"/>
                        </a:cubicBezTo>
                        <a:cubicBezTo>
                          <a:pt x="1756410" y="-4394"/>
                          <a:pt x="1012508" y="38469"/>
                          <a:pt x="951548" y="44183"/>
                        </a:cubicBezTo>
                        <a:cubicBezTo>
                          <a:pt x="849630" y="53708"/>
                          <a:pt x="748665" y="69901"/>
                          <a:pt x="647700" y="82283"/>
                        </a:cubicBezTo>
                        <a:cubicBezTo>
                          <a:pt x="430530" y="124194"/>
                          <a:pt x="212408" y="164199"/>
                          <a:pt x="0" y="226111"/>
                        </a:cubicBezTo>
                        <a:cubicBezTo>
                          <a:pt x="0" y="457569"/>
                          <a:pt x="0" y="689979"/>
                          <a:pt x="0" y="921436"/>
                        </a:cubicBezTo>
                        <a:cubicBezTo>
                          <a:pt x="9525" y="919531"/>
                          <a:pt x="19050" y="919531"/>
                          <a:pt x="27623" y="916673"/>
                        </a:cubicBezTo>
                        <a:cubicBezTo>
                          <a:pt x="345758" y="806184"/>
                          <a:pt x="671513" y="728079"/>
                          <a:pt x="1003935" y="671881"/>
                        </a:cubicBezTo>
                        <a:cubicBezTo>
                          <a:pt x="1211580" y="636638"/>
                          <a:pt x="2363153" y="583298"/>
                          <a:pt x="2651760" y="605206"/>
                        </a:cubicBezTo>
                        <a:cubicBezTo>
                          <a:pt x="2884170" y="623304"/>
                          <a:pt x="3548063" y="715696"/>
                          <a:pt x="3636645" y="733794"/>
                        </a:cubicBezTo>
                        <a:cubicBezTo>
                          <a:pt x="4334828" y="871906"/>
                          <a:pt x="5013008" y="1078598"/>
                          <a:pt x="5668328" y="1356729"/>
                        </a:cubicBezTo>
                        <a:cubicBezTo>
                          <a:pt x="5720715" y="1378636"/>
                          <a:pt x="5720715" y="1378636"/>
                          <a:pt x="5753100" y="1371969"/>
                        </a:cubicBezTo>
                        <a:cubicBezTo>
                          <a:pt x="5472113" y="1197661"/>
                          <a:pt x="5177790" y="1058596"/>
                          <a:pt x="4879658" y="926198"/>
                        </a:cubicBezTo>
                        <a:cubicBezTo>
                          <a:pt x="4581525" y="793801"/>
                          <a:pt x="4275773" y="680454"/>
                          <a:pt x="3968115" y="569963"/>
                        </a:cubicBezTo>
                        <a:cubicBezTo>
                          <a:pt x="4411980" y="657594"/>
                          <a:pt x="5289233" y="941438"/>
                          <a:pt x="5295900" y="950011"/>
                        </a:cubicBezTo>
                        <a:cubicBezTo>
                          <a:pt x="5434013" y="990969"/>
                          <a:pt x="5566410" y="1050023"/>
                          <a:pt x="5700713" y="1102411"/>
                        </a:cubicBezTo>
                        <a:cubicBezTo>
                          <a:pt x="5744528" y="1119556"/>
                          <a:pt x="5894070" y="1192898"/>
                          <a:pt x="5920740" y="1190041"/>
                        </a:cubicBezTo>
                        <a:cubicBezTo>
                          <a:pt x="5916930" y="1185279"/>
                          <a:pt x="5912168" y="1178611"/>
                          <a:pt x="5905500" y="1174801"/>
                        </a:cubicBezTo>
                        <a:close/>
                      </a:path>
                    </a:pathLst>
                  </a:custGeom>
                  <a:solidFill>
                    <a:srgbClr val="B2DC9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648" name="Google Shape;648;p12"/>
                <p:cNvSpPr/>
                <p:nvPr/>
              </p:nvSpPr>
              <p:spPr>
                <a:xfrm>
                  <a:off x="-3146" y="3925478"/>
                  <a:ext cx="8373665" cy="2439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3665" h="2439302" extrusionOk="0">
                      <a:moveTo>
                        <a:pt x="1384936" y="0"/>
                      </a:moveTo>
                      <a:cubicBezTo>
                        <a:pt x="1557814" y="0"/>
                        <a:pt x="2177692" y="53279"/>
                        <a:pt x="2187243" y="54074"/>
                      </a:cubicBezTo>
                      <a:cubicBezTo>
                        <a:pt x="2521538" y="77930"/>
                        <a:pt x="3288505" y="244923"/>
                        <a:pt x="3478575" y="295021"/>
                      </a:cubicBezTo>
                      <a:cubicBezTo>
                        <a:pt x="4309537" y="513702"/>
                        <a:pt x="5079369" y="836555"/>
                        <a:pt x="5795715" y="1250062"/>
                      </a:cubicBezTo>
                      <a:cubicBezTo>
                        <a:pt x="6385030" y="1590409"/>
                        <a:pt x="6991535" y="1909286"/>
                        <a:pt x="7636247" y="2174885"/>
                      </a:cubicBezTo>
                      <a:cubicBezTo>
                        <a:pt x="7659886" y="2185023"/>
                        <a:pt x="8026297" y="2318618"/>
                        <a:pt x="8273705" y="2404910"/>
                      </a:cubicBezTo>
                      <a:lnTo>
                        <a:pt x="8373665" y="2439302"/>
                      </a:lnTo>
                      <a:lnTo>
                        <a:pt x="8364039" y="2436304"/>
                      </a:lnTo>
                      <a:cubicBezTo>
                        <a:pt x="8137266" y="2363296"/>
                        <a:pt x="7644496" y="2192188"/>
                        <a:pt x="7616993" y="2180936"/>
                      </a:cubicBezTo>
                      <a:cubicBezTo>
                        <a:pt x="6974055" y="1928270"/>
                        <a:pt x="6369219" y="1624919"/>
                        <a:pt x="5781525" y="1301144"/>
                      </a:cubicBezTo>
                      <a:cubicBezTo>
                        <a:pt x="5067150" y="907772"/>
                        <a:pt x="4299435" y="600639"/>
                        <a:pt x="3470760" y="392606"/>
                      </a:cubicBezTo>
                      <a:cubicBezTo>
                        <a:pt x="3281213" y="344947"/>
                        <a:pt x="2516356" y="186086"/>
                        <a:pt x="2182980" y="163391"/>
                      </a:cubicBezTo>
                      <a:cubicBezTo>
                        <a:pt x="2173455" y="162635"/>
                        <a:pt x="1555283" y="111950"/>
                        <a:pt x="1382880" y="111950"/>
                      </a:cubicBezTo>
                      <a:cubicBezTo>
                        <a:pt x="1360973" y="111950"/>
                        <a:pt x="578019" y="118759"/>
                        <a:pt x="468480" y="133132"/>
                      </a:cubicBezTo>
                      <a:cubicBezTo>
                        <a:pt x="311318" y="140697"/>
                        <a:pt x="156060" y="155826"/>
                        <a:pt x="1755" y="178521"/>
                      </a:cubicBezTo>
                      <a:lnTo>
                        <a:pt x="1755" y="1898588"/>
                      </a:lnTo>
                      <a:lnTo>
                        <a:pt x="0" y="1898948"/>
                      </a:lnTo>
                      <a:cubicBezTo>
                        <a:pt x="0" y="1289027"/>
                        <a:pt x="0" y="679900"/>
                        <a:pt x="0" y="69978"/>
                      </a:cubicBezTo>
                      <a:cubicBezTo>
                        <a:pt x="154731" y="46122"/>
                        <a:pt x="310417" y="30218"/>
                        <a:pt x="468013" y="22266"/>
                      </a:cubicBezTo>
                      <a:cubicBezTo>
                        <a:pt x="577853" y="7157"/>
                        <a:pt x="1362968" y="0"/>
                        <a:pt x="13849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9" name="Google Shape;649;p12"/>
                <p:cNvSpPr/>
                <p:nvPr/>
              </p:nvSpPr>
              <p:spPr>
                <a:xfrm>
                  <a:off x="5400296" y="5939302"/>
                  <a:ext cx="6785839" cy="798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5839" h="798186" extrusionOk="0">
                      <a:moveTo>
                        <a:pt x="0" y="0"/>
                      </a:moveTo>
                      <a:lnTo>
                        <a:pt x="346779" y="136280"/>
                      </a:lnTo>
                      <a:cubicBezTo>
                        <a:pt x="448696" y="179399"/>
                        <a:pt x="804931" y="328427"/>
                        <a:pt x="876369" y="348095"/>
                      </a:cubicBezTo>
                      <a:cubicBezTo>
                        <a:pt x="1109731" y="413153"/>
                        <a:pt x="1344046" y="475185"/>
                        <a:pt x="1584076" y="521330"/>
                      </a:cubicBezTo>
                      <a:cubicBezTo>
                        <a:pt x="1787911" y="568989"/>
                        <a:pt x="1995556" y="604543"/>
                        <a:pt x="2204154" y="636315"/>
                      </a:cubicBezTo>
                      <a:cubicBezTo>
                        <a:pt x="2501334" y="681705"/>
                        <a:pt x="2801371" y="712721"/>
                        <a:pt x="3103314" y="733145"/>
                      </a:cubicBezTo>
                      <a:cubicBezTo>
                        <a:pt x="3273811" y="744493"/>
                        <a:pt x="3901508" y="754327"/>
                        <a:pt x="4044383" y="754327"/>
                      </a:cubicBezTo>
                      <a:cubicBezTo>
                        <a:pt x="4476819" y="754327"/>
                        <a:pt x="5147378" y="689269"/>
                        <a:pt x="5875088" y="465350"/>
                      </a:cubicBezTo>
                      <a:cubicBezTo>
                        <a:pt x="6091306" y="398779"/>
                        <a:pt x="6294188" y="312540"/>
                        <a:pt x="6482784" y="203606"/>
                      </a:cubicBezTo>
                      <a:cubicBezTo>
                        <a:pt x="6556126" y="161243"/>
                        <a:pt x="6629706" y="119637"/>
                        <a:pt x="6699834" y="74815"/>
                      </a:cubicBezTo>
                      <a:lnTo>
                        <a:pt x="6785839" y="15755"/>
                      </a:lnTo>
                      <a:lnTo>
                        <a:pt x="6785839" y="44461"/>
                      </a:lnTo>
                      <a:lnTo>
                        <a:pt x="6731061" y="83894"/>
                      </a:lnTo>
                      <a:cubicBezTo>
                        <a:pt x="6660739" y="131009"/>
                        <a:pt x="6586956" y="174746"/>
                        <a:pt x="6513412" y="219277"/>
                      </a:cubicBezTo>
                      <a:cubicBezTo>
                        <a:pt x="6324294" y="333787"/>
                        <a:pt x="6120854" y="424440"/>
                        <a:pt x="5904039" y="494418"/>
                      </a:cubicBezTo>
                      <a:cubicBezTo>
                        <a:pt x="5174321" y="729798"/>
                        <a:pt x="4501912" y="798186"/>
                        <a:pt x="4068283" y="798186"/>
                      </a:cubicBezTo>
                      <a:cubicBezTo>
                        <a:pt x="3925014" y="798186"/>
                        <a:pt x="3295585" y="787849"/>
                        <a:pt x="3124618" y="775920"/>
                      </a:cubicBezTo>
                      <a:cubicBezTo>
                        <a:pt x="2821842" y="754450"/>
                        <a:pt x="2520978" y="721846"/>
                        <a:pt x="2222978" y="674134"/>
                      </a:cubicBezTo>
                      <a:cubicBezTo>
                        <a:pt x="2013804" y="640735"/>
                        <a:pt x="1805586" y="603361"/>
                        <a:pt x="1601188" y="553263"/>
                      </a:cubicBezTo>
                      <a:cubicBezTo>
                        <a:pt x="1360496" y="504756"/>
                        <a:pt x="1125535" y="439549"/>
                        <a:pt x="891529" y="371162"/>
                      </a:cubicBezTo>
                      <a:cubicBezTo>
                        <a:pt x="819894" y="350486"/>
                        <a:pt x="462676" y="193831"/>
                        <a:pt x="360478" y="14850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50" name="Google Shape;650;p12"/>
              <p:cNvSpPr/>
              <p:nvPr/>
            </p:nvSpPr>
            <p:spPr>
              <a:xfrm>
                <a:off x="5653987" y="5914528"/>
                <a:ext cx="2121738" cy="2121738"/>
              </a:xfrm>
              <a:prstGeom prst="chord">
                <a:avLst>
                  <a:gd name="adj1" fmla="val 10803306"/>
                  <a:gd name="adj2" fmla="val 21583073"/>
                </a:avLst>
              </a:prstGeom>
              <a:solidFill>
                <a:schemeClr val="lt1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" name="Google Shape;651;p12"/>
              <p:cNvSpPr/>
              <p:nvPr/>
            </p:nvSpPr>
            <p:spPr>
              <a:xfrm>
                <a:off x="-1007691" y="4745071"/>
                <a:ext cx="2121738" cy="2121738"/>
              </a:xfrm>
              <a:prstGeom prst="chord">
                <a:avLst>
                  <a:gd name="adj1" fmla="val 16143856"/>
                  <a:gd name="adj2" fmla="val 5473657"/>
                </a:avLst>
              </a:prstGeom>
              <a:solidFill>
                <a:schemeClr val="lt1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" name="Google Shape;652;p12"/>
              <p:cNvSpPr/>
              <p:nvPr/>
            </p:nvSpPr>
            <p:spPr>
              <a:xfrm>
                <a:off x="5864042" y="3786071"/>
                <a:ext cx="962308" cy="962308"/>
              </a:xfrm>
              <a:prstGeom prst="ellipse">
                <a:avLst/>
              </a:prstGeom>
              <a:solidFill>
                <a:schemeClr val="lt1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" name="Google Shape;653;p12"/>
              <p:cNvSpPr/>
              <p:nvPr/>
            </p:nvSpPr>
            <p:spPr>
              <a:xfrm>
                <a:off x="10029589" y="3370070"/>
                <a:ext cx="506393" cy="506393"/>
              </a:xfrm>
              <a:prstGeom prst="ellipse">
                <a:avLst/>
              </a:pr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4" name="Google Shape;654;p12"/>
              <p:cNvSpPr/>
              <p:nvPr/>
            </p:nvSpPr>
            <p:spPr>
              <a:xfrm rot="10800000">
                <a:off x="10057656" y="-837219"/>
                <a:ext cx="2121738" cy="2121738"/>
              </a:xfrm>
              <a:prstGeom prst="chord">
                <a:avLst>
                  <a:gd name="adj1" fmla="val 10803306"/>
                  <a:gd name="adj2" fmla="val 21583073"/>
                </a:avLst>
              </a:pr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12"/>
              <p:cNvSpPr/>
              <p:nvPr/>
            </p:nvSpPr>
            <p:spPr>
              <a:xfrm>
                <a:off x="9284291" y="3473295"/>
                <a:ext cx="901558" cy="901558"/>
              </a:xfrm>
              <a:prstGeom prst="ellipse">
                <a:avLst/>
              </a:pr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6" name="Google Shape;656;p12"/>
              <p:cNvSpPr/>
              <p:nvPr/>
            </p:nvSpPr>
            <p:spPr>
              <a:xfrm>
                <a:off x="1212911" y="2619613"/>
                <a:ext cx="1106829" cy="1106829"/>
              </a:xfrm>
              <a:prstGeom prst="ellipse">
                <a:avLst/>
              </a:prstGeom>
              <a:solidFill>
                <a:schemeClr val="accent3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7" name="Google Shape;657;p12"/>
              <p:cNvSpPr/>
              <p:nvPr/>
            </p:nvSpPr>
            <p:spPr>
              <a:xfrm>
                <a:off x="535876" y="4475761"/>
                <a:ext cx="762187" cy="762187"/>
              </a:xfrm>
              <a:prstGeom prst="ellipse">
                <a:avLst/>
              </a:prstGeom>
              <a:solidFill>
                <a:schemeClr val="lt1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8" name="Google Shape;658;p12"/>
              <p:cNvSpPr/>
              <p:nvPr/>
            </p:nvSpPr>
            <p:spPr>
              <a:xfrm>
                <a:off x="5328090" y="3719455"/>
                <a:ext cx="962308" cy="962308"/>
              </a:xfrm>
              <a:prstGeom prst="ellipse">
                <a:avLst/>
              </a:prstGeom>
              <a:solidFill>
                <a:schemeClr val="accent3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12"/>
              <p:cNvSpPr/>
              <p:nvPr/>
            </p:nvSpPr>
            <p:spPr>
              <a:xfrm>
                <a:off x="92564" y="2312329"/>
                <a:ext cx="1344768" cy="1344768"/>
              </a:xfrm>
              <a:prstGeom prst="ellipse">
                <a:avLst/>
              </a:pr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0" name="Google Shape;660;p12"/>
              <p:cNvSpPr/>
              <p:nvPr/>
            </p:nvSpPr>
            <p:spPr>
              <a:xfrm>
                <a:off x="-3146" y="229934"/>
                <a:ext cx="820878" cy="820878"/>
              </a:xfrm>
              <a:prstGeom prst="ellipse">
                <a:avLst/>
              </a:prstGeom>
              <a:solidFill>
                <a:schemeClr val="accent3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661" name="Google Shape;661;p12" descr="Graphical user interface, applicati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l="7167" t="7426" r="9337" b="10371"/>
            <a:stretch/>
          </p:blipFill>
          <p:spPr>
            <a:xfrm>
              <a:off x="-48153" y="6093568"/>
              <a:ext cx="5830691" cy="103349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62" name="Google Shape;662;p12"/>
          <p:cNvPicPr preferRelativeResize="0"/>
          <p:nvPr/>
        </p:nvPicPr>
        <p:blipFill rotWithShape="1">
          <a:blip r:embed="rId4">
            <a:alphaModFix/>
          </a:blip>
          <a:srcRect t="16018" r="30882" b="2130"/>
          <a:stretch/>
        </p:blipFill>
        <p:spPr>
          <a:xfrm>
            <a:off x="606979" y="827023"/>
            <a:ext cx="3120692" cy="1995857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p12"/>
          <p:cNvSpPr txBox="1"/>
          <p:nvPr/>
        </p:nvSpPr>
        <p:spPr>
          <a:xfrm>
            <a:off x="1828798" y="109731"/>
            <a:ext cx="8534403" cy="580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4" name="Google Shape;664;p12"/>
          <p:cNvSpPr txBox="1"/>
          <p:nvPr/>
        </p:nvSpPr>
        <p:spPr>
          <a:xfrm>
            <a:off x="1435577" y="927948"/>
            <a:ext cx="3165662" cy="580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12"/>
          <p:cNvSpPr txBox="1"/>
          <p:nvPr/>
        </p:nvSpPr>
        <p:spPr>
          <a:xfrm>
            <a:off x="7815877" y="874754"/>
            <a:ext cx="3165662" cy="580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6" name="Google Shape;666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92874" y="6110307"/>
            <a:ext cx="1642178" cy="710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87511" y="864283"/>
            <a:ext cx="3165662" cy="1995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p12"/>
          <p:cNvPicPr preferRelativeResize="0"/>
          <p:nvPr/>
        </p:nvPicPr>
        <p:blipFill rotWithShape="1">
          <a:blip r:embed="rId7">
            <a:alphaModFix/>
          </a:blip>
          <a:srcRect l="-15606" t="-247" r="18908" b="247"/>
          <a:stretch/>
        </p:blipFill>
        <p:spPr>
          <a:xfrm>
            <a:off x="6598920" y="760095"/>
            <a:ext cx="5061585" cy="510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7060" y="3162935"/>
            <a:ext cx="6217285" cy="2627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13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endParaRPr/>
          </a:p>
        </p:txBody>
      </p:sp>
      <p:grpSp>
        <p:nvGrpSpPr>
          <p:cNvPr id="676" name="Google Shape;676;p13"/>
          <p:cNvGrpSpPr/>
          <p:nvPr/>
        </p:nvGrpSpPr>
        <p:grpSpPr>
          <a:xfrm>
            <a:off x="-906576" y="-952238"/>
            <a:ext cx="13201446" cy="8873485"/>
            <a:chOff x="-1007691" y="-837219"/>
            <a:chExt cx="13201446" cy="8873485"/>
          </a:xfrm>
        </p:grpSpPr>
        <p:grpSp>
          <p:nvGrpSpPr>
            <p:cNvPr id="677" name="Google Shape;677;p13"/>
            <p:cNvGrpSpPr/>
            <p:nvPr/>
          </p:nvGrpSpPr>
          <p:grpSpPr>
            <a:xfrm>
              <a:off x="-1007691" y="-837219"/>
              <a:ext cx="13201446" cy="8873485"/>
              <a:chOff x="-1007691" y="-837219"/>
              <a:chExt cx="13201446" cy="8873485"/>
            </a:xfrm>
          </p:grpSpPr>
          <p:grpSp>
            <p:nvGrpSpPr>
              <p:cNvPr id="678" name="Google Shape;678;p13"/>
              <p:cNvGrpSpPr/>
              <p:nvPr/>
            </p:nvGrpSpPr>
            <p:grpSpPr>
              <a:xfrm>
                <a:off x="-3146" y="4288155"/>
                <a:ext cx="12196901" cy="2778471"/>
                <a:chOff x="-3146" y="3803889"/>
                <a:chExt cx="12196901" cy="3041067"/>
              </a:xfrm>
            </p:grpSpPr>
            <p:grpSp>
              <p:nvGrpSpPr>
                <p:cNvPr id="679" name="Google Shape;679;p13"/>
                <p:cNvGrpSpPr/>
                <p:nvPr/>
              </p:nvGrpSpPr>
              <p:grpSpPr>
                <a:xfrm>
                  <a:off x="802" y="3803889"/>
                  <a:ext cx="12192953" cy="3041067"/>
                  <a:chOff x="-953" y="1514476"/>
                  <a:chExt cx="12192953" cy="3829049"/>
                </a:xfrm>
              </p:grpSpPr>
              <p:sp>
                <p:nvSpPr>
                  <p:cNvPr id="680" name="Google Shape;680;p13"/>
                  <p:cNvSpPr/>
                  <p:nvPr/>
                </p:nvSpPr>
                <p:spPr>
                  <a:xfrm>
                    <a:off x="0" y="4151037"/>
                    <a:ext cx="4867275" cy="904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67275" h="904875" extrusionOk="0">
                        <a:moveTo>
                          <a:pt x="3367088" y="86082"/>
                        </a:moveTo>
                        <a:cubicBezTo>
                          <a:pt x="3159443" y="75605"/>
                          <a:pt x="2951798" y="66080"/>
                          <a:pt x="2744153" y="68937"/>
                        </a:cubicBezTo>
                        <a:cubicBezTo>
                          <a:pt x="2726055" y="68937"/>
                          <a:pt x="2707005" y="64174"/>
                          <a:pt x="2684145" y="80367"/>
                        </a:cubicBezTo>
                        <a:cubicBezTo>
                          <a:pt x="3433763" y="147042"/>
                          <a:pt x="4161473" y="293727"/>
                          <a:pt x="4870133" y="529947"/>
                        </a:cubicBezTo>
                        <a:cubicBezTo>
                          <a:pt x="4869180" y="533757"/>
                          <a:pt x="4868228" y="538520"/>
                          <a:pt x="4868228" y="542330"/>
                        </a:cubicBezTo>
                        <a:cubicBezTo>
                          <a:pt x="4809173" y="530899"/>
                          <a:pt x="4749165" y="520422"/>
                          <a:pt x="4690110" y="508992"/>
                        </a:cubicBezTo>
                        <a:cubicBezTo>
                          <a:pt x="4291013" y="429934"/>
                          <a:pt x="3889058" y="376595"/>
                          <a:pt x="3483293" y="348020"/>
                        </a:cubicBezTo>
                        <a:cubicBezTo>
                          <a:pt x="3129915" y="324207"/>
                          <a:pt x="2775585" y="320397"/>
                          <a:pt x="2422208" y="342305"/>
                        </a:cubicBezTo>
                        <a:cubicBezTo>
                          <a:pt x="1593533" y="393739"/>
                          <a:pt x="793433" y="567095"/>
                          <a:pt x="31433" y="902374"/>
                        </a:cubicBezTo>
                        <a:cubicBezTo>
                          <a:pt x="21908" y="907137"/>
                          <a:pt x="10478" y="909042"/>
                          <a:pt x="0" y="911899"/>
                        </a:cubicBezTo>
                        <a:cubicBezTo>
                          <a:pt x="0" y="714732"/>
                          <a:pt x="0" y="518517"/>
                          <a:pt x="0" y="321349"/>
                        </a:cubicBezTo>
                        <a:cubicBezTo>
                          <a:pt x="9525" y="319445"/>
                          <a:pt x="19050" y="319445"/>
                          <a:pt x="27623" y="316587"/>
                        </a:cubicBezTo>
                        <a:cubicBezTo>
                          <a:pt x="345758" y="206097"/>
                          <a:pt x="671513" y="127992"/>
                          <a:pt x="1003935" y="71795"/>
                        </a:cubicBezTo>
                        <a:cubicBezTo>
                          <a:pt x="1211580" y="36552"/>
                          <a:pt x="2363153" y="-16788"/>
                          <a:pt x="2651760" y="5120"/>
                        </a:cubicBezTo>
                        <a:cubicBezTo>
                          <a:pt x="2884170" y="23217"/>
                          <a:pt x="3114675" y="49887"/>
                          <a:pt x="3345180" y="81320"/>
                        </a:cubicBezTo>
                        <a:cubicBezTo>
                          <a:pt x="3352800" y="82272"/>
                          <a:pt x="3359468" y="84177"/>
                          <a:pt x="3367088" y="86082"/>
                        </a:cubicBezTo>
                        <a:close/>
                      </a:path>
                    </a:pathLst>
                  </a:custGeom>
                  <a:solidFill>
                    <a:srgbClr val="CCE7B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1" name="Google Shape;681;p13"/>
                  <p:cNvSpPr/>
                  <p:nvPr/>
                </p:nvSpPr>
                <p:spPr>
                  <a:xfrm>
                    <a:off x="7269480" y="3256597"/>
                    <a:ext cx="4914900" cy="1352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14900" h="1352550" extrusionOk="0">
                        <a:moveTo>
                          <a:pt x="4913947" y="0"/>
                        </a:moveTo>
                        <a:cubicBezTo>
                          <a:pt x="4825366" y="71438"/>
                          <a:pt x="4734878" y="141923"/>
                          <a:pt x="4640580" y="204788"/>
                        </a:cubicBezTo>
                        <a:cubicBezTo>
                          <a:pt x="4565333" y="254318"/>
                          <a:pt x="4491991" y="307658"/>
                          <a:pt x="4413885" y="350520"/>
                        </a:cubicBezTo>
                        <a:cubicBezTo>
                          <a:pt x="4292918" y="416243"/>
                          <a:pt x="3958590" y="566738"/>
                          <a:pt x="3948112" y="570548"/>
                        </a:cubicBezTo>
                        <a:cubicBezTo>
                          <a:pt x="3655695" y="686753"/>
                          <a:pt x="3352800" y="764858"/>
                          <a:pt x="3041333" y="811530"/>
                        </a:cubicBezTo>
                        <a:cubicBezTo>
                          <a:pt x="2856547" y="840105"/>
                          <a:pt x="2451735" y="864870"/>
                          <a:pt x="2436495" y="864870"/>
                        </a:cubicBezTo>
                        <a:cubicBezTo>
                          <a:pt x="2106930" y="872490"/>
                          <a:pt x="1780222" y="852488"/>
                          <a:pt x="1454468" y="805815"/>
                        </a:cubicBezTo>
                        <a:cubicBezTo>
                          <a:pt x="972502" y="737235"/>
                          <a:pt x="502920" y="621030"/>
                          <a:pt x="44768" y="455295"/>
                        </a:cubicBezTo>
                        <a:cubicBezTo>
                          <a:pt x="31432" y="450533"/>
                          <a:pt x="18097" y="438150"/>
                          <a:pt x="0" y="450533"/>
                        </a:cubicBezTo>
                        <a:cubicBezTo>
                          <a:pt x="3810" y="453390"/>
                          <a:pt x="7620" y="457200"/>
                          <a:pt x="10477" y="459105"/>
                        </a:cubicBezTo>
                        <a:cubicBezTo>
                          <a:pt x="192405" y="547688"/>
                          <a:pt x="367665" y="649605"/>
                          <a:pt x="549593" y="739140"/>
                        </a:cubicBezTo>
                        <a:cubicBezTo>
                          <a:pt x="778193" y="852488"/>
                          <a:pt x="1011555" y="952500"/>
                          <a:pt x="1250632" y="1040130"/>
                        </a:cubicBezTo>
                        <a:cubicBezTo>
                          <a:pt x="1462088" y="1118235"/>
                          <a:pt x="1679257" y="1180148"/>
                          <a:pt x="1898332" y="1231583"/>
                        </a:cubicBezTo>
                        <a:cubicBezTo>
                          <a:pt x="2109788" y="1281113"/>
                          <a:pt x="2629853" y="1341120"/>
                          <a:pt x="2636520" y="1341120"/>
                        </a:cubicBezTo>
                        <a:cubicBezTo>
                          <a:pt x="2833687" y="1360170"/>
                          <a:pt x="3031808" y="1356360"/>
                          <a:pt x="3229928" y="1342073"/>
                        </a:cubicBezTo>
                        <a:cubicBezTo>
                          <a:pt x="3478530" y="1324928"/>
                          <a:pt x="3723322" y="1283970"/>
                          <a:pt x="3962400" y="1213485"/>
                        </a:cubicBezTo>
                        <a:cubicBezTo>
                          <a:pt x="4297680" y="1122998"/>
                          <a:pt x="4923472" y="756285"/>
                          <a:pt x="4923472" y="731520"/>
                        </a:cubicBezTo>
                        <a:cubicBezTo>
                          <a:pt x="4922520" y="500063"/>
                          <a:pt x="4928235" y="12383"/>
                          <a:pt x="4913947" y="0"/>
                        </a:cubicBezTo>
                        <a:close/>
                      </a:path>
                    </a:pathLst>
                  </a:custGeom>
                  <a:solidFill>
                    <a:srgbClr val="B2DC9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2" name="Google Shape;682;p13"/>
                  <p:cNvSpPr/>
                  <p:nvPr/>
                </p:nvSpPr>
                <p:spPr>
                  <a:xfrm>
                    <a:off x="0" y="1514476"/>
                    <a:ext cx="12192000" cy="38290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92000" h="3829050" extrusionOk="0">
                        <a:moveTo>
                          <a:pt x="12189142" y="2646998"/>
                        </a:moveTo>
                        <a:cubicBezTo>
                          <a:pt x="12171998" y="2655570"/>
                          <a:pt x="12155805" y="2663190"/>
                          <a:pt x="12141517" y="2670810"/>
                        </a:cubicBezTo>
                        <a:cubicBezTo>
                          <a:pt x="11835765" y="2834640"/>
                          <a:pt x="11519535" y="2975610"/>
                          <a:pt x="11187112" y="3076575"/>
                        </a:cubicBezTo>
                        <a:cubicBezTo>
                          <a:pt x="10877550" y="3170873"/>
                          <a:pt x="10562273" y="3228023"/>
                          <a:pt x="10240327" y="3248978"/>
                        </a:cubicBezTo>
                        <a:cubicBezTo>
                          <a:pt x="10189845" y="3250883"/>
                          <a:pt x="9434512" y="3210878"/>
                          <a:pt x="9317355" y="3191828"/>
                        </a:cubicBezTo>
                        <a:cubicBezTo>
                          <a:pt x="9153525" y="3165158"/>
                          <a:pt x="8992552" y="3122295"/>
                          <a:pt x="8830627" y="3085148"/>
                        </a:cubicBezTo>
                        <a:cubicBezTo>
                          <a:pt x="8827770" y="3084195"/>
                          <a:pt x="8547735" y="2997518"/>
                          <a:pt x="8441055" y="2957513"/>
                        </a:cubicBezTo>
                        <a:cubicBezTo>
                          <a:pt x="8285798" y="2900363"/>
                          <a:pt x="7646670" y="2621280"/>
                          <a:pt x="7615238" y="2605088"/>
                        </a:cubicBezTo>
                        <a:cubicBezTo>
                          <a:pt x="6972300" y="2286953"/>
                          <a:pt x="6367463" y="1905000"/>
                          <a:pt x="5779770" y="1497330"/>
                        </a:cubicBezTo>
                        <a:cubicBezTo>
                          <a:pt x="5065395" y="1002030"/>
                          <a:pt x="4297680" y="615315"/>
                          <a:pt x="3469005" y="353378"/>
                        </a:cubicBezTo>
                        <a:cubicBezTo>
                          <a:pt x="3279458" y="293370"/>
                          <a:pt x="2514600" y="93345"/>
                          <a:pt x="2181225" y="64770"/>
                        </a:cubicBezTo>
                        <a:cubicBezTo>
                          <a:pt x="2171700" y="63818"/>
                          <a:pt x="1553528" y="0"/>
                          <a:pt x="1381125" y="0"/>
                        </a:cubicBezTo>
                        <a:cubicBezTo>
                          <a:pt x="1359218" y="0"/>
                          <a:pt x="576263" y="8573"/>
                          <a:pt x="466725" y="26670"/>
                        </a:cubicBezTo>
                        <a:cubicBezTo>
                          <a:pt x="309563" y="36195"/>
                          <a:pt x="154305" y="55245"/>
                          <a:pt x="0" y="83820"/>
                        </a:cubicBezTo>
                        <a:cubicBezTo>
                          <a:pt x="0" y="814388"/>
                          <a:pt x="0" y="1544003"/>
                          <a:pt x="0" y="2274570"/>
                        </a:cubicBezTo>
                        <a:cubicBezTo>
                          <a:pt x="212408" y="2212658"/>
                          <a:pt x="430530" y="2172653"/>
                          <a:pt x="647700" y="2130743"/>
                        </a:cubicBezTo>
                        <a:cubicBezTo>
                          <a:pt x="647700" y="2130743"/>
                          <a:pt x="647700" y="2130743"/>
                          <a:pt x="647700" y="2130743"/>
                        </a:cubicBezTo>
                        <a:cubicBezTo>
                          <a:pt x="748665" y="2117408"/>
                          <a:pt x="1756410" y="2044065"/>
                          <a:pt x="1829753" y="2048828"/>
                        </a:cubicBezTo>
                        <a:cubicBezTo>
                          <a:pt x="2273618" y="2045970"/>
                          <a:pt x="2845118" y="2131695"/>
                          <a:pt x="3505200" y="2263140"/>
                        </a:cubicBezTo>
                        <a:cubicBezTo>
                          <a:pt x="3510915" y="2264093"/>
                          <a:pt x="3517583" y="2265998"/>
                          <a:pt x="3523298" y="2266950"/>
                        </a:cubicBezTo>
                        <a:cubicBezTo>
                          <a:pt x="3524250" y="2268855"/>
                          <a:pt x="3524250" y="2271713"/>
                          <a:pt x="3525203" y="2273618"/>
                        </a:cubicBezTo>
                        <a:cubicBezTo>
                          <a:pt x="3671888" y="2308860"/>
                          <a:pt x="3818573" y="2345055"/>
                          <a:pt x="3963353" y="2388870"/>
                        </a:cubicBezTo>
                        <a:cubicBezTo>
                          <a:pt x="4530090" y="2559368"/>
                          <a:pt x="5077778" y="2778443"/>
                          <a:pt x="5601653" y="3054668"/>
                        </a:cubicBezTo>
                        <a:cubicBezTo>
                          <a:pt x="5703570" y="3108960"/>
                          <a:pt x="6059805" y="3296603"/>
                          <a:pt x="6131243" y="3321368"/>
                        </a:cubicBezTo>
                        <a:cubicBezTo>
                          <a:pt x="6364605" y="3403283"/>
                          <a:pt x="6598920" y="3481388"/>
                          <a:pt x="6838950" y="3539490"/>
                        </a:cubicBezTo>
                        <a:lnTo>
                          <a:pt x="6838950" y="3539490"/>
                        </a:lnTo>
                        <a:cubicBezTo>
                          <a:pt x="7042785" y="3599498"/>
                          <a:pt x="7250430" y="3644265"/>
                          <a:pt x="7459028" y="3684270"/>
                        </a:cubicBezTo>
                        <a:cubicBezTo>
                          <a:pt x="7756208" y="3741420"/>
                          <a:pt x="8056245" y="3780473"/>
                          <a:pt x="8358188" y="3806190"/>
                        </a:cubicBezTo>
                        <a:cubicBezTo>
                          <a:pt x="8528685" y="3820478"/>
                          <a:pt x="9156382" y="3832860"/>
                          <a:pt x="9299257" y="3832860"/>
                        </a:cubicBezTo>
                        <a:cubicBezTo>
                          <a:pt x="9731693" y="3832860"/>
                          <a:pt x="10402252" y="3750945"/>
                          <a:pt x="11129962" y="3469005"/>
                        </a:cubicBezTo>
                        <a:cubicBezTo>
                          <a:pt x="11346180" y="3385185"/>
                          <a:pt x="11549062" y="3276600"/>
                          <a:pt x="11737658" y="3139440"/>
                        </a:cubicBezTo>
                        <a:cubicBezTo>
                          <a:pt x="11884342" y="3032760"/>
                          <a:pt x="12031980" y="2929890"/>
                          <a:pt x="12151042" y="2790825"/>
                        </a:cubicBezTo>
                        <a:cubicBezTo>
                          <a:pt x="12185333" y="2749868"/>
                          <a:pt x="12198667" y="2704148"/>
                          <a:pt x="12189142" y="2646998"/>
                        </a:cubicBezTo>
                        <a:close/>
                      </a:path>
                    </a:pathLst>
                  </a:custGeom>
                  <a:solidFill>
                    <a:srgbClr val="9CD7A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3" name="Google Shape;683;p13"/>
                  <p:cNvSpPr/>
                  <p:nvPr/>
                </p:nvSpPr>
                <p:spPr>
                  <a:xfrm>
                    <a:off x="-953" y="3549998"/>
                    <a:ext cx="5915025" cy="1371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15025" h="1371600" extrusionOk="0">
                        <a:moveTo>
                          <a:pt x="5905500" y="1174801"/>
                        </a:moveTo>
                        <a:cubicBezTo>
                          <a:pt x="5804535" y="1117651"/>
                          <a:pt x="5704523" y="1059548"/>
                          <a:pt x="5602605" y="1006209"/>
                        </a:cubicBezTo>
                        <a:cubicBezTo>
                          <a:pt x="5078730" y="729984"/>
                          <a:pt x="4531043" y="511861"/>
                          <a:pt x="3964305" y="340411"/>
                        </a:cubicBezTo>
                        <a:cubicBezTo>
                          <a:pt x="3819525" y="296596"/>
                          <a:pt x="3510915" y="215633"/>
                          <a:pt x="3505200" y="214681"/>
                        </a:cubicBezTo>
                        <a:cubicBezTo>
                          <a:pt x="3494723" y="214681"/>
                          <a:pt x="3216593" y="154674"/>
                          <a:pt x="3086100" y="128956"/>
                        </a:cubicBezTo>
                        <a:cubicBezTo>
                          <a:pt x="2921318" y="96571"/>
                          <a:pt x="2266950" y="18466"/>
                          <a:pt x="1829753" y="369"/>
                        </a:cubicBezTo>
                        <a:cubicBezTo>
                          <a:pt x="1756410" y="-4394"/>
                          <a:pt x="1012508" y="38469"/>
                          <a:pt x="951548" y="44183"/>
                        </a:cubicBezTo>
                        <a:cubicBezTo>
                          <a:pt x="849630" y="53708"/>
                          <a:pt x="748665" y="69901"/>
                          <a:pt x="647700" y="82283"/>
                        </a:cubicBezTo>
                        <a:cubicBezTo>
                          <a:pt x="430530" y="124194"/>
                          <a:pt x="212408" y="164199"/>
                          <a:pt x="0" y="226111"/>
                        </a:cubicBezTo>
                        <a:cubicBezTo>
                          <a:pt x="0" y="457569"/>
                          <a:pt x="0" y="689979"/>
                          <a:pt x="0" y="921436"/>
                        </a:cubicBezTo>
                        <a:cubicBezTo>
                          <a:pt x="9525" y="919531"/>
                          <a:pt x="19050" y="919531"/>
                          <a:pt x="27623" y="916673"/>
                        </a:cubicBezTo>
                        <a:cubicBezTo>
                          <a:pt x="345758" y="806184"/>
                          <a:pt x="671513" y="728079"/>
                          <a:pt x="1003935" y="671881"/>
                        </a:cubicBezTo>
                        <a:cubicBezTo>
                          <a:pt x="1211580" y="636638"/>
                          <a:pt x="2363153" y="583298"/>
                          <a:pt x="2651760" y="605206"/>
                        </a:cubicBezTo>
                        <a:cubicBezTo>
                          <a:pt x="2884170" y="623304"/>
                          <a:pt x="3548063" y="715696"/>
                          <a:pt x="3636645" y="733794"/>
                        </a:cubicBezTo>
                        <a:cubicBezTo>
                          <a:pt x="4334828" y="871906"/>
                          <a:pt x="5013008" y="1078598"/>
                          <a:pt x="5668328" y="1356729"/>
                        </a:cubicBezTo>
                        <a:cubicBezTo>
                          <a:pt x="5720715" y="1378636"/>
                          <a:pt x="5720715" y="1378636"/>
                          <a:pt x="5753100" y="1371969"/>
                        </a:cubicBezTo>
                        <a:cubicBezTo>
                          <a:pt x="5472113" y="1197661"/>
                          <a:pt x="5177790" y="1058596"/>
                          <a:pt x="4879658" y="926198"/>
                        </a:cubicBezTo>
                        <a:cubicBezTo>
                          <a:pt x="4581525" y="793801"/>
                          <a:pt x="4275773" y="680454"/>
                          <a:pt x="3968115" y="569963"/>
                        </a:cubicBezTo>
                        <a:cubicBezTo>
                          <a:pt x="4411980" y="657594"/>
                          <a:pt x="5289233" y="941438"/>
                          <a:pt x="5295900" y="950011"/>
                        </a:cubicBezTo>
                        <a:cubicBezTo>
                          <a:pt x="5434013" y="990969"/>
                          <a:pt x="5566410" y="1050023"/>
                          <a:pt x="5700713" y="1102411"/>
                        </a:cubicBezTo>
                        <a:cubicBezTo>
                          <a:pt x="5744528" y="1119556"/>
                          <a:pt x="5894070" y="1192898"/>
                          <a:pt x="5920740" y="1190041"/>
                        </a:cubicBezTo>
                        <a:cubicBezTo>
                          <a:pt x="5916930" y="1185279"/>
                          <a:pt x="5912168" y="1178611"/>
                          <a:pt x="5905500" y="1174801"/>
                        </a:cubicBezTo>
                        <a:close/>
                      </a:path>
                    </a:pathLst>
                  </a:custGeom>
                  <a:solidFill>
                    <a:srgbClr val="B2DC9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684" name="Google Shape;684;p13"/>
                <p:cNvSpPr/>
                <p:nvPr/>
              </p:nvSpPr>
              <p:spPr>
                <a:xfrm>
                  <a:off x="-3146" y="3925478"/>
                  <a:ext cx="8373665" cy="2439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3665" h="2439302" extrusionOk="0">
                      <a:moveTo>
                        <a:pt x="1384936" y="0"/>
                      </a:moveTo>
                      <a:cubicBezTo>
                        <a:pt x="1557814" y="0"/>
                        <a:pt x="2177692" y="53279"/>
                        <a:pt x="2187243" y="54074"/>
                      </a:cubicBezTo>
                      <a:cubicBezTo>
                        <a:pt x="2521538" y="77930"/>
                        <a:pt x="3288505" y="244923"/>
                        <a:pt x="3478575" y="295021"/>
                      </a:cubicBezTo>
                      <a:cubicBezTo>
                        <a:pt x="4309537" y="513702"/>
                        <a:pt x="5079369" y="836555"/>
                        <a:pt x="5795715" y="1250062"/>
                      </a:cubicBezTo>
                      <a:cubicBezTo>
                        <a:pt x="6385030" y="1590409"/>
                        <a:pt x="6991535" y="1909286"/>
                        <a:pt x="7636247" y="2174885"/>
                      </a:cubicBezTo>
                      <a:cubicBezTo>
                        <a:pt x="7659886" y="2185023"/>
                        <a:pt x="8026297" y="2318618"/>
                        <a:pt x="8273705" y="2404910"/>
                      </a:cubicBezTo>
                      <a:lnTo>
                        <a:pt x="8373665" y="2439302"/>
                      </a:lnTo>
                      <a:lnTo>
                        <a:pt x="8364039" y="2436304"/>
                      </a:lnTo>
                      <a:cubicBezTo>
                        <a:pt x="8137266" y="2363296"/>
                        <a:pt x="7644496" y="2192188"/>
                        <a:pt x="7616993" y="2180936"/>
                      </a:cubicBezTo>
                      <a:cubicBezTo>
                        <a:pt x="6974055" y="1928270"/>
                        <a:pt x="6369219" y="1624919"/>
                        <a:pt x="5781525" y="1301144"/>
                      </a:cubicBezTo>
                      <a:cubicBezTo>
                        <a:pt x="5067150" y="907772"/>
                        <a:pt x="4299435" y="600639"/>
                        <a:pt x="3470760" y="392606"/>
                      </a:cubicBezTo>
                      <a:cubicBezTo>
                        <a:pt x="3281213" y="344947"/>
                        <a:pt x="2516356" y="186086"/>
                        <a:pt x="2182980" y="163391"/>
                      </a:cubicBezTo>
                      <a:cubicBezTo>
                        <a:pt x="2173455" y="162635"/>
                        <a:pt x="1555283" y="111950"/>
                        <a:pt x="1382880" y="111950"/>
                      </a:cubicBezTo>
                      <a:cubicBezTo>
                        <a:pt x="1360973" y="111950"/>
                        <a:pt x="578019" y="118759"/>
                        <a:pt x="468480" y="133132"/>
                      </a:cubicBezTo>
                      <a:cubicBezTo>
                        <a:pt x="311318" y="140697"/>
                        <a:pt x="156060" y="155826"/>
                        <a:pt x="1755" y="178521"/>
                      </a:cubicBezTo>
                      <a:lnTo>
                        <a:pt x="1755" y="1898588"/>
                      </a:lnTo>
                      <a:lnTo>
                        <a:pt x="0" y="1898948"/>
                      </a:lnTo>
                      <a:cubicBezTo>
                        <a:pt x="0" y="1289027"/>
                        <a:pt x="0" y="679900"/>
                        <a:pt x="0" y="69978"/>
                      </a:cubicBezTo>
                      <a:cubicBezTo>
                        <a:pt x="154731" y="46122"/>
                        <a:pt x="310417" y="30218"/>
                        <a:pt x="468013" y="22266"/>
                      </a:cubicBezTo>
                      <a:cubicBezTo>
                        <a:pt x="577853" y="7157"/>
                        <a:pt x="1362968" y="0"/>
                        <a:pt x="13849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5" name="Google Shape;685;p13"/>
                <p:cNvSpPr/>
                <p:nvPr/>
              </p:nvSpPr>
              <p:spPr>
                <a:xfrm>
                  <a:off x="5400296" y="5939302"/>
                  <a:ext cx="6785839" cy="798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5839" h="798186" extrusionOk="0">
                      <a:moveTo>
                        <a:pt x="0" y="0"/>
                      </a:moveTo>
                      <a:lnTo>
                        <a:pt x="346779" y="136280"/>
                      </a:lnTo>
                      <a:cubicBezTo>
                        <a:pt x="448696" y="179399"/>
                        <a:pt x="804931" y="328427"/>
                        <a:pt x="876369" y="348095"/>
                      </a:cubicBezTo>
                      <a:cubicBezTo>
                        <a:pt x="1109731" y="413153"/>
                        <a:pt x="1344046" y="475185"/>
                        <a:pt x="1584076" y="521330"/>
                      </a:cubicBezTo>
                      <a:cubicBezTo>
                        <a:pt x="1787911" y="568989"/>
                        <a:pt x="1995556" y="604543"/>
                        <a:pt x="2204154" y="636315"/>
                      </a:cubicBezTo>
                      <a:cubicBezTo>
                        <a:pt x="2501334" y="681705"/>
                        <a:pt x="2801371" y="712721"/>
                        <a:pt x="3103314" y="733145"/>
                      </a:cubicBezTo>
                      <a:cubicBezTo>
                        <a:pt x="3273811" y="744493"/>
                        <a:pt x="3901508" y="754327"/>
                        <a:pt x="4044383" y="754327"/>
                      </a:cubicBezTo>
                      <a:cubicBezTo>
                        <a:pt x="4476819" y="754327"/>
                        <a:pt x="5147378" y="689269"/>
                        <a:pt x="5875088" y="465350"/>
                      </a:cubicBezTo>
                      <a:cubicBezTo>
                        <a:pt x="6091306" y="398779"/>
                        <a:pt x="6294188" y="312540"/>
                        <a:pt x="6482784" y="203606"/>
                      </a:cubicBezTo>
                      <a:cubicBezTo>
                        <a:pt x="6556126" y="161243"/>
                        <a:pt x="6629706" y="119637"/>
                        <a:pt x="6699834" y="74815"/>
                      </a:cubicBezTo>
                      <a:lnTo>
                        <a:pt x="6785839" y="15755"/>
                      </a:lnTo>
                      <a:lnTo>
                        <a:pt x="6785839" y="44461"/>
                      </a:lnTo>
                      <a:lnTo>
                        <a:pt x="6731061" y="83894"/>
                      </a:lnTo>
                      <a:cubicBezTo>
                        <a:pt x="6660739" y="131009"/>
                        <a:pt x="6586956" y="174746"/>
                        <a:pt x="6513412" y="219277"/>
                      </a:cubicBezTo>
                      <a:cubicBezTo>
                        <a:pt x="6324294" y="333787"/>
                        <a:pt x="6120854" y="424440"/>
                        <a:pt x="5904039" y="494418"/>
                      </a:cubicBezTo>
                      <a:cubicBezTo>
                        <a:pt x="5174321" y="729798"/>
                        <a:pt x="4501912" y="798186"/>
                        <a:pt x="4068283" y="798186"/>
                      </a:cubicBezTo>
                      <a:cubicBezTo>
                        <a:pt x="3925014" y="798186"/>
                        <a:pt x="3295585" y="787849"/>
                        <a:pt x="3124618" y="775920"/>
                      </a:cubicBezTo>
                      <a:cubicBezTo>
                        <a:pt x="2821842" y="754450"/>
                        <a:pt x="2520978" y="721846"/>
                        <a:pt x="2222978" y="674134"/>
                      </a:cubicBezTo>
                      <a:cubicBezTo>
                        <a:pt x="2013804" y="640735"/>
                        <a:pt x="1805586" y="603361"/>
                        <a:pt x="1601188" y="553263"/>
                      </a:cubicBezTo>
                      <a:cubicBezTo>
                        <a:pt x="1360496" y="504756"/>
                        <a:pt x="1125535" y="439549"/>
                        <a:pt x="891529" y="371162"/>
                      </a:cubicBezTo>
                      <a:cubicBezTo>
                        <a:pt x="819894" y="350486"/>
                        <a:pt x="462676" y="193831"/>
                        <a:pt x="360478" y="14850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86" name="Google Shape;686;p13"/>
              <p:cNvSpPr/>
              <p:nvPr/>
            </p:nvSpPr>
            <p:spPr>
              <a:xfrm>
                <a:off x="5653987" y="5914528"/>
                <a:ext cx="2121738" cy="2121738"/>
              </a:xfrm>
              <a:prstGeom prst="chord">
                <a:avLst>
                  <a:gd name="adj1" fmla="val 10803306"/>
                  <a:gd name="adj2" fmla="val 21583073"/>
                </a:avLst>
              </a:prstGeom>
              <a:solidFill>
                <a:schemeClr val="lt1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13"/>
              <p:cNvSpPr/>
              <p:nvPr/>
            </p:nvSpPr>
            <p:spPr>
              <a:xfrm>
                <a:off x="-1007691" y="4745071"/>
                <a:ext cx="2121738" cy="2121738"/>
              </a:xfrm>
              <a:prstGeom prst="chord">
                <a:avLst>
                  <a:gd name="adj1" fmla="val 16143856"/>
                  <a:gd name="adj2" fmla="val 5473657"/>
                </a:avLst>
              </a:prstGeom>
              <a:solidFill>
                <a:schemeClr val="lt1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13"/>
              <p:cNvSpPr/>
              <p:nvPr/>
            </p:nvSpPr>
            <p:spPr>
              <a:xfrm>
                <a:off x="5864042" y="3786071"/>
                <a:ext cx="962308" cy="962308"/>
              </a:xfrm>
              <a:prstGeom prst="ellipse">
                <a:avLst/>
              </a:prstGeom>
              <a:solidFill>
                <a:schemeClr val="lt1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13"/>
              <p:cNvSpPr/>
              <p:nvPr/>
            </p:nvSpPr>
            <p:spPr>
              <a:xfrm>
                <a:off x="11625202" y="3065318"/>
                <a:ext cx="506393" cy="506393"/>
              </a:xfrm>
              <a:prstGeom prst="ellipse">
                <a:avLst/>
              </a:pr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13"/>
              <p:cNvSpPr/>
              <p:nvPr/>
            </p:nvSpPr>
            <p:spPr>
              <a:xfrm rot="10800000">
                <a:off x="10057656" y="-837219"/>
                <a:ext cx="2121738" cy="2121738"/>
              </a:xfrm>
              <a:prstGeom prst="chord">
                <a:avLst>
                  <a:gd name="adj1" fmla="val 10803306"/>
                  <a:gd name="adj2" fmla="val 21583073"/>
                </a:avLst>
              </a:pr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13"/>
              <p:cNvSpPr/>
              <p:nvPr/>
            </p:nvSpPr>
            <p:spPr>
              <a:xfrm>
                <a:off x="11192307" y="3335411"/>
                <a:ext cx="901558" cy="901558"/>
              </a:xfrm>
              <a:prstGeom prst="ellipse">
                <a:avLst/>
              </a:pr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13"/>
              <p:cNvSpPr/>
              <p:nvPr/>
            </p:nvSpPr>
            <p:spPr>
              <a:xfrm>
                <a:off x="1212911" y="2619613"/>
                <a:ext cx="1106829" cy="1106829"/>
              </a:xfrm>
              <a:prstGeom prst="ellipse">
                <a:avLst/>
              </a:prstGeom>
              <a:solidFill>
                <a:schemeClr val="accent3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3" name="Google Shape;693;p13"/>
              <p:cNvSpPr/>
              <p:nvPr/>
            </p:nvSpPr>
            <p:spPr>
              <a:xfrm>
                <a:off x="535876" y="4475761"/>
                <a:ext cx="762187" cy="762187"/>
              </a:xfrm>
              <a:prstGeom prst="ellipse">
                <a:avLst/>
              </a:prstGeom>
              <a:solidFill>
                <a:schemeClr val="lt1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13"/>
              <p:cNvSpPr/>
              <p:nvPr/>
            </p:nvSpPr>
            <p:spPr>
              <a:xfrm>
                <a:off x="5328090" y="3719455"/>
                <a:ext cx="962308" cy="962308"/>
              </a:xfrm>
              <a:prstGeom prst="ellipse">
                <a:avLst/>
              </a:prstGeom>
              <a:solidFill>
                <a:schemeClr val="accent3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13"/>
              <p:cNvSpPr/>
              <p:nvPr/>
            </p:nvSpPr>
            <p:spPr>
              <a:xfrm>
                <a:off x="92564" y="2312329"/>
                <a:ext cx="1344768" cy="1344768"/>
              </a:xfrm>
              <a:prstGeom prst="ellipse">
                <a:avLst/>
              </a:pr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13"/>
              <p:cNvSpPr/>
              <p:nvPr/>
            </p:nvSpPr>
            <p:spPr>
              <a:xfrm>
                <a:off x="-3146" y="229934"/>
                <a:ext cx="820878" cy="820878"/>
              </a:xfrm>
              <a:prstGeom prst="ellipse">
                <a:avLst/>
              </a:prstGeom>
              <a:solidFill>
                <a:schemeClr val="accent3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697" name="Google Shape;697;p13" descr="Graphical user interface, applicati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l="7167" t="7426" r="9337" b="10371"/>
            <a:stretch/>
          </p:blipFill>
          <p:spPr>
            <a:xfrm>
              <a:off x="-48153" y="6093568"/>
              <a:ext cx="5830691" cy="10334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8" name="Google Shape;698;p13"/>
          <p:cNvSpPr/>
          <p:nvPr/>
        </p:nvSpPr>
        <p:spPr>
          <a:xfrm>
            <a:off x="413872" y="70544"/>
            <a:ext cx="11628584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9" name="Google Shape;699;p13"/>
          <p:cNvSpPr/>
          <p:nvPr/>
        </p:nvSpPr>
        <p:spPr>
          <a:xfrm>
            <a:off x="6294701" y="4041223"/>
            <a:ext cx="6150403" cy="52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76C5E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00" name="Google Shape;700;p13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502275" y="936625"/>
            <a:ext cx="6256655" cy="3185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302895" y="936625"/>
            <a:ext cx="4897755" cy="4548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16625" y="4258945"/>
            <a:ext cx="5709285" cy="25944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3" name="Google Shape;703;p13"/>
          <p:cNvCxnSpPr/>
          <p:nvPr/>
        </p:nvCxnSpPr>
        <p:spPr>
          <a:xfrm rot="10800000" flipH="1">
            <a:off x="8487459" y="5714220"/>
            <a:ext cx="300355" cy="4318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04" name="Google Shape;704;p13"/>
          <p:cNvCxnSpPr/>
          <p:nvPr/>
        </p:nvCxnSpPr>
        <p:spPr>
          <a:xfrm flipH="1">
            <a:off x="8503285" y="5756275"/>
            <a:ext cx="272415" cy="4318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05" name="Google Shape;705;p13"/>
          <p:cNvCxnSpPr/>
          <p:nvPr/>
        </p:nvCxnSpPr>
        <p:spPr>
          <a:xfrm flipH="1">
            <a:off x="8471634" y="5721023"/>
            <a:ext cx="332006" cy="68532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1" name="Google Shape;711;p14"/>
          <p:cNvGrpSpPr/>
          <p:nvPr/>
        </p:nvGrpSpPr>
        <p:grpSpPr>
          <a:xfrm>
            <a:off x="-1009446" y="-1007743"/>
            <a:ext cx="13201446" cy="8873485"/>
            <a:chOff x="-1007691" y="-837219"/>
            <a:chExt cx="13201446" cy="8873485"/>
          </a:xfrm>
        </p:grpSpPr>
        <p:grpSp>
          <p:nvGrpSpPr>
            <p:cNvPr id="712" name="Google Shape;712;p14"/>
            <p:cNvGrpSpPr/>
            <p:nvPr/>
          </p:nvGrpSpPr>
          <p:grpSpPr>
            <a:xfrm>
              <a:off x="-1007691" y="-837219"/>
              <a:ext cx="13201446" cy="8873485"/>
              <a:chOff x="-1007691" y="-837219"/>
              <a:chExt cx="13201446" cy="8873485"/>
            </a:xfrm>
          </p:grpSpPr>
          <p:grpSp>
            <p:nvGrpSpPr>
              <p:cNvPr id="713" name="Google Shape;713;p14"/>
              <p:cNvGrpSpPr/>
              <p:nvPr/>
            </p:nvGrpSpPr>
            <p:grpSpPr>
              <a:xfrm>
                <a:off x="-3146" y="4288155"/>
                <a:ext cx="12196901" cy="2778471"/>
                <a:chOff x="-3146" y="3803889"/>
                <a:chExt cx="12196901" cy="3041067"/>
              </a:xfrm>
            </p:grpSpPr>
            <p:grpSp>
              <p:nvGrpSpPr>
                <p:cNvPr id="714" name="Google Shape;714;p14"/>
                <p:cNvGrpSpPr/>
                <p:nvPr/>
              </p:nvGrpSpPr>
              <p:grpSpPr>
                <a:xfrm>
                  <a:off x="802" y="3803889"/>
                  <a:ext cx="12192953" cy="3041067"/>
                  <a:chOff x="-953" y="1514476"/>
                  <a:chExt cx="12192953" cy="3829049"/>
                </a:xfrm>
              </p:grpSpPr>
              <p:sp>
                <p:nvSpPr>
                  <p:cNvPr id="715" name="Google Shape;715;p14"/>
                  <p:cNvSpPr/>
                  <p:nvPr/>
                </p:nvSpPr>
                <p:spPr>
                  <a:xfrm>
                    <a:off x="0" y="4151037"/>
                    <a:ext cx="4867275" cy="904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67275" h="904875" extrusionOk="0">
                        <a:moveTo>
                          <a:pt x="3367088" y="86082"/>
                        </a:moveTo>
                        <a:cubicBezTo>
                          <a:pt x="3159443" y="75605"/>
                          <a:pt x="2951798" y="66080"/>
                          <a:pt x="2744153" y="68937"/>
                        </a:cubicBezTo>
                        <a:cubicBezTo>
                          <a:pt x="2726055" y="68937"/>
                          <a:pt x="2707005" y="64174"/>
                          <a:pt x="2684145" y="80367"/>
                        </a:cubicBezTo>
                        <a:cubicBezTo>
                          <a:pt x="3433763" y="147042"/>
                          <a:pt x="4161473" y="293727"/>
                          <a:pt x="4870133" y="529947"/>
                        </a:cubicBezTo>
                        <a:cubicBezTo>
                          <a:pt x="4869180" y="533757"/>
                          <a:pt x="4868228" y="538520"/>
                          <a:pt x="4868228" y="542330"/>
                        </a:cubicBezTo>
                        <a:cubicBezTo>
                          <a:pt x="4809173" y="530899"/>
                          <a:pt x="4749165" y="520422"/>
                          <a:pt x="4690110" y="508992"/>
                        </a:cubicBezTo>
                        <a:cubicBezTo>
                          <a:pt x="4291013" y="429934"/>
                          <a:pt x="3889058" y="376595"/>
                          <a:pt x="3483293" y="348020"/>
                        </a:cubicBezTo>
                        <a:cubicBezTo>
                          <a:pt x="3129915" y="324207"/>
                          <a:pt x="2775585" y="320397"/>
                          <a:pt x="2422208" y="342305"/>
                        </a:cubicBezTo>
                        <a:cubicBezTo>
                          <a:pt x="1593533" y="393739"/>
                          <a:pt x="793433" y="567095"/>
                          <a:pt x="31433" y="902374"/>
                        </a:cubicBezTo>
                        <a:cubicBezTo>
                          <a:pt x="21908" y="907137"/>
                          <a:pt x="10478" y="909042"/>
                          <a:pt x="0" y="911899"/>
                        </a:cubicBezTo>
                        <a:cubicBezTo>
                          <a:pt x="0" y="714732"/>
                          <a:pt x="0" y="518517"/>
                          <a:pt x="0" y="321349"/>
                        </a:cubicBezTo>
                        <a:cubicBezTo>
                          <a:pt x="9525" y="319445"/>
                          <a:pt x="19050" y="319445"/>
                          <a:pt x="27623" y="316587"/>
                        </a:cubicBezTo>
                        <a:cubicBezTo>
                          <a:pt x="345758" y="206097"/>
                          <a:pt x="671513" y="127992"/>
                          <a:pt x="1003935" y="71795"/>
                        </a:cubicBezTo>
                        <a:cubicBezTo>
                          <a:pt x="1211580" y="36552"/>
                          <a:pt x="2363153" y="-16788"/>
                          <a:pt x="2651760" y="5120"/>
                        </a:cubicBezTo>
                        <a:cubicBezTo>
                          <a:pt x="2884170" y="23217"/>
                          <a:pt x="3114675" y="49887"/>
                          <a:pt x="3345180" y="81320"/>
                        </a:cubicBezTo>
                        <a:cubicBezTo>
                          <a:pt x="3352800" y="82272"/>
                          <a:pt x="3359468" y="84177"/>
                          <a:pt x="3367088" y="86082"/>
                        </a:cubicBezTo>
                        <a:close/>
                      </a:path>
                    </a:pathLst>
                  </a:custGeom>
                  <a:solidFill>
                    <a:srgbClr val="CCE7B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16" name="Google Shape;716;p14"/>
                  <p:cNvSpPr/>
                  <p:nvPr/>
                </p:nvSpPr>
                <p:spPr>
                  <a:xfrm>
                    <a:off x="7269480" y="3256597"/>
                    <a:ext cx="4914900" cy="1352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14900" h="1352550" extrusionOk="0">
                        <a:moveTo>
                          <a:pt x="4913947" y="0"/>
                        </a:moveTo>
                        <a:cubicBezTo>
                          <a:pt x="4825366" y="71438"/>
                          <a:pt x="4734878" y="141923"/>
                          <a:pt x="4640580" y="204788"/>
                        </a:cubicBezTo>
                        <a:cubicBezTo>
                          <a:pt x="4565333" y="254318"/>
                          <a:pt x="4491991" y="307658"/>
                          <a:pt x="4413885" y="350520"/>
                        </a:cubicBezTo>
                        <a:cubicBezTo>
                          <a:pt x="4292918" y="416243"/>
                          <a:pt x="3958590" y="566738"/>
                          <a:pt x="3948112" y="570548"/>
                        </a:cubicBezTo>
                        <a:cubicBezTo>
                          <a:pt x="3655695" y="686753"/>
                          <a:pt x="3352800" y="764858"/>
                          <a:pt x="3041333" y="811530"/>
                        </a:cubicBezTo>
                        <a:cubicBezTo>
                          <a:pt x="2856547" y="840105"/>
                          <a:pt x="2451735" y="864870"/>
                          <a:pt x="2436495" y="864870"/>
                        </a:cubicBezTo>
                        <a:cubicBezTo>
                          <a:pt x="2106930" y="872490"/>
                          <a:pt x="1780222" y="852488"/>
                          <a:pt x="1454468" y="805815"/>
                        </a:cubicBezTo>
                        <a:cubicBezTo>
                          <a:pt x="972502" y="737235"/>
                          <a:pt x="502920" y="621030"/>
                          <a:pt x="44768" y="455295"/>
                        </a:cubicBezTo>
                        <a:cubicBezTo>
                          <a:pt x="31432" y="450533"/>
                          <a:pt x="18097" y="438150"/>
                          <a:pt x="0" y="450533"/>
                        </a:cubicBezTo>
                        <a:cubicBezTo>
                          <a:pt x="3810" y="453390"/>
                          <a:pt x="7620" y="457200"/>
                          <a:pt x="10477" y="459105"/>
                        </a:cubicBezTo>
                        <a:cubicBezTo>
                          <a:pt x="192405" y="547688"/>
                          <a:pt x="367665" y="649605"/>
                          <a:pt x="549593" y="739140"/>
                        </a:cubicBezTo>
                        <a:cubicBezTo>
                          <a:pt x="778193" y="852488"/>
                          <a:pt x="1011555" y="952500"/>
                          <a:pt x="1250632" y="1040130"/>
                        </a:cubicBezTo>
                        <a:cubicBezTo>
                          <a:pt x="1462088" y="1118235"/>
                          <a:pt x="1679257" y="1180148"/>
                          <a:pt x="1898332" y="1231583"/>
                        </a:cubicBezTo>
                        <a:cubicBezTo>
                          <a:pt x="2109788" y="1281113"/>
                          <a:pt x="2629853" y="1341120"/>
                          <a:pt x="2636520" y="1341120"/>
                        </a:cubicBezTo>
                        <a:cubicBezTo>
                          <a:pt x="2833687" y="1360170"/>
                          <a:pt x="3031808" y="1356360"/>
                          <a:pt x="3229928" y="1342073"/>
                        </a:cubicBezTo>
                        <a:cubicBezTo>
                          <a:pt x="3478530" y="1324928"/>
                          <a:pt x="3723322" y="1283970"/>
                          <a:pt x="3962400" y="1213485"/>
                        </a:cubicBezTo>
                        <a:cubicBezTo>
                          <a:pt x="4297680" y="1122998"/>
                          <a:pt x="4923472" y="756285"/>
                          <a:pt x="4923472" y="731520"/>
                        </a:cubicBezTo>
                        <a:cubicBezTo>
                          <a:pt x="4922520" y="500063"/>
                          <a:pt x="4928235" y="12383"/>
                          <a:pt x="4913947" y="0"/>
                        </a:cubicBezTo>
                        <a:close/>
                      </a:path>
                    </a:pathLst>
                  </a:custGeom>
                  <a:solidFill>
                    <a:srgbClr val="B2DC9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17" name="Google Shape;717;p14"/>
                  <p:cNvSpPr/>
                  <p:nvPr/>
                </p:nvSpPr>
                <p:spPr>
                  <a:xfrm>
                    <a:off x="0" y="1514476"/>
                    <a:ext cx="12192000" cy="38290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92000" h="3829050" extrusionOk="0">
                        <a:moveTo>
                          <a:pt x="12189142" y="2646998"/>
                        </a:moveTo>
                        <a:cubicBezTo>
                          <a:pt x="12171998" y="2655570"/>
                          <a:pt x="12155805" y="2663190"/>
                          <a:pt x="12141517" y="2670810"/>
                        </a:cubicBezTo>
                        <a:cubicBezTo>
                          <a:pt x="11835765" y="2834640"/>
                          <a:pt x="11519535" y="2975610"/>
                          <a:pt x="11187112" y="3076575"/>
                        </a:cubicBezTo>
                        <a:cubicBezTo>
                          <a:pt x="10877550" y="3170873"/>
                          <a:pt x="10562273" y="3228023"/>
                          <a:pt x="10240327" y="3248978"/>
                        </a:cubicBezTo>
                        <a:cubicBezTo>
                          <a:pt x="10189845" y="3250883"/>
                          <a:pt x="9434512" y="3210878"/>
                          <a:pt x="9317355" y="3191828"/>
                        </a:cubicBezTo>
                        <a:cubicBezTo>
                          <a:pt x="9153525" y="3165158"/>
                          <a:pt x="8992552" y="3122295"/>
                          <a:pt x="8830627" y="3085148"/>
                        </a:cubicBezTo>
                        <a:cubicBezTo>
                          <a:pt x="8827770" y="3084195"/>
                          <a:pt x="8547735" y="2997518"/>
                          <a:pt x="8441055" y="2957513"/>
                        </a:cubicBezTo>
                        <a:cubicBezTo>
                          <a:pt x="8285798" y="2900363"/>
                          <a:pt x="7646670" y="2621280"/>
                          <a:pt x="7615238" y="2605088"/>
                        </a:cubicBezTo>
                        <a:cubicBezTo>
                          <a:pt x="6972300" y="2286953"/>
                          <a:pt x="6367463" y="1905000"/>
                          <a:pt x="5779770" y="1497330"/>
                        </a:cubicBezTo>
                        <a:cubicBezTo>
                          <a:pt x="5065395" y="1002030"/>
                          <a:pt x="4297680" y="615315"/>
                          <a:pt x="3469005" y="353378"/>
                        </a:cubicBezTo>
                        <a:cubicBezTo>
                          <a:pt x="3279458" y="293370"/>
                          <a:pt x="2514600" y="93345"/>
                          <a:pt x="2181225" y="64770"/>
                        </a:cubicBezTo>
                        <a:cubicBezTo>
                          <a:pt x="2171700" y="63818"/>
                          <a:pt x="1553528" y="0"/>
                          <a:pt x="1381125" y="0"/>
                        </a:cubicBezTo>
                        <a:cubicBezTo>
                          <a:pt x="1359218" y="0"/>
                          <a:pt x="576263" y="8573"/>
                          <a:pt x="466725" y="26670"/>
                        </a:cubicBezTo>
                        <a:cubicBezTo>
                          <a:pt x="309563" y="36195"/>
                          <a:pt x="154305" y="55245"/>
                          <a:pt x="0" y="83820"/>
                        </a:cubicBezTo>
                        <a:cubicBezTo>
                          <a:pt x="0" y="814388"/>
                          <a:pt x="0" y="1544003"/>
                          <a:pt x="0" y="2274570"/>
                        </a:cubicBezTo>
                        <a:cubicBezTo>
                          <a:pt x="212408" y="2212658"/>
                          <a:pt x="430530" y="2172653"/>
                          <a:pt x="647700" y="2130743"/>
                        </a:cubicBezTo>
                        <a:cubicBezTo>
                          <a:pt x="647700" y="2130743"/>
                          <a:pt x="647700" y="2130743"/>
                          <a:pt x="647700" y="2130743"/>
                        </a:cubicBezTo>
                        <a:cubicBezTo>
                          <a:pt x="748665" y="2117408"/>
                          <a:pt x="1756410" y="2044065"/>
                          <a:pt x="1829753" y="2048828"/>
                        </a:cubicBezTo>
                        <a:cubicBezTo>
                          <a:pt x="2273618" y="2045970"/>
                          <a:pt x="2845118" y="2131695"/>
                          <a:pt x="3505200" y="2263140"/>
                        </a:cubicBezTo>
                        <a:cubicBezTo>
                          <a:pt x="3510915" y="2264093"/>
                          <a:pt x="3517583" y="2265998"/>
                          <a:pt x="3523298" y="2266950"/>
                        </a:cubicBezTo>
                        <a:cubicBezTo>
                          <a:pt x="3524250" y="2268855"/>
                          <a:pt x="3524250" y="2271713"/>
                          <a:pt x="3525203" y="2273618"/>
                        </a:cubicBezTo>
                        <a:cubicBezTo>
                          <a:pt x="3671888" y="2308860"/>
                          <a:pt x="3818573" y="2345055"/>
                          <a:pt x="3963353" y="2388870"/>
                        </a:cubicBezTo>
                        <a:cubicBezTo>
                          <a:pt x="4530090" y="2559368"/>
                          <a:pt x="5077778" y="2778443"/>
                          <a:pt x="5601653" y="3054668"/>
                        </a:cubicBezTo>
                        <a:cubicBezTo>
                          <a:pt x="5703570" y="3108960"/>
                          <a:pt x="6059805" y="3296603"/>
                          <a:pt x="6131243" y="3321368"/>
                        </a:cubicBezTo>
                        <a:cubicBezTo>
                          <a:pt x="6364605" y="3403283"/>
                          <a:pt x="6598920" y="3481388"/>
                          <a:pt x="6838950" y="3539490"/>
                        </a:cubicBezTo>
                        <a:lnTo>
                          <a:pt x="6838950" y="3539490"/>
                        </a:lnTo>
                        <a:cubicBezTo>
                          <a:pt x="7042785" y="3599498"/>
                          <a:pt x="7250430" y="3644265"/>
                          <a:pt x="7459028" y="3684270"/>
                        </a:cubicBezTo>
                        <a:cubicBezTo>
                          <a:pt x="7756208" y="3741420"/>
                          <a:pt x="8056245" y="3780473"/>
                          <a:pt x="8358188" y="3806190"/>
                        </a:cubicBezTo>
                        <a:cubicBezTo>
                          <a:pt x="8528685" y="3820478"/>
                          <a:pt x="9156382" y="3832860"/>
                          <a:pt x="9299257" y="3832860"/>
                        </a:cubicBezTo>
                        <a:cubicBezTo>
                          <a:pt x="9731693" y="3832860"/>
                          <a:pt x="10402252" y="3750945"/>
                          <a:pt x="11129962" y="3469005"/>
                        </a:cubicBezTo>
                        <a:cubicBezTo>
                          <a:pt x="11346180" y="3385185"/>
                          <a:pt x="11549062" y="3276600"/>
                          <a:pt x="11737658" y="3139440"/>
                        </a:cubicBezTo>
                        <a:cubicBezTo>
                          <a:pt x="11884342" y="3032760"/>
                          <a:pt x="12031980" y="2929890"/>
                          <a:pt x="12151042" y="2790825"/>
                        </a:cubicBezTo>
                        <a:cubicBezTo>
                          <a:pt x="12185333" y="2749868"/>
                          <a:pt x="12198667" y="2704148"/>
                          <a:pt x="12189142" y="2646998"/>
                        </a:cubicBezTo>
                        <a:close/>
                      </a:path>
                    </a:pathLst>
                  </a:custGeom>
                  <a:solidFill>
                    <a:srgbClr val="9CD7A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18" name="Google Shape;718;p14"/>
                  <p:cNvSpPr/>
                  <p:nvPr/>
                </p:nvSpPr>
                <p:spPr>
                  <a:xfrm>
                    <a:off x="-953" y="3549998"/>
                    <a:ext cx="5915025" cy="1371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15025" h="1371600" extrusionOk="0">
                        <a:moveTo>
                          <a:pt x="5905500" y="1174801"/>
                        </a:moveTo>
                        <a:cubicBezTo>
                          <a:pt x="5804535" y="1117651"/>
                          <a:pt x="5704523" y="1059548"/>
                          <a:pt x="5602605" y="1006209"/>
                        </a:cubicBezTo>
                        <a:cubicBezTo>
                          <a:pt x="5078730" y="729984"/>
                          <a:pt x="4531043" y="511861"/>
                          <a:pt x="3964305" y="340411"/>
                        </a:cubicBezTo>
                        <a:cubicBezTo>
                          <a:pt x="3819525" y="296596"/>
                          <a:pt x="3510915" y="215633"/>
                          <a:pt x="3505200" y="214681"/>
                        </a:cubicBezTo>
                        <a:cubicBezTo>
                          <a:pt x="3494723" y="214681"/>
                          <a:pt x="3216593" y="154674"/>
                          <a:pt x="3086100" y="128956"/>
                        </a:cubicBezTo>
                        <a:cubicBezTo>
                          <a:pt x="2921318" y="96571"/>
                          <a:pt x="2266950" y="18466"/>
                          <a:pt x="1829753" y="369"/>
                        </a:cubicBezTo>
                        <a:cubicBezTo>
                          <a:pt x="1756410" y="-4394"/>
                          <a:pt x="1012508" y="38469"/>
                          <a:pt x="951548" y="44183"/>
                        </a:cubicBezTo>
                        <a:cubicBezTo>
                          <a:pt x="849630" y="53708"/>
                          <a:pt x="748665" y="69901"/>
                          <a:pt x="647700" y="82283"/>
                        </a:cubicBezTo>
                        <a:cubicBezTo>
                          <a:pt x="430530" y="124194"/>
                          <a:pt x="212408" y="164199"/>
                          <a:pt x="0" y="226111"/>
                        </a:cubicBezTo>
                        <a:cubicBezTo>
                          <a:pt x="0" y="457569"/>
                          <a:pt x="0" y="689979"/>
                          <a:pt x="0" y="921436"/>
                        </a:cubicBezTo>
                        <a:cubicBezTo>
                          <a:pt x="9525" y="919531"/>
                          <a:pt x="19050" y="919531"/>
                          <a:pt x="27623" y="916673"/>
                        </a:cubicBezTo>
                        <a:cubicBezTo>
                          <a:pt x="345758" y="806184"/>
                          <a:pt x="671513" y="728079"/>
                          <a:pt x="1003935" y="671881"/>
                        </a:cubicBezTo>
                        <a:cubicBezTo>
                          <a:pt x="1211580" y="636638"/>
                          <a:pt x="2363153" y="583298"/>
                          <a:pt x="2651760" y="605206"/>
                        </a:cubicBezTo>
                        <a:cubicBezTo>
                          <a:pt x="2884170" y="623304"/>
                          <a:pt x="3548063" y="715696"/>
                          <a:pt x="3636645" y="733794"/>
                        </a:cubicBezTo>
                        <a:cubicBezTo>
                          <a:pt x="4334828" y="871906"/>
                          <a:pt x="5013008" y="1078598"/>
                          <a:pt x="5668328" y="1356729"/>
                        </a:cubicBezTo>
                        <a:cubicBezTo>
                          <a:pt x="5720715" y="1378636"/>
                          <a:pt x="5720715" y="1378636"/>
                          <a:pt x="5753100" y="1371969"/>
                        </a:cubicBezTo>
                        <a:cubicBezTo>
                          <a:pt x="5472113" y="1197661"/>
                          <a:pt x="5177790" y="1058596"/>
                          <a:pt x="4879658" y="926198"/>
                        </a:cubicBezTo>
                        <a:cubicBezTo>
                          <a:pt x="4581525" y="793801"/>
                          <a:pt x="4275773" y="680454"/>
                          <a:pt x="3968115" y="569963"/>
                        </a:cubicBezTo>
                        <a:cubicBezTo>
                          <a:pt x="4411980" y="657594"/>
                          <a:pt x="5289233" y="941438"/>
                          <a:pt x="5295900" y="950011"/>
                        </a:cubicBezTo>
                        <a:cubicBezTo>
                          <a:pt x="5434013" y="990969"/>
                          <a:pt x="5566410" y="1050023"/>
                          <a:pt x="5700713" y="1102411"/>
                        </a:cubicBezTo>
                        <a:cubicBezTo>
                          <a:pt x="5744528" y="1119556"/>
                          <a:pt x="5894070" y="1192898"/>
                          <a:pt x="5920740" y="1190041"/>
                        </a:cubicBezTo>
                        <a:cubicBezTo>
                          <a:pt x="5916930" y="1185279"/>
                          <a:pt x="5912168" y="1178611"/>
                          <a:pt x="5905500" y="1174801"/>
                        </a:cubicBezTo>
                        <a:close/>
                      </a:path>
                    </a:pathLst>
                  </a:custGeom>
                  <a:solidFill>
                    <a:srgbClr val="B2DC9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719" name="Google Shape;719;p14"/>
                <p:cNvSpPr/>
                <p:nvPr/>
              </p:nvSpPr>
              <p:spPr>
                <a:xfrm>
                  <a:off x="-3146" y="3925478"/>
                  <a:ext cx="8373665" cy="2439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3665" h="2439302" extrusionOk="0">
                      <a:moveTo>
                        <a:pt x="1384936" y="0"/>
                      </a:moveTo>
                      <a:cubicBezTo>
                        <a:pt x="1557814" y="0"/>
                        <a:pt x="2177692" y="53279"/>
                        <a:pt x="2187243" y="54074"/>
                      </a:cubicBezTo>
                      <a:cubicBezTo>
                        <a:pt x="2521538" y="77930"/>
                        <a:pt x="3288505" y="244923"/>
                        <a:pt x="3478575" y="295021"/>
                      </a:cubicBezTo>
                      <a:cubicBezTo>
                        <a:pt x="4309537" y="513702"/>
                        <a:pt x="5079369" y="836555"/>
                        <a:pt x="5795715" y="1250062"/>
                      </a:cubicBezTo>
                      <a:cubicBezTo>
                        <a:pt x="6385030" y="1590409"/>
                        <a:pt x="6991535" y="1909286"/>
                        <a:pt x="7636247" y="2174885"/>
                      </a:cubicBezTo>
                      <a:cubicBezTo>
                        <a:pt x="7659886" y="2185023"/>
                        <a:pt x="8026297" y="2318618"/>
                        <a:pt x="8273705" y="2404910"/>
                      </a:cubicBezTo>
                      <a:lnTo>
                        <a:pt x="8373665" y="2439302"/>
                      </a:lnTo>
                      <a:lnTo>
                        <a:pt x="8364039" y="2436304"/>
                      </a:lnTo>
                      <a:cubicBezTo>
                        <a:pt x="8137266" y="2363296"/>
                        <a:pt x="7644496" y="2192188"/>
                        <a:pt x="7616993" y="2180936"/>
                      </a:cubicBezTo>
                      <a:cubicBezTo>
                        <a:pt x="6974055" y="1928270"/>
                        <a:pt x="6369219" y="1624919"/>
                        <a:pt x="5781525" y="1301144"/>
                      </a:cubicBezTo>
                      <a:cubicBezTo>
                        <a:pt x="5067150" y="907772"/>
                        <a:pt x="4299435" y="600639"/>
                        <a:pt x="3470760" y="392606"/>
                      </a:cubicBezTo>
                      <a:cubicBezTo>
                        <a:pt x="3281213" y="344947"/>
                        <a:pt x="2516356" y="186086"/>
                        <a:pt x="2182980" y="163391"/>
                      </a:cubicBezTo>
                      <a:cubicBezTo>
                        <a:pt x="2173455" y="162635"/>
                        <a:pt x="1555283" y="111950"/>
                        <a:pt x="1382880" y="111950"/>
                      </a:cubicBezTo>
                      <a:cubicBezTo>
                        <a:pt x="1360973" y="111950"/>
                        <a:pt x="578019" y="118759"/>
                        <a:pt x="468480" y="133132"/>
                      </a:cubicBezTo>
                      <a:cubicBezTo>
                        <a:pt x="311318" y="140697"/>
                        <a:pt x="156060" y="155826"/>
                        <a:pt x="1755" y="178521"/>
                      </a:cubicBezTo>
                      <a:lnTo>
                        <a:pt x="1755" y="1898588"/>
                      </a:lnTo>
                      <a:lnTo>
                        <a:pt x="0" y="1898948"/>
                      </a:lnTo>
                      <a:cubicBezTo>
                        <a:pt x="0" y="1289027"/>
                        <a:pt x="0" y="679900"/>
                        <a:pt x="0" y="69978"/>
                      </a:cubicBezTo>
                      <a:cubicBezTo>
                        <a:pt x="154731" y="46122"/>
                        <a:pt x="310417" y="30218"/>
                        <a:pt x="468013" y="22266"/>
                      </a:cubicBezTo>
                      <a:cubicBezTo>
                        <a:pt x="577853" y="7157"/>
                        <a:pt x="1362968" y="0"/>
                        <a:pt x="13849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0" name="Google Shape;720;p14"/>
                <p:cNvSpPr/>
                <p:nvPr/>
              </p:nvSpPr>
              <p:spPr>
                <a:xfrm>
                  <a:off x="5400296" y="5939302"/>
                  <a:ext cx="6785839" cy="798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5839" h="798186" extrusionOk="0">
                      <a:moveTo>
                        <a:pt x="0" y="0"/>
                      </a:moveTo>
                      <a:lnTo>
                        <a:pt x="346779" y="136280"/>
                      </a:lnTo>
                      <a:cubicBezTo>
                        <a:pt x="448696" y="179399"/>
                        <a:pt x="804931" y="328427"/>
                        <a:pt x="876369" y="348095"/>
                      </a:cubicBezTo>
                      <a:cubicBezTo>
                        <a:pt x="1109731" y="413153"/>
                        <a:pt x="1344046" y="475185"/>
                        <a:pt x="1584076" y="521330"/>
                      </a:cubicBezTo>
                      <a:cubicBezTo>
                        <a:pt x="1787911" y="568989"/>
                        <a:pt x="1995556" y="604543"/>
                        <a:pt x="2204154" y="636315"/>
                      </a:cubicBezTo>
                      <a:cubicBezTo>
                        <a:pt x="2501334" y="681705"/>
                        <a:pt x="2801371" y="712721"/>
                        <a:pt x="3103314" y="733145"/>
                      </a:cubicBezTo>
                      <a:cubicBezTo>
                        <a:pt x="3273811" y="744493"/>
                        <a:pt x="3901508" y="754327"/>
                        <a:pt x="4044383" y="754327"/>
                      </a:cubicBezTo>
                      <a:cubicBezTo>
                        <a:pt x="4476819" y="754327"/>
                        <a:pt x="5147378" y="689269"/>
                        <a:pt x="5875088" y="465350"/>
                      </a:cubicBezTo>
                      <a:cubicBezTo>
                        <a:pt x="6091306" y="398779"/>
                        <a:pt x="6294188" y="312540"/>
                        <a:pt x="6482784" y="203606"/>
                      </a:cubicBezTo>
                      <a:cubicBezTo>
                        <a:pt x="6556126" y="161243"/>
                        <a:pt x="6629706" y="119637"/>
                        <a:pt x="6699834" y="74815"/>
                      </a:cubicBezTo>
                      <a:lnTo>
                        <a:pt x="6785839" y="15755"/>
                      </a:lnTo>
                      <a:lnTo>
                        <a:pt x="6785839" y="44461"/>
                      </a:lnTo>
                      <a:lnTo>
                        <a:pt x="6731061" y="83894"/>
                      </a:lnTo>
                      <a:cubicBezTo>
                        <a:pt x="6660739" y="131009"/>
                        <a:pt x="6586956" y="174746"/>
                        <a:pt x="6513412" y="219277"/>
                      </a:cubicBezTo>
                      <a:cubicBezTo>
                        <a:pt x="6324294" y="333787"/>
                        <a:pt x="6120854" y="424440"/>
                        <a:pt x="5904039" y="494418"/>
                      </a:cubicBezTo>
                      <a:cubicBezTo>
                        <a:pt x="5174321" y="729798"/>
                        <a:pt x="4501912" y="798186"/>
                        <a:pt x="4068283" y="798186"/>
                      </a:cubicBezTo>
                      <a:cubicBezTo>
                        <a:pt x="3925014" y="798186"/>
                        <a:pt x="3295585" y="787849"/>
                        <a:pt x="3124618" y="775920"/>
                      </a:cubicBezTo>
                      <a:cubicBezTo>
                        <a:pt x="2821842" y="754450"/>
                        <a:pt x="2520978" y="721846"/>
                        <a:pt x="2222978" y="674134"/>
                      </a:cubicBezTo>
                      <a:cubicBezTo>
                        <a:pt x="2013804" y="640735"/>
                        <a:pt x="1805586" y="603361"/>
                        <a:pt x="1601188" y="553263"/>
                      </a:cubicBezTo>
                      <a:cubicBezTo>
                        <a:pt x="1360496" y="504756"/>
                        <a:pt x="1125535" y="439549"/>
                        <a:pt x="891529" y="371162"/>
                      </a:cubicBezTo>
                      <a:cubicBezTo>
                        <a:pt x="819894" y="350486"/>
                        <a:pt x="462676" y="193831"/>
                        <a:pt x="360478" y="14850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21" name="Google Shape;721;p14"/>
              <p:cNvSpPr/>
              <p:nvPr/>
            </p:nvSpPr>
            <p:spPr>
              <a:xfrm>
                <a:off x="5653987" y="5914528"/>
                <a:ext cx="2121738" cy="2121738"/>
              </a:xfrm>
              <a:prstGeom prst="chord">
                <a:avLst>
                  <a:gd name="adj1" fmla="val 10803306"/>
                  <a:gd name="adj2" fmla="val 21583073"/>
                </a:avLst>
              </a:prstGeom>
              <a:solidFill>
                <a:schemeClr val="lt1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14"/>
              <p:cNvSpPr/>
              <p:nvPr/>
            </p:nvSpPr>
            <p:spPr>
              <a:xfrm>
                <a:off x="-1007691" y="4745071"/>
                <a:ext cx="2121738" cy="2121738"/>
              </a:xfrm>
              <a:prstGeom prst="chord">
                <a:avLst>
                  <a:gd name="adj1" fmla="val 16143856"/>
                  <a:gd name="adj2" fmla="val 5473657"/>
                </a:avLst>
              </a:prstGeom>
              <a:solidFill>
                <a:schemeClr val="lt1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14"/>
              <p:cNvSpPr/>
              <p:nvPr/>
            </p:nvSpPr>
            <p:spPr>
              <a:xfrm>
                <a:off x="5864042" y="3786071"/>
                <a:ext cx="962308" cy="962308"/>
              </a:xfrm>
              <a:prstGeom prst="ellipse">
                <a:avLst/>
              </a:prstGeom>
              <a:solidFill>
                <a:schemeClr val="lt1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4" name="Google Shape;724;p14"/>
              <p:cNvSpPr/>
              <p:nvPr/>
            </p:nvSpPr>
            <p:spPr>
              <a:xfrm>
                <a:off x="11625202" y="3065318"/>
                <a:ext cx="506393" cy="506393"/>
              </a:xfrm>
              <a:prstGeom prst="ellipse">
                <a:avLst/>
              </a:pr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5" name="Google Shape;725;p14"/>
              <p:cNvSpPr/>
              <p:nvPr/>
            </p:nvSpPr>
            <p:spPr>
              <a:xfrm rot="10800000">
                <a:off x="10057656" y="-837219"/>
                <a:ext cx="2121738" cy="2121738"/>
              </a:xfrm>
              <a:prstGeom prst="chord">
                <a:avLst>
                  <a:gd name="adj1" fmla="val 10803306"/>
                  <a:gd name="adj2" fmla="val 21583073"/>
                </a:avLst>
              </a:pr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14"/>
              <p:cNvSpPr/>
              <p:nvPr/>
            </p:nvSpPr>
            <p:spPr>
              <a:xfrm>
                <a:off x="11192307" y="3335411"/>
                <a:ext cx="901558" cy="901558"/>
              </a:xfrm>
              <a:prstGeom prst="ellipse">
                <a:avLst/>
              </a:pr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14"/>
              <p:cNvSpPr/>
              <p:nvPr/>
            </p:nvSpPr>
            <p:spPr>
              <a:xfrm>
                <a:off x="1212911" y="2619613"/>
                <a:ext cx="1106829" cy="1106829"/>
              </a:xfrm>
              <a:prstGeom prst="ellipse">
                <a:avLst/>
              </a:prstGeom>
              <a:solidFill>
                <a:schemeClr val="accent3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14"/>
              <p:cNvSpPr/>
              <p:nvPr/>
            </p:nvSpPr>
            <p:spPr>
              <a:xfrm>
                <a:off x="535876" y="4475761"/>
                <a:ext cx="762187" cy="762187"/>
              </a:xfrm>
              <a:prstGeom prst="ellipse">
                <a:avLst/>
              </a:prstGeom>
              <a:solidFill>
                <a:schemeClr val="lt1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14"/>
              <p:cNvSpPr/>
              <p:nvPr/>
            </p:nvSpPr>
            <p:spPr>
              <a:xfrm>
                <a:off x="5328090" y="3719455"/>
                <a:ext cx="962308" cy="962308"/>
              </a:xfrm>
              <a:prstGeom prst="ellipse">
                <a:avLst/>
              </a:prstGeom>
              <a:solidFill>
                <a:schemeClr val="accent3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0" name="Google Shape;730;p14"/>
              <p:cNvSpPr/>
              <p:nvPr/>
            </p:nvSpPr>
            <p:spPr>
              <a:xfrm>
                <a:off x="92564" y="2312329"/>
                <a:ext cx="1344768" cy="1344768"/>
              </a:xfrm>
              <a:prstGeom prst="ellipse">
                <a:avLst/>
              </a:pr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14"/>
              <p:cNvSpPr/>
              <p:nvPr/>
            </p:nvSpPr>
            <p:spPr>
              <a:xfrm>
                <a:off x="-3146" y="229934"/>
                <a:ext cx="820878" cy="820878"/>
              </a:xfrm>
              <a:prstGeom prst="ellipse">
                <a:avLst/>
              </a:prstGeom>
              <a:solidFill>
                <a:schemeClr val="accent3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732" name="Google Shape;732;p14" descr="Graphical user interface, applicati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l="7167" t="7426" r="9337" b="10371"/>
            <a:stretch/>
          </p:blipFill>
          <p:spPr>
            <a:xfrm>
              <a:off x="-48153" y="6093568"/>
              <a:ext cx="5830691" cy="10334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33" name="Google Shape;733;p14"/>
          <p:cNvSpPr txBox="1"/>
          <p:nvPr/>
        </p:nvSpPr>
        <p:spPr>
          <a:xfrm>
            <a:off x="18600" y="170598"/>
            <a:ext cx="11978667" cy="5909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Guna menciptakan Lingkungan Hidup yang baik dan sehat dan mendukung Program Adipura di Kota Balikpapan kepada masyarakat Kota Balikpapan untuk: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Melaksanakan kewajiban sebagaimana tercantum dalam Pasal 18 Peraturan Daerah Kota Balikpapan Nomor 4 Tahun 2022 Tentang Perubahan Atas Peraturan Daerah Nomor 13 Tahun 2015 Tentang Pengelolaan Sampah Rumah Tangga dan SampahSejenis Sampah Rumah Tangga yaitu 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 Setiap orang wajib mengurangi dan menangani sampah dengan cara yang berwawasan lingkungan;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 Setiap orang, baik rumah tangga, kawasan permukiman komersil, kawasan komersial, kawasan industri, kawasan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khusus, fasilitas umum, fasititas sosial, atau kawasan lainnya wajib memilah sampah dari sumbernya dan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menyimpan dengan benar;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c. Pengelola permukiman komersil, kawasan komersial, kawasan induatri, Kawasan khusus, wajib menyediakan bak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sampah dan pengangkutan secara terpisah sesuai dengan jenis sampah ke TPST atau TPA;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d. Setiap Pelaku Usaha wajib melakutan pembatasan produk/kemasan plastik sekali pakai pada kemasan barang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yang diproduksinya;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 Pelaku usaha wajib secara aktif berkoordinasi dan bekerjasama dengan Pemerintah Daerah dalam menerapkan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pengelolaan sampah;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f. Setiap kendaraan umum roda 4 (empat) atau lebih wajib dilengkapi dengan tempat sampah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g.Setiap penyelenggara kegiatan insidentil wajib: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i. Bertanggungiawab terhadap kebersihan lokasi penyelenggaraan kegiatan;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ii. Melaksanakan pemilahan sampah dan menyerahkan kepada pengelola sampah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sesuai dengan jenisnya: dan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iii. Mengangkut residu sampah akibat adanya penyelenggaraan kegiatan ke TPA.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" name="Google Shape;73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067" y="0"/>
            <a:ext cx="1208193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9" name="Google Shape;739;p15"/>
          <p:cNvSpPr txBox="1"/>
          <p:nvPr/>
        </p:nvSpPr>
        <p:spPr>
          <a:xfrm>
            <a:off x="110067" y="324283"/>
            <a:ext cx="11878733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Setiap orang dalam pengelolaan sampah, dilarang 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 Menyimpan sampah di luar TPS dan/atau Halte Sampah yang telah disediakan;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 Melakukan penanganan sampah dengan penyimpanan terbuka di tempat pemrosesan akhir;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c. Membakar sampah secara terbuka;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d. Membuang bangkai binatang di jalan, jalur hijau, taman, sungai, saluran, fasilitas umum dan tempat lainnya yang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sejenis;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 Membuang sampah atau kotoran lainnya dari atas kendaraan: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f. Menyimpan kotoran dan atau bangkai binatang ke TPS dan/atau Halte Sampah dan sekitarnya serta fasilitas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umum;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g. Menyimpan sampah ke TPS dan/atau Halte Sampah dengan menggunakan kendaraan bermotor dan/atau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kendaraan tidak bermotor, yang volumenya lebih dari 1 (satu) meter kubik, kecuali oleh petugas untuk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kepentingan dinas; dan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h. Mengeruk atau mengais sampah di TPS dan/atau Halte Sampah, kecuali oleh petugas untuk kepentingan dinas;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i. Menyimpan sampah di TPS dan/atau Halte Sampah diluar jam yang telah ditentukan;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j. Membuang sampah ke saluran drainase, badan sungai, dan pesisir pantai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4" name="Google Shape;74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" y="0"/>
            <a:ext cx="1202605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Google Shape;745;p16"/>
          <p:cNvSpPr txBox="1"/>
          <p:nvPr/>
        </p:nvSpPr>
        <p:spPr>
          <a:xfrm>
            <a:off x="245533" y="335845"/>
            <a:ext cx="11811000" cy="56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Sanksi terhadap pelanggaran dalam pengelolaan sampah Sebagaimana Perda Nomor 4 Tahun 2022: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lphaLcPeriod"/>
            </a:pPr>
            <a:r>
              <a:rPr lang="en-ID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Pengelola pemukiman komersil, kawasan komersial, kawasan industri, dan kawasan khusus yang melakukan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pelanggaran kewajiban sebagainana dimaksud  dikenakan sanksi administratif berupa 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1. teguran tertulis;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2. paksaan pemerintah;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3. denda administratif;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4. pembekuan perizinan berusaha; dan/atau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5. pencabutan perizinan berusaha.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 Setiap pemilik/pengguna kendaraan umum roda 4 (empat) atau lebih yang melakukan pelanggaran kewajiban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dikenai sanksi berupa denda administratif sebesar Rp. 100.000 (seratus ribu rupiah);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c. Setiap orang yang melakukan pelanggaran terhadap larangan sebagaimana dimaksud dalam angka 2 huruf a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sampai huruf f, huruf h, huruf i dikenakan sanksi administratif berupa 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1. teguran lisan,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2. teguran tertulis,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3. denda administratif sebesar Rp1OO.OOO,00 (seratus ribu rupiah), atau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4. sanksi kerja sosial membersihkan lingkungan.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d. Setiap orang yang melakukan pelanggaran terhadap larangan sebagaimana dimaksud dalam Angka 2 huruf g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dan huruf j dipidana dengan pidana kurungan paling lama 3 (tiga) bulan atau pidana denda paling banyak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Rp5.OOO.OOO.OO (lima juta rupiah)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17"/>
          <p:cNvSpPr/>
          <p:nvPr/>
        </p:nvSpPr>
        <p:spPr>
          <a:xfrm>
            <a:off x="0" y="2272111"/>
            <a:ext cx="12192000" cy="1381292"/>
          </a:xfrm>
          <a:prstGeom prst="rect">
            <a:avLst/>
          </a:prstGeom>
          <a:solidFill>
            <a:schemeClr val="accent5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17"/>
          <p:cNvSpPr/>
          <p:nvPr/>
        </p:nvSpPr>
        <p:spPr>
          <a:xfrm>
            <a:off x="8211992" y="2232636"/>
            <a:ext cx="773271" cy="773271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p17"/>
          <p:cNvSpPr/>
          <p:nvPr/>
        </p:nvSpPr>
        <p:spPr>
          <a:xfrm>
            <a:off x="10896490" y="3035713"/>
            <a:ext cx="506393" cy="50639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17"/>
          <p:cNvSpPr/>
          <p:nvPr/>
        </p:nvSpPr>
        <p:spPr>
          <a:xfrm>
            <a:off x="9761427" y="781194"/>
            <a:ext cx="516853" cy="51685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17"/>
          <p:cNvSpPr/>
          <p:nvPr/>
        </p:nvSpPr>
        <p:spPr>
          <a:xfrm>
            <a:off x="10197311" y="2949370"/>
            <a:ext cx="901558" cy="90155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17"/>
          <p:cNvSpPr/>
          <p:nvPr/>
        </p:nvSpPr>
        <p:spPr>
          <a:xfrm>
            <a:off x="3709380" y="324678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17"/>
          <p:cNvSpPr/>
          <p:nvPr/>
        </p:nvSpPr>
        <p:spPr>
          <a:xfrm>
            <a:off x="2668257" y="844212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17"/>
          <p:cNvSpPr/>
          <p:nvPr/>
        </p:nvSpPr>
        <p:spPr>
          <a:xfrm>
            <a:off x="6808066" y="619083"/>
            <a:ext cx="242979" cy="24297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17"/>
          <p:cNvSpPr/>
          <p:nvPr/>
        </p:nvSpPr>
        <p:spPr>
          <a:xfrm>
            <a:off x="5103454" y="1046165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17"/>
          <p:cNvSpPr/>
          <p:nvPr/>
        </p:nvSpPr>
        <p:spPr>
          <a:xfrm>
            <a:off x="2348624" y="2503039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17"/>
          <p:cNvSpPr/>
          <p:nvPr/>
        </p:nvSpPr>
        <p:spPr>
          <a:xfrm>
            <a:off x="1357837" y="2406633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17"/>
          <p:cNvSpPr/>
          <p:nvPr/>
        </p:nvSpPr>
        <p:spPr>
          <a:xfrm>
            <a:off x="37811" y="2276039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17"/>
          <p:cNvSpPr/>
          <p:nvPr/>
        </p:nvSpPr>
        <p:spPr>
          <a:xfrm>
            <a:off x="10938453" y="708766"/>
            <a:ext cx="1106829" cy="110682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17"/>
          <p:cNvSpPr/>
          <p:nvPr/>
        </p:nvSpPr>
        <p:spPr>
          <a:xfrm>
            <a:off x="2454804" y="880520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17"/>
          <p:cNvSpPr/>
          <p:nvPr/>
        </p:nvSpPr>
        <p:spPr>
          <a:xfrm>
            <a:off x="145136" y="277276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17"/>
          <p:cNvSpPr/>
          <p:nvPr/>
        </p:nvSpPr>
        <p:spPr>
          <a:xfrm>
            <a:off x="481123" y="4439471"/>
            <a:ext cx="762187" cy="762187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17"/>
          <p:cNvSpPr/>
          <p:nvPr/>
        </p:nvSpPr>
        <p:spPr>
          <a:xfrm>
            <a:off x="10520003" y="5103756"/>
            <a:ext cx="464131" cy="464131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17"/>
          <p:cNvSpPr/>
          <p:nvPr/>
        </p:nvSpPr>
        <p:spPr>
          <a:xfrm>
            <a:off x="9256939" y="6160415"/>
            <a:ext cx="516853" cy="51685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17"/>
          <p:cNvSpPr/>
          <p:nvPr/>
        </p:nvSpPr>
        <p:spPr>
          <a:xfrm>
            <a:off x="10858712" y="5119682"/>
            <a:ext cx="826317" cy="826317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17"/>
          <p:cNvSpPr/>
          <p:nvPr/>
        </p:nvSpPr>
        <p:spPr>
          <a:xfrm>
            <a:off x="8257517" y="5000138"/>
            <a:ext cx="962308" cy="96230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17"/>
          <p:cNvSpPr/>
          <p:nvPr/>
        </p:nvSpPr>
        <p:spPr>
          <a:xfrm>
            <a:off x="3227515" y="5371302"/>
            <a:ext cx="286720" cy="28672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17"/>
          <p:cNvSpPr/>
          <p:nvPr/>
        </p:nvSpPr>
        <p:spPr>
          <a:xfrm>
            <a:off x="2712665" y="5604458"/>
            <a:ext cx="656604" cy="656604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17"/>
          <p:cNvSpPr/>
          <p:nvPr/>
        </p:nvSpPr>
        <p:spPr>
          <a:xfrm>
            <a:off x="1751580" y="4816286"/>
            <a:ext cx="682849" cy="68284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17"/>
          <p:cNvSpPr/>
          <p:nvPr/>
        </p:nvSpPr>
        <p:spPr>
          <a:xfrm>
            <a:off x="4783042" y="6104314"/>
            <a:ext cx="776344" cy="776344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17"/>
          <p:cNvSpPr/>
          <p:nvPr/>
        </p:nvSpPr>
        <p:spPr>
          <a:xfrm>
            <a:off x="6852474" y="5379329"/>
            <a:ext cx="242979" cy="24297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17"/>
          <p:cNvSpPr/>
          <p:nvPr/>
        </p:nvSpPr>
        <p:spPr>
          <a:xfrm>
            <a:off x="5928058" y="5854759"/>
            <a:ext cx="242979" cy="24297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17"/>
          <p:cNvSpPr/>
          <p:nvPr/>
        </p:nvSpPr>
        <p:spPr>
          <a:xfrm>
            <a:off x="1171043" y="6561831"/>
            <a:ext cx="219607" cy="219607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17"/>
          <p:cNvSpPr/>
          <p:nvPr/>
        </p:nvSpPr>
        <p:spPr>
          <a:xfrm>
            <a:off x="3655194" y="3813903"/>
            <a:ext cx="962308" cy="96230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17"/>
          <p:cNvSpPr/>
          <p:nvPr/>
        </p:nvSpPr>
        <p:spPr>
          <a:xfrm>
            <a:off x="8406878" y="3990900"/>
            <a:ext cx="476336" cy="476336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0" name="Google Shape;780;p17" descr="Graphical user interface,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7167" t="7426" r="9337" b="10371"/>
          <a:stretch/>
        </p:blipFill>
        <p:spPr>
          <a:xfrm>
            <a:off x="-46927" y="5899020"/>
            <a:ext cx="5830691" cy="10334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1" name="Google Shape;781;p17"/>
          <p:cNvGrpSpPr/>
          <p:nvPr/>
        </p:nvGrpSpPr>
        <p:grpSpPr>
          <a:xfrm>
            <a:off x="-85089" y="2395787"/>
            <a:ext cx="6819900" cy="1172865"/>
            <a:chOff x="393700" y="2741416"/>
            <a:chExt cx="6819900" cy="1172865"/>
          </a:xfrm>
        </p:grpSpPr>
        <p:sp>
          <p:nvSpPr>
            <p:cNvPr id="782" name="Google Shape;782;p17"/>
            <p:cNvSpPr txBox="1"/>
            <p:nvPr/>
          </p:nvSpPr>
          <p:spPr>
            <a:xfrm>
              <a:off x="444500" y="2741416"/>
              <a:ext cx="6769100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sz="6000" b="0" i="1">
                  <a:solidFill>
                    <a:srgbClr val="609D33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TERIMA</a:t>
              </a:r>
              <a:r>
                <a:rPr lang="en-ID" sz="6000" b="1" i="1">
                  <a:solidFill>
                    <a:srgbClr val="609D33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KASIH</a:t>
              </a:r>
              <a:endParaRPr sz="6000" b="1" i="1">
                <a:solidFill>
                  <a:srgbClr val="609D33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83" name="Google Shape;783;p17"/>
            <p:cNvSpPr txBox="1"/>
            <p:nvPr/>
          </p:nvSpPr>
          <p:spPr>
            <a:xfrm>
              <a:off x="393700" y="3452616"/>
              <a:ext cx="67691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sz="2400" b="0" i="1">
                  <a:solidFill>
                    <a:srgbClr val="609D33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_________atas perhatiannya_____</a:t>
              </a:r>
              <a:endParaRPr sz="2400" b="1" i="1">
                <a:solidFill>
                  <a:srgbClr val="609D33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784" name="Google Shape;78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21182" y="5430912"/>
            <a:ext cx="4034239" cy="1409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" descr="Graphical user interface,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7167" t="7426" r="9337" b="10371"/>
          <a:stretch/>
        </p:blipFill>
        <p:spPr>
          <a:xfrm>
            <a:off x="-46927" y="5825132"/>
            <a:ext cx="5830691" cy="1033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92874" y="6110307"/>
            <a:ext cx="1642178" cy="7105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8" name="Google Shape;198;p2"/>
          <p:cNvGrpSpPr/>
          <p:nvPr/>
        </p:nvGrpSpPr>
        <p:grpSpPr>
          <a:xfrm>
            <a:off x="482599" y="759316"/>
            <a:ext cx="4725987" cy="1047750"/>
            <a:chOff x="899814" y="1232878"/>
            <a:chExt cx="4594530" cy="952153"/>
          </a:xfrm>
        </p:grpSpPr>
        <p:grpSp>
          <p:nvGrpSpPr>
            <p:cNvPr id="199" name="Google Shape;199;p2"/>
            <p:cNvGrpSpPr/>
            <p:nvPr/>
          </p:nvGrpSpPr>
          <p:grpSpPr>
            <a:xfrm>
              <a:off x="899814" y="1232878"/>
              <a:ext cx="1058986" cy="909430"/>
              <a:chOff x="599629" y="1188917"/>
              <a:chExt cx="1058986" cy="909430"/>
            </a:xfrm>
          </p:grpSpPr>
          <p:sp>
            <p:nvSpPr>
              <p:cNvPr id="200" name="Google Shape;200;p2"/>
              <p:cNvSpPr/>
              <p:nvPr/>
            </p:nvSpPr>
            <p:spPr>
              <a:xfrm>
                <a:off x="599629" y="1188917"/>
                <a:ext cx="496176" cy="568787"/>
              </a:xfrm>
              <a:custGeom>
                <a:avLst/>
                <a:gdLst/>
                <a:ahLst/>
                <a:cxnLst/>
                <a:rect l="l" t="t" r="r" b="b"/>
                <a:pathLst>
                  <a:path w="390525" h="447675" extrusionOk="0">
                    <a:moveTo>
                      <a:pt x="215414" y="441873"/>
                    </a:moveTo>
                    <a:cubicBezTo>
                      <a:pt x="196364" y="417108"/>
                      <a:pt x="177314" y="395200"/>
                      <a:pt x="160169" y="371388"/>
                    </a:cubicBezTo>
                    <a:cubicBezTo>
                      <a:pt x="154454" y="363768"/>
                      <a:pt x="149692" y="362815"/>
                      <a:pt x="141119" y="365673"/>
                    </a:cubicBezTo>
                    <a:cubicBezTo>
                      <a:pt x="113497" y="374245"/>
                      <a:pt x="84922" y="381865"/>
                      <a:pt x="55394" y="389485"/>
                    </a:cubicBezTo>
                    <a:cubicBezTo>
                      <a:pt x="59204" y="378055"/>
                      <a:pt x="62062" y="367578"/>
                      <a:pt x="64919" y="358053"/>
                    </a:cubicBezTo>
                    <a:cubicBezTo>
                      <a:pt x="65872" y="354243"/>
                      <a:pt x="69682" y="352338"/>
                      <a:pt x="73492" y="350433"/>
                    </a:cubicBezTo>
                    <a:cubicBezTo>
                      <a:pt x="91589" y="340908"/>
                      <a:pt x="109687" y="330430"/>
                      <a:pt x="128737" y="320905"/>
                    </a:cubicBezTo>
                    <a:cubicBezTo>
                      <a:pt x="134452" y="318048"/>
                      <a:pt x="137309" y="314238"/>
                      <a:pt x="139214" y="308523"/>
                    </a:cubicBezTo>
                    <a:cubicBezTo>
                      <a:pt x="147787" y="281853"/>
                      <a:pt x="156359" y="255183"/>
                      <a:pt x="164932" y="228513"/>
                    </a:cubicBezTo>
                    <a:cubicBezTo>
                      <a:pt x="167789" y="220893"/>
                      <a:pt x="165884" y="218988"/>
                      <a:pt x="158264" y="217083"/>
                    </a:cubicBezTo>
                    <a:cubicBezTo>
                      <a:pt x="112544" y="211368"/>
                      <a:pt x="67777" y="204700"/>
                      <a:pt x="22057" y="198033"/>
                    </a:cubicBezTo>
                    <a:cubicBezTo>
                      <a:pt x="3959" y="195175"/>
                      <a:pt x="5864" y="196128"/>
                      <a:pt x="9674" y="178983"/>
                    </a:cubicBezTo>
                    <a:cubicBezTo>
                      <a:pt x="14437" y="156123"/>
                      <a:pt x="23962" y="145645"/>
                      <a:pt x="49679" y="145645"/>
                    </a:cubicBezTo>
                    <a:cubicBezTo>
                      <a:pt x="94447" y="144693"/>
                      <a:pt x="139214" y="138978"/>
                      <a:pt x="184934" y="136120"/>
                    </a:cubicBezTo>
                    <a:cubicBezTo>
                      <a:pt x="192554" y="135168"/>
                      <a:pt x="196364" y="133263"/>
                      <a:pt x="198269" y="125643"/>
                    </a:cubicBezTo>
                    <a:cubicBezTo>
                      <a:pt x="206842" y="97068"/>
                      <a:pt x="216367" y="69445"/>
                      <a:pt x="225892" y="40870"/>
                    </a:cubicBezTo>
                    <a:cubicBezTo>
                      <a:pt x="228749" y="33250"/>
                      <a:pt x="230654" y="26583"/>
                      <a:pt x="235417" y="19915"/>
                    </a:cubicBezTo>
                    <a:cubicBezTo>
                      <a:pt x="244942" y="7533"/>
                      <a:pt x="258277" y="3723"/>
                      <a:pt x="272564" y="10390"/>
                    </a:cubicBezTo>
                    <a:cubicBezTo>
                      <a:pt x="285899" y="16105"/>
                      <a:pt x="291614" y="27535"/>
                      <a:pt x="287804" y="42775"/>
                    </a:cubicBezTo>
                    <a:cubicBezTo>
                      <a:pt x="280184" y="76113"/>
                      <a:pt x="267802" y="107545"/>
                      <a:pt x="257324" y="139930"/>
                    </a:cubicBezTo>
                    <a:cubicBezTo>
                      <a:pt x="253514" y="150408"/>
                      <a:pt x="255419" y="156123"/>
                      <a:pt x="263992" y="162790"/>
                    </a:cubicBezTo>
                    <a:cubicBezTo>
                      <a:pt x="303044" y="195175"/>
                      <a:pt x="342097" y="228513"/>
                      <a:pt x="382102" y="261850"/>
                    </a:cubicBezTo>
                    <a:cubicBezTo>
                      <a:pt x="387817" y="266613"/>
                      <a:pt x="389722" y="270423"/>
                      <a:pt x="386864" y="277090"/>
                    </a:cubicBezTo>
                    <a:cubicBezTo>
                      <a:pt x="383054" y="286615"/>
                      <a:pt x="380197" y="297093"/>
                      <a:pt x="377339" y="306618"/>
                    </a:cubicBezTo>
                    <a:cubicBezTo>
                      <a:pt x="375434" y="314238"/>
                      <a:pt x="372577" y="314238"/>
                      <a:pt x="366862" y="311380"/>
                    </a:cubicBezTo>
                    <a:cubicBezTo>
                      <a:pt x="323999" y="288520"/>
                      <a:pt x="280184" y="265660"/>
                      <a:pt x="237322" y="242800"/>
                    </a:cubicBezTo>
                    <a:cubicBezTo>
                      <a:pt x="230654" y="238990"/>
                      <a:pt x="226844" y="237085"/>
                      <a:pt x="223034" y="247563"/>
                    </a:cubicBezTo>
                    <a:cubicBezTo>
                      <a:pt x="215414" y="274233"/>
                      <a:pt x="205889" y="300903"/>
                      <a:pt x="197317" y="327573"/>
                    </a:cubicBezTo>
                    <a:cubicBezTo>
                      <a:pt x="195412" y="333288"/>
                      <a:pt x="195412" y="338050"/>
                      <a:pt x="198269" y="343765"/>
                    </a:cubicBezTo>
                    <a:cubicBezTo>
                      <a:pt x="205889" y="359958"/>
                      <a:pt x="213509" y="376150"/>
                      <a:pt x="222082" y="392343"/>
                    </a:cubicBezTo>
                    <a:cubicBezTo>
                      <a:pt x="227797" y="401868"/>
                      <a:pt x="228749" y="411393"/>
                      <a:pt x="223987" y="421870"/>
                    </a:cubicBezTo>
                    <a:cubicBezTo>
                      <a:pt x="219224" y="428538"/>
                      <a:pt x="218272" y="434253"/>
                      <a:pt x="215414" y="441873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1113831" y="1550608"/>
                <a:ext cx="544784" cy="547739"/>
              </a:xfrm>
              <a:custGeom>
                <a:avLst/>
                <a:gdLst/>
                <a:ahLst/>
                <a:cxnLst/>
                <a:rect l="l" t="t" r="r" b="b"/>
                <a:pathLst>
                  <a:path w="389804" h="391918" extrusionOk="0">
                    <a:moveTo>
                      <a:pt x="195824" y="283130"/>
                    </a:moveTo>
                    <a:cubicBezTo>
                      <a:pt x="216303" y="283845"/>
                      <a:pt x="236543" y="289084"/>
                      <a:pt x="256546" y="299085"/>
                    </a:cubicBezTo>
                    <a:cubicBezTo>
                      <a:pt x="290836" y="315277"/>
                      <a:pt x="319411" y="338137"/>
                      <a:pt x="348938" y="361950"/>
                    </a:cubicBezTo>
                    <a:cubicBezTo>
                      <a:pt x="350843" y="363855"/>
                      <a:pt x="352748" y="365760"/>
                      <a:pt x="354653" y="367665"/>
                    </a:cubicBezTo>
                    <a:cubicBezTo>
                      <a:pt x="347986" y="376237"/>
                      <a:pt x="341318" y="384810"/>
                      <a:pt x="333698" y="391477"/>
                    </a:cubicBezTo>
                    <a:cubicBezTo>
                      <a:pt x="330841" y="393382"/>
                      <a:pt x="327031" y="388620"/>
                      <a:pt x="324173" y="386715"/>
                    </a:cubicBezTo>
                    <a:cubicBezTo>
                      <a:pt x="300361" y="368617"/>
                      <a:pt x="276548" y="350520"/>
                      <a:pt x="249878" y="335280"/>
                    </a:cubicBezTo>
                    <a:cubicBezTo>
                      <a:pt x="212730" y="314325"/>
                      <a:pt x="175583" y="313372"/>
                      <a:pt x="137483" y="330517"/>
                    </a:cubicBezTo>
                    <a:cubicBezTo>
                      <a:pt x="104145" y="345757"/>
                      <a:pt x="73665" y="366712"/>
                      <a:pt x="44138" y="387667"/>
                    </a:cubicBezTo>
                    <a:cubicBezTo>
                      <a:pt x="37470" y="392430"/>
                      <a:pt x="34613" y="392430"/>
                      <a:pt x="28898" y="384810"/>
                    </a:cubicBezTo>
                    <a:cubicBezTo>
                      <a:pt x="15563" y="364807"/>
                      <a:pt x="14610" y="364807"/>
                      <a:pt x="34613" y="351472"/>
                    </a:cubicBezTo>
                    <a:cubicBezTo>
                      <a:pt x="66045" y="329565"/>
                      <a:pt x="97478" y="308610"/>
                      <a:pt x="133673" y="294322"/>
                    </a:cubicBezTo>
                    <a:cubicBezTo>
                      <a:pt x="154628" y="286226"/>
                      <a:pt x="175345" y="282416"/>
                      <a:pt x="195824" y="283130"/>
                    </a:cubicBezTo>
                    <a:close/>
                    <a:moveTo>
                      <a:pt x="108908" y="74295"/>
                    </a:moveTo>
                    <a:cubicBezTo>
                      <a:pt x="104146" y="74295"/>
                      <a:pt x="98431" y="72390"/>
                      <a:pt x="98431" y="80962"/>
                    </a:cubicBezTo>
                    <a:cubicBezTo>
                      <a:pt x="99383" y="100965"/>
                      <a:pt x="99383" y="120967"/>
                      <a:pt x="99383" y="141922"/>
                    </a:cubicBezTo>
                    <a:cubicBezTo>
                      <a:pt x="122243" y="132397"/>
                      <a:pt x="144151" y="124777"/>
                      <a:pt x="165106" y="114300"/>
                    </a:cubicBezTo>
                    <a:cubicBezTo>
                      <a:pt x="185108" y="103822"/>
                      <a:pt x="203206" y="103822"/>
                      <a:pt x="223208" y="114300"/>
                    </a:cubicBezTo>
                    <a:cubicBezTo>
                      <a:pt x="244163" y="124777"/>
                      <a:pt x="266071" y="132397"/>
                      <a:pt x="287978" y="140970"/>
                    </a:cubicBezTo>
                    <a:cubicBezTo>
                      <a:pt x="287978" y="126682"/>
                      <a:pt x="287978" y="115252"/>
                      <a:pt x="287978" y="102870"/>
                    </a:cubicBezTo>
                    <a:cubicBezTo>
                      <a:pt x="287978" y="74295"/>
                      <a:pt x="287978" y="74295"/>
                      <a:pt x="260356" y="74295"/>
                    </a:cubicBezTo>
                    <a:cubicBezTo>
                      <a:pt x="209873" y="74295"/>
                      <a:pt x="159391" y="74295"/>
                      <a:pt x="108908" y="74295"/>
                    </a:cubicBezTo>
                    <a:close/>
                    <a:moveTo>
                      <a:pt x="141293" y="0"/>
                    </a:moveTo>
                    <a:cubicBezTo>
                      <a:pt x="177488" y="0"/>
                      <a:pt x="212731" y="0"/>
                      <a:pt x="248926" y="0"/>
                    </a:cubicBezTo>
                    <a:cubicBezTo>
                      <a:pt x="257498" y="0"/>
                      <a:pt x="259403" y="6667"/>
                      <a:pt x="259403" y="13335"/>
                    </a:cubicBezTo>
                    <a:cubicBezTo>
                      <a:pt x="260356" y="34290"/>
                      <a:pt x="260356" y="34290"/>
                      <a:pt x="282263" y="34290"/>
                    </a:cubicBezTo>
                    <a:cubicBezTo>
                      <a:pt x="310838" y="34290"/>
                      <a:pt x="317506" y="40957"/>
                      <a:pt x="317506" y="69532"/>
                    </a:cubicBezTo>
                    <a:cubicBezTo>
                      <a:pt x="318458" y="81915"/>
                      <a:pt x="318458" y="93345"/>
                      <a:pt x="318458" y="104775"/>
                    </a:cubicBezTo>
                    <a:cubicBezTo>
                      <a:pt x="318458" y="119062"/>
                      <a:pt x="318458" y="132397"/>
                      <a:pt x="318458" y="146685"/>
                    </a:cubicBezTo>
                    <a:cubicBezTo>
                      <a:pt x="318458" y="152400"/>
                      <a:pt x="320363" y="155257"/>
                      <a:pt x="326078" y="157162"/>
                    </a:cubicBezTo>
                    <a:cubicBezTo>
                      <a:pt x="345128" y="164782"/>
                      <a:pt x="364178" y="173355"/>
                      <a:pt x="384181" y="180022"/>
                    </a:cubicBezTo>
                    <a:cubicBezTo>
                      <a:pt x="390848" y="182880"/>
                      <a:pt x="390848" y="184785"/>
                      <a:pt x="387991" y="190500"/>
                    </a:cubicBezTo>
                    <a:cubicBezTo>
                      <a:pt x="367036" y="226695"/>
                      <a:pt x="346081" y="261937"/>
                      <a:pt x="326078" y="298132"/>
                    </a:cubicBezTo>
                    <a:cubicBezTo>
                      <a:pt x="322268" y="304800"/>
                      <a:pt x="319411" y="305752"/>
                      <a:pt x="313696" y="300990"/>
                    </a:cubicBezTo>
                    <a:cubicBezTo>
                      <a:pt x="286073" y="280987"/>
                      <a:pt x="257498" y="262890"/>
                      <a:pt x="223208" y="254317"/>
                    </a:cubicBezTo>
                    <a:cubicBezTo>
                      <a:pt x="189871" y="245745"/>
                      <a:pt x="159391" y="252412"/>
                      <a:pt x="128911" y="264795"/>
                    </a:cubicBezTo>
                    <a:cubicBezTo>
                      <a:pt x="108908" y="273367"/>
                      <a:pt x="90811" y="283845"/>
                      <a:pt x="73666" y="295275"/>
                    </a:cubicBezTo>
                    <a:cubicBezTo>
                      <a:pt x="67951" y="299085"/>
                      <a:pt x="65093" y="299085"/>
                      <a:pt x="61283" y="292417"/>
                    </a:cubicBezTo>
                    <a:cubicBezTo>
                      <a:pt x="42233" y="258127"/>
                      <a:pt x="22231" y="223837"/>
                      <a:pt x="2228" y="190500"/>
                    </a:cubicBezTo>
                    <a:cubicBezTo>
                      <a:pt x="-1582" y="184785"/>
                      <a:pt x="-629" y="181927"/>
                      <a:pt x="6038" y="180022"/>
                    </a:cubicBezTo>
                    <a:cubicBezTo>
                      <a:pt x="25088" y="172402"/>
                      <a:pt x="44138" y="163830"/>
                      <a:pt x="64141" y="157162"/>
                    </a:cubicBezTo>
                    <a:cubicBezTo>
                      <a:pt x="66998" y="155257"/>
                      <a:pt x="68903" y="152400"/>
                      <a:pt x="68903" y="145732"/>
                    </a:cubicBezTo>
                    <a:cubicBezTo>
                      <a:pt x="68903" y="120015"/>
                      <a:pt x="68903" y="94297"/>
                      <a:pt x="68903" y="68580"/>
                    </a:cubicBezTo>
                    <a:cubicBezTo>
                      <a:pt x="68903" y="42862"/>
                      <a:pt x="76523" y="34290"/>
                      <a:pt x="102241" y="34290"/>
                    </a:cubicBezTo>
                    <a:cubicBezTo>
                      <a:pt x="103193" y="34290"/>
                      <a:pt x="104146" y="34290"/>
                      <a:pt x="104146" y="34290"/>
                    </a:cubicBezTo>
                    <a:cubicBezTo>
                      <a:pt x="112718" y="34290"/>
                      <a:pt x="123196" y="37147"/>
                      <a:pt x="128911" y="33337"/>
                    </a:cubicBezTo>
                    <a:cubicBezTo>
                      <a:pt x="135578" y="28575"/>
                      <a:pt x="130816" y="18097"/>
                      <a:pt x="131768" y="9525"/>
                    </a:cubicBezTo>
                    <a:cubicBezTo>
                      <a:pt x="132721" y="2857"/>
                      <a:pt x="135578" y="0"/>
                      <a:pt x="1412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02" name="Google Shape;202;p2"/>
              <p:cNvCxnSpPr/>
              <p:nvPr/>
            </p:nvCxnSpPr>
            <p:spPr>
              <a:xfrm flipH="1">
                <a:off x="932991" y="1255279"/>
                <a:ext cx="337992" cy="75883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203" name="Google Shape;203;p2"/>
            <p:cNvSpPr/>
            <p:nvPr/>
          </p:nvSpPr>
          <p:spPr>
            <a:xfrm>
              <a:off x="2047351" y="1259013"/>
              <a:ext cx="3446993" cy="5878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ID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BANDARA &amp; PELABUHAN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ID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BERTARAF INTERNASIONAL</a:t>
              </a: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060998" y="1793146"/>
              <a:ext cx="3433346" cy="3918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ID" sz="1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PINTU GERBANG KALTIM, KALTARA DAN 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ID" sz="1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RENCANA IBUKOTA NEGARA BARU</a:t>
              </a:r>
              <a:endParaRPr/>
            </a:p>
          </p:txBody>
        </p:sp>
      </p:grpSp>
      <p:grpSp>
        <p:nvGrpSpPr>
          <p:cNvPr id="205" name="Google Shape;205;p2"/>
          <p:cNvGrpSpPr/>
          <p:nvPr/>
        </p:nvGrpSpPr>
        <p:grpSpPr>
          <a:xfrm>
            <a:off x="473470" y="3118317"/>
            <a:ext cx="4419348" cy="1882775"/>
            <a:chOff x="1090266" y="2575373"/>
            <a:chExt cx="4419612" cy="1883109"/>
          </a:xfrm>
        </p:grpSpPr>
        <p:sp>
          <p:nvSpPr>
            <p:cNvPr id="206" name="Google Shape;206;p2"/>
            <p:cNvSpPr/>
            <p:nvPr/>
          </p:nvSpPr>
          <p:spPr>
            <a:xfrm>
              <a:off x="1487165" y="2575373"/>
              <a:ext cx="3246631" cy="12003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sz="7200" b="1">
                  <a:solidFill>
                    <a:srgbClr val="0558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</a:t>
              </a:r>
              <a:r>
                <a:rPr lang="en-ID" sz="7200" b="1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.</a:t>
              </a:r>
              <a:r>
                <a:rPr lang="en-ID" sz="7200" b="1">
                  <a:solidFill>
                    <a:srgbClr val="FF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</a:t>
              </a:r>
              <a:r>
                <a:rPr lang="en-ID" sz="7200" b="1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.</a:t>
              </a:r>
              <a:r>
                <a:rPr lang="en-ID" sz="7200" b="1">
                  <a:solidFill>
                    <a:srgbClr val="92D05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</a:t>
              </a:r>
              <a:r>
                <a:rPr lang="en-ID" sz="7200" b="1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.</a:t>
              </a:r>
              <a:r>
                <a:rPr lang="en-ID" sz="7200" b="1">
                  <a:solidFill>
                    <a:srgbClr val="7030A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</a:t>
              </a: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090266" y="3482626"/>
              <a:ext cx="4419612" cy="33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ID" sz="1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meeting, incentive, convention &amp; exhibition</a:t>
              </a: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428835" y="3719817"/>
              <a:ext cx="3409908" cy="738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ID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Balikpapan sebagai Kota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ID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Jasa, Industri, Perdagangan, Pariwisata,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ID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Pendidikan dan Kebudayaan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9" name="Google Shape;209;p2"/>
          <p:cNvGrpSpPr/>
          <p:nvPr/>
        </p:nvGrpSpPr>
        <p:grpSpPr>
          <a:xfrm>
            <a:off x="5836609" y="526093"/>
            <a:ext cx="6080040" cy="942641"/>
            <a:chOff x="5894184" y="1630423"/>
            <a:chExt cx="5651822" cy="635550"/>
          </a:xfrm>
        </p:grpSpPr>
        <p:sp>
          <p:nvSpPr>
            <p:cNvPr id="210" name="Google Shape;210;p2"/>
            <p:cNvSpPr/>
            <p:nvPr/>
          </p:nvSpPr>
          <p:spPr>
            <a:xfrm>
              <a:off x="6605369" y="1630423"/>
              <a:ext cx="4940636" cy="5878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ID" sz="1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LUAS WILAYAH	: 51.450 Ha</a:t>
              </a:r>
              <a:endParaRPr dirty="0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ID" sz="1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TOPOGRAFI		: 85% </a:t>
              </a:r>
              <a:r>
                <a:rPr lang="en-ID" sz="1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berbukit</a:t>
              </a:r>
              <a:r>
                <a:rPr lang="en-ID"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ID" sz="1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dan</a:t>
              </a:r>
              <a:r>
                <a:rPr lang="en-ID"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ID" sz="1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15% </a:t>
              </a:r>
              <a:r>
                <a:rPr lang="en-ID" sz="1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datar</a:t>
              </a:r>
              <a:endParaRPr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 rot="-5400000">
              <a:off x="5926600" y="1602329"/>
              <a:ext cx="631227" cy="696060"/>
            </a:xfrm>
            <a:custGeom>
              <a:avLst/>
              <a:gdLst/>
              <a:ahLst/>
              <a:cxnLst/>
              <a:rect l="l" t="t" r="r" b="b"/>
              <a:pathLst>
                <a:path w="3185463" h="3187558" extrusionOk="0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" name="Google Shape;212;p2"/>
          <p:cNvGrpSpPr/>
          <p:nvPr/>
        </p:nvGrpSpPr>
        <p:grpSpPr>
          <a:xfrm>
            <a:off x="5712784" y="1524338"/>
            <a:ext cx="3570649" cy="1231106"/>
            <a:chOff x="5704302" y="2415595"/>
            <a:chExt cx="3470369" cy="1119190"/>
          </a:xfrm>
        </p:grpSpPr>
        <p:sp>
          <p:nvSpPr>
            <p:cNvPr id="213" name="Google Shape;213;p2"/>
            <p:cNvSpPr/>
            <p:nvPr/>
          </p:nvSpPr>
          <p:spPr>
            <a:xfrm>
              <a:off x="5704302" y="2488738"/>
              <a:ext cx="240695" cy="660978"/>
            </a:xfrm>
            <a:custGeom>
              <a:avLst/>
              <a:gdLst/>
              <a:ahLst/>
              <a:cxnLst/>
              <a:rect l="l" t="t" r="r" b="b"/>
              <a:pathLst>
                <a:path w="1489775" h="3923699" extrusionOk="0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0558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 rot="10800000">
              <a:off x="5952711" y="2485852"/>
              <a:ext cx="300869" cy="668195"/>
            </a:xfrm>
            <a:custGeom>
              <a:avLst/>
              <a:gdLst/>
              <a:ahLst/>
              <a:cxnLst/>
              <a:rect l="l" t="t" r="r" b="b"/>
              <a:pathLst>
                <a:path w="1856332" h="3959924" extrusionOk="0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295238" y="2555125"/>
              <a:ext cx="316298" cy="339149"/>
            </a:xfrm>
            <a:custGeom>
              <a:avLst/>
              <a:gdLst/>
              <a:ahLst/>
              <a:cxnLst/>
              <a:rect l="l" t="t" r="r" b="b"/>
              <a:pathLst>
                <a:path w="356471" h="366339" extrusionOk="0">
                  <a:moveTo>
                    <a:pt x="144025" y="123680"/>
                  </a:moveTo>
                  <a:cubicBezTo>
                    <a:pt x="89551" y="123680"/>
                    <a:pt x="45391" y="167840"/>
                    <a:pt x="45391" y="222314"/>
                  </a:cubicBezTo>
                  <a:cubicBezTo>
                    <a:pt x="45391" y="276788"/>
                    <a:pt x="89551" y="320948"/>
                    <a:pt x="144025" y="320948"/>
                  </a:cubicBezTo>
                  <a:cubicBezTo>
                    <a:pt x="198499" y="320948"/>
                    <a:pt x="242659" y="276788"/>
                    <a:pt x="242659" y="222314"/>
                  </a:cubicBezTo>
                  <a:cubicBezTo>
                    <a:pt x="242659" y="167840"/>
                    <a:pt x="198499" y="123680"/>
                    <a:pt x="144025" y="123680"/>
                  </a:cubicBezTo>
                  <a:close/>
                  <a:moveTo>
                    <a:pt x="354808" y="0"/>
                  </a:moveTo>
                  <a:lnTo>
                    <a:pt x="356471" y="85288"/>
                  </a:lnTo>
                  <a:lnTo>
                    <a:pt x="334733" y="64382"/>
                  </a:lnTo>
                  <a:lnTo>
                    <a:pt x="260258" y="141819"/>
                  </a:lnTo>
                  <a:cubicBezTo>
                    <a:pt x="278587" y="163579"/>
                    <a:pt x="288050" y="191841"/>
                    <a:pt x="288050" y="222314"/>
                  </a:cubicBezTo>
                  <a:cubicBezTo>
                    <a:pt x="288050" y="301857"/>
                    <a:pt x="223568" y="366339"/>
                    <a:pt x="144025" y="366339"/>
                  </a:cubicBezTo>
                  <a:cubicBezTo>
                    <a:pt x="64482" y="366339"/>
                    <a:pt x="0" y="301857"/>
                    <a:pt x="0" y="222314"/>
                  </a:cubicBezTo>
                  <a:cubicBezTo>
                    <a:pt x="0" y="142771"/>
                    <a:pt x="64482" y="78289"/>
                    <a:pt x="144025" y="78289"/>
                  </a:cubicBezTo>
                  <a:cubicBezTo>
                    <a:pt x="170876" y="78289"/>
                    <a:pt x="196011" y="85637"/>
                    <a:pt x="216282" y="100527"/>
                  </a:cubicBezTo>
                  <a:lnTo>
                    <a:pt x="291257" y="22569"/>
                  </a:lnTo>
                  <a:lnTo>
                    <a:pt x="269519" y="1663"/>
                  </a:lnTo>
                  <a:close/>
                </a:path>
              </a:pathLst>
            </a:custGeom>
            <a:solidFill>
              <a:srgbClr val="0558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6287524" y="2764387"/>
              <a:ext cx="331726" cy="353580"/>
            </a:xfrm>
            <a:custGeom>
              <a:avLst/>
              <a:gdLst/>
              <a:ahLst/>
              <a:cxnLst/>
              <a:rect l="l" t="t" r="r" b="b"/>
              <a:pathLst>
                <a:path w="373598" h="381817" extrusionOk="0">
                  <a:moveTo>
                    <a:pt x="229573" y="45391"/>
                  </a:moveTo>
                  <a:cubicBezTo>
                    <a:pt x="175099" y="45391"/>
                    <a:pt x="130939" y="89551"/>
                    <a:pt x="130939" y="144025"/>
                  </a:cubicBezTo>
                  <a:cubicBezTo>
                    <a:pt x="130939" y="198499"/>
                    <a:pt x="175099" y="242659"/>
                    <a:pt x="229573" y="242659"/>
                  </a:cubicBezTo>
                  <a:cubicBezTo>
                    <a:pt x="284047" y="242659"/>
                    <a:pt x="328207" y="198499"/>
                    <a:pt x="328207" y="144025"/>
                  </a:cubicBezTo>
                  <a:cubicBezTo>
                    <a:pt x="328207" y="89551"/>
                    <a:pt x="284047" y="45391"/>
                    <a:pt x="229573" y="45391"/>
                  </a:cubicBezTo>
                  <a:close/>
                  <a:moveTo>
                    <a:pt x="229573" y="0"/>
                  </a:moveTo>
                  <a:cubicBezTo>
                    <a:pt x="309116" y="0"/>
                    <a:pt x="373598" y="64482"/>
                    <a:pt x="373598" y="144025"/>
                  </a:cubicBezTo>
                  <a:cubicBezTo>
                    <a:pt x="373598" y="223568"/>
                    <a:pt x="309116" y="288050"/>
                    <a:pt x="229573" y="288050"/>
                  </a:cubicBezTo>
                  <a:cubicBezTo>
                    <a:pt x="202172" y="288050"/>
                    <a:pt x="176558" y="280398"/>
                    <a:pt x="156060" y="264966"/>
                  </a:cubicBezTo>
                  <a:lnTo>
                    <a:pt x="128993" y="292033"/>
                  </a:lnTo>
                  <a:lnTo>
                    <a:pt x="160228" y="323268"/>
                  </a:lnTo>
                  <a:cubicBezTo>
                    <a:pt x="171055" y="334095"/>
                    <a:pt x="171055" y="351650"/>
                    <a:pt x="160228" y="362477"/>
                  </a:cubicBezTo>
                  <a:cubicBezTo>
                    <a:pt x="149401" y="373304"/>
                    <a:pt x="131846" y="373304"/>
                    <a:pt x="121019" y="362477"/>
                  </a:cubicBezTo>
                  <a:lnTo>
                    <a:pt x="89784" y="331242"/>
                  </a:lnTo>
                  <a:lnTo>
                    <a:pt x="39209" y="381817"/>
                  </a:lnTo>
                  <a:cubicBezTo>
                    <a:pt x="28381" y="392644"/>
                    <a:pt x="10827" y="392644"/>
                    <a:pt x="0" y="381817"/>
                  </a:cubicBezTo>
                  <a:cubicBezTo>
                    <a:pt x="-10828" y="370989"/>
                    <a:pt x="-10828" y="353435"/>
                    <a:pt x="0" y="342608"/>
                  </a:cubicBezTo>
                  <a:lnTo>
                    <a:pt x="50575" y="292033"/>
                  </a:lnTo>
                  <a:lnTo>
                    <a:pt x="16166" y="257624"/>
                  </a:lnTo>
                  <a:cubicBezTo>
                    <a:pt x="5339" y="246797"/>
                    <a:pt x="5339" y="229242"/>
                    <a:pt x="16166" y="218415"/>
                  </a:cubicBezTo>
                  <a:cubicBezTo>
                    <a:pt x="26993" y="207588"/>
                    <a:pt x="44548" y="207588"/>
                    <a:pt x="55375" y="218415"/>
                  </a:cubicBezTo>
                  <a:lnTo>
                    <a:pt x="89784" y="252824"/>
                  </a:lnTo>
                  <a:lnTo>
                    <a:pt x="115252" y="227356"/>
                  </a:lnTo>
                  <a:cubicBezTo>
                    <a:pt x="95803" y="205073"/>
                    <a:pt x="85548" y="175747"/>
                    <a:pt x="85548" y="144025"/>
                  </a:cubicBezTo>
                  <a:cubicBezTo>
                    <a:pt x="85548" y="64482"/>
                    <a:pt x="150030" y="0"/>
                    <a:pt x="229573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6634758" y="2415595"/>
              <a:ext cx="2539913" cy="11191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ID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JUMLAH PENDUDUK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ID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710.293 </a:t>
              </a:r>
              <a:r>
                <a:rPr lang="en-ID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Jiwa </a:t>
              </a:r>
              <a:r>
                <a:rPr lang="en-ID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(2021)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ID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Laki – Laki   : 362.754</a:t>
              </a:r>
              <a:r>
                <a:rPr lang="en-ID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Jiwa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ID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Perempuan : </a:t>
              </a:r>
              <a:r>
                <a:rPr lang="en-ID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347.539 Jiwa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ID" sz="1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Pertumbuhan penduduk 1,89 %</a:t>
              </a:r>
              <a:endParaRPr/>
            </a:p>
          </p:txBody>
        </p:sp>
      </p:grpSp>
      <p:grpSp>
        <p:nvGrpSpPr>
          <p:cNvPr id="218" name="Google Shape;218;p2"/>
          <p:cNvGrpSpPr/>
          <p:nvPr/>
        </p:nvGrpSpPr>
        <p:grpSpPr>
          <a:xfrm>
            <a:off x="4952051" y="2804822"/>
            <a:ext cx="3467100" cy="1611313"/>
            <a:chOff x="8078225" y="2843390"/>
            <a:chExt cx="3708696" cy="1464719"/>
          </a:xfrm>
        </p:grpSpPr>
        <p:sp>
          <p:nvSpPr>
            <p:cNvPr id="219" name="Google Shape;219;p2"/>
            <p:cNvSpPr/>
            <p:nvPr/>
          </p:nvSpPr>
          <p:spPr>
            <a:xfrm>
              <a:off x="10015780" y="2843390"/>
              <a:ext cx="616418" cy="666699"/>
            </a:xfrm>
            <a:custGeom>
              <a:avLst/>
              <a:gdLst/>
              <a:ahLst/>
              <a:cxnLst/>
              <a:rect l="l" t="t" r="r" b="b"/>
              <a:pathLst>
                <a:path w="2512265" h="3505352" extrusionOk="0">
                  <a:moveTo>
                    <a:pt x="1276582" y="2106401"/>
                  </a:moveTo>
                  <a:cubicBezTo>
                    <a:pt x="1154832" y="2195007"/>
                    <a:pt x="1018024" y="2262207"/>
                    <a:pt x="871321" y="2302645"/>
                  </a:cubicBezTo>
                  <a:cubicBezTo>
                    <a:pt x="1041049" y="2346709"/>
                    <a:pt x="1216984" y="2342691"/>
                    <a:pt x="1380867" y="2295542"/>
                  </a:cubicBezTo>
                  <a:cubicBezTo>
                    <a:pt x="1352791" y="2227964"/>
                    <a:pt x="1317377" y="2164934"/>
                    <a:pt x="1276582" y="2106401"/>
                  </a:cubicBezTo>
                  <a:close/>
                  <a:moveTo>
                    <a:pt x="931061" y="1768598"/>
                  </a:moveTo>
                  <a:lnTo>
                    <a:pt x="785084" y="2021438"/>
                  </a:lnTo>
                  <a:lnTo>
                    <a:pt x="684448" y="2196711"/>
                  </a:lnTo>
                  <a:cubicBezTo>
                    <a:pt x="868931" y="2169533"/>
                    <a:pt x="1041385" y="2098006"/>
                    <a:pt x="1189228" y="1991290"/>
                  </a:cubicBezTo>
                  <a:cubicBezTo>
                    <a:pt x="1113839" y="1904543"/>
                    <a:pt x="1026949" y="1829435"/>
                    <a:pt x="931061" y="1768598"/>
                  </a:cubicBezTo>
                  <a:close/>
                  <a:moveTo>
                    <a:pt x="1626242" y="1739577"/>
                  </a:moveTo>
                  <a:cubicBezTo>
                    <a:pt x="1556851" y="1850020"/>
                    <a:pt x="1471526" y="1947792"/>
                    <a:pt x="1374302" y="2030973"/>
                  </a:cubicBezTo>
                  <a:cubicBezTo>
                    <a:pt x="1422822" y="2099916"/>
                    <a:pt x="1464618" y="2174537"/>
                    <a:pt x="1497466" y="2254701"/>
                  </a:cubicBezTo>
                  <a:cubicBezTo>
                    <a:pt x="1664534" y="2184833"/>
                    <a:pt x="1813198" y="2068027"/>
                    <a:pt x="1922549" y="1910651"/>
                  </a:cubicBezTo>
                  <a:close/>
                  <a:moveTo>
                    <a:pt x="531158" y="1601275"/>
                  </a:moveTo>
                  <a:cubicBezTo>
                    <a:pt x="514831" y="1769123"/>
                    <a:pt x="535254" y="1939877"/>
                    <a:pt x="594029" y="2101141"/>
                  </a:cubicBezTo>
                  <a:lnTo>
                    <a:pt x="822377" y="1705631"/>
                  </a:lnTo>
                  <a:cubicBezTo>
                    <a:pt x="730789" y="1658398"/>
                    <a:pt x="632873" y="1623335"/>
                    <a:pt x="531158" y="1601275"/>
                  </a:cubicBezTo>
                  <a:close/>
                  <a:moveTo>
                    <a:pt x="270885" y="1572115"/>
                  </a:moveTo>
                  <a:cubicBezTo>
                    <a:pt x="231457" y="1572339"/>
                    <a:pt x="191799" y="1574812"/>
                    <a:pt x="152057" y="1579894"/>
                  </a:cubicBezTo>
                  <a:cubicBezTo>
                    <a:pt x="195418" y="1760005"/>
                    <a:pt x="289893" y="1927350"/>
                    <a:pt x="428945" y="2058945"/>
                  </a:cubicBezTo>
                  <a:cubicBezTo>
                    <a:pt x="384418" y="1901749"/>
                    <a:pt x="371313" y="1738504"/>
                    <a:pt x="388331" y="1577832"/>
                  </a:cubicBezTo>
                  <a:cubicBezTo>
                    <a:pt x="349511" y="1573916"/>
                    <a:pt x="310313" y="1571891"/>
                    <a:pt x="270885" y="1572115"/>
                  </a:cubicBezTo>
                  <a:close/>
                  <a:moveTo>
                    <a:pt x="1117422" y="1445810"/>
                  </a:moveTo>
                  <a:lnTo>
                    <a:pt x="992684" y="1661863"/>
                  </a:lnTo>
                  <a:cubicBezTo>
                    <a:pt x="1102065" y="1730612"/>
                    <a:pt x="1200940" y="1816138"/>
                    <a:pt x="1286200" y="1915345"/>
                  </a:cubicBezTo>
                  <a:cubicBezTo>
                    <a:pt x="1368713" y="1844119"/>
                    <a:pt x="1441290" y="1760865"/>
                    <a:pt x="1500981" y="1667258"/>
                  </a:cubicBezTo>
                  <a:close/>
                  <a:moveTo>
                    <a:pt x="2092402" y="1221082"/>
                  </a:moveTo>
                  <a:cubicBezTo>
                    <a:pt x="2001593" y="1234047"/>
                    <a:pt x="1911092" y="1235450"/>
                    <a:pt x="1822337" y="1227227"/>
                  </a:cubicBezTo>
                  <a:cubicBezTo>
                    <a:pt x="1800443" y="1366691"/>
                    <a:pt x="1756170" y="1503162"/>
                    <a:pt x="1688847" y="1630684"/>
                  </a:cubicBezTo>
                  <a:lnTo>
                    <a:pt x="1987299" y="1802996"/>
                  </a:lnTo>
                  <a:cubicBezTo>
                    <a:pt x="2084887" y="1618081"/>
                    <a:pt x="2117858" y="1415133"/>
                    <a:pt x="2092402" y="1221082"/>
                  </a:cubicBezTo>
                  <a:close/>
                  <a:moveTo>
                    <a:pt x="649579" y="1175701"/>
                  </a:moveTo>
                  <a:cubicBezTo>
                    <a:pt x="600911" y="1272240"/>
                    <a:pt x="566994" y="1374279"/>
                    <a:pt x="548013" y="1478728"/>
                  </a:cubicBezTo>
                  <a:cubicBezTo>
                    <a:pt x="665588" y="1503392"/>
                    <a:pt x="778659" y="1543786"/>
                    <a:pt x="883938" y="1599004"/>
                  </a:cubicBezTo>
                  <a:lnTo>
                    <a:pt x="1008644" y="1383007"/>
                  </a:lnTo>
                  <a:close/>
                  <a:moveTo>
                    <a:pt x="1325201" y="1085928"/>
                  </a:moveTo>
                  <a:lnTo>
                    <a:pt x="1180226" y="1337032"/>
                  </a:lnTo>
                  <a:lnTo>
                    <a:pt x="1563461" y="1558293"/>
                  </a:lnTo>
                  <a:cubicBezTo>
                    <a:pt x="1621429" y="1447029"/>
                    <a:pt x="1659763" y="1328223"/>
                    <a:pt x="1679185" y="1206861"/>
                  </a:cubicBezTo>
                  <a:cubicBezTo>
                    <a:pt x="1555153" y="1183834"/>
                    <a:pt x="1435895" y="1143161"/>
                    <a:pt x="1325201" y="1085928"/>
                  </a:cubicBezTo>
                  <a:close/>
                  <a:moveTo>
                    <a:pt x="216369" y="925587"/>
                  </a:moveTo>
                  <a:cubicBezTo>
                    <a:pt x="135862" y="1096620"/>
                    <a:pt x="108667" y="1281041"/>
                    <a:pt x="130011" y="1458436"/>
                  </a:cubicBezTo>
                  <a:cubicBezTo>
                    <a:pt x="222591" y="1446071"/>
                    <a:pt x="314795" y="1446181"/>
                    <a:pt x="405131" y="1455463"/>
                  </a:cubicBezTo>
                  <a:cubicBezTo>
                    <a:pt x="426945" y="1333935"/>
                    <a:pt x="466667" y="1215249"/>
                    <a:pt x="524206" y="1103317"/>
                  </a:cubicBezTo>
                  <a:close/>
                  <a:moveTo>
                    <a:pt x="943246" y="797103"/>
                  </a:moveTo>
                  <a:cubicBezTo>
                    <a:pt x="853400" y="873630"/>
                    <a:pt x="774733" y="963960"/>
                    <a:pt x="711316" y="1066306"/>
                  </a:cubicBezTo>
                  <a:lnTo>
                    <a:pt x="1071447" y="1274228"/>
                  </a:lnTo>
                  <a:lnTo>
                    <a:pt x="1215869" y="1024081"/>
                  </a:lnTo>
                  <a:cubicBezTo>
                    <a:pt x="1115458" y="961776"/>
                    <a:pt x="1023809" y="885272"/>
                    <a:pt x="943246" y="797103"/>
                  </a:cubicBezTo>
                  <a:close/>
                  <a:moveTo>
                    <a:pt x="1777831" y="614825"/>
                  </a:moveTo>
                  <a:cubicBezTo>
                    <a:pt x="1828108" y="774217"/>
                    <a:pt x="1847177" y="940426"/>
                    <a:pt x="1835302" y="1104709"/>
                  </a:cubicBezTo>
                  <a:cubicBezTo>
                    <a:pt x="1912529" y="1111680"/>
                    <a:pt x="1991200" y="1110618"/>
                    <a:pt x="2070135" y="1099634"/>
                  </a:cubicBezTo>
                  <a:cubicBezTo>
                    <a:pt x="2023430" y="916066"/>
                    <a:pt x="1923963" y="746103"/>
                    <a:pt x="1777831" y="614825"/>
                  </a:cubicBezTo>
                  <a:close/>
                  <a:moveTo>
                    <a:pt x="1613169" y="587153"/>
                  </a:moveTo>
                  <a:lnTo>
                    <a:pt x="1386789" y="979253"/>
                  </a:lnTo>
                  <a:cubicBezTo>
                    <a:pt x="1482593" y="1028182"/>
                    <a:pt x="1585369" y="1063521"/>
                    <a:pt x="1692132" y="1084514"/>
                  </a:cubicBezTo>
                  <a:cubicBezTo>
                    <a:pt x="1702376" y="916614"/>
                    <a:pt x="1676765" y="746730"/>
                    <a:pt x="1613169" y="587153"/>
                  </a:cubicBezTo>
                  <a:close/>
                  <a:moveTo>
                    <a:pt x="1500307" y="531421"/>
                  </a:moveTo>
                  <a:cubicBezTo>
                    <a:pt x="1333628" y="560682"/>
                    <a:pt x="1177718" y="626786"/>
                    <a:pt x="1041762" y="721997"/>
                  </a:cubicBezTo>
                  <a:cubicBezTo>
                    <a:pt x="1111912" y="797410"/>
                    <a:pt x="1191076" y="863204"/>
                    <a:pt x="1277416" y="917480"/>
                  </a:cubicBezTo>
                  <a:close/>
                  <a:moveTo>
                    <a:pt x="708730" y="442269"/>
                  </a:moveTo>
                  <a:cubicBezTo>
                    <a:pt x="536145" y="518354"/>
                    <a:pt x="384460" y="645249"/>
                    <a:pt x="277225" y="815684"/>
                  </a:cubicBezTo>
                  <a:lnTo>
                    <a:pt x="586010" y="993961"/>
                  </a:lnTo>
                  <a:cubicBezTo>
                    <a:pt x="658009" y="876621"/>
                    <a:pt x="747803" y="773217"/>
                    <a:pt x="850548" y="685844"/>
                  </a:cubicBezTo>
                  <a:cubicBezTo>
                    <a:pt x="795399" y="611028"/>
                    <a:pt x="747545" y="529652"/>
                    <a:pt x="708730" y="442269"/>
                  </a:cubicBezTo>
                  <a:close/>
                  <a:moveTo>
                    <a:pt x="1114411" y="355452"/>
                  </a:moveTo>
                  <a:cubicBezTo>
                    <a:pt x="1016499" y="355167"/>
                    <a:pt x="919324" y="369705"/>
                    <a:pt x="826255" y="398131"/>
                  </a:cubicBezTo>
                  <a:cubicBezTo>
                    <a:pt x="858722" y="474940"/>
                    <a:pt x="900618" y="545829"/>
                    <a:pt x="948599" y="611249"/>
                  </a:cubicBezTo>
                  <a:cubicBezTo>
                    <a:pt x="1085375" y="512974"/>
                    <a:pt x="1240825" y="441488"/>
                    <a:pt x="1406980" y="401715"/>
                  </a:cubicBezTo>
                  <a:cubicBezTo>
                    <a:pt x="1310969" y="370847"/>
                    <a:pt x="1212322" y="355738"/>
                    <a:pt x="1114411" y="355452"/>
                  </a:cubicBezTo>
                  <a:close/>
                  <a:moveTo>
                    <a:pt x="1776283" y="295101"/>
                  </a:moveTo>
                  <a:lnTo>
                    <a:pt x="1710896" y="408983"/>
                  </a:lnTo>
                  <a:cubicBezTo>
                    <a:pt x="2209777" y="726145"/>
                    <a:pt x="2373723" y="1383396"/>
                    <a:pt x="2075153" y="1900534"/>
                  </a:cubicBezTo>
                  <a:cubicBezTo>
                    <a:pt x="1777480" y="2416119"/>
                    <a:pt x="1129323" y="2603192"/>
                    <a:pt x="606057" y="2333243"/>
                  </a:cubicBezTo>
                  <a:lnTo>
                    <a:pt x="534769" y="2457402"/>
                  </a:lnTo>
                  <a:cubicBezTo>
                    <a:pt x="1115347" y="2755664"/>
                    <a:pt x="1834151" y="2554240"/>
                    <a:pt x="2173557" y="1987198"/>
                  </a:cubicBezTo>
                  <a:cubicBezTo>
                    <a:pt x="2520801" y="1407062"/>
                    <a:pt x="2343129" y="657734"/>
                    <a:pt x="1776283" y="295101"/>
                  </a:cubicBezTo>
                  <a:close/>
                  <a:moveTo>
                    <a:pt x="1831804" y="0"/>
                  </a:moveTo>
                  <a:cubicBezTo>
                    <a:pt x="1881515" y="0"/>
                    <a:pt x="1921814" y="40299"/>
                    <a:pt x="1921814" y="90010"/>
                  </a:cubicBezTo>
                  <a:cubicBezTo>
                    <a:pt x="1921814" y="123853"/>
                    <a:pt x="1903137" y="153333"/>
                    <a:pt x="1874873" y="167531"/>
                  </a:cubicBezTo>
                  <a:cubicBezTo>
                    <a:pt x="2505724" y="579432"/>
                    <a:pt x="2701456" y="1419035"/>
                    <a:pt x="2311836" y="2069966"/>
                  </a:cubicBezTo>
                  <a:cubicBezTo>
                    <a:pt x="2067801" y="2477672"/>
                    <a:pt x="1650037" y="2717958"/>
                    <a:pt x="1209422" y="2750781"/>
                  </a:cubicBezTo>
                  <a:lnTo>
                    <a:pt x="1209422" y="3191198"/>
                  </a:lnTo>
                  <a:cubicBezTo>
                    <a:pt x="1228953" y="3190691"/>
                    <a:pt x="1248332" y="3191937"/>
                    <a:pt x="1267595" y="3193449"/>
                  </a:cubicBezTo>
                  <a:cubicBezTo>
                    <a:pt x="1660899" y="3224325"/>
                    <a:pt x="1926978" y="3358049"/>
                    <a:pt x="1884661" y="3503570"/>
                  </a:cubicBezTo>
                  <a:lnTo>
                    <a:pt x="318693" y="3505352"/>
                  </a:lnTo>
                  <a:cubicBezTo>
                    <a:pt x="273700" y="3359367"/>
                    <a:pt x="539657" y="3224666"/>
                    <a:pt x="934393" y="3193515"/>
                  </a:cubicBezTo>
                  <a:lnTo>
                    <a:pt x="993398" y="3191208"/>
                  </a:lnTo>
                  <a:lnTo>
                    <a:pt x="993398" y="2750894"/>
                  </a:lnTo>
                  <a:cubicBezTo>
                    <a:pt x="812915" y="2737642"/>
                    <a:pt x="632784" y="2688481"/>
                    <a:pt x="463078" y="2601537"/>
                  </a:cubicBezTo>
                  <a:cubicBezTo>
                    <a:pt x="463677" y="2602537"/>
                    <a:pt x="463694" y="2603560"/>
                    <a:pt x="463694" y="2604587"/>
                  </a:cubicBezTo>
                  <a:cubicBezTo>
                    <a:pt x="463694" y="2654298"/>
                    <a:pt x="423395" y="2694597"/>
                    <a:pt x="373684" y="2694597"/>
                  </a:cubicBezTo>
                  <a:cubicBezTo>
                    <a:pt x="323973" y="2694597"/>
                    <a:pt x="283674" y="2654298"/>
                    <a:pt x="283674" y="2604587"/>
                  </a:cubicBezTo>
                  <a:cubicBezTo>
                    <a:pt x="283674" y="2554876"/>
                    <a:pt x="323973" y="2514577"/>
                    <a:pt x="373684" y="2514577"/>
                  </a:cubicBezTo>
                  <a:lnTo>
                    <a:pt x="377019" y="2515250"/>
                  </a:lnTo>
                  <a:lnTo>
                    <a:pt x="511820" y="2280472"/>
                  </a:lnTo>
                  <a:lnTo>
                    <a:pt x="495824" y="2271237"/>
                  </a:lnTo>
                  <a:lnTo>
                    <a:pt x="496783" y="2269575"/>
                  </a:lnTo>
                  <a:cubicBezTo>
                    <a:pt x="34226" y="1964050"/>
                    <a:pt x="-130424" y="1362029"/>
                    <a:pt x="110016" y="864184"/>
                  </a:cubicBezTo>
                  <a:lnTo>
                    <a:pt x="106296" y="862036"/>
                  </a:lnTo>
                  <a:lnTo>
                    <a:pt x="148828" y="788370"/>
                  </a:lnTo>
                  <a:lnTo>
                    <a:pt x="169099" y="753258"/>
                  </a:lnTo>
                  <a:lnTo>
                    <a:pt x="170873" y="754281"/>
                  </a:lnTo>
                  <a:cubicBezTo>
                    <a:pt x="475914" y="264737"/>
                    <a:pt x="1106018" y="92008"/>
                    <a:pt x="1617242" y="355196"/>
                  </a:cubicBezTo>
                  <a:lnTo>
                    <a:pt x="1748044" y="127384"/>
                  </a:lnTo>
                  <a:lnTo>
                    <a:pt x="1751959" y="129632"/>
                  </a:lnTo>
                  <a:cubicBezTo>
                    <a:pt x="1745165" y="117975"/>
                    <a:pt x="1741794" y="104386"/>
                    <a:pt x="1741794" y="90010"/>
                  </a:cubicBezTo>
                  <a:cubicBezTo>
                    <a:pt x="1741794" y="40299"/>
                    <a:pt x="1782093" y="0"/>
                    <a:pt x="183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8078225" y="3328470"/>
              <a:ext cx="3708696" cy="9796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ID" sz="1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BATAS WILAYAH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ID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Utara 	: Kab. Kutai Kartanegara dan PPU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ID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Selatan	: Selat Makassar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ID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Timur	: Selat Makassar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ID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Barat	: Teluk Balikpapan</a:t>
              </a:r>
              <a:endParaRPr/>
            </a:p>
          </p:txBody>
        </p:sp>
      </p:grpSp>
      <p:grpSp>
        <p:nvGrpSpPr>
          <p:cNvPr id="221" name="Google Shape;221;p2"/>
          <p:cNvGrpSpPr/>
          <p:nvPr/>
        </p:nvGrpSpPr>
        <p:grpSpPr>
          <a:xfrm>
            <a:off x="4251664" y="4373157"/>
            <a:ext cx="4292611" cy="2147209"/>
            <a:chOff x="7070982" y="4523480"/>
            <a:chExt cx="5048344" cy="2597684"/>
          </a:xfrm>
        </p:grpSpPr>
        <p:pic>
          <p:nvPicPr>
            <p:cNvPr id="222" name="Google Shape;222;p2"/>
            <p:cNvPicPr preferRelativeResize="0"/>
            <p:nvPr/>
          </p:nvPicPr>
          <p:blipFill rotWithShape="1">
            <a:blip r:embed="rId5">
              <a:alphaModFix/>
            </a:blip>
            <a:srcRect r="-3324"/>
            <a:stretch/>
          </p:blipFill>
          <p:spPr>
            <a:xfrm>
              <a:off x="7070982" y="4523480"/>
              <a:ext cx="5048344" cy="200697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23" name="Google Shape;223;p2"/>
            <p:cNvGrpSpPr/>
            <p:nvPr/>
          </p:nvGrpSpPr>
          <p:grpSpPr>
            <a:xfrm>
              <a:off x="9215890" y="4933833"/>
              <a:ext cx="1759412" cy="1409787"/>
              <a:chOff x="9649631" y="5226031"/>
              <a:chExt cx="1850764" cy="1389940"/>
            </a:xfrm>
          </p:grpSpPr>
          <p:sp>
            <p:nvSpPr>
              <p:cNvPr id="224" name="Google Shape;224;p2"/>
              <p:cNvSpPr/>
              <p:nvPr/>
            </p:nvSpPr>
            <p:spPr>
              <a:xfrm>
                <a:off x="10015172" y="5226031"/>
                <a:ext cx="1485223" cy="1373046"/>
              </a:xfrm>
              <a:custGeom>
                <a:avLst/>
                <a:gdLst/>
                <a:ahLst/>
                <a:cxnLst/>
                <a:rect l="l" t="t" r="r" b="b"/>
                <a:pathLst>
                  <a:path w="1485223" h="1373046" extrusionOk="0">
                    <a:moveTo>
                      <a:pt x="1477595" y="38433"/>
                    </a:moveTo>
                    <a:cubicBezTo>
                      <a:pt x="1476698" y="16895"/>
                      <a:pt x="1457852" y="3882"/>
                      <a:pt x="1433622" y="1190"/>
                    </a:cubicBezTo>
                    <a:cubicBezTo>
                      <a:pt x="1373944" y="-4643"/>
                      <a:pt x="1317407" y="11959"/>
                      <a:pt x="1261767" y="29459"/>
                    </a:cubicBezTo>
                    <a:cubicBezTo>
                      <a:pt x="1295868" y="29459"/>
                      <a:pt x="1329970" y="26766"/>
                      <a:pt x="1363175" y="29907"/>
                    </a:cubicBezTo>
                    <a:cubicBezTo>
                      <a:pt x="1404905" y="33946"/>
                      <a:pt x="1436314" y="57278"/>
                      <a:pt x="1451122" y="96765"/>
                    </a:cubicBezTo>
                    <a:cubicBezTo>
                      <a:pt x="1463237" y="129072"/>
                      <a:pt x="1469518" y="163173"/>
                      <a:pt x="1478942" y="196378"/>
                    </a:cubicBezTo>
                    <a:cubicBezTo>
                      <a:pt x="1483877" y="212980"/>
                      <a:pt x="1478493" y="221954"/>
                      <a:pt x="1464583" y="231826"/>
                    </a:cubicBezTo>
                    <a:cubicBezTo>
                      <a:pt x="1181897" y="428809"/>
                      <a:pt x="899659" y="626240"/>
                      <a:pt x="616973" y="823671"/>
                    </a:cubicBezTo>
                    <a:cubicBezTo>
                      <a:pt x="416401" y="963668"/>
                      <a:pt x="215829" y="1104114"/>
                      <a:pt x="15256" y="1244560"/>
                    </a:cubicBezTo>
                    <a:cubicBezTo>
                      <a:pt x="8974" y="1249047"/>
                      <a:pt x="449" y="1256226"/>
                      <a:pt x="0" y="1262059"/>
                    </a:cubicBezTo>
                    <a:cubicBezTo>
                      <a:pt x="0" y="1299302"/>
                      <a:pt x="1795" y="1336096"/>
                      <a:pt x="3141" y="1376480"/>
                    </a:cubicBezTo>
                    <a:cubicBezTo>
                      <a:pt x="13461" y="1369749"/>
                      <a:pt x="20192" y="1365262"/>
                      <a:pt x="26922" y="1360775"/>
                    </a:cubicBezTo>
                    <a:cubicBezTo>
                      <a:pt x="235572" y="1214047"/>
                      <a:pt x="444670" y="1068217"/>
                      <a:pt x="652870" y="920593"/>
                    </a:cubicBezTo>
                    <a:cubicBezTo>
                      <a:pt x="915813" y="734379"/>
                      <a:pt x="1178307" y="547267"/>
                      <a:pt x="1441250" y="361054"/>
                    </a:cubicBezTo>
                    <a:cubicBezTo>
                      <a:pt x="1468621" y="341759"/>
                      <a:pt x="1485223" y="316183"/>
                      <a:pt x="1485223" y="284773"/>
                    </a:cubicBezTo>
                    <a:cubicBezTo>
                      <a:pt x="1485672" y="203108"/>
                      <a:pt x="1482082" y="120546"/>
                      <a:pt x="1477595" y="38433"/>
                    </a:cubicBezTo>
                    <a:close/>
                  </a:path>
                </a:pathLst>
              </a:custGeom>
              <a:solidFill>
                <a:srgbClr val="8296B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9777357" y="6050775"/>
                <a:ext cx="480117" cy="278199"/>
              </a:xfrm>
              <a:custGeom>
                <a:avLst/>
                <a:gdLst/>
                <a:ahLst/>
                <a:cxnLst/>
                <a:rect l="l" t="t" r="r" b="b"/>
                <a:pathLst>
                  <a:path w="480117" h="278198" extrusionOk="0">
                    <a:moveTo>
                      <a:pt x="239610" y="275780"/>
                    </a:moveTo>
                    <a:cubicBezTo>
                      <a:pt x="303327" y="236294"/>
                      <a:pt x="366146" y="195910"/>
                      <a:pt x="429414" y="155975"/>
                    </a:cubicBezTo>
                    <a:cubicBezTo>
                      <a:pt x="446913" y="144757"/>
                      <a:pt x="464413" y="133989"/>
                      <a:pt x="484156" y="121425"/>
                    </a:cubicBezTo>
                    <a:cubicBezTo>
                      <a:pt x="479220" y="117386"/>
                      <a:pt x="476976" y="115591"/>
                      <a:pt x="474733" y="114245"/>
                    </a:cubicBezTo>
                    <a:cubicBezTo>
                      <a:pt x="406978" y="76554"/>
                      <a:pt x="339223" y="38414"/>
                      <a:pt x="271020" y="1620"/>
                    </a:cubicBezTo>
                    <a:cubicBezTo>
                      <a:pt x="265187" y="-1521"/>
                      <a:pt x="253520" y="274"/>
                      <a:pt x="247687" y="3863"/>
                    </a:cubicBezTo>
                    <a:cubicBezTo>
                      <a:pt x="197880" y="34375"/>
                      <a:pt x="148971" y="65785"/>
                      <a:pt x="100062" y="97194"/>
                    </a:cubicBezTo>
                    <a:cubicBezTo>
                      <a:pt x="67306" y="117835"/>
                      <a:pt x="34999" y="138924"/>
                      <a:pt x="0" y="160911"/>
                    </a:cubicBezTo>
                    <a:cubicBezTo>
                      <a:pt x="74486" y="201743"/>
                      <a:pt x="146728" y="241230"/>
                      <a:pt x="219418" y="279819"/>
                    </a:cubicBezTo>
                    <a:cubicBezTo>
                      <a:pt x="224803" y="282062"/>
                      <a:pt x="234226" y="278921"/>
                      <a:pt x="239610" y="275780"/>
                    </a:cubicBezTo>
                    <a:close/>
                  </a:path>
                </a:pathLst>
              </a:custGeom>
              <a:solidFill>
                <a:srgbClr val="8296B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9649631" y="6357067"/>
                <a:ext cx="264738" cy="255764"/>
              </a:xfrm>
              <a:custGeom>
                <a:avLst/>
                <a:gdLst/>
                <a:ahLst/>
                <a:cxnLst/>
                <a:rect l="l" t="t" r="r" b="b"/>
                <a:pathLst>
                  <a:path w="264737" h="255763" extrusionOk="0">
                    <a:moveTo>
                      <a:pt x="249326" y="125638"/>
                    </a:moveTo>
                    <a:cubicBezTo>
                      <a:pt x="171699" y="86601"/>
                      <a:pt x="94073" y="46217"/>
                      <a:pt x="16895" y="6731"/>
                    </a:cubicBezTo>
                    <a:cubicBezTo>
                      <a:pt x="11959" y="4487"/>
                      <a:pt x="7024" y="2692"/>
                      <a:pt x="293" y="0"/>
                    </a:cubicBezTo>
                    <a:cubicBezTo>
                      <a:pt x="293" y="25576"/>
                      <a:pt x="-604" y="48909"/>
                      <a:pt x="742" y="72242"/>
                    </a:cubicBezTo>
                    <a:cubicBezTo>
                      <a:pt x="2537" y="104549"/>
                      <a:pt x="17793" y="130574"/>
                      <a:pt x="46061" y="145830"/>
                    </a:cubicBezTo>
                    <a:cubicBezTo>
                      <a:pt x="109778" y="179932"/>
                      <a:pt x="174840" y="212239"/>
                      <a:pt x="239454" y="245443"/>
                    </a:cubicBezTo>
                    <a:cubicBezTo>
                      <a:pt x="247980" y="249930"/>
                      <a:pt x="256505" y="253969"/>
                      <a:pt x="265928" y="258905"/>
                    </a:cubicBezTo>
                    <a:cubicBezTo>
                      <a:pt x="265928" y="222110"/>
                      <a:pt x="265479" y="187560"/>
                      <a:pt x="266377" y="153458"/>
                    </a:cubicBezTo>
                    <a:cubicBezTo>
                      <a:pt x="266377" y="139099"/>
                      <a:pt x="261890" y="131920"/>
                      <a:pt x="249326" y="125638"/>
                    </a:cubicBezTo>
                    <a:close/>
                  </a:path>
                </a:pathLst>
              </a:custGeom>
              <a:solidFill>
                <a:srgbClr val="8296B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11175531" y="5268115"/>
                <a:ext cx="305121" cy="224354"/>
              </a:xfrm>
              <a:custGeom>
                <a:avLst/>
                <a:gdLst/>
                <a:ahLst/>
                <a:cxnLst/>
                <a:rect l="l" t="t" r="r" b="b"/>
                <a:pathLst>
                  <a:path w="305121" h="224353" extrusionOk="0">
                    <a:moveTo>
                      <a:pt x="231533" y="226985"/>
                    </a:moveTo>
                    <a:cubicBezTo>
                      <a:pt x="257558" y="209036"/>
                      <a:pt x="280891" y="192883"/>
                      <a:pt x="303326" y="176281"/>
                    </a:cubicBezTo>
                    <a:cubicBezTo>
                      <a:pt x="306916" y="173588"/>
                      <a:pt x="309608" y="166409"/>
                      <a:pt x="308711" y="162371"/>
                    </a:cubicBezTo>
                    <a:cubicBezTo>
                      <a:pt x="300185" y="127371"/>
                      <a:pt x="292557" y="91923"/>
                      <a:pt x="280442" y="58270"/>
                    </a:cubicBezTo>
                    <a:cubicBezTo>
                      <a:pt x="268776" y="25515"/>
                      <a:pt x="242751" y="2182"/>
                      <a:pt x="207752" y="836"/>
                    </a:cubicBezTo>
                    <a:cubicBezTo>
                      <a:pt x="152112" y="-1408"/>
                      <a:pt x="96023" y="1284"/>
                      <a:pt x="39935" y="3977"/>
                    </a:cubicBezTo>
                    <a:cubicBezTo>
                      <a:pt x="27820" y="4425"/>
                      <a:pt x="16153" y="13848"/>
                      <a:pt x="0" y="21028"/>
                    </a:cubicBezTo>
                    <a:cubicBezTo>
                      <a:pt x="77626" y="56924"/>
                      <a:pt x="149420" y="90577"/>
                      <a:pt x="223008" y="124679"/>
                    </a:cubicBezTo>
                    <a:cubicBezTo>
                      <a:pt x="225700" y="156537"/>
                      <a:pt x="228392" y="189742"/>
                      <a:pt x="231533" y="226985"/>
                    </a:cubicBezTo>
                    <a:close/>
                  </a:path>
                </a:pathLst>
              </a:custGeom>
              <a:solidFill>
                <a:srgbClr val="8296B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9762071" y="6189699"/>
                <a:ext cx="493579" cy="210893"/>
              </a:xfrm>
              <a:custGeom>
                <a:avLst/>
                <a:gdLst/>
                <a:ahLst/>
                <a:cxnLst/>
                <a:rect l="l" t="t" r="r" b="b"/>
                <a:pathLst>
                  <a:path w="493578" h="210892" extrusionOk="0">
                    <a:moveTo>
                      <a:pt x="23812" y="90639"/>
                    </a:moveTo>
                    <a:cubicBezTo>
                      <a:pt x="95605" y="128331"/>
                      <a:pt x="166052" y="168265"/>
                      <a:pt x="236499" y="208201"/>
                    </a:cubicBezTo>
                    <a:cubicBezTo>
                      <a:pt x="248614" y="214931"/>
                      <a:pt x="256691" y="214482"/>
                      <a:pt x="267909" y="206855"/>
                    </a:cubicBezTo>
                    <a:cubicBezTo>
                      <a:pt x="334318" y="160189"/>
                      <a:pt x="399829" y="112626"/>
                      <a:pt x="468032" y="69101"/>
                    </a:cubicBezTo>
                    <a:cubicBezTo>
                      <a:pt x="496301" y="51153"/>
                      <a:pt x="499442" y="30063"/>
                      <a:pt x="494955" y="0"/>
                    </a:cubicBezTo>
                    <a:cubicBezTo>
                      <a:pt x="488224" y="4038"/>
                      <a:pt x="482391" y="7628"/>
                      <a:pt x="476558" y="11218"/>
                    </a:cubicBezTo>
                    <a:cubicBezTo>
                      <a:pt x="404764" y="56537"/>
                      <a:pt x="332523" y="101857"/>
                      <a:pt x="260729" y="148074"/>
                    </a:cubicBezTo>
                    <a:cubicBezTo>
                      <a:pt x="248166" y="156150"/>
                      <a:pt x="238742" y="157497"/>
                      <a:pt x="225281" y="149420"/>
                    </a:cubicBezTo>
                    <a:cubicBezTo>
                      <a:pt x="174577" y="120703"/>
                      <a:pt x="123425" y="93331"/>
                      <a:pt x="72272" y="65512"/>
                    </a:cubicBezTo>
                    <a:cubicBezTo>
                      <a:pt x="51183" y="53845"/>
                      <a:pt x="30093" y="42627"/>
                      <a:pt x="6312" y="30063"/>
                    </a:cubicBezTo>
                    <a:cubicBezTo>
                      <a:pt x="4966" y="37692"/>
                      <a:pt x="4966" y="42179"/>
                      <a:pt x="3620" y="45768"/>
                    </a:cubicBezTo>
                    <a:cubicBezTo>
                      <a:pt x="-5354" y="67755"/>
                      <a:pt x="2722" y="79870"/>
                      <a:pt x="23812" y="90639"/>
                    </a:cubicBezTo>
                    <a:close/>
                    <a:moveTo>
                      <a:pt x="431687" y="52947"/>
                    </a:moveTo>
                    <a:cubicBezTo>
                      <a:pt x="442007" y="75832"/>
                      <a:pt x="440661" y="78524"/>
                      <a:pt x="415085" y="88844"/>
                    </a:cubicBezTo>
                    <a:cubicBezTo>
                      <a:pt x="407008" y="70447"/>
                      <a:pt x="414636" y="59678"/>
                      <a:pt x="431687" y="52947"/>
                    </a:cubicBezTo>
                    <a:close/>
                    <a:moveTo>
                      <a:pt x="380983" y="89293"/>
                    </a:moveTo>
                    <a:cubicBezTo>
                      <a:pt x="389060" y="111280"/>
                      <a:pt x="375150" y="121600"/>
                      <a:pt x="359445" y="130574"/>
                    </a:cubicBezTo>
                    <a:cubicBezTo>
                      <a:pt x="351368" y="102754"/>
                      <a:pt x="352714" y="100511"/>
                      <a:pt x="380983" y="89293"/>
                    </a:cubicBezTo>
                    <a:close/>
                    <a:moveTo>
                      <a:pt x="321305" y="124741"/>
                    </a:moveTo>
                    <a:cubicBezTo>
                      <a:pt x="329382" y="152561"/>
                      <a:pt x="329382" y="152561"/>
                      <a:pt x="300216" y="169612"/>
                    </a:cubicBezTo>
                    <a:cubicBezTo>
                      <a:pt x="291241" y="137305"/>
                      <a:pt x="292587" y="134612"/>
                      <a:pt x="321305" y="124741"/>
                    </a:cubicBezTo>
                    <a:close/>
                  </a:path>
                </a:pathLst>
              </a:custGeom>
              <a:solidFill>
                <a:srgbClr val="8296B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10277433" y="5925410"/>
                <a:ext cx="260251" cy="228841"/>
              </a:xfrm>
              <a:custGeom>
                <a:avLst/>
                <a:gdLst/>
                <a:ahLst/>
                <a:cxnLst/>
                <a:rect l="l" t="t" r="r" b="b"/>
                <a:pathLst>
                  <a:path w="260250" h="228841" extrusionOk="0">
                    <a:moveTo>
                      <a:pt x="42412" y="231982"/>
                    </a:moveTo>
                    <a:cubicBezTo>
                      <a:pt x="111962" y="182175"/>
                      <a:pt x="183755" y="131022"/>
                      <a:pt x="255099" y="79870"/>
                    </a:cubicBezTo>
                    <a:cubicBezTo>
                      <a:pt x="259138" y="77178"/>
                      <a:pt x="263625" y="71344"/>
                      <a:pt x="263176" y="67306"/>
                    </a:cubicBezTo>
                    <a:cubicBezTo>
                      <a:pt x="262279" y="45768"/>
                      <a:pt x="259586" y="24230"/>
                      <a:pt x="257792" y="0"/>
                    </a:cubicBezTo>
                    <a:cubicBezTo>
                      <a:pt x="200357" y="39037"/>
                      <a:pt x="145166" y="74485"/>
                      <a:pt x="92218" y="113523"/>
                    </a:cubicBezTo>
                    <a:cubicBezTo>
                      <a:pt x="64847" y="133715"/>
                      <a:pt x="41066" y="144035"/>
                      <a:pt x="12348" y="119356"/>
                    </a:cubicBezTo>
                    <a:cubicBezTo>
                      <a:pt x="11002" y="118010"/>
                      <a:pt x="8310" y="118010"/>
                      <a:pt x="1579" y="116215"/>
                    </a:cubicBezTo>
                    <a:cubicBezTo>
                      <a:pt x="1579" y="136856"/>
                      <a:pt x="3823" y="154804"/>
                      <a:pt x="1131" y="172304"/>
                    </a:cubicBezTo>
                    <a:cubicBezTo>
                      <a:pt x="-3805" y="205059"/>
                      <a:pt x="6964" y="225700"/>
                      <a:pt x="42412" y="231982"/>
                    </a:cubicBezTo>
                    <a:close/>
                  </a:path>
                </a:pathLst>
              </a:custGeom>
              <a:solidFill>
                <a:srgbClr val="8296B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10497533" y="5497770"/>
                <a:ext cx="260251" cy="161535"/>
              </a:xfrm>
              <a:custGeom>
                <a:avLst/>
                <a:gdLst/>
                <a:ahLst/>
                <a:cxnLst/>
                <a:rect l="l" t="t" r="r" b="b"/>
                <a:pathLst>
                  <a:path w="260250" h="161534" extrusionOk="0">
                    <a:moveTo>
                      <a:pt x="69999" y="163799"/>
                    </a:moveTo>
                    <a:cubicBezTo>
                      <a:pt x="133266" y="121621"/>
                      <a:pt x="196085" y="78545"/>
                      <a:pt x="260699" y="34571"/>
                    </a:cubicBezTo>
                    <a:cubicBezTo>
                      <a:pt x="243648" y="23802"/>
                      <a:pt x="227944" y="15277"/>
                      <a:pt x="213136" y="4957"/>
                    </a:cubicBezTo>
                    <a:cubicBezTo>
                      <a:pt x="203265" y="-2223"/>
                      <a:pt x="195637" y="-1325"/>
                      <a:pt x="185765" y="5854"/>
                    </a:cubicBezTo>
                    <a:cubicBezTo>
                      <a:pt x="151215" y="30982"/>
                      <a:pt x="115767" y="55661"/>
                      <a:pt x="80767" y="80340"/>
                    </a:cubicBezTo>
                    <a:cubicBezTo>
                      <a:pt x="54742" y="98737"/>
                      <a:pt x="28269" y="117134"/>
                      <a:pt x="0" y="137326"/>
                    </a:cubicBezTo>
                    <a:cubicBezTo>
                      <a:pt x="20192" y="147197"/>
                      <a:pt x="37243" y="156171"/>
                      <a:pt x="54742" y="164248"/>
                    </a:cubicBezTo>
                    <a:cubicBezTo>
                      <a:pt x="59230" y="166043"/>
                      <a:pt x="66409" y="166492"/>
                      <a:pt x="69999" y="163799"/>
                    </a:cubicBezTo>
                    <a:close/>
                  </a:path>
                </a:pathLst>
              </a:custGeom>
              <a:solidFill>
                <a:srgbClr val="8296B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10548237" y="5778234"/>
                <a:ext cx="210893" cy="210893"/>
              </a:xfrm>
              <a:custGeom>
                <a:avLst/>
                <a:gdLst/>
                <a:ahLst/>
                <a:cxnLst/>
                <a:rect l="l" t="t" r="r" b="b"/>
                <a:pathLst>
                  <a:path w="210892" h="210892" extrusionOk="0">
                    <a:moveTo>
                      <a:pt x="5385" y="212239"/>
                    </a:moveTo>
                    <a:cubicBezTo>
                      <a:pt x="73588" y="163330"/>
                      <a:pt x="138202" y="117561"/>
                      <a:pt x="202816" y="70896"/>
                    </a:cubicBezTo>
                    <a:cubicBezTo>
                      <a:pt x="206855" y="68204"/>
                      <a:pt x="211790" y="62370"/>
                      <a:pt x="211342" y="58332"/>
                    </a:cubicBezTo>
                    <a:cubicBezTo>
                      <a:pt x="209547" y="39486"/>
                      <a:pt x="206406" y="21089"/>
                      <a:pt x="203265" y="0"/>
                    </a:cubicBezTo>
                    <a:cubicBezTo>
                      <a:pt x="135510" y="45768"/>
                      <a:pt x="70896" y="89742"/>
                      <a:pt x="6731" y="134164"/>
                    </a:cubicBezTo>
                    <a:cubicBezTo>
                      <a:pt x="2692" y="136856"/>
                      <a:pt x="0" y="144484"/>
                      <a:pt x="0" y="149420"/>
                    </a:cubicBezTo>
                    <a:cubicBezTo>
                      <a:pt x="897" y="169163"/>
                      <a:pt x="3141" y="189355"/>
                      <a:pt x="5385" y="212239"/>
                    </a:cubicBezTo>
                    <a:close/>
                  </a:path>
                </a:pathLst>
              </a:custGeom>
              <a:solidFill>
                <a:srgbClr val="8296B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10281705" y="5649392"/>
                <a:ext cx="264738" cy="161535"/>
              </a:xfrm>
              <a:custGeom>
                <a:avLst/>
                <a:gdLst/>
                <a:ahLst/>
                <a:cxnLst/>
                <a:rect l="l" t="t" r="r" b="b"/>
                <a:pathLst>
                  <a:path w="264737" h="161534" extrusionOk="0">
                    <a:moveTo>
                      <a:pt x="80319" y="153072"/>
                    </a:moveTo>
                    <a:cubicBezTo>
                      <a:pt x="116215" y="127047"/>
                      <a:pt x="153458" y="102817"/>
                      <a:pt x="190252" y="78138"/>
                    </a:cubicBezTo>
                    <a:cubicBezTo>
                      <a:pt x="215828" y="60638"/>
                      <a:pt x="241405" y="43587"/>
                      <a:pt x="267430" y="25639"/>
                    </a:cubicBezTo>
                    <a:cubicBezTo>
                      <a:pt x="208649" y="-8911"/>
                      <a:pt x="208649" y="-8911"/>
                      <a:pt x="156150" y="27883"/>
                    </a:cubicBezTo>
                    <a:cubicBezTo>
                      <a:pt x="149868" y="32370"/>
                      <a:pt x="143587" y="36408"/>
                      <a:pt x="137305" y="40895"/>
                    </a:cubicBezTo>
                    <a:cubicBezTo>
                      <a:pt x="91985" y="72753"/>
                      <a:pt x="47114" y="104612"/>
                      <a:pt x="0" y="137816"/>
                    </a:cubicBezTo>
                    <a:cubicBezTo>
                      <a:pt x="14807" y="144995"/>
                      <a:pt x="27820" y="149483"/>
                      <a:pt x="39486" y="156662"/>
                    </a:cubicBezTo>
                    <a:cubicBezTo>
                      <a:pt x="54742" y="166533"/>
                      <a:pt x="66409" y="163392"/>
                      <a:pt x="80319" y="153072"/>
                    </a:cubicBezTo>
                    <a:close/>
                  </a:path>
                </a:pathLst>
              </a:custGeom>
              <a:solidFill>
                <a:srgbClr val="8296B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10152477" y="5831869"/>
                <a:ext cx="246789" cy="152561"/>
              </a:xfrm>
              <a:custGeom>
                <a:avLst/>
                <a:gdLst/>
                <a:ahLst/>
                <a:cxnLst/>
                <a:rect l="l" t="t" r="r" b="b"/>
                <a:pathLst>
                  <a:path w="246789" h="152560" extrusionOk="0">
                    <a:moveTo>
                      <a:pt x="69998" y="151873"/>
                    </a:moveTo>
                    <a:cubicBezTo>
                      <a:pt x="128779" y="110143"/>
                      <a:pt x="187560" y="68414"/>
                      <a:pt x="248584" y="23992"/>
                    </a:cubicBezTo>
                    <a:cubicBezTo>
                      <a:pt x="230187" y="15466"/>
                      <a:pt x="214482" y="7389"/>
                      <a:pt x="198778" y="1107"/>
                    </a:cubicBezTo>
                    <a:cubicBezTo>
                      <a:pt x="194739" y="-687"/>
                      <a:pt x="187560" y="-239"/>
                      <a:pt x="183970" y="2005"/>
                    </a:cubicBezTo>
                    <a:cubicBezTo>
                      <a:pt x="122946" y="42837"/>
                      <a:pt x="62819" y="84118"/>
                      <a:pt x="0" y="126297"/>
                    </a:cubicBezTo>
                    <a:cubicBezTo>
                      <a:pt x="19294" y="136617"/>
                      <a:pt x="35897" y="146040"/>
                      <a:pt x="53396" y="154117"/>
                    </a:cubicBezTo>
                    <a:cubicBezTo>
                      <a:pt x="57883" y="156361"/>
                      <a:pt x="65960" y="155014"/>
                      <a:pt x="69998" y="151873"/>
                    </a:cubicBezTo>
                    <a:close/>
                  </a:path>
                </a:pathLst>
              </a:custGeom>
              <a:solidFill>
                <a:srgbClr val="8296B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10354844" y="5683826"/>
                <a:ext cx="255764" cy="161535"/>
              </a:xfrm>
              <a:custGeom>
                <a:avLst/>
                <a:gdLst/>
                <a:ahLst/>
                <a:cxnLst/>
                <a:rect l="l" t="t" r="r" b="b"/>
                <a:pathLst>
                  <a:path w="255763" h="161534" extrusionOk="0">
                    <a:moveTo>
                      <a:pt x="200124" y="2423"/>
                    </a:moveTo>
                    <a:cubicBezTo>
                      <a:pt x="134164" y="46845"/>
                      <a:pt x="68204" y="91267"/>
                      <a:pt x="0" y="137484"/>
                    </a:cubicBezTo>
                    <a:cubicBezTo>
                      <a:pt x="15256" y="144663"/>
                      <a:pt x="28717" y="150048"/>
                      <a:pt x="40832" y="157227"/>
                    </a:cubicBezTo>
                    <a:cubicBezTo>
                      <a:pt x="52947" y="164407"/>
                      <a:pt x="61473" y="162163"/>
                      <a:pt x="72242" y="154086"/>
                    </a:cubicBezTo>
                    <a:cubicBezTo>
                      <a:pt x="104998" y="129407"/>
                      <a:pt x="138651" y="106075"/>
                      <a:pt x="171855" y="82293"/>
                    </a:cubicBezTo>
                    <a:cubicBezTo>
                      <a:pt x="199675" y="62101"/>
                      <a:pt x="227944" y="42358"/>
                      <a:pt x="257558" y="20820"/>
                    </a:cubicBezTo>
                    <a:cubicBezTo>
                      <a:pt x="242302" y="13192"/>
                      <a:pt x="229739" y="6013"/>
                      <a:pt x="216277" y="1077"/>
                    </a:cubicBezTo>
                    <a:cubicBezTo>
                      <a:pt x="211790" y="-718"/>
                      <a:pt x="204162" y="-269"/>
                      <a:pt x="200124" y="2423"/>
                    </a:cubicBezTo>
                    <a:close/>
                  </a:path>
                </a:pathLst>
              </a:custGeom>
              <a:solidFill>
                <a:srgbClr val="8296B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10488559" y="5745299"/>
                <a:ext cx="251276" cy="152561"/>
              </a:xfrm>
              <a:custGeom>
                <a:avLst/>
                <a:gdLst/>
                <a:ahLst/>
                <a:cxnLst/>
                <a:rect l="l" t="t" r="r" b="b"/>
                <a:pathLst>
                  <a:path w="251276" h="152560" extrusionOk="0">
                    <a:moveTo>
                      <a:pt x="254417" y="23961"/>
                    </a:moveTo>
                    <a:cubicBezTo>
                      <a:pt x="237367" y="15436"/>
                      <a:pt x="222559" y="7359"/>
                      <a:pt x="207303" y="1077"/>
                    </a:cubicBezTo>
                    <a:cubicBezTo>
                      <a:pt x="202816" y="-718"/>
                      <a:pt x="194739" y="-269"/>
                      <a:pt x="190701" y="2423"/>
                    </a:cubicBezTo>
                    <a:cubicBezTo>
                      <a:pt x="126984" y="46396"/>
                      <a:pt x="63717" y="90818"/>
                      <a:pt x="0" y="135689"/>
                    </a:cubicBezTo>
                    <a:cubicBezTo>
                      <a:pt x="31858" y="163509"/>
                      <a:pt x="58781" y="161266"/>
                      <a:pt x="91537" y="135689"/>
                    </a:cubicBezTo>
                    <a:cubicBezTo>
                      <a:pt x="143138" y="96203"/>
                      <a:pt x="198778" y="62101"/>
                      <a:pt x="254417" y="23961"/>
                    </a:cubicBezTo>
                    <a:close/>
                  </a:path>
                </a:pathLst>
              </a:custGeom>
              <a:solidFill>
                <a:srgbClr val="8296B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10088312" y="5798155"/>
                <a:ext cx="242302" cy="148074"/>
              </a:xfrm>
              <a:custGeom>
                <a:avLst/>
                <a:gdLst/>
                <a:ahLst/>
                <a:cxnLst/>
                <a:rect l="l" t="t" r="r" b="b"/>
                <a:pathLst>
                  <a:path w="242302" h="148073" extrusionOk="0">
                    <a:moveTo>
                      <a:pt x="61922" y="147447"/>
                    </a:moveTo>
                    <a:cubicBezTo>
                      <a:pt x="121151" y="107961"/>
                      <a:pt x="179932" y="67577"/>
                      <a:pt x="242302" y="25399"/>
                    </a:cubicBezTo>
                    <a:cubicBezTo>
                      <a:pt x="225700" y="17771"/>
                      <a:pt x="211790" y="11938"/>
                      <a:pt x="198778" y="4309"/>
                    </a:cubicBezTo>
                    <a:cubicBezTo>
                      <a:pt x="187111" y="-2421"/>
                      <a:pt x="178137" y="-1075"/>
                      <a:pt x="166919" y="7002"/>
                    </a:cubicBezTo>
                    <a:cubicBezTo>
                      <a:pt x="115767" y="43796"/>
                      <a:pt x="64165" y="79692"/>
                      <a:pt x="12564" y="116038"/>
                    </a:cubicBezTo>
                    <a:cubicBezTo>
                      <a:pt x="8526" y="118730"/>
                      <a:pt x="4936" y="122320"/>
                      <a:pt x="0" y="126358"/>
                    </a:cubicBezTo>
                    <a:cubicBezTo>
                      <a:pt x="15256" y="134435"/>
                      <a:pt x="28269" y="142511"/>
                      <a:pt x="42179" y="148345"/>
                    </a:cubicBezTo>
                    <a:cubicBezTo>
                      <a:pt x="47563" y="151037"/>
                      <a:pt x="56986" y="150588"/>
                      <a:pt x="61922" y="147447"/>
                    </a:cubicBezTo>
                    <a:close/>
                  </a:path>
                </a:pathLst>
              </a:custGeom>
              <a:solidFill>
                <a:srgbClr val="8296B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10424843" y="5714996"/>
                <a:ext cx="246789" cy="157048"/>
              </a:xfrm>
              <a:custGeom>
                <a:avLst/>
                <a:gdLst/>
                <a:ahLst/>
                <a:cxnLst/>
                <a:rect l="l" t="t" r="r" b="b"/>
                <a:pathLst>
                  <a:path w="246789" h="157047" extrusionOk="0">
                    <a:moveTo>
                      <a:pt x="223457" y="7149"/>
                    </a:moveTo>
                    <a:cubicBezTo>
                      <a:pt x="207752" y="-4068"/>
                      <a:pt x="195188" y="-1376"/>
                      <a:pt x="179483" y="10290"/>
                    </a:cubicBezTo>
                    <a:cubicBezTo>
                      <a:pt x="130574" y="47084"/>
                      <a:pt x="80767" y="81635"/>
                      <a:pt x="30961" y="117083"/>
                    </a:cubicBezTo>
                    <a:cubicBezTo>
                      <a:pt x="21089" y="123813"/>
                      <a:pt x="11667" y="130993"/>
                      <a:pt x="0" y="139518"/>
                    </a:cubicBezTo>
                    <a:cubicBezTo>
                      <a:pt x="14808" y="146249"/>
                      <a:pt x="26474" y="152979"/>
                      <a:pt x="38589" y="157018"/>
                    </a:cubicBezTo>
                    <a:cubicBezTo>
                      <a:pt x="44422" y="158812"/>
                      <a:pt x="53845" y="158364"/>
                      <a:pt x="58781" y="154774"/>
                    </a:cubicBezTo>
                    <a:cubicBezTo>
                      <a:pt x="122049" y="111249"/>
                      <a:pt x="184868" y="66827"/>
                      <a:pt x="249930" y="20610"/>
                    </a:cubicBezTo>
                    <a:cubicBezTo>
                      <a:pt x="239162" y="15226"/>
                      <a:pt x="230636" y="12085"/>
                      <a:pt x="223457" y="7149"/>
                    </a:cubicBezTo>
                    <a:close/>
                  </a:path>
                </a:pathLst>
              </a:custGeom>
              <a:solidFill>
                <a:srgbClr val="8296B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10281705" y="5896324"/>
                <a:ext cx="242302" cy="148074"/>
              </a:xfrm>
              <a:custGeom>
                <a:avLst/>
                <a:gdLst/>
                <a:ahLst/>
                <a:cxnLst/>
                <a:rect l="l" t="t" r="r" b="b"/>
                <a:pathLst>
                  <a:path w="242302" h="148073" extrusionOk="0">
                    <a:moveTo>
                      <a:pt x="106792" y="55111"/>
                    </a:moveTo>
                    <a:cubicBezTo>
                      <a:pt x="71793" y="79790"/>
                      <a:pt x="36794" y="104020"/>
                      <a:pt x="0" y="130046"/>
                    </a:cubicBezTo>
                    <a:cubicBezTo>
                      <a:pt x="10769" y="135879"/>
                      <a:pt x="19743" y="139917"/>
                      <a:pt x="27371" y="145301"/>
                    </a:cubicBezTo>
                    <a:cubicBezTo>
                      <a:pt x="41281" y="155173"/>
                      <a:pt x="52050" y="152930"/>
                      <a:pt x="65960" y="143058"/>
                    </a:cubicBezTo>
                    <a:cubicBezTo>
                      <a:pt x="109485" y="112097"/>
                      <a:pt x="153907" y="82482"/>
                      <a:pt x="197880" y="52419"/>
                    </a:cubicBezTo>
                    <a:cubicBezTo>
                      <a:pt x="213585" y="41650"/>
                      <a:pt x="228841" y="30881"/>
                      <a:pt x="243648" y="21009"/>
                    </a:cubicBezTo>
                    <a:cubicBezTo>
                      <a:pt x="211790" y="-8605"/>
                      <a:pt x="182175" y="-5913"/>
                      <a:pt x="152561" y="22804"/>
                    </a:cubicBezTo>
                    <a:cubicBezTo>
                      <a:pt x="139099" y="35368"/>
                      <a:pt x="122049" y="44342"/>
                      <a:pt x="106792" y="55111"/>
                    </a:cubicBezTo>
                    <a:close/>
                  </a:path>
                </a:pathLst>
              </a:custGeom>
              <a:solidFill>
                <a:srgbClr val="8296B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>
                <a:off x="10225168" y="5864882"/>
                <a:ext cx="233328" cy="152561"/>
              </a:xfrm>
              <a:custGeom>
                <a:avLst/>
                <a:gdLst/>
                <a:ahLst/>
                <a:cxnLst/>
                <a:rect l="l" t="t" r="r" b="b"/>
                <a:pathLst>
                  <a:path w="233328" h="152560" extrusionOk="0">
                    <a:moveTo>
                      <a:pt x="235572" y="21491"/>
                    </a:moveTo>
                    <a:cubicBezTo>
                      <a:pt x="195188" y="-6778"/>
                      <a:pt x="193842" y="-6778"/>
                      <a:pt x="157945" y="19247"/>
                    </a:cubicBezTo>
                    <a:cubicBezTo>
                      <a:pt x="106344" y="56041"/>
                      <a:pt x="54294" y="93284"/>
                      <a:pt x="0" y="131873"/>
                    </a:cubicBezTo>
                    <a:cubicBezTo>
                      <a:pt x="14359" y="139501"/>
                      <a:pt x="26474" y="146680"/>
                      <a:pt x="38589" y="152065"/>
                    </a:cubicBezTo>
                    <a:cubicBezTo>
                      <a:pt x="42627" y="153859"/>
                      <a:pt x="49358" y="152065"/>
                      <a:pt x="53396" y="149372"/>
                    </a:cubicBezTo>
                    <a:cubicBezTo>
                      <a:pt x="113972" y="107194"/>
                      <a:pt x="174547" y="64567"/>
                      <a:pt x="235572" y="21491"/>
                    </a:cubicBezTo>
                    <a:close/>
                  </a:path>
                </a:pathLst>
              </a:custGeom>
              <a:solidFill>
                <a:srgbClr val="8296B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2"/>
              <p:cNvSpPr/>
              <p:nvPr/>
            </p:nvSpPr>
            <p:spPr>
              <a:xfrm>
                <a:off x="9929020" y="6485846"/>
                <a:ext cx="76280" cy="130125"/>
              </a:xfrm>
              <a:custGeom>
                <a:avLst/>
                <a:gdLst/>
                <a:ahLst/>
                <a:cxnLst/>
                <a:rect l="l" t="t" r="r" b="b"/>
                <a:pathLst>
                  <a:path w="76280" h="130125" extrusionOk="0">
                    <a:moveTo>
                      <a:pt x="0" y="6731"/>
                    </a:moveTo>
                    <a:cubicBezTo>
                      <a:pt x="0" y="49807"/>
                      <a:pt x="0" y="90639"/>
                      <a:pt x="0" y="133266"/>
                    </a:cubicBezTo>
                    <a:cubicBezTo>
                      <a:pt x="27820" y="130125"/>
                      <a:pt x="52948" y="127433"/>
                      <a:pt x="78973" y="124741"/>
                    </a:cubicBezTo>
                    <a:cubicBezTo>
                      <a:pt x="77178" y="82113"/>
                      <a:pt x="75383" y="41730"/>
                      <a:pt x="73588" y="0"/>
                    </a:cubicBezTo>
                    <a:cubicBezTo>
                      <a:pt x="47563" y="2244"/>
                      <a:pt x="23782" y="4487"/>
                      <a:pt x="0" y="6731"/>
                    </a:cubicBezTo>
                    <a:close/>
                  </a:path>
                </a:pathLst>
              </a:custGeom>
              <a:solidFill>
                <a:srgbClr val="8296B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11061111" y="5422170"/>
                <a:ext cx="148074" cy="89742"/>
              </a:xfrm>
              <a:custGeom>
                <a:avLst/>
                <a:gdLst/>
                <a:ahLst/>
                <a:cxnLst/>
                <a:rect l="l" t="t" r="r" b="b"/>
                <a:pathLst>
                  <a:path w="148073" h="89741" extrusionOk="0">
                    <a:moveTo>
                      <a:pt x="62819" y="88185"/>
                    </a:moveTo>
                    <a:cubicBezTo>
                      <a:pt x="91985" y="67545"/>
                      <a:pt x="120702" y="46455"/>
                      <a:pt x="152112" y="23571"/>
                    </a:cubicBezTo>
                    <a:cubicBezTo>
                      <a:pt x="134164" y="15046"/>
                      <a:pt x="120254" y="7418"/>
                      <a:pt x="105446" y="1585"/>
                    </a:cubicBezTo>
                    <a:cubicBezTo>
                      <a:pt x="100062" y="-659"/>
                      <a:pt x="91536" y="-659"/>
                      <a:pt x="87049" y="2482"/>
                    </a:cubicBezTo>
                    <a:cubicBezTo>
                      <a:pt x="57883" y="22225"/>
                      <a:pt x="30063" y="43314"/>
                      <a:pt x="0" y="65301"/>
                    </a:cubicBezTo>
                    <a:cubicBezTo>
                      <a:pt x="17499" y="73827"/>
                      <a:pt x="32756" y="81455"/>
                      <a:pt x="48460" y="88185"/>
                    </a:cubicBezTo>
                    <a:cubicBezTo>
                      <a:pt x="52050" y="90429"/>
                      <a:pt x="59229" y="90877"/>
                      <a:pt x="62819" y="88185"/>
                    </a:cubicBezTo>
                    <a:close/>
                  </a:path>
                </a:pathLst>
              </a:custGeom>
              <a:solidFill>
                <a:srgbClr val="8296B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11166108" y="5344897"/>
                <a:ext cx="148074" cy="89742"/>
              </a:xfrm>
              <a:custGeom>
                <a:avLst/>
                <a:gdLst/>
                <a:ahLst/>
                <a:cxnLst/>
                <a:rect l="l" t="t" r="r" b="b"/>
                <a:pathLst>
                  <a:path w="148073" h="89741" extrusionOk="0">
                    <a:moveTo>
                      <a:pt x="64165" y="88281"/>
                    </a:moveTo>
                    <a:cubicBezTo>
                      <a:pt x="92883" y="68089"/>
                      <a:pt x="121151" y="47000"/>
                      <a:pt x="151663" y="24564"/>
                    </a:cubicBezTo>
                    <a:cubicBezTo>
                      <a:pt x="133266" y="15590"/>
                      <a:pt x="117113" y="7962"/>
                      <a:pt x="100959" y="783"/>
                    </a:cubicBezTo>
                    <a:cubicBezTo>
                      <a:pt x="97818" y="-563"/>
                      <a:pt x="92434" y="-115"/>
                      <a:pt x="89742" y="1680"/>
                    </a:cubicBezTo>
                    <a:cubicBezTo>
                      <a:pt x="60576" y="22321"/>
                      <a:pt x="31410" y="43410"/>
                      <a:pt x="0" y="66294"/>
                    </a:cubicBezTo>
                    <a:cubicBezTo>
                      <a:pt x="18846" y="75268"/>
                      <a:pt x="34551" y="82896"/>
                      <a:pt x="51153" y="90076"/>
                    </a:cubicBezTo>
                    <a:cubicBezTo>
                      <a:pt x="54742" y="91422"/>
                      <a:pt x="61024" y="90524"/>
                      <a:pt x="64165" y="88281"/>
                    </a:cubicBezTo>
                    <a:close/>
                  </a:path>
                </a:pathLst>
              </a:custGeom>
              <a:solidFill>
                <a:srgbClr val="8296B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10991561" y="5389891"/>
                <a:ext cx="148074" cy="89742"/>
              </a:xfrm>
              <a:custGeom>
                <a:avLst/>
                <a:gdLst/>
                <a:ahLst/>
                <a:cxnLst/>
                <a:rect l="l" t="t" r="r" b="b"/>
                <a:pathLst>
                  <a:path w="148073" h="89741" extrusionOk="0">
                    <a:moveTo>
                      <a:pt x="89742" y="2005"/>
                    </a:moveTo>
                    <a:cubicBezTo>
                      <a:pt x="60576" y="22197"/>
                      <a:pt x="31410" y="42389"/>
                      <a:pt x="0" y="64824"/>
                    </a:cubicBezTo>
                    <a:cubicBezTo>
                      <a:pt x="18846" y="73798"/>
                      <a:pt x="34102" y="81875"/>
                      <a:pt x="49806" y="88606"/>
                    </a:cubicBezTo>
                    <a:cubicBezTo>
                      <a:pt x="53396" y="90400"/>
                      <a:pt x="60127" y="90400"/>
                      <a:pt x="62819" y="88606"/>
                    </a:cubicBezTo>
                    <a:cubicBezTo>
                      <a:pt x="91985" y="67965"/>
                      <a:pt x="120702" y="46876"/>
                      <a:pt x="152112" y="23992"/>
                    </a:cubicBezTo>
                    <a:cubicBezTo>
                      <a:pt x="133715" y="15466"/>
                      <a:pt x="118459" y="7389"/>
                      <a:pt x="103203" y="1107"/>
                    </a:cubicBezTo>
                    <a:cubicBezTo>
                      <a:pt x="99164" y="-687"/>
                      <a:pt x="92882" y="-239"/>
                      <a:pt x="89742" y="2005"/>
                    </a:cubicBezTo>
                    <a:close/>
                  </a:path>
                </a:pathLst>
              </a:custGeom>
              <a:solidFill>
                <a:srgbClr val="8296B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11098802" y="5311578"/>
                <a:ext cx="148074" cy="89742"/>
              </a:xfrm>
              <a:custGeom>
                <a:avLst/>
                <a:gdLst/>
                <a:ahLst/>
                <a:cxnLst/>
                <a:rect l="l" t="t" r="r" b="b"/>
                <a:pathLst>
                  <a:path w="148073" h="89741" extrusionOk="0">
                    <a:moveTo>
                      <a:pt x="0" y="67755"/>
                    </a:moveTo>
                    <a:cubicBezTo>
                      <a:pt x="17051" y="75832"/>
                      <a:pt x="31410" y="83460"/>
                      <a:pt x="46217" y="89293"/>
                    </a:cubicBezTo>
                    <a:cubicBezTo>
                      <a:pt x="51153" y="91088"/>
                      <a:pt x="58781" y="91536"/>
                      <a:pt x="62819" y="88844"/>
                    </a:cubicBezTo>
                    <a:cubicBezTo>
                      <a:pt x="91537" y="68652"/>
                      <a:pt x="119805" y="47563"/>
                      <a:pt x="149869" y="25576"/>
                    </a:cubicBezTo>
                    <a:cubicBezTo>
                      <a:pt x="130125" y="16154"/>
                      <a:pt x="112177" y="7628"/>
                      <a:pt x="95575" y="0"/>
                    </a:cubicBezTo>
                    <a:cubicBezTo>
                      <a:pt x="63717" y="22435"/>
                      <a:pt x="32756" y="44422"/>
                      <a:pt x="0" y="67755"/>
                    </a:cubicBezTo>
                    <a:close/>
                  </a:path>
                </a:pathLst>
              </a:custGeom>
              <a:solidFill>
                <a:srgbClr val="8296B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10925601" y="5359236"/>
                <a:ext cx="148074" cy="85255"/>
              </a:xfrm>
              <a:custGeom>
                <a:avLst/>
                <a:gdLst/>
                <a:ahLst/>
                <a:cxnLst/>
                <a:rect l="l" t="t" r="r" b="b"/>
                <a:pathLst>
                  <a:path w="148073" h="85254" extrusionOk="0">
                    <a:moveTo>
                      <a:pt x="61024" y="85159"/>
                    </a:moveTo>
                    <a:cubicBezTo>
                      <a:pt x="90190" y="65416"/>
                      <a:pt x="118908" y="44776"/>
                      <a:pt x="149868" y="22340"/>
                    </a:cubicBezTo>
                    <a:cubicBezTo>
                      <a:pt x="132369" y="14263"/>
                      <a:pt x="118459" y="7084"/>
                      <a:pt x="104100" y="1251"/>
                    </a:cubicBezTo>
                    <a:cubicBezTo>
                      <a:pt x="99164" y="-544"/>
                      <a:pt x="91536" y="-544"/>
                      <a:pt x="87498" y="2148"/>
                    </a:cubicBezTo>
                    <a:cubicBezTo>
                      <a:pt x="59230" y="21443"/>
                      <a:pt x="30961" y="41635"/>
                      <a:pt x="0" y="63173"/>
                    </a:cubicBezTo>
                    <a:cubicBezTo>
                      <a:pt x="17499" y="71698"/>
                      <a:pt x="31410" y="78877"/>
                      <a:pt x="45768" y="85159"/>
                    </a:cubicBezTo>
                    <a:cubicBezTo>
                      <a:pt x="50255" y="87403"/>
                      <a:pt x="57435" y="87403"/>
                      <a:pt x="61024" y="85159"/>
                    </a:cubicBezTo>
                    <a:close/>
                  </a:path>
                </a:pathLst>
              </a:custGeom>
              <a:solidFill>
                <a:srgbClr val="8296B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11032393" y="5283585"/>
                <a:ext cx="148074" cy="85255"/>
              </a:xfrm>
              <a:custGeom>
                <a:avLst/>
                <a:gdLst/>
                <a:ahLst/>
                <a:cxnLst/>
                <a:rect l="l" t="t" r="r" b="b"/>
                <a:pathLst>
                  <a:path w="148073" h="85254" extrusionOk="0">
                    <a:moveTo>
                      <a:pt x="61922" y="84530"/>
                    </a:moveTo>
                    <a:cubicBezTo>
                      <a:pt x="90639" y="64787"/>
                      <a:pt x="118908" y="44146"/>
                      <a:pt x="150317" y="22160"/>
                    </a:cubicBezTo>
                    <a:cubicBezTo>
                      <a:pt x="132817" y="14083"/>
                      <a:pt x="119356" y="7352"/>
                      <a:pt x="105446" y="1519"/>
                    </a:cubicBezTo>
                    <a:cubicBezTo>
                      <a:pt x="100959" y="-276"/>
                      <a:pt x="94229" y="-724"/>
                      <a:pt x="90639" y="1519"/>
                    </a:cubicBezTo>
                    <a:cubicBezTo>
                      <a:pt x="61024" y="21262"/>
                      <a:pt x="32307" y="41903"/>
                      <a:pt x="0" y="64787"/>
                    </a:cubicBezTo>
                    <a:cubicBezTo>
                      <a:pt x="17948" y="73312"/>
                      <a:pt x="32307" y="80940"/>
                      <a:pt x="47563" y="86774"/>
                    </a:cubicBezTo>
                    <a:cubicBezTo>
                      <a:pt x="51153" y="88120"/>
                      <a:pt x="58332" y="87222"/>
                      <a:pt x="61922" y="84530"/>
                    </a:cubicBezTo>
                    <a:close/>
                  </a:path>
                </a:pathLst>
              </a:custGeom>
              <a:solidFill>
                <a:srgbClr val="8296B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10144288" y="5968037"/>
                <a:ext cx="58332" cy="130125"/>
              </a:xfrm>
              <a:custGeom>
                <a:avLst/>
                <a:gdLst/>
                <a:ahLst/>
                <a:cxnLst/>
                <a:rect l="l" t="t" r="r" b="b"/>
                <a:pathLst>
                  <a:path w="58332" h="130125" extrusionOk="0">
                    <a:moveTo>
                      <a:pt x="57098" y="30063"/>
                    </a:moveTo>
                    <a:cubicBezTo>
                      <a:pt x="39599" y="20192"/>
                      <a:pt x="21650" y="11218"/>
                      <a:pt x="112" y="0"/>
                    </a:cubicBezTo>
                    <a:cubicBezTo>
                      <a:pt x="112" y="32307"/>
                      <a:pt x="-336" y="59678"/>
                      <a:pt x="561" y="87498"/>
                    </a:cubicBezTo>
                    <a:cubicBezTo>
                      <a:pt x="561" y="92434"/>
                      <a:pt x="4599" y="99164"/>
                      <a:pt x="8638" y="101856"/>
                    </a:cubicBezTo>
                    <a:cubicBezTo>
                      <a:pt x="24791" y="111728"/>
                      <a:pt x="42291" y="120254"/>
                      <a:pt x="62034" y="131471"/>
                    </a:cubicBezTo>
                    <a:cubicBezTo>
                      <a:pt x="62034" y="99164"/>
                      <a:pt x="62034" y="70896"/>
                      <a:pt x="62034" y="43076"/>
                    </a:cubicBezTo>
                    <a:cubicBezTo>
                      <a:pt x="62034" y="38140"/>
                      <a:pt x="60239" y="31858"/>
                      <a:pt x="57098" y="30063"/>
                    </a:cubicBezTo>
                    <a:close/>
                  </a:path>
                </a:pathLst>
              </a:custGeom>
              <a:solidFill>
                <a:srgbClr val="8296B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11236107" y="5377422"/>
                <a:ext cx="143587" cy="85255"/>
              </a:xfrm>
              <a:custGeom>
                <a:avLst/>
                <a:gdLst/>
                <a:ahLst/>
                <a:cxnLst/>
                <a:rect l="l" t="t" r="r" b="b"/>
                <a:pathLst>
                  <a:path w="143586" h="85254" extrusionOk="0">
                    <a:moveTo>
                      <a:pt x="56537" y="84472"/>
                    </a:moveTo>
                    <a:cubicBezTo>
                      <a:pt x="85703" y="64280"/>
                      <a:pt x="114421" y="43191"/>
                      <a:pt x="145381" y="21204"/>
                    </a:cubicBezTo>
                    <a:cubicBezTo>
                      <a:pt x="132369" y="14923"/>
                      <a:pt x="121151" y="10436"/>
                      <a:pt x="111280" y="4602"/>
                    </a:cubicBezTo>
                    <a:cubicBezTo>
                      <a:pt x="99613" y="-2128"/>
                      <a:pt x="91088" y="-1680"/>
                      <a:pt x="79870" y="7294"/>
                    </a:cubicBezTo>
                    <a:cubicBezTo>
                      <a:pt x="55191" y="27038"/>
                      <a:pt x="28717" y="44986"/>
                      <a:pt x="0" y="66075"/>
                    </a:cubicBezTo>
                    <a:cubicBezTo>
                      <a:pt x="15705" y="73703"/>
                      <a:pt x="28717" y="80434"/>
                      <a:pt x="41730" y="85818"/>
                    </a:cubicBezTo>
                    <a:cubicBezTo>
                      <a:pt x="45768" y="87165"/>
                      <a:pt x="52947" y="87165"/>
                      <a:pt x="56537" y="84472"/>
                    </a:cubicBezTo>
                    <a:close/>
                  </a:path>
                </a:pathLst>
              </a:custGeom>
              <a:solidFill>
                <a:srgbClr val="8296B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11129314" y="5454542"/>
                <a:ext cx="143587" cy="85255"/>
              </a:xfrm>
              <a:custGeom>
                <a:avLst/>
                <a:gdLst/>
                <a:ahLst/>
                <a:cxnLst/>
                <a:rect l="l" t="t" r="r" b="b"/>
                <a:pathLst>
                  <a:path w="143586" h="85254" extrusionOk="0">
                    <a:moveTo>
                      <a:pt x="55640" y="84530"/>
                    </a:moveTo>
                    <a:cubicBezTo>
                      <a:pt x="85255" y="64338"/>
                      <a:pt x="113972" y="43249"/>
                      <a:pt x="145830" y="20365"/>
                    </a:cubicBezTo>
                    <a:cubicBezTo>
                      <a:pt x="130574" y="13185"/>
                      <a:pt x="118010" y="6455"/>
                      <a:pt x="105446" y="1519"/>
                    </a:cubicBezTo>
                    <a:cubicBezTo>
                      <a:pt x="100511" y="-276"/>
                      <a:pt x="92883" y="-725"/>
                      <a:pt x="88844" y="1519"/>
                    </a:cubicBezTo>
                    <a:cubicBezTo>
                      <a:pt x="59678" y="21711"/>
                      <a:pt x="30961" y="43249"/>
                      <a:pt x="0" y="65684"/>
                    </a:cubicBezTo>
                    <a:cubicBezTo>
                      <a:pt x="15256" y="72864"/>
                      <a:pt x="27820" y="80043"/>
                      <a:pt x="41281" y="85427"/>
                    </a:cubicBezTo>
                    <a:cubicBezTo>
                      <a:pt x="45320" y="87222"/>
                      <a:pt x="52050" y="86774"/>
                      <a:pt x="55640" y="84530"/>
                    </a:cubicBezTo>
                    <a:close/>
                  </a:path>
                </a:pathLst>
              </a:custGeom>
              <a:solidFill>
                <a:srgbClr val="8296B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10216467" y="6006626"/>
                <a:ext cx="49358" cy="121151"/>
              </a:xfrm>
              <a:custGeom>
                <a:avLst/>
                <a:gdLst/>
                <a:ahLst/>
                <a:cxnLst/>
                <a:rect l="l" t="t" r="r" b="b"/>
                <a:pathLst>
                  <a:path w="49357" h="121151" extrusionOk="0">
                    <a:moveTo>
                      <a:pt x="53123" y="123843"/>
                    </a:moveTo>
                    <a:cubicBezTo>
                      <a:pt x="53123" y="93780"/>
                      <a:pt x="53123" y="65511"/>
                      <a:pt x="53123" y="37243"/>
                    </a:cubicBezTo>
                    <a:cubicBezTo>
                      <a:pt x="53123" y="33204"/>
                      <a:pt x="51328" y="26474"/>
                      <a:pt x="48636" y="24679"/>
                    </a:cubicBezTo>
                    <a:cubicBezTo>
                      <a:pt x="34277" y="16153"/>
                      <a:pt x="19470" y="8974"/>
                      <a:pt x="1970" y="0"/>
                    </a:cubicBezTo>
                    <a:cubicBezTo>
                      <a:pt x="1970" y="21089"/>
                      <a:pt x="4214" y="38140"/>
                      <a:pt x="1521" y="53845"/>
                    </a:cubicBezTo>
                    <a:cubicBezTo>
                      <a:pt x="-5658" y="92883"/>
                      <a:pt x="12739" y="112626"/>
                      <a:pt x="53123" y="123843"/>
                    </a:cubicBezTo>
                    <a:close/>
                  </a:path>
                </a:pathLst>
              </a:custGeom>
              <a:solidFill>
                <a:srgbClr val="8296B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10574263" y="5539072"/>
                <a:ext cx="358966" cy="215380"/>
              </a:xfrm>
              <a:custGeom>
                <a:avLst/>
                <a:gdLst/>
                <a:ahLst/>
                <a:cxnLst/>
                <a:rect l="l" t="t" r="r" b="b"/>
                <a:pathLst>
                  <a:path w="358966" h="215379" extrusionOk="0">
                    <a:moveTo>
                      <a:pt x="65063" y="89293"/>
                    </a:moveTo>
                    <a:cubicBezTo>
                      <a:pt x="43973" y="103652"/>
                      <a:pt x="23333" y="118010"/>
                      <a:pt x="0" y="133715"/>
                    </a:cubicBezTo>
                    <a:cubicBezTo>
                      <a:pt x="10320" y="139099"/>
                      <a:pt x="17948" y="141792"/>
                      <a:pt x="24230" y="146279"/>
                    </a:cubicBezTo>
                    <a:cubicBezTo>
                      <a:pt x="41730" y="158843"/>
                      <a:pt x="55191" y="154804"/>
                      <a:pt x="71344" y="142240"/>
                    </a:cubicBezTo>
                    <a:cubicBezTo>
                      <a:pt x="119356" y="105895"/>
                      <a:pt x="169163" y="71345"/>
                      <a:pt x="218072" y="36794"/>
                    </a:cubicBezTo>
                    <a:cubicBezTo>
                      <a:pt x="223456" y="33204"/>
                      <a:pt x="230636" y="32307"/>
                      <a:pt x="236918" y="30063"/>
                    </a:cubicBezTo>
                    <a:cubicBezTo>
                      <a:pt x="237815" y="32307"/>
                      <a:pt x="238712" y="34102"/>
                      <a:pt x="239610" y="36345"/>
                    </a:cubicBezTo>
                    <a:cubicBezTo>
                      <a:pt x="180380" y="78524"/>
                      <a:pt x="121600" y="120703"/>
                      <a:pt x="61024" y="163778"/>
                    </a:cubicBezTo>
                    <a:cubicBezTo>
                      <a:pt x="70896" y="168714"/>
                      <a:pt x="79870" y="171855"/>
                      <a:pt x="87049" y="177240"/>
                    </a:cubicBezTo>
                    <a:cubicBezTo>
                      <a:pt x="103651" y="188906"/>
                      <a:pt x="116664" y="186214"/>
                      <a:pt x="132817" y="174099"/>
                    </a:cubicBezTo>
                    <a:cubicBezTo>
                      <a:pt x="179483" y="139548"/>
                      <a:pt x="227495" y="106344"/>
                      <a:pt x="275507" y="73588"/>
                    </a:cubicBezTo>
                    <a:cubicBezTo>
                      <a:pt x="280442" y="69998"/>
                      <a:pt x="287622" y="69550"/>
                      <a:pt x="293455" y="67755"/>
                    </a:cubicBezTo>
                    <a:cubicBezTo>
                      <a:pt x="294352" y="69998"/>
                      <a:pt x="295250" y="72242"/>
                      <a:pt x="295698" y="74486"/>
                    </a:cubicBezTo>
                    <a:cubicBezTo>
                      <a:pt x="239161" y="114421"/>
                      <a:pt x="182175" y="154356"/>
                      <a:pt x="123395" y="195637"/>
                    </a:cubicBezTo>
                    <a:cubicBezTo>
                      <a:pt x="137305" y="202367"/>
                      <a:pt x="148074" y="206854"/>
                      <a:pt x="157945" y="213136"/>
                    </a:cubicBezTo>
                    <a:cubicBezTo>
                      <a:pt x="172753" y="223008"/>
                      <a:pt x="184419" y="220316"/>
                      <a:pt x="198778" y="209995"/>
                    </a:cubicBezTo>
                    <a:cubicBezTo>
                      <a:pt x="247238" y="175445"/>
                      <a:pt x="297044" y="142240"/>
                      <a:pt x="346402" y="109036"/>
                    </a:cubicBezTo>
                    <a:cubicBezTo>
                      <a:pt x="350889" y="105895"/>
                      <a:pt x="357171" y="105446"/>
                      <a:pt x="363005" y="104100"/>
                    </a:cubicBezTo>
                    <a:lnTo>
                      <a:pt x="193842" y="0"/>
                    </a:lnTo>
                    <a:cubicBezTo>
                      <a:pt x="189355" y="3141"/>
                      <a:pt x="184867" y="6282"/>
                      <a:pt x="180829" y="9423"/>
                    </a:cubicBezTo>
                    <a:cubicBezTo>
                      <a:pt x="143587" y="37243"/>
                      <a:pt x="104100" y="62819"/>
                      <a:pt x="65063" y="89293"/>
                    </a:cubicBezTo>
                    <a:close/>
                  </a:path>
                </a:pathLst>
              </a:custGeom>
              <a:solidFill>
                <a:srgbClr val="8296B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10779771" y="5434527"/>
                <a:ext cx="385889" cy="233328"/>
              </a:xfrm>
              <a:custGeom>
                <a:avLst/>
                <a:gdLst/>
                <a:ahLst/>
                <a:cxnLst/>
                <a:rect l="l" t="t" r="r" b="b"/>
                <a:pathLst>
                  <a:path w="385888" h="233328" extrusionOk="0">
                    <a:moveTo>
                      <a:pt x="386786" y="118007"/>
                    </a:moveTo>
                    <a:cubicBezTo>
                      <a:pt x="377363" y="113071"/>
                      <a:pt x="369735" y="109930"/>
                      <a:pt x="363005" y="105443"/>
                    </a:cubicBezTo>
                    <a:cubicBezTo>
                      <a:pt x="346403" y="94226"/>
                      <a:pt x="332941" y="96020"/>
                      <a:pt x="316788" y="108584"/>
                    </a:cubicBezTo>
                    <a:cubicBezTo>
                      <a:pt x="281340" y="136404"/>
                      <a:pt x="244546" y="161981"/>
                      <a:pt x="207752" y="188454"/>
                    </a:cubicBezTo>
                    <a:cubicBezTo>
                      <a:pt x="202367" y="192044"/>
                      <a:pt x="195637" y="194287"/>
                      <a:pt x="189803" y="196980"/>
                    </a:cubicBezTo>
                    <a:cubicBezTo>
                      <a:pt x="188906" y="195185"/>
                      <a:pt x="187560" y="193390"/>
                      <a:pt x="186662" y="191595"/>
                    </a:cubicBezTo>
                    <a:cubicBezTo>
                      <a:pt x="232879" y="157942"/>
                      <a:pt x="278648" y="124289"/>
                      <a:pt x="327108" y="88841"/>
                    </a:cubicBezTo>
                    <a:cubicBezTo>
                      <a:pt x="313198" y="82110"/>
                      <a:pt x="300185" y="77175"/>
                      <a:pt x="288519" y="69995"/>
                    </a:cubicBezTo>
                    <a:cubicBezTo>
                      <a:pt x="275507" y="61919"/>
                      <a:pt x="265635" y="63265"/>
                      <a:pt x="253520" y="72688"/>
                    </a:cubicBezTo>
                    <a:cubicBezTo>
                      <a:pt x="219867" y="98264"/>
                      <a:pt x="185316" y="122943"/>
                      <a:pt x="150766" y="147173"/>
                    </a:cubicBezTo>
                    <a:cubicBezTo>
                      <a:pt x="145381" y="151212"/>
                      <a:pt x="138651" y="153006"/>
                      <a:pt x="132369" y="156147"/>
                    </a:cubicBezTo>
                    <a:cubicBezTo>
                      <a:pt x="131471" y="154352"/>
                      <a:pt x="130125" y="152558"/>
                      <a:pt x="129228" y="150763"/>
                    </a:cubicBezTo>
                    <a:cubicBezTo>
                      <a:pt x="171855" y="119802"/>
                      <a:pt x="214034" y="88393"/>
                      <a:pt x="258456" y="56085"/>
                    </a:cubicBezTo>
                    <a:cubicBezTo>
                      <a:pt x="242751" y="48457"/>
                      <a:pt x="229290" y="43073"/>
                      <a:pt x="217174" y="35445"/>
                    </a:cubicBezTo>
                    <a:cubicBezTo>
                      <a:pt x="205060" y="28266"/>
                      <a:pt x="196534" y="30509"/>
                      <a:pt x="185316" y="38586"/>
                    </a:cubicBezTo>
                    <a:cubicBezTo>
                      <a:pt x="151215" y="63714"/>
                      <a:pt x="116664" y="87944"/>
                      <a:pt x="81665" y="111725"/>
                    </a:cubicBezTo>
                    <a:cubicBezTo>
                      <a:pt x="76729" y="115315"/>
                      <a:pt x="69998" y="116212"/>
                      <a:pt x="64165" y="118456"/>
                    </a:cubicBezTo>
                    <a:cubicBezTo>
                      <a:pt x="63268" y="116661"/>
                      <a:pt x="62819" y="114866"/>
                      <a:pt x="61922" y="113520"/>
                    </a:cubicBezTo>
                    <a:cubicBezTo>
                      <a:pt x="103651" y="83905"/>
                      <a:pt x="145381" y="54291"/>
                      <a:pt x="188906" y="22881"/>
                    </a:cubicBezTo>
                    <a:cubicBezTo>
                      <a:pt x="175894" y="16599"/>
                      <a:pt x="165573" y="12561"/>
                      <a:pt x="156599" y="6279"/>
                    </a:cubicBezTo>
                    <a:cubicBezTo>
                      <a:pt x="140894" y="-4041"/>
                      <a:pt x="128779" y="-900"/>
                      <a:pt x="114421" y="10317"/>
                    </a:cubicBezTo>
                    <a:cubicBezTo>
                      <a:pt x="76729" y="39932"/>
                      <a:pt x="38589" y="68649"/>
                      <a:pt x="0" y="96918"/>
                    </a:cubicBezTo>
                    <a:lnTo>
                      <a:pt x="223905" y="234671"/>
                    </a:lnTo>
                    <a:cubicBezTo>
                      <a:pt x="278199" y="195634"/>
                      <a:pt x="332044" y="157045"/>
                      <a:pt x="386786" y="118007"/>
                    </a:cubicBezTo>
                    <a:close/>
                  </a:path>
                </a:pathLst>
              </a:custGeom>
              <a:solidFill>
                <a:srgbClr val="8296B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10764515" y="5644519"/>
                <a:ext cx="224354" cy="188457"/>
              </a:xfrm>
              <a:custGeom>
                <a:avLst/>
                <a:gdLst/>
                <a:ahLst/>
                <a:cxnLst/>
                <a:rect l="l" t="t" r="r" b="b"/>
                <a:pathLst>
                  <a:path w="224353" h="188457" extrusionOk="0">
                    <a:moveTo>
                      <a:pt x="0" y="135959"/>
                    </a:moveTo>
                    <a:cubicBezTo>
                      <a:pt x="449" y="153009"/>
                      <a:pt x="4038" y="170060"/>
                      <a:pt x="7179" y="190252"/>
                    </a:cubicBezTo>
                    <a:cubicBezTo>
                      <a:pt x="81665" y="136856"/>
                      <a:pt x="155253" y="84357"/>
                      <a:pt x="228392" y="31858"/>
                    </a:cubicBezTo>
                    <a:lnTo>
                      <a:pt x="176791" y="0"/>
                    </a:lnTo>
                    <a:cubicBezTo>
                      <a:pt x="177240" y="1346"/>
                      <a:pt x="177240" y="2244"/>
                      <a:pt x="177689" y="3590"/>
                    </a:cubicBezTo>
                    <a:cubicBezTo>
                      <a:pt x="122049" y="41281"/>
                      <a:pt x="66409" y="78973"/>
                      <a:pt x="11218" y="117113"/>
                    </a:cubicBezTo>
                    <a:cubicBezTo>
                      <a:pt x="6282" y="121151"/>
                      <a:pt x="0" y="129677"/>
                      <a:pt x="0" y="135959"/>
                    </a:cubicBezTo>
                    <a:close/>
                  </a:path>
                </a:pathLst>
              </a:custGeom>
              <a:solidFill>
                <a:srgbClr val="8296B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>
                <a:off x="9653514" y="5408499"/>
                <a:ext cx="1736500" cy="1072412"/>
              </a:xfrm>
              <a:custGeom>
                <a:avLst/>
                <a:gdLst/>
                <a:ahLst/>
                <a:cxnLst/>
                <a:rect l="l" t="t" r="r" b="b"/>
                <a:pathLst>
                  <a:path w="1736499" h="1072411" extrusionOk="0">
                    <a:moveTo>
                      <a:pt x="369735" y="1052220"/>
                    </a:moveTo>
                    <a:cubicBezTo>
                      <a:pt x="600371" y="893377"/>
                      <a:pt x="829212" y="732291"/>
                      <a:pt x="1058951" y="571654"/>
                    </a:cubicBezTo>
                    <a:cubicBezTo>
                      <a:pt x="1281061" y="416401"/>
                      <a:pt x="1503172" y="261148"/>
                      <a:pt x="1725282" y="105446"/>
                    </a:cubicBezTo>
                    <a:cubicBezTo>
                      <a:pt x="1731115" y="101408"/>
                      <a:pt x="1740089" y="95126"/>
                      <a:pt x="1740089" y="90190"/>
                    </a:cubicBezTo>
                    <a:cubicBezTo>
                      <a:pt x="1739641" y="61024"/>
                      <a:pt x="1736948" y="31858"/>
                      <a:pt x="1734705" y="0"/>
                    </a:cubicBezTo>
                    <a:cubicBezTo>
                      <a:pt x="1706436" y="20192"/>
                      <a:pt x="1682206" y="38140"/>
                      <a:pt x="1656630" y="55191"/>
                    </a:cubicBezTo>
                    <a:cubicBezTo>
                      <a:pt x="1645861" y="62370"/>
                      <a:pt x="1641822" y="69550"/>
                      <a:pt x="1646309" y="82562"/>
                    </a:cubicBezTo>
                    <a:cubicBezTo>
                      <a:pt x="1648553" y="89293"/>
                      <a:pt x="1646758" y="97370"/>
                      <a:pt x="1646758" y="104549"/>
                    </a:cubicBezTo>
                    <a:cubicBezTo>
                      <a:pt x="1644515" y="104549"/>
                      <a:pt x="1642720" y="104549"/>
                      <a:pt x="1640476" y="104549"/>
                    </a:cubicBezTo>
                    <a:cubicBezTo>
                      <a:pt x="1637784" y="94677"/>
                      <a:pt x="1634643" y="85255"/>
                      <a:pt x="1631502" y="73139"/>
                    </a:cubicBezTo>
                    <a:cubicBezTo>
                      <a:pt x="1602785" y="93780"/>
                      <a:pt x="1575413" y="113972"/>
                      <a:pt x="1547593" y="132817"/>
                    </a:cubicBezTo>
                    <a:cubicBezTo>
                      <a:pt x="1538171" y="139099"/>
                      <a:pt x="1535030" y="145830"/>
                      <a:pt x="1538171" y="157048"/>
                    </a:cubicBezTo>
                    <a:cubicBezTo>
                      <a:pt x="1539966" y="164227"/>
                      <a:pt x="1538619" y="172304"/>
                      <a:pt x="1538619" y="179932"/>
                    </a:cubicBezTo>
                    <a:cubicBezTo>
                      <a:pt x="1536376" y="179932"/>
                      <a:pt x="1534581" y="180381"/>
                      <a:pt x="1532338" y="180381"/>
                    </a:cubicBezTo>
                    <a:cubicBezTo>
                      <a:pt x="1529645" y="170958"/>
                      <a:pt x="1526953" y="161535"/>
                      <a:pt x="1524261" y="151214"/>
                    </a:cubicBezTo>
                    <a:cubicBezTo>
                      <a:pt x="1521120" y="153009"/>
                      <a:pt x="1519325" y="153458"/>
                      <a:pt x="1517979" y="154804"/>
                    </a:cubicBezTo>
                    <a:cubicBezTo>
                      <a:pt x="1463236" y="193842"/>
                      <a:pt x="1408045" y="233328"/>
                      <a:pt x="1353303" y="272366"/>
                    </a:cubicBezTo>
                    <a:lnTo>
                      <a:pt x="1353752" y="310506"/>
                    </a:lnTo>
                    <a:lnTo>
                      <a:pt x="1341637" y="310506"/>
                    </a:lnTo>
                    <a:lnTo>
                      <a:pt x="1341188" y="280891"/>
                    </a:lnTo>
                    <a:cubicBezTo>
                      <a:pt x="1271190" y="330698"/>
                      <a:pt x="1201640" y="380504"/>
                      <a:pt x="1131641" y="429862"/>
                    </a:cubicBezTo>
                    <a:cubicBezTo>
                      <a:pt x="1119975" y="438388"/>
                      <a:pt x="1120872" y="446913"/>
                      <a:pt x="1122667" y="458579"/>
                    </a:cubicBezTo>
                    <a:cubicBezTo>
                      <a:pt x="1123565" y="466208"/>
                      <a:pt x="1121770" y="474284"/>
                      <a:pt x="1120872" y="481912"/>
                    </a:cubicBezTo>
                    <a:cubicBezTo>
                      <a:pt x="1118629" y="481464"/>
                      <a:pt x="1116834" y="481464"/>
                      <a:pt x="1114590" y="481015"/>
                    </a:cubicBezTo>
                    <a:cubicBezTo>
                      <a:pt x="1112796" y="470246"/>
                      <a:pt x="1111001" y="459926"/>
                      <a:pt x="1108309" y="446913"/>
                    </a:cubicBezTo>
                    <a:cubicBezTo>
                      <a:pt x="1044143" y="492681"/>
                      <a:pt x="982221" y="537103"/>
                      <a:pt x="920300" y="581077"/>
                    </a:cubicBezTo>
                    <a:cubicBezTo>
                      <a:pt x="908634" y="589153"/>
                      <a:pt x="896967" y="595884"/>
                      <a:pt x="902352" y="613832"/>
                    </a:cubicBezTo>
                    <a:cubicBezTo>
                      <a:pt x="903249" y="616973"/>
                      <a:pt x="898762" y="622358"/>
                      <a:pt x="896518" y="626396"/>
                    </a:cubicBezTo>
                    <a:cubicBezTo>
                      <a:pt x="895172" y="625948"/>
                      <a:pt x="893826" y="625499"/>
                      <a:pt x="892480" y="625050"/>
                    </a:cubicBezTo>
                    <a:cubicBezTo>
                      <a:pt x="891583" y="618768"/>
                      <a:pt x="890236" y="612486"/>
                      <a:pt x="888890" y="603961"/>
                    </a:cubicBezTo>
                    <a:cubicBezTo>
                      <a:pt x="881262" y="608897"/>
                      <a:pt x="874980" y="612935"/>
                      <a:pt x="869147" y="617422"/>
                    </a:cubicBezTo>
                    <a:cubicBezTo>
                      <a:pt x="805431" y="663190"/>
                      <a:pt x="741714" y="708510"/>
                      <a:pt x="677998" y="754278"/>
                    </a:cubicBezTo>
                    <a:cubicBezTo>
                      <a:pt x="669472" y="760111"/>
                      <a:pt x="663190" y="763701"/>
                      <a:pt x="652421" y="757419"/>
                    </a:cubicBezTo>
                    <a:cubicBezTo>
                      <a:pt x="599025" y="727804"/>
                      <a:pt x="545180" y="699536"/>
                      <a:pt x="492233" y="669472"/>
                    </a:cubicBezTo>
                    <a:cubicBezTo>
                      <a:pt x="485951" y="665882"/>
                      <a:pt x="480117" y="655114"/>
                      <a:pt x="479669" y="647486"/>
                    </a:cubicBezTo>
                    <a:cubicBezTo>
                      <a:pt x="478323" y="620563"/>
                      <a:pt x="480117" y="593192"/>
                      <a:pt x="480117" y="566269"/>
                    </a:cubicBezTo>
                    <a:cubicBezTo>
                      <a:pt x="480117" y="560885"/>
                      <a:pt x="478323" y="552808"/>
                      <a:pt x="474284" y="550565"/>
                    </a:cubicBezTo>
                    <a:cubicBezTo>
                      <a:pt x="459477" y="541142"/>
                      <a:pt x="443323" y="533962"/>
                      <a:pt x="429414" y="526783"/>
                    </a:cubicBezTo>
                    <a:cubicBezTo>
                      <a:pt x="413709" y="560436"/>
                      <a:pt x="447810" y="605307"/>
                      <a:pt x="395312" y="628640"/>
                    </a:cubicBezTo>
                    <a:cubicBezTo>
                      <a:pt x="454092" y="661395"/>
                      <a:pt x="507489" y="695497"/>
                      <a:pt x="564475" y="721522"/>
                    </a:cubicBezTo>
                    <a:cubicBezTo>
                      <a:pt x="608897" y="741714"/>
                      <a:pt x="625499" y="768637"/>
                      <a:pt x="616973" y="815302"/>
                    </a:cubicBezTo>
                    <a:cubicBezTo>
                      <a:pt x="614730" y="828315"/>
                      <a:pt x="612486" y="837738"/>
                      <a:pt x="600820" y="845814"/>
                    </a:cubicBezTo>
                    <a:cubicBezTo>
                      <a:pt x="525886" y="896967"/>
                      <a:pt x="450951" y="948568"/>
                      <a:pt x="376915" y="1001067"/>
                    </a:cubicBezTo>
                    <a:cubicBezTo>
                      <a:pt x="365697" y="1009144"/>
                      <a:pt x="357620" y="1009593"/>
                      <a:pt x="345505" y="1002862"/>
                    </a:cubicBezTo>
                    <a:cubicBezTo>
                      <a:pt x="269673" y="959786"/>
                      <a:pt x="192944" y="917608"/>
                      <a:pt x="116664" y="875429"/>
                    </a:cubicBezTo>
                    <a:cubicBezTo>
                      <a:pt x="111280" y="872288"/>
                      <a:pt x="102305" y="868250"/>
                      <a:pt x="98267" y="870493"/>
                    </a:cubicBezTo>
                    <a:cubicBezTo>
                      <a:pt x="65960" y="890685"/>
                      <a:pt x="34102" y="912223"/>
                      <a:pt x="0" y="934659"/>
                    </a:cubicBezTo>
                    <a:cubicBezTo>
                      <a:pt x="84357" y="978183"/>
                      <a:pt x="164676" y="1020811"/>
                      <a:pt x="246340" y="1060297"/>
                    </a:cubicBezTo>
                    <a:cubicBezTo>
                      <a:pt x="287622" y="1081386"/>
                      <a:pt x="332941" y="1077797"/>
                      <a:pt x="369735" y="1052220"/>
                    </a:cubicBezTo>
                    <a:close/>
                  </a:path>
                </a:pathLst>
              </a:custGeom>
              <a:solidFill>
                <a:srgbClr val="8296B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5" name="Google Shape;255;p2"/>
            <p:cNvSpPr/>
            <p:nvPr/>
          </p:nvSpPr>
          <p:spPr>
            <a:xfrm rot="-3639745">
              <a:off x="8800292" y="5183037"/>
              <a:ext cx="1478992" cy="325851"/>
            </a:xfrm>
            <a:prstGeom prst="rect">
              <a:avLst/>
            </a:prstGeom>
            <a:solidFill>
              <a:schemeClr val="lt1">
                <a:alpha val="4274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200"/>
                <a:buFont typeface="Arial"/>
                <a:buNone/>
              </a:pPr>
              <a:r>
                <a:rPr lang="en-ID" sz="12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JALUR ALKI II</a:t>
              </a: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8338151" y="6413706"/>
              <a:ext cx="3614983" cy="707458"/>
            </a:xfrm>
            <a:prstGeom prst="rect">
              <a:avLst/>
            </a:prstGeom>
            <a:solidFill>
              <a:schemeClr val="lt1">
                <a:alpha val="5843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ID" sz="1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KAWASAN PENGEMBANGAN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ID" sz="1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EKONOMI TERPADU</a:t>
              </a:r>
              <a:endParaRPr/>
            </a:p>
          </p:txBody>
        </p:sp>
      </p:grpSp>
      <p:sp>
        <p:nvSpPr>
          <p:cNvPr id="257" name="Google Shape;257;p2"/>
          <p:cNvSpPr/>
          <p:nvPr/>
        </p:nvSpPr>
        <p:spPr>
          <a:xfrm>
            <a:off x="9613187" y="1813580"/>
            <a:ext cx="2303462" cy="1046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Terdiri</a:t>
            </a:r>
            <a:r>
              <a:rPr lang="en-ID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D" sz="1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atas</a:t>
            </a:r>
            <a:r>
              <a:rPr lang="en-ID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6 </a:t>
            </a:r>
            <a:r>
              <a:rPr lang="en-ID" sz="2400" b="1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Kecamatan</a:t>
            </a:r>
            <a:endParaRPr sz="2400" b="1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000" b="1" dirty="0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34 </a:t>
            </a:r>
            <a:r>
              <a:rPr lang="en-ID" sz="2000" b="1" dirty="0" err="1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Kelurahan</a:t>
            </a:r>
            <a:endParaRPr sz="2000" b="1" dirty="0">
              <a:solidFill>
                <a:srgbClr val="2F2F2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8" name="Google Shape;258;p2"/>
          <p:cNvGrpSpPr/>
          <p:nvPr/>
        </p:nvGrpSpPr>
        <p:grpSpPr>
          <a:xfrm>
            <a:off x="8506004" y="2925837"/>
            <a:ext cx="3471863" cy="2845317"/>
            <a:chOff x="-42100" y="1153639"/>
            <a:chExt cx="5957054" cy="5211881"/>
          </a:xfrm>
        </p:grpSpPr>
        <p:sp>
          <p:nvSpPr>
            <p:cNvPr id="259" name="Google Shape;259;p2"/>
            <p:cNvSpPr txBox="1"/>
            <p:nvPr/>
          </p:nvSpPr>
          <p:spPr>
            <a:xfrm>
              <a:off x="1308930" y="1153639"/>
              <a:ext cx="2337061" cy="788038"/>
            </a:xfrm>
            <a:prstGeom prst="rect">
              <a:avLst/>
            </a:prstGeom>
            <a:solidFill>
              <a:srgbClr val="7570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sz="11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LUAS WILAYAH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sz="11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514,50 Ha</a:t>
              </a:r>
              <a:endParaRPr sz="1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0" name="Google Shape;260;p2"/>
            <p:cNvGrpSpPr/>
            <p:nvPr/>
          </p:nvGrpSpPr>
          <p:grpSpPr>
            <a:xfrm>
              <a:off x="679721" y="2002743"/>
              <a:ext cx="4330917" cy="3809333"/>
              <a:chOff x="532294" y="1870484"/>
              <a:chExt cx="4903854" cy="4007863"/>
            </a:xfrm>
          </p:grpSpPr>
          <p:pic>
            <p:nvPicPr>
              <p:cNvPr id="261" name="Google Shape;261;p2" descr="C:\Users\USER\Desktop\peta buta balikpapan ABU2.jpg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532294" y="1870484"/>
                <a:ext cx="4903854" cy="400786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4705"/>
                  </a:srgbClr>
                </a:outerShdw>
              </a:effectLst>
            </p:spPr>
          </p:pic>
          <p:sp>
            <p:nvSpPr>
              <p:cNvPr id="262" name="Google Shape;262;p2"/>
              <p:cNvSpPr/>
              <p:nvPr/>
            </p:nvSpPr>
            <p:spPr>
              <a:xfrm rot="8100000">
                <a:off x="1458316" y="2758983"/>
                <a:ext cx="573658" cy="572116"/>
              </a:xfrm>
              <a:custGeom>
                <a:avLst/>
                <a:gdLst/>
                <a:ahLst/>
                <a:cxnLst/>
                <a:rect l="l" t="t" r="r" b="b"/>
                <a:pathLst>
                  <a:path w="2483832" h="2483835" extrusionOk="0">
                    <a:moveTo>
                      <a:pt x="657616" y="1826218"/>
                    </a:moveTo>
                    <a:cubicBezTo>
                      <a:pt x="806520" y="1975122"/>
                      <a:pt x="1047940" y="1975122"/>
                      <a:pt x="1196844" y="1826218"/>
                    </a:cubicBezTo>
                    <a:cubicBezTo>
                      <a:pt x="1345748" y="1677314"/>
                      <a:pt x="1345748" y="1435894"/>
                      <a:pt x="1196844" y="1286990"/>
                    </a:cubicBezTo>
                    <a:cubicBezTo>
                      <a:pt x="1047940" y="1138086"/>
                      <a:pt x="806520" y="1138086"/>
                      <a:pt x="657616" y="1286990"/>
                    </a:cubicBezTo>
                    <a:cubicBezTo>
                      <a:pt x="508712" y="1435894"/>
                      <a:pt x="508712" y="1677314"/>
                      <a:pt x="657616" y="1826218"/>
                    </a:cubicBezTo>
                    <a:close/>
                    <a:moveTo>
                      <a:pt x="293335" y="2190500"/>
                    </a:moveTo>
                    <a:cubicBezTo>
                      <a:pt x="112098" y="2009262"/>
                      <a:pt x="0" y="1758885"/>
                      <a:pt x="0" y="1482325"/>
                    </a:cubicBezTo>
                    <a:cubicBezTo>
                      <a:pt x="0" y="929206"/>
                      <a:pt x="459290" y="590078"/>
                      <a:pt x="1001509" y="480815"/>
                    </a:cubicBezTo>
                    <a:cubicBezTo>
                      <a:pt x="1569704" y="366317"/>
                      <a:pt x="1861757" y="259925"/>
                      <a:pt x="2483832" y="0"/>
                    </a:cubicBezTo>
                    <a:cubicBezTo>
                      <a:pt x="2230640" y="682694"/>
                      <a:pt x="2130986" y="873716"/>
                      <a:pt x="2003018" y="1482325"/>
                    </a:cubicBezTo>
                    <a:cubicBezTo>
                      <a:pt x="1901990" y="2042180"/>
                      <a:pt x="1554627" y="2483835"/>
                      <a:pt x="1001509" y="2483835"/>
                    </a:cubicBezTo>
                    <a:cubicBezTo>
                      <a:pt x="724950" y="2483835"/>
                      <a:pt x="474573" y="2371737"/>
                      <a:pt x="293335" y="219050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2"/>
              <p:cNvSpPr/>
              <p:nvPr/>
            </p:nvSpPr>
            <p:spPr>
              <a:xfrm rot="8100000">
                <a:off x="2823844" y="3127913"/>
                <a:ext cx="573658" cy="572114"/>
              </a:xfrm>
              <a:custGeom>
                <a:avLst/>
                <a:gdLst/>
                <a:ahLst/>
                <a:cxnLst/>
                <a:rect l="l" t="t" r="r" b="b"/>
                <a:pathLst>
                  <a:path w="2483832" h="2483835" extrusionOk="0">
                    <a:moveTo>
                      <a:pt x="657616" y="1826218"/>
                    </a:moveTo>
                    <a:cubicBezTo>
                      <a:pt x="806520" y="1975122"/>
                      <a:pt x="1047940" y="1975122"/>
                      <a:pt x="1196844" y="1826218"/>
                    </a:cubicBezTo>
                    <a:cubicBezTo>
                      <a:pt x="1345748" y="1677314"/>
                      <a:pt x="1345748" y="1435894"/>
                      <a:pt x="1196844" y="1286990"/>
                    </a:cubicBezTo>
                    <a:cubicBezTo>
                      <a:pt x="1047940" y="1138086"/>
                      <a:pt x="806520" y="1138086"/>
                      <a:pt x="657616" y="1286990"/>
                    </a:cubicBezTo>
                    <a:cubicBezTo>
                      <a:pt x="508712" y="1435894"/>
                      <a:pt x="508712" y="1677314"/>
                      <a:pt x="657616" y="1826218"/>
                    </a:cubicBezTo>
                    <a:close/>
                    <a:moveTo>
                      <a:pt x="293335" y="2190500"/>
                    </a:moveTo>
                    <a:cubicBezTo>
                      <a:pt x="112098" y="2009262"/>
                      <a:pt x="0" y="1758885"/>
                      <a:pt x="0" y="1482325"/>
                    </a:cubicBezTo>
                    <a:cubicBezTo>
                      <a:pt x="0" y="929206"/>
                      <a:pt x="459290" y="590078"/>
                      <a:pt x="1001509" y="480815"/>
                    </a:cubicBezTo>
                    <a:cubicBezTo>
                      <a:pt x="1569704" y="366317"/>
                      <a:pt x="1861757" y="259925"/>
                      <a:pt x="2483832" y="0"/>
                    </a:cubicBezTo>
                    <a:cubicBezTo>
                      <a:pt x="2230640" y="682694"/>
                      <a:pt x="2130986" y="873716"/>
                      <a:pt x="2003018" y="1482325"/>
                    </a:cubicBezTo>
                    <a:cubicBezTo>
                      <a:pt x="1901990" y="2042180"/>
                      <a:pt x="1554627" y="2483835"/>
                      <a:pt x="1001509" y="2483835"/>
                    </a:cubicBezTo>
                    <a:cubicBezTo>
                      <a:pt x="724950" y="2483835"/>
                      <a:pt x="474573" y="2371737"/>
                      <a:pt x="293335" y="2190500"/>
                    </a:cubicBez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2"/>
              <p:cNvSpPr/>
              <p:nvPr/>
            </p:nvSpPr>
            <p:spPr>
              <a:xfrm rot="8100000">
                <a:off x="4125370" y="3556235"/>
                <a:ext cx="573658" cy="572114"/>
              </a:xfrm>
              <a:custGeom>
                <a:avLst/>
                <a:gdLst/>
                <a:ahLst/>
                <a:cxnLst/>
                <a:rect l="l" t="t" r="r" b="b"/>
                <a:pathLst>
                  <a:path w="2483832" h="2483835" extrusionOk="0">
                    <a:moveTo>
                      <a:pt x="657616" y="1826218"/>
                    </a:moveTo>
                    <a:cubicBezTo>
                      <a:pt x="806520" y="1975122"/>
                      <a:pt x="1047940" y="1975122"/>
                      <a:pt x="1196844" y="1826218"/>
                    </a:cubicBezTo>
                    <a:cubicBezTo>
                      <a:pt x="1345748" y="1677314"/>
                      <a:pt x="1345748" y="1435894"/>
                      <a:pt x="1196844" y="1286990"/>
                    </a:cubicBezTo>
                    <a:cubicBezTo>
                      <a:pt x="1047940" y="1138086"/>
                      <a:pt x="806520" y="1138086"/>
                      <a:pt x="657616" y="1286990"/>
                    </a:cubicBezTo>
                    <a:cubicBezTo>
                      <a:pt x="508712" y="1435894"/>
                      <a:pt x="508712" y="1677314"/>
                      <a:pt x="657616" y="1826218"/>
                    </a:cubicBezTo>
                    <a:close/>
                    <a:moveTo>
                      <a:pt x="293335" y="2190500"/>
                    </a:moveTo>
                    <a:cubicBezTo>
                      <a:pt x="112098" y="2009262"/>
                      <a:pt x="0" y="1758885"/>
                      <a:pt x="0" y="1482325"/>
                    </a:cubicBezTo>
                    <a:cubicBezTo>
                      <a:pt x="0" y="929206"/>
                      <a:pt x="459290" y="590078"/>
                      <a:pt x="1001509" y="480815"/>
                    </a:cubicBezTo>
                    <a:cubicBezTo>
                      <a:pt x="1569704" y="366317"/>
                      <a:pt x="1861757" y="259925"/>
                      <a:pt x="2483832" y="0"/>
                    </a:cubicBezTo>
                    <a:cubicBezTo>
                      <a:pt x="2230640" y="682694"/>
                      <a:pt x="2130986" y="873716"/>
                      <a:pt x="2003018" y="1482325"/>
                    </a:cubicBezTo>
                    <a:cubicBezTo>
                      <a:pt x="1901990" y="2042180"/>
                      <a:pt x="1554627" y="2483835"/>
                      <a:pt x="1001509" y="2483835"/>
                    </a:cubicBezTo>
                    <a:cubicBezTo>
                      <a:pt x="724950" y="2483835"/>
                      <a:pt x="474573" y="2371737"/>
                      <a:pt x="293335" y="2190500"/>
                    </a:cubicBezTo>
                    <a:close/>
                  </a:path>
                </a:pathLst>
              </a:custGeom>
              <a:solidFill>
                <a:srgbClr val="004BE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2"/>
              <p:cNvSpPr/>
              <p:nvPr/>
            </p:nvSpPr>
            <p:spPr>
              <a:xfrm rot="8100000">
                <a:off x="2284111" y="4896268"/>
                <a:ext cx="382439" cy="373251"/>
              </a:xfrm>
              <a:custGeom>
                <a:avLst/>
                <a:gdLst/>
                <a:ahLst/>
                <a:cxnLst/>
                <a:rect l="l" t="t" r="r" b="b"/>
                <a:pathLst>
                  <a:path w="2483832" h="2483835" extrusionOk="0">
                    <a:moveTo>
                      <a:pt x="657616" y="1826218"/>
                    </a:moveTo>
                    <a:cubicBezTo>
                      <a:pt x="806520" y="1975122"/>
                      <a:pt x="1047940" y="1975122"/>
                      <a:pt x="1196844" y="1826218"/>
                    </a:cubicBezTo>
                    <a:cubicBezTo>
                      <a:pt x="1345748" y="1677314"/>
                      <a:pt x="1345748" y="1435894"/>
                      <a:pt x="1196844" y="1286990"/>
                    </a:cubicBezTo>
                    <a:cubicBezTo>
                      <a:pt x="1047940" y="1138086"/>
                      <a:pt x="806520" y="1138086"/>
                      <a:pt x="657616" y="1286990"/>
                    </a:cubicBezTo>
                    <a:cubicBezTo>
                      <a:pt x="508712" y="1435894"/>
                      <a:pt x="508712" y="1677314"/>
                      <a:pt x="657616" y="1826218"/>
                    </a:cubicBezTo>
                    <a:close/>
                    <a:moveTo>
                      <a:pt x="293335" y="2190500"/>
                    </a:moveTo>
                    <a:cubicBezTo>
                      <a:pt x="112098" y="2009262"/>
                      <a:pt x="0" y="1758885"/>
                      <a:pt x="0" y="1482325"/>
                    </a:cubicBezTo>
                    <a:cubicBezTo>
                      <a:pt x="0" y="929206"/>
                      <a:pt x="459290" y="590078"/>
                      <a:pt x="1001509" y="480815"/>
                    </a:cubicBezTo>
                    <a:cubicBezTo>
                      <a:pt x="1569704" y="366317"/>
                      <a:pt x="1861757" y="259925"/>
                      <a:pt x="2483832" y="0"/>
                    </a:cubicBezTo>
                    <a:cubicBezTo>
                      <a:pt x="2230640" y="682694"/>
                      <a:pt x="2130986" y="873716"/>
                      <a:pt x="2003018" y="1482325"/>
                    </a:cubicBezTo>
                    <a:cubicBezTo>
                      <a:pt x="1901990" y="2042180"/>
                      <a:pt x="1554627" y="2483835"/>
                      <a:pt x="1001509" y="2483835"/>
                    </a:cubicBezTo>
                    <a:cubicBezTo>
                      <a:pt x="724950" y="2483835"/>
                      <a:pt x="474573" y="2371737"/>
                      <a:pt x="293335" y="219050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2"/>
              <p:cNvSpPr/>
              <p:nvPr/>
            </p:nvSpPr>
            <p:spPr>
              <a:xfrm rot="8100000">
                <a:off x="2934875" y="4685166"/>
                <a:ext cx="499638" cy="474214"/>
              </a:xfrm>
              <a:custGeom>
                <a:avLst/>
                <a:gdLst/>
                <a:ahLst/>
                <a:cxnLst/>
                <a:rect l="l" t="t" r="r" b="b"/>
                <a:pathLst>
                  <a:path w="2483832" h="2483835" extrusionOk="0">
                    <a:moveTo>
                      <a:pt x="657616" y="1826218"/>
                    </a:moveTo>
                    <a:cubicBezTo>
                      <a:pt x="806520" y="1975122"/>
                      <a:pt x="1047940" y="1975122"/>
                      <a:pt x="1196844" y="1826218"/>
                    </a:cubicBezTo>
                    <a:cubicBezTo>
                      <a:pt x="1345748" y="1677314"/>
                      <a:pt x="1345748" y="1435894"/>
                      <a:pt x="1196844" y="1286990"/>
                    </a:cubicBezTo>
                    <a:cubicBezTo>
                      <a:pt x="1047940" y="1138086"/>
                      <a:pt x="806520" y="1138086"/>
                      <a:pt x="657616" y="1286990"/>
                    </a:cubicBezTo>
                    <a:cubicBezTo>
                      <a:pt x="508712" y="1435894"/>
                      <a:pt x="508712" y="1677314"/>
                      <a:pt x="657616" y="1826218"/>
                    </a:cubicBezTo>
                    <a:close/>
                    <a:moveTo>
                      <a:pt x="293335" y="2190500"/>
                    </a:moveTo>
                    <a:cubicBezTo>
                      <a:pt x="112098" y="2009262"/>
                      <a:pt x="0" y="1758885"/>
                      <a:pt x="0" y="1482325"/>
                    </a:cubicBezTo>
                    <a:cubicBezTo>
                      <a:pt x="0" y="929206"/>
                      <a:pt x="459290" y="590078"/>
                      <a:pt x="1001509" y="480815"/>
                    </a:cubicBezTo>
                    <a:cubicBezTo>
                      <a:pt x="1569704" y="366317"/>
                      <a:pt x="1861757" y="259925"/>
                      <a:pt x="2483832" y="0"/>
                    </a:cubicBezTo>
                    <a:cubicBezTo>
                      <a:pt x="2230640" y="682694"/>
                      <a:pt x="2130986" y="873716"/>
                      <a:pt x="2003018" y="1482325"/>
                    </a:cubicBezTo>
                    <a:cubicBezTo>
                      <a:pt x="1901990" y="2042180"/>
                      <a:pt x="1554627" y="2483835"/>
                      <a:pt x="1001509" y="2483835"/>
                    </a:cubicBezTo>
                    <a:cubicBezTo>
                      <a:pt x="724950" y="2483835"/>
                      <a:pt x="474573" y="2371737"/>
                      <a:pt x="293335" y="2190500"/>
                    </a:cubicBezTo>
                    <a:close/>
                  </a:path>
                </a:pathLst>
              </a:custGeom>
              <a:solidFill>
                <a:srgbClr val="FF66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2"/>
              <p:cNvSpPr/>
              <p:nvPr/>
            </p:nvSpPr>
            <p:spPr>
              <a:xfrm rot="8100000">
                <a:off x="1849242" y="5229746"/>
                <a:ext cx="363934" cy="348776"/>
              </a:xfrm>
              <a:custGeom>
                <a:avLst/>
                <a:gdLst/>
                <a:ahLst/>
                <a:cxnLst/>
                <a:rect l="l" t="t" r="r" b="b"/>
                <a:pathLst>
                  <a:path w="2483832" h="2483835" extrusionOk="0">
                    <a:moveTo>
                      <a:pt x="657616" y="1826218"/>
                    </a:moveTo>
                    <a:cubicBezTo>
                      <a:pt x="806520" y="1975122"/>
                      <a:pt x="1047940" y="1975122"/>
                      <a:pt x="1196844" y="1826218"/>
                    </a:cubicBezTo>
                    <a:cubicBezTo>
                      <a:pt x="1345748" y="1677314"/>
                      <a:pt x="1345748" y="1435894"/>
                      <a:pt x="1196844" y="1286990"/>
                    </a:cubicBezTo>
                    <a:cubicBezTo>
                      <a:pt x="1047940" y="1138086"/>
                      <a:pt x="806520" y="1138086"/>
                      <a:pt x="657616" y="1286990"/>
                    </a:cubicBezTo>
                    <a:cubicBezTo>
                      <a:pt x="508712" y="1435894"/>
                      <a:pt x="508712" y="1677314"/>
                      <a:pt x="657616" y="1826218"/>
                    </a:cubicBezTo>
                    <a:close/>
                    <a:moveTo>
                      <a:pt x="293335" y="2190500"/>
                    </a:moveTo>
                    <a:cubicBezTo>
                      <a:pt x="112098" y="2009262"/>
                      <a:pt x="0" y="1758885"/>
                      <a:pt x="0" y="1482325"/>
                    </a:cubicBezTo>
                    <a:cubicBezTo>
                      <a:pt x="0" y="929206"/>
                      <a:pt x="459290" y="590078"/>
                      <a:pt x="1001509" y="480815"/>
                    </a:cubicBezTo>
                    <a:cubicBezTo>
                      <a:pt x="1569704" y="366317"/>
                      <a:pt x="1861757" y="259925"/>
                      <a:pt x="2483832" y="0"/>
                    </a:cubicBezTo>
                    <a:cubicBezTo>
                      <a:pt x="2230640" y="682694"/>
                      <a:pt x="2130986" y="873716"/>
                      <a:pt x="2003018" y="1482325"/>
                    </a:cubicBezTo>
                    <a:cubicBezTo>
                      <a:pt x="1901990" y="2042180"/>
                      <a:pt x="1554627" y="2483835"/>
                      <a:pt x="1001509" y="2483835"/>
                    </a:cubicBezTo>
                    <a:cubicBezTo>
                      <a:pt x="724950" y="2483835"/>
                      <a:pt x="474573" y="2371737"/>
                      <a:pt x="293335" y="2190500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8" name="Google Shape;268;p2"/>
            <p:cNvSpPr txBox="1"/>
            <p:nvPr/>
          </p:nvSpPr>
          <p:spPr>
            <a:xfrm>
              <a:off x="-42100" y="2017735"/>
              <a:ext cx="2356128" cy="67652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sz="9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BALIKPAPAN BARAT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sz="9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192,89 KM²</a:t>
              </a:r>
              <a:endParaRPr sz="9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"/>
            <p:cNvSpPr txBox="1"/>
            <p:nvPr/>
          </p:nvSpPr>
          <p:spPr>
            <a:xfrm>
              <a:off x="96817" y="3802881"/>
              <a:ext cx="2356128" cy="93021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sz="9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BALIKPAPAN TENGAH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sz="9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10,82 KM²</a:t>
              </a:r>
              <a:endParaRPr sz="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"/>
            <p:cNvSpPr txBox="1"/>
            <p:nvPr/>
          </p:nvSpPr>
          <p:spPr>
            <a:xfrm>
              <a:off x="2853350" y="2392908"/>
              <a:ext cx="2356128" cy="67652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sz="9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BALIKPAPAN UTARA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sz="9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138,24 KM²</a:t>
              </a:r>
              <a:endParaRPr sz="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"/>
            <p:cNvSpPr txBox="1"/>
            <p:nvPr/>
          </p:nvSpPr>
          <p:spPr>
            <a:xfrm>
              <a:off x="3158273" y="5085084"/>
              <a:ext cx="2356128" cy="930214"/>
            </a:xfrm>
            <a:prstGeom prst="rect">
              <a:avLst/>
            </a:prstGeom>
            <a:solidFill>
              <a:srgbClr val="FF66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sz="9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BALIKPAPAN SELATAN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sz="9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40,32 KM²</a:t>
              </a:r>
              <a:endParaRPr sz="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"/>
            <p:cNvSpPr txBox="1"/>
            <p:nvPr/>
          </p:nvSpPr>
          <p:spPr>
            <a:xfrm>
              <a:off x="3558827" y="4278674"/>
              <a:ext cx="2356127" cy="676520"/>
            </a:xfrm>
            <a:prstGeom prst="rect">
              <a:avLst/>
            </a:prstGeom>
            <a:solidFill>
              <a:srgbClr val="004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sz="9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BALIKPAPAN TIMUR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sz="9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119,16 KM²</a:t>
              </a:r>
              <a:endParaRPr sz="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"/>
            <p:cNvSpPr txBox="1"/>
            <p:nvPr/>
          </p:nvSpPr>
          <p:spPr>
            <a:xfrm>
              <a:off x="219391" y="5689000"/>
              <a:ext cx="2328888" cy="676520"/>
            </a:xfrm>
            <a:prstGeom prst="rect">
              <a:avLst/>
            </a:prstGeom>
            <a:solidFill>
              <a:srgbClr val="3BCC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sz="9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BALIKPAPAN KOTA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sz="9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13,05 KM²</a:t>
              </a:r>
              <a:endParaRPr sz="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" name="Google Shape;274;p2"/>
          <p:cNvGrpSpPr/>
          <p:nvPr/>
        </p:nvGrpSpPr>
        <p:grpSpPr>
          <a:xfrm>
            <a:off x="-102887" y="5530450"/>
            <a:ext cx="4692838" cy="1360580"/>
            <a:chOff x="791879" y="4956797"/>
            <a:chExt cx="4562374" cy="1237855"/>
          </a:xfrm>
        </p:grpSpPr>
        <p:sp>
          <p:nvSpPr>
            <p:cNvPr id="275" name="Google Shape;275;p2"/>
            <p:cNvSpPr/>
            <p:nvPr/>
          </p:nvSpPr>
          <p:spPr>
            <a:xfrm flipH="1">
              <a:off x="791879" y="5603930"/>
              <a:ext cx="1736288" cy="590722"/>
            </a:xfrm>
            <a:custGeom>
              <a:avLst/>
              <a:gdLst/>
              <a:ahLst/>
              <a:cxnLst/>
              <a:rect l="l" t="t" r="r" b="b"/>
              <a:pathLst>
                <a:path w="3495477" h="941361" extrusionOk="0">
                  <a:moveTo>
                    <a:pt x="2573224" y="0"/>
                  </a:moveTo>
                  <a:cubicBezTo>
                    <a:pt x="2573224" y="0"/>
                    <a:pt x="2573224" y="0"/>
                    <a:pt x="2820155" y="0"/>
                  </a:cubicBezTo>
                  <a:cubicBezTo>
                    <a:pt x="2820155" y="0"/>
                    <a:pt x="2820155" y="0"/>
                    <a:pt x="2820155" y="337957"/>
                  </a:cubicBezTo>
                  <a:cubicBezTo>
                    <a:pt x="2820155" y="337957"/>
                    <a:pt x="2820155" y="337957"/>
                    <a:pt x="3000898" y="337957"/>
                  </a:cubicBezTo>
                  <a:cubicBezTo>
                    <a:pt x="3000898" y="337957"/>
                    <a:pt x="3000898" y="337957"/>
                    <a:pt x="3000898" y="642629"/>
                  </a:cubicBezTo>
                  <a:cubicBezTo>
                    <a:pt x="3000898" y="642629"/>
                    <a:pt x="3000898" y="642629"/>
                    <a:pt x="3146003" y="642629"/>
                  </a:cubicBezTo>
                  <a:cubicBezTo>
                    <a:pt x="3146003" y="642629"/>
                    <a:pt x="3146003" y="642629"/>
                    <a:pt x="3146003" y="540218"/>
                  </a:cubicBezTo>
                  <a:cubicBezTo>
                    <a:pt x="3146003" y="540218"/>
                    <a:pt x="3146003" y="540218"/>
                    <a:pt x="3344565" y="540218"/>
                  </a:cubicBezTo>
                  <a:cubicBezTo>
                    <a:pt x="3344565" y="540218"/>
                    <a:pt x="3344565" y="540218"/>
                    <a:pt x="3344565" y="168978"/>
                  </a:cubicBezTo>
                  <a:cubicBezTo>
                    <a:pt x="3344565" y="168978"/>
                    <a:pt x="3344565" y="168978"/>
                    <a:pt x="3410077" y="168978"/>
                  </a:cubicBezTo>
                  <a:lnTo>
                    <a:pt x="3495477" y="168978"/>
                  </a:lnTo>
                  <a:lnTo>
                    <a:pt x="3495477" y="941361"/>
                  </a:lnTo>
                  <a:lnTo>
                    <a:pt x="0" y="941361"/>
                  </a:lnTo>
                  <a:lnTo>
                    <a:pt x="0" y="919498"/>
                  </a:lnTo>
                  <a:lnTo>
                    <a:pt x="0" y="762962"/>
                  </a:lnTo>
                  <a:lnTo>
                    <a:pt x="54708" y="762962"/>
                  </a:lnTo>
                  <a:cubicBezTo>
                    <a:pt x="80045" y="762962"/>
                    <a:pt x="109002" y="762962"/>
                    <a:pt x="142096" y="762962"/>
                  </a:cubicBezTo>
                  <a:cubicBezTo>
                    <a:pt x="142096" y="762962"/>
                    <a:pt x="142096" y="762962"/>
                    <a:pt x="142096" y="199702"/>
                  </a:cubicBezTo>
                  <a:cubicBezTo>
                    <a:pt x="142096" y="199702"/>
                    <a:pt x="142096" y="199702"/>
                    <a:pt x="317748" y="199702"/>
                  </a:cubicBezTo>
                  <a:cubicBezTo>
                    <a:pt x="317748" y="199702"/>
                    <a:pt x="317748" y="199702"/>
                    <a:pt x="317748" y="665672"/>
                  </a:cubicBezTo>
                  <a:cubicBezTo>
                    <a:pt x="327931" y="637509"/>
                    <a:pt x="355933" y="576062"/>
                    <a:pt x="383936" y="576062"/>
                  </a:cubicBezTo>
                  <a:cubicBezTo>
                    <a:pt x="424667" y="576062"/>
                    <a:pt x="462852" y="678473"/>
                    <a:pt x="462852" y="678473"/>
                  </a:cubicBezTo>
                  <a:cubicBezTo>
                    <a:pt x="462852" y="678473"/>
                    <a:pt x="495946" y="576062"/>
                    <a:pt x="534131" y="576062"/>
                  </a:cubicBezTo>
                  <a:cubicBezTo>
                    <a:pt x="572317" y="576062"/>
                    <a:pt x="613048" y="678473"/>
                    <a:pt x="613048" y="678473"/>
                  </a:cubicBezTo>
                  <a:cubicBezTo>
                    <a:pt x="613048" y="678473"/>
                    <a:pt x="646141" y="576062"/>
                    <a:pt x="684326" y="576062"/>
                  </a:cubicBezTo>
                  <a:cubicBezTo>
                    <a:pt x="722512" y="576062"/>
                    <a:pt x="763243" y="678473"/>
                    <a:pt x="763243" y="678473"/>
                  </a:cubicBezTo>
                  <a:cubicBezTo>
                    <a:pt x="763243" y="678473"/>
                    <a:pt x="763243" y="678473"/>
                    <a:pt x="763243" y="701515"/>
                  </a:cubicBezTo>
                  <a:cubicBezTo>
                    <a:pt x="763243" y="701515"/>
                    <a:pt x="763243" y="701515"/>
                    <a:pt x="834522" y="701515"/>
                  </a:cubicBezTo>
                  <a:cubicBezTo>
                    <a:pt x="834522" y="701515"/>
                    <a:pt x="834522" y="701515"/>
                    <a:pt x="834522" y="629828"/>
                  </a:cubicBezTo>
                  <a:cubicBezTo>
                    <a:pt x="783608" y="619587"/>
                    <a:pt x="745423" y="573502"/>
                    <a:pt x="745423" y="519736"/>
                  </a:cubicBezTo>
                  <a:cubicBezTo>
                    <a:pt x="745423" y="465970"/>
                    <a:pt x="783608" y="419886"/>
                    <a:pt x="834522" y="409644"/>
                  </a:cubicBezTo>
                  <a:cubicBezTo>
                    <a:pt x="834522" y="409644"/>
                    <a:pt x="834522" y="409644"/>
                    <a:pt x="834522" y="284191"/>
                  </a:cubicBezTo>
                  <a:cubicBezTo>
                    <a:pt x="834522" y="284191"/>
                    <a:pt x="834522" y="284191"/>
                    <a:pt x="880344" y="284191"/>
                  </a:cubicBezTo>
                  <a:cubicBezTo>
                    <a:pt x="880344" y="284191"/>
                    <a:pt x="880344" y="284191"/>
                    <a:pt x="880344" y="409644"/>
                  </a:cubicBezTo>
                  <a:cubicBezTo>
                    <a:pt x="931258" y="419886"/>
                    <a:pt x="969443" y="465970"/>
                    <a:pt x="969443" y="519736"/>
                  </a:cubicBezTo>
                  <a:cubicBezTo>
                    <a:pt x="969443" y="576062"/>
                    <a:pt x="931258" y="619587"/>
                    <a:pt x="880344" y="629828"/>
                  </a:cubicBezTo>
                  <a:cubicBezTo>
                    <a:pt x="880344" y="629828"/>
                    <a:pt x="880344" y="629828"/>
                    <a:pt x="880344" y="701515"/>
                  </a:cubicBezTo>
                  <a:cubicBezTo>
                    <a:pt x="880344" y="701515"/>
                    <a:pt x="880344" y="701515"/>
                    <a:pt x="941440" y="701515"/>
                  </a:cubicBezTo>
                  <a:cubicBezTo>
                    <a:pt x="941440" y="701515"/>
                    <a:pt x="941440" y="701515"/>
                    <a:pt x="941440" y="627268"/>
                  </a:cubicBezTo>
                  <a:cubicBezTo>
                    <a:pt x="941440" y="627268"/>
                    <a:pt x="941440" y="627268"/>
                    <a:pt x="1017811" y="627268"/>
                  </a:cubicBezTo>
                  <a:cubicBezTo>
                    <a:pt x="1017811" y="627268"/>
                    <a:pt x="1017811" y="627268"/>
                    <a:pt x="1017811" y="529977"/>
                  </a:cubicBezTo>
                  <a:cubicBezTo>
                    <a:pt x="1017811" y="529977"/>
                    <a:pt x="1017811" y="529977"/>
                    <a:pt x="1183281" y="529977"/>
                  </a:cubicBezTo>
                  <a:cubicBezTo>
                    <a:pt x="1183281" y="529977"/>
                    <a:pt x="1183281" y="529977"/>
                    <a:pt x="1183281" y="250907"/>
                  </a:cubicBezTo>
                  <a:cubicBezTo>
                    <a:pt x="1183281" y="250907"/>
                    <a:pt x="1183281" y="250907"/>
                    <a:pt x="1404755" y="250907"/>
                  </a:cubicBezTo>
                  <a:cubicBezTo>
                    <a:pt x="1404755" y="250907"/>
                    <a:pt x="1404755" y="250907"/>
                    <a:pt x="1404755" y="535097"/>
                  </a:cubicBezTo>
                  <a:cubicBezTo>
                    <a:pt x="1404755" y="535097"/>
                    <a:pt x="1404755" y="535097"/>
                    <a:pt x="1631321" y="535097"/>
                  </a:cubicBezTo>
                  <a:cubicBezTo>
                    <a:pt x="1631321" y="535097"/>
                    <a:pt x="1631321" y="535097"/>
                    <a:pt x="1631321" y="358439"/>
                  </a:cubicBezTo>
                  <a:cubicBezTo>
                    <a:pt x="1631321" y="358439"/>
                    <a:pt x="1631321" y="358439"/>
                    <a:pt x="1880797" y="358439"/>
                  </a:cubicBezTo>
                  <a:cubicBezTo>
                    <a:pt x="1880797" y="358439"/>
                    <a:pt x="1880797" y="358439"/>
                    <a:pt x="1880797" y="529977"/>
                  </a:cubicBezTo>
                  <a:cubicBezTo>
                    <a:pt x="1880797" y="529977"/>
                    <a:pt x="1880797" y="529977"/>
                    <a:pt x="2069179" y="529977"/>
                  </a:cubicBezTo>
                  <a:cubicBezTo>
                    <a:pt x="2069179" y="529977"/>
                    <a:pt x="2069179" y="529977"/>
                    <a:pt x="2069179" y="448048"/>
                  </a:cubicBezTo>
                  <a:cubicBezTo>
                    <a:pt x="2069179" y="448048"/>
                    <a:pt x="2069179" y="448048"/>
                    <a:pt x="2196463" y="450608"/>
                  </a:cubicBezTo>
                  <a:cubicBezTo>
                    <a:pt x="2196463" y="450608"/>
                    <a:pt x="2196463" y="450608"/>
                    <a:pt x="2196463" y="378921"/>
                  </a:cubicBezTo>
                  <a:cubicBezTo>
                    <a:pt x="2196463" y="378921"/>
                    <a:pt x="2196463" y="378921"/>
                    <a:pt x="2326293" y="378921"/>
                  </a:cubicBezTo>
                  <a:cubicBezTo>
                    <a:pt x="2326293" y="378921"/>
                    <a:pt x="2326293" y="378921"/>
                    <a:pt x="2326293" y="445488"/>
                  </a:cubicBezTo>
                  <a:cubicBezTo>
                    <a:pt x="2326293" y="445488"/>
                    <a:pt x="2326293" y="445488"/>
                    <a:pt x="2451031" y="445488"/>
                  </a:cubicBezTo>
                  <a:cubicBezTo>
                    <a:pt x="2451031" y="445488"/>
                    <a:pt x="2451031" y="445488"/>
                    <a:pt x="2451031" y="371240"/>
                  </a:cubicBezTo>
                  <a:cubicBezTo>
                    <a:pt x="2451031" y="371240"/>
                    <a:pt x="2451031" y="371240"/>
                    <a:pt x="2573224" y="373801"/>
                  </a:cubicBezTo>
                  <a:cubicBezTo>
                    <a:pt x="2573224" y="373801"/>
                    <a:pt x="2573224" y="373801"/>
                    <a:pt x="2573224" y="0"/>
                  </a:cubicBezTo>
                  <a:close/>
                </a:path>
              </a:pathLst>
            </a:custGeom>
            <a:solidFill>
              <a:srgbClr val="B2DC9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2190112" y="4956797"/>
              <a:ext cx="3164141" cy="5878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ID" sz="1800" b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Pusat</a:t>
              </a:r>
              <a:r>
                <a:rPr lang="en-ID" sz="1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ID" sz="1800" b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Pengolahan</a:t>
              </a:r>
              <a:r>
                <a:rPr lang="en-ID" sz="1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MIGAS</a:t>
              </a:r>
              <a:endParaRPr dirty="0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ID" sz="1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 Wilayah Indonesia </a:t>
              </a:r>
              <a:r>
                <a:rPr lang="en-ID" sz="1800" b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Timur</a:t>
              </a:r>
              <a:endParaRPr dirty="0"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195907" y="5451087"/>
              <a:ext cx="3085997" cy="2799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ID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Basis Perusahaan Migas di Indonesia</a:t>
              </a: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1564580" y="5322627"/>
              <a:ext cx="872063" cy="844876"/>
            </a:xfrm>
            <a:custGeom>
              <a:avLst/>
              <a:gdLst/>
              <a:ahLst/>
              <a:cxnLst/>
              <a:rect l="l" t="t" r="r" b="b"/>
              <a:pathLst>
                <a:path w="3176570" h="2704299" extrusionOk="0">
                  <a:moveTo>
                    <a:pt x="590301" y="0"/>
                  </a:moveTo>
                  <a:cubicBezTo>
                    <a:pt x="587127" y="11255"/>
                    <a:pt x="584529" y="23087"/>
                    <a:pt x="580778" y="34053"/>
                  </a:cubicBezTo>
                  <a:cubicBezTo>
                    <a:pt x="574718" y="52522"/>
                    <a:pt x="571832" y="71280"/>
                    <a:pt x="571832" y="90903"/>
                  </a:cubicBezTo>
                  <a:cubicBezTo>
                    <a:pt x="570389" y="239523"/>
                    <a:pt x="568657" y="388142"/>
                    <a:pt x="566926" y="536762"/>
                  </a:cubicBezTo>
                  <a:cubicBezTo>
                    <a:pt x="566637" y="552634"/>
                    <a:pt x="566637" y="568795"/>
                    <a:pt x="565772" y="584667"/>
                  </a:cubicBezTo>
                  <a:cubicBezTo>
                    <a:pt x="565194" y="593901"/>
                    <a:pt x="568657" y="598230"/>
                    <a:pt x="577892" y="600539"/>
                  </a:cubicBezTo>
                  <a:cubicBezTo>
                    <a:pt x="649460" y="619585"/>
                    <a:pt x="721029" y="639209"/>
                    <a:pt x="792597" y="658255"/>
                  </a:cubicBezTo>
                  <a:cubicBezTo>
                    <a:pt x="1158807" y="755796"/>
                    <a:pt x="1525306" y="853048"/>
                    <a:pt x="1891516" y="950300"/>
                  </a:cubicBezTo>
                  <a:cubicBezTo>
                    <a:pt x="2272155" y="1051592"/>
                    <a:pt x="2652795" y="1152884"/>
                    <a:pt x="3033434" y="1254176"/>
                  </a:cubicBezTo>
                  <a:cubicBezTo>
                    <a:pt x="3062581" y="1261968"/>
                    <a:pt x="3091728" y="1270048"/>
                    <a:pt x="3121740" y="1278417"/>
                  </a:cubicBezTo>
                  <a:cubicBezTo>
                    <a:pt x="3121163" y="1284477"/>
                    <a:pt x="3120586" y="1291403"/>
                    <a:pt x="3119720" y="1298041"/>
                  </a:cubicBezTo>
                  <a:cubicBezTo>
                    <a:pt x="3117123" y="1320262"/>
                    <a:pt x="3117700" y="1342482"/>
                    <a:pt x="3122606" y="1364703"/>
                  </a:cubicBezTo>
                  <a:cubicBezTo>
                    <a:pt x="3128378" y="1392407"/>
                    <a:pt x="3123183" y="1417802"/>
                    <a:pt x="3105002" y="1440023"/>
                  </a:cubicBezTo>
                  <a:cubicBezTo>
                    <a:pt x="3093171" y="1454452"/>
                    <a:pt x="3077587" y="1463110"/>
                    <a:pt x="3059406" y="1465707"/>
                  </a:cubicBezTo>
                  <a:cubicBezTo>
                    <a:pt x="3051615" y="1466861"/>
                    <a:pt x="3048441" y="1470324"/>
                    <a:pt x="3047863" y="1478404"/>
                  </a:cubicBezTo>
                  <a:cubicBezTo>
                    <a:pt x="3038917" y="1578542"/>
                    <a:pt x="3029394" y="1678680"/>
                    <a:pt x="3019871" y="1778818"/>
                  </a:cubicBezTo>
                  <a:cubicBezTo>
                    <a:pt x="3019871" y="1779684"/>
                    <a:pt x="3019871" y="1780261"/>
                    <a:pt x="3020159" y="1783147"/>
                  </a:cubicBezTo>
                  <a:cubicBezTo>
                    <a:pt x="3045555" y="1762657"/>
                    <a:pt x="3070084" y="1743034"/>
                    <a:pt x="3096057" y="1722545"/>
                  </a:cubicBezTo>
                  <a:cubicBezTo>
                    <a:pt x="3123183" y="1756309"/>
                    <a:pt x="3149733" y="1789495"/>
                    <a:pt x="3176571" y="1823260"/>
                  </a:cubicBezTo>
                  <a:cubicBezTo>
                    <a:pt x="3173108" y="1826145"/>
                    <a:pt x="3171088" y="1827877"/>
                    <a:pt x="3168779" y="1829897"/>
                  </a:cubicBezTo>
                  <a:cubicBezTo>
                    <a:pt x="3129532" y="1861352"/>
                    <a:pt x="3090573" y="1892808"/>
                    <a:pt x="3051037" y="1923686"/>
                  </a:cubicBezTo>
                  <a:cubicBezTo>
                    <a:pt x="3044689" y="1928592"/>
                    <a:pt x="3042957" y="1933209"/>
                    <a:pt x="3045266" y="1941001"/>
                  </a:cubicBezTo>
                  <a:cubicBezTo>
                    <a:pt x="3074413" y="2040850"/>
                    <a:pt x="3103271" y="2140988"/>
                    <a:pt x="3132418" y="2240837"/>
                  </a:cubicBezTo>
                  <a:cubicBezTo>
                    <a:pt x="3134438" y="2248340"/>
                    <a:pt x="3136746" y="2255555"/>
                    <a:pt x="3138766" y="2263058"/>
                  </a:cubicBezTo>
                  <a:cubicBezTo>
                    <a:pt x="3142230" y="2275756"/>
                    <a:pt x="3146847" y="2287588"/>
                    <a:pt x="3157524" y="2296245"/>
                  </a:cubicBezTo>
                  <a:cubicBezTo>
                    <a:pt x="3159833" y="2297977"/>
                    <a:pt x="3160987" y="2301151"/>
                    <a:pt x="3162719" y="2303460"/>
                  </a:cubicBezTo>
                  <a:cubicBezTo>
                    <a:pt x="3138189" y="2320775"/>
                    <a:pt x="3002844" y="2315291"/>
                    <a:pt x="2933873" y="2294514"/>
                  </a:cubicBezTo>
                  <a:cubicBezTo>
                    <a:pt x="2858265" y="2271716"/>
                    <a:pt x="2792757" y="2231603"/>
                    <a:pt x="2735906" y="2176772"/>
                  </a:cubicBezTo>
                  <a:cubicBezTo>
                    <a:pt x="2728115" y="2182833"/>
                    <a:pt x="2721189" y="2188027"/>
                    <a:pt x="2714263" y="2193799"/>
                  </a:cubicBezTo>
                  <a:cubicBezTo>
                    <a:pt x="2671841" y="2228140"/>
                    <a:pt x="2629420" y="2262481"/>
                    <a:pt x="2586710" y="2296534"/>
                  </a:cubicBezTo>
                  <a:cubicBezTo>
                    <a:pt x="2582381" y="2299997"/>
                    <a:pt x="2580361" y="2303460"/>
                    <a:pt x="2580361" y="2308943"/>
                  </a:cubicBezTo>
                  <a:cubicBezTo>
                    <a:pt x="2580649" y="2327123"/>
                    <a:pt x="2576609" y="2344438"/>
                    <a:pt x="2568240" y="2360599"/>
                  </a:cubicBezTo>
                  <a:cubicBezTo>
                    <a:pt x="2566509" y="2364062"/>
                    <a:pt x="2565066" y="2368391"/>
                    <a:pt x="2565066" y="2372431"/>
                  </a:cubicBezTo>
                  <a:cubicBezTo>
                    <a:pt x="2564777" y="2413986"/>
                    <a:pt x="2564777" y="2455831"/>
                    <a:pt x="2564489" y="2497387"/>
                  </a:cubicBezTo>
                  <a:cubicBezTo>
                    <a:pt x="2564489" y="2498541"/>
                    <a:pt x="2564777" y="2499407"/>
                    <a:pt x="2565066" y="2502004"/>
                  </a:cubicBezTo>
                  <a:cubicBezTo>
                    <a:pt x="2606333" y="2502004"/>
                    <a:pt x="2647312" y="2502004"/>
                    <a:pt x="2689733" y="2502004"/>
                  </a:cubicBezTo>
                  <a:cubicBezTo>
                    <a:pt x="2689733" y="2559143"/>
                    <a:pt x="2689733" y="2614839"/>
                    <a:pt x="2689733" y="2671690"/>
                  </a:cubicBezTo>
                  <a:cubicBezTo>
                    <a:pt x="2734752" y="2671690"/>
                    <a:pt x="2778616" y="2671690"/>
                    <a:pt x="2823058" y="2671690"/>
                  </a:cubicBezTo>
                  <a:cubicBezTo>
                    <a:pt x="2823058" y="2682945"/>
                    <a:pt x="2823058" y="2693334"/>
                    <a:pt x="2823058" y="2704300"/>
                  </a:cubicBezTo>
                  <a:cubicBezTo>
                    <a:pt x="1955870" y="2704300"/>
                    <a:pt x="1088682" y="2704300"/>
                    <a:pt x="220916" y="2704300"/>
                  </a:cubicBezTo>
                  <a:cubicBezTo>
                    <a:pt x="220916" y="2693622"/>
                    <a:pt x="220916" y="2683233"/>
                    <a:pt x="220916" y="2671979"/>
                  </a:cubicBezTo>
                  <a:cubicBezTo>
                    <a:pt x="272284" y="2671979"/>
                    <a:pt x="323363" y="2671979"/>
                    <a:pt x="375019" y="2671979"/>
                  </a:cubicBezTo>
                  <a:cubicBezTo>
                    <a:pt x="344718" y="2395806"/>
                    <a:pt x="314128" y="2120787"/>
                    <a:pt x="283827" y="1844903"/>
                  </a:cubicBezTo>
                  <a:cubicBezTo>
                    <a:pt x="280653" y="1845480"/>
                    <a:pt x="278056" y="1846058"/>
                    <a:pt x="275458" y="1846635"/>
                  </a:cubicBezTo>
                  <a:cubicBezTo>
                    <a:pt x="262184" y="1849521"/>
                    <a:pt x="253238" y="1846346"/>
                    <a:pt x="246023" y="1835669"/>
                  </a:cubicBezTo>
                  <a:cubicBezTo>
                    <a:pt x="239386" y="1825857"/>
                    <a:pt x="240251" y="1814602"/>
                    <a:pt x="247466" y="1803925"/>
                  </a:cubicBezTo>
                  <a:cubicBezTo>
                    <a:pt x="250352" y="1799596"/>
                    <a:pt x="252949" y="1794979"/>
                    <a:pt x="254392" y="1790073"/>
                  </a:cubicBezTo>
                  <a:cubicBezTo>
                    <a:pt x="258432" y="1776509"/>
                    <a:pt x="261606" y="1762946"/>
                    <a:pt x="265647" y="1749383"/>
                  </a:cubicBezTo>
                  <a:cubicBezTo>
                    <a:pt x="271130" y="1730913"/>
                    <a:pt x="269110" y="1712156"/>
                    <a:pt x="267089" y="1693686"/>
                  </a:cubicBezTo>
                  <a:cubicBezTo>
                    <a:pt x="257278" y="1604803"/>
                    <a:pt x="247466" y="1515631"/>
                    <a:pt x="237366" y="1426748"/>
                  </a:cubicBezTo>
                  <a:cubicBezTo>
                    <a:pt x="232460" y="1383461"/>
                    <a:pt x="227842" y="1340174"/>
                    <a:pt x="222936" y="1296886"/>
                  </a:cubicBezTo>
                  <a:cubicBezTo>
                    <a:pt x="221782" y="1287652"/>
                    <a:pt x="218031" y="1279860"/>
                    <a:pt x="211393" y="1272934"/>
                  </a:cubicBezTo>
                  <a:cubicBezTo>
                    <a:pt x="120778" y="1175105"/>
                    <a:pt x="56136" y="1063135"/>
                    <a:pt x="23238" y="933273"/>
                  </a:cubicBezTo>
                  <a:cubicBezTo>
                    <a:pt x="-50350" y="643537"/>
                    <a:pt x="53828" y="329849"/>
                    <a:pt x="293350" y="143425"/>
                  </a:cubicBezTo>
                  <a:cubicBezTo>
                    <a:pt x="374730" y="79937"/>
                    <a:pt x="465634" y="35207"/>
                    <a:pt x="564617" y="6349"/>
                  </a:cubicBezTo>
                  <a:cubicBezTo>
                    <a:pt x="572409" y="4040"/>
                    <a:pt x="580489" y="2309"/>
                    <a:pt x="588570" y="289"/>
                  </a:cubicBezTo>
                  <a:cubicBezTo>
                    <a:pt x="589147" y="0"/>
                    <a:pt x="589724" y="0"/>
                    <a:pt x="590301" y="0"/>
                  </a:cubicBezTo>
                  <a:close/>
                  <a:moveTo>
                    <a:pt x="2657124" y="2074037"/>
                  </a:moveTo>
                  <a:cubicBezTo>
                    <a:pt x="2587287" y="1945330"/>
                    <a:pt x="2577475" y="1812005"/>
                    <a:pt x="2626823" y="1674063"/>
                  </a:cubicBezTo>
                  <a:cubicBezTo>
                    <a:pt x="2637789" y="1688492"/>
                    <a:pt x="2651929" y="1697149"/>
                    <a:pt x="2666935" y="1704941"/>
                  </a:cubicBezTo>
                  <a:cubicBezTo>
                    <a:pt x="2754087" y="1749960"/>
                    <a:pt x="2841239" y="1794979"/>
                    <a:pt x="2927813" y="1840863"/>
                  </a:cubicBezTo>
                  <a:cubicBezTo>
                    <a:pt x="2937336" y="1846058"/>
                    <a:pt x="2944262" y="1846058"/>
                    <a:pt x="2951477" y="1838554"/>
                  </a:cubicBezTo>
                  <a:cubicBezTo>
                    <a:pt x="2951765" y="1838266"/>
                    <a:pt x="2951765" y="1838266"/>
                    <a:pt x="2952054" y="1837977"/>
                  </a:cubicBezTo>
                  <a:cubicBezTo>
                    <a:pt x="2966772" y="1829608"/>
                    <a:pt x="2971678" y="1816911"/>
                    <a:pt x="2973120" y="1800173"/>
                  </a:cubicBezTo>
                  <a:cubicBezTo>
                    <a:pt x="2978604" y="1734665"/>
                    <a:pt x="2985530" y="1669157"/>
                    <a:pt x="2991878" y="1603360"/>
                  </a:cubicBezTo>
                  <a:cubicBezTo>
                    <a:pt x="2996207" y="1558919"/>
                    <a:pt x="3000247" y="1514477"/>
                    <a:pt x="3004576" y="1470035"/>
                  </a:cubicBezTo>
                  <a:cubicBezTo>
                    <a:pt x="3005442" y="1462532"/>
                    <a:pt x="3003133" y="1457915"/>
                    <a:pt x="2997073" y="1453586"/>
                  </a:cubicBezTo>
                  <a:cubicBezTo>
                    <a:pt x="2949457" y="1417802"/>
                    <a:pt x="2896646" y="1390964"/>
                    <a:pt x="2842393" y="1367012"/>
                  </a:cubicBezTo>
                  <a:cubicBezTo>
                    <a:pt x="2744564" y="1323436"/>
                    <a:pt x="2643272" y="1289383"/>
                    <a:pt x="2541114" y="1258216"/>
                  </a:cubicBezTo>
                  <a:cubicBezTo>
                    <a:pt x="2333623" y="1194729"/>
                    <a:pt x="2122959" y="1143650"/>
                    <a:pt x="1912005" y="1094302"/>
                  </a:cubicBezTo>
                  <a:cubicBezTo>
                    <a:pt x="1762809" y="1059384"/>
                    <a:pt x="1613612" y="1024754"/>
                    <a:pt x="1464704" y="990124"/>
                  </a:cubicBezTo>
                  <a:cubicBezTo>
                    <a:pt x="1438731" y="984064"/>
                    <a:pt x="1413048" y="977138"/>
                    <a:pt x="1387075" y="970789"/>
                  </a:cubicBezTo>
                  <a:cubicBezTo>
                    <a:pt x="1387075" y="1000513"/>
                    <a:pt x="1387075" y="1029948"/>
                    <a:pt x="1387075" y="1060827"/>
                  </a:cubicBezTo>
                  <a:cubicBezTo>
                    <a:pt x="1411028" y="1060827"/>
                    <a:pt x="1434114" y="1060827"/>
                    <a:pt x="1458355" y="1060827"/>
                  </a:cubicBezTo>
                  <a:cubicBezTo>
                    <a:pt x="1458355" y="1091128"/>
                    <a:pt x="1458355" y="1119986"/>
                    <a:pt x="1458355" y="1149998"/>
                  </a:cubicBezTo>
                  <a:cubicBezTo>
                    <a:pt x="1488079" y="1149998"/>
                    <a:pt x="1516648" y="1149998"/>
                    <a:pt x="1545795" y="1149998"/>
                  </a:cubicBezTo>
                  <a:cubicBezTo>
                    <a:pt x="1545795" y="1217238"/>
                    <a:pt x="1545795" y="1283035"/>
                    <a:pt x="1545795" y="1349985"/>
                  </a:cubicBezTo>
                  <a:cubicBezTo>
                    <a:pt x="1526172" y="1349985"/>
                    <a:pt x="1507414" y="1349985"/>
                    <a:pt x="1488079" y="1349985"/>
                  </a:cubicBezTo>
                  <a:cubicBezTo>
                    <a:pt x="1572345" y="1791516"/>
                    <a:pt x="1656611" y="2231891"/>
                    <a:pt x="1740588" y="2671979"/>
                  </a:cubicBezTo>
                  <a:cubicBezTo>
                    <a:pt x="1959621" y="2671979"/>
                    <a:pt x="2177789" y="2671979"/>
                    <a:pt x="2395668" y="2671979"/>
                  </a:cubicBezTo>
                  <a:cubicBezTo>
                    <a:pt x="2395668" y="2598390"/>
                    <a:pt x="2395668" y="2525668"/>
                    <a:pt x="2395668" y="2450636"/>
                  </a:cubicBezTo>
                  <a:cubicBezTo>
                    <a:pt x="2347764" y="2489018"/>
                    <a:pt x="2301591" y="2526245"/>
                    <a:pt x="2253975" y="2564337"/>
                  </a:cubicBezTo>
                  <a:cubicBezTo>
                    <a:pt x="2227137" y="2530574"/>
                    <a:pt x="2200587" y="2497387"/>
                    <a:pt x="2173749" y="2463623"/>
                  </a:cubicBezTo>
                  <a:cubicBezTo>
                    <a:pt x="2181829" y="2456985"/>
                    <a:pt x="2188755" y="2450636"/>
                    <a:pt x="2195970" y="2444865"/>
                  </a:cubicBezTo>
                  <a:cubicBezTo>
                    <a:pt x="2247338" y="2403886"/>
                    <a:pt x="2298417" y="2362907"/>
                    <a:pt x="2350073" y="2322218"/>
                  </a:cubicBezTo>
                  <a:cubicBezTo>
                    <a:pt x="2357287" y="2316446"/>
                    <a:pt x="2361039" y="2309809"/>
                    <a:pt x="2361327" y="2300574"/>
                  </a:cubicBezTo>
                  <a:cubicBezTo>
                    <a:pt x="2362193" y="2278642"/>
                    <a:pt x="2369985" y="2259307"/>
                    <a:pt x="2383548" y="2241992"/>
                  </a:cubicBezTo>
                  <a:cubicBezTo>
                    <a:pt x="2411540" y="2206785"/>
                    <a:pt x="2448190" y="2195242"/>
                    <a:pt x="2491766" y="2201302"/>
                  </a:cubicBezTo>
                  <a:cubicBezTo>
                    <a:pt x="2495229" y="2201879"/>
                    <a:pt x="2500135" y="2200436"/>
                    <a:pt x="2502732" y="2198127"/>
                  </a:cubicBezTo>
                  <a:cubicBezTo>
                    <a:pt x="2553523" y="2156860"/>
                    <a:pt x="2604890" y="2115882"/>
                    <a:pt x="2657124" y="2074037"/>
                  </a:cubicBezTo>
                  <a:close/>
                  <a:moveTo>
                    <a:pt x="381368" y="2671979"/>
                  </a:moveTo>
                  <a:cubicBezTo>
                    <a:pt x="385697" y="2671979"/>
                    <a:pt x="389448" y="2671979"/>
                    <a:pt x="392911" y="2671979"/>
                  </a:cubicBezTo>
                  <a:cubicBezTo>
                    <a:pt x="564906" y="2671979"/>
                    <a:pt x="736901" y="2671979"/>
                    <a:pt x="909184" y="2671690"/>
                  </a:cubicBezTo>
                  <a:cubicBezTo>
                    <a:pt x="918707" y="2671690"/>
                    <a:pt x="931405" y="2674576"/>
                    <a:pt x="936888" y="2669670"/>
                  </a:cubicBezTo>
                  <a:cubicBezTo>
                    <a:pt x="942948" y="2664187"/>
                    <a:pt x="942659" y="2651489"/>
                    <a:pt x="944391" y="2641678"/>
                  </a:cubicBezTo>
                  <a:cubicBezTo>
                    <a:pt x="957954" y="2562895"/>
                    <a:pt x="971229" y="2484112"/>
                    <a:pt x="985081" y="2405618"/>
                  </a:cubicBezTo>
                  <a:cubicBezTo>
                    <a:pt x="1005570" y="2288453"/>
                    <a:pt x="1026348" y="2171289"/>
                    <a:pt x="1047126" y="2054125"/>
                  </a:cubicBezTo>
                  <a:cubicBezTo>
                    <a:pt x="1067904" y="1936095"/>
                    <a:pt x="1088393" y="1818065"/>
                    <a:pt x="1109171" y="1700035"/>
                  </a:cubicBezTo>
                  <a:cubicBezTo>
                    <a:pt x="1127929" y="1593260"/>
                    <a:pt x="1146975" y="1486196"/>
                    <a:pt x="1165733" y="1379421"/>
                  </a:cubicBezTo>
                  <a:cubicBezTo>
                    <a:pt x="1167465" y="1369609"/>
                    <a:pt x="1168619" y="1359509"/>
                    <a:pt x="1170350" y="1348543"/>
                  </a:cubicBezTo>
                  <a:cubicBezTo>
                    <a:pt x="1162847" y="1348543"/>
                    <a:pt x="1157364" y="1348543"/>
                    <a:pt x="1151593" y="1348543"/>
                  </a:cubicBezTo>
                  <a:cubicBezTo>
                    <a:pt x="1141492" y="1348543"/>
                    <a:pt x="1131103" y="1348543"/>
                    <a:pt x="1121003" y="1348831"/>
                  </a:cubicBezTo>
                  <a:cubicBezTo>
                    <a:pt x="1113211" y="1349120"/>
                    <a:pt x="1110902" y="1346234"/>
                    <a:pt x="1110902" y="1338154"/>
                  </a:cubicBezTo>
                  <a:cubicBezTo>
                    <a:pt x="1111191" y="1278129"/>
                    <a:pt x="1111191" y="1217815"/>
                    <a:pt x="1111191" y="1157790"/>
                  </a:cubicBezTo>
                  <a:cubicBezTo>
                    <a:pt x="1111191" y="1155193"/>
                    <a:pt x="1111191" y="1152596"/>
                    <a:pt x="1111191" y="1148555"/>
                  </a:cubicBezTo>
                  <a:cubicBezTo>
                    <a:pt x="1141204" y="1148555"/>
                    <a:pt x="1170350" y="1148555"/>
                    <a:pt x="1200651" y="1148555"/>
                  </a:cubicBezTo>
                  <a:cubicBezTo>
                    <a:pt x="1200651" y="1118254"/>
                    <a:pt x="1200651" y="1089108"/>
                    <a:pt x="1200651" y="1059095"/>
                  </a:cubicBezTo>
                  <a:cubicBezTo>
                    <a:pt x="1223449" y="1059095"/>
                    <a:pt x="1244804" y="1059095"/>
                    <a:pt x="1266737" y="1059095"/>
                  </a:cubicBezTo>
                  <a:cubicBezTo>
                    <a:pt x="1266737" y="1055344"/>
                    <a:pt x="1266737" y="1052746"/>
                    <a:pt x="1266737" y="1049860"/>
                  </a:cubicBezTo>
                  <a:cubicBezTo>
                    <a:pt x="1266737" y="1015519"/>
                    <a:pt x="1266160" y="980889"/>
                    <a:pt x="1266448" y="946548"/>
                  </a:cubicBezTo>
                  <a:cubicBezTo>
                    <a:pt x="1266448" y="939334"/>
                    <a:pt x="1264428" y="936448"/>
                    <a:pt x="1257213" y="934428"/>
                  </a:cubicBezTo>
                  <a:cubicBezTo>
                    <a:pt x="1164867" y="910187"/>
                    <a:pt x="1072521" y="885657"/>
                    <a:pt x="980175" y="861128"/>
                  </a:cubicBezTo>
                  <a:cubicBezTo>
                    <a:pt x="829824" y="821304"/>
                    <a:pt x="679473" y="781191"/>
                    <a:pt x="529122" y="741367"/>
                  </a:cubicBezTo>
                  <a:cubicBezTo>
                    <a:pt x="524504" y="740212"/>
                    <a:pt x="521041" y="739058"/>
                    <a:pt x="517867" y="744830"/>
                  </a:cubicBezTo>
                  <a:cubicBezTo>
                    <a:pt x="432735" y="891718"/>
                    <a:pt x="347027" y="1038029"/>
                    <a:pt x="261895" y="1184917"/>
                  </a:cubicBezTo>
                  <a:cubicBezTo>
                    <a:pt x="256412" y="1194151"/>
                    <a:pt x="252372" y="1204252"/>
                    <a:pt x="248909" y="1214352"/>
                  </a:cubicBezTo>
                  <a:cubicBezTo>
                    <a:pt x="243426" y="1231090"/>
                    <a:pt x="237943" y="1247828"/>
                    <a:pt x="234191" y="1265142"/>
                  </a:cubicBezTo>
                  <a:cubicBezTo>
                    <a:pt x="231594" y="1276974"/>
                    <a:pt x="229574" y="1289672"/>
                    <a:pt x="230728" y="1301792"/>
                  </a:cubicBezTo>
                  <a:cubicBezTo>
                    <a:pt x="237366" y="1367589"/>
                    <a:pt x="244869" y="1433386"/>
                    <a:pt x="252083" y="1499182"/>
                  </a:cubicBezTo>
                  <a:cubicBezTo>
                    <a:pt x="260741" y="1577388"/>
                    <a:pt x="269398" y="1655882"/>
                    <a:pt x="278056" y="1734088"/>
                  </a:cubicBezTo>
                  <a:cubicBezTo>
                    <a:pt x="281230" y="1761214"/>
                    <a:pt x="282961" y="1788341"/>
                    <a:pt x="294505" y="1814025"/>
                  </a:cubicBezTo>
                  <a:cubicBezTo>
                    <a:pt x="296525" y="1818354"/>
                    <a:pt x="294793" y="1824702"/>
                    <a:pt x="294216" y="1829897"/>
                  </a:cubicBezTo>
                  <a:cubicBezTo>
                    <a:pt x="293350" y="1838843"/>
                    <a:pt x="290465" y="1847789"/>
                    <a:pt x="291619" y="1856446"/>
                  </a:cubicBezTo>
                  <a:cubicBezTo>
                    <a:pt x="296525" y="1903774"/>
                    <a:pt x="302296" y="1951101"/>
                    <a:pt x="307491" y="1998717"/>
                  </a:cubicBezTo>
                  <a:cubicBezTo>
                    <a:pt x="318746" y="2101164"/>
                    <a:pt x="330000" y="2203610"/>
                    <a:pt x="341255" y="2306057"/>
                  </a:cubicBezTo>
                  <a:cubicBezTo>
                    <a:pt x="352798" y="2411966"/>
                    <a:pt x="364341" y="2518164"/>
                    <a:pt x="375885" y="2624074"/>
                  </a:cubicBezTo>
                  <a:cubicBezTo>
                    <a:pt x="377039" y="2639657"/>
                    <a:pt x="379348" y="2655529"/>
                    <a:pt x="381368" y="2671979"/>
                  </a:cubicBezTo>
                  <a:close/>
                  <a:moveTo>
                    <a:pt x="1695858" y="2671401"/>
                  </a:moveTo>
                  <a:cubicBezTo>
                    <a:pt x="1671328" y="2544137"/>
                    <a:pt x="1647087" y="2418315"/>
                    <a:pt x="1622269" y="2290185"/>
                  </a:cubicBezTo>
                  <a:cubicBezTo>
                    <a:pt x="1430651" y="2417738"/>
                    <a:pt x="1241630" y="2543560"/>
                    <a:pt x="1052320" y="2669381"/>
                  </a:cubicBezTo>
                  <a:cubicBezTo>
                    <a:pt x="1052609" y="2669959"/>
                    <a:pt x="1053186" y="2670824"/>
                    <a:pt x="1053475" y="2671401"/>
                  </a:cubicBezTo>
                  <a:cubicBezTo>
                    <a:pt x="1266737" y="2671401"/>
                    <a:pt x="1479999" y="2671401"/>
                    <a:pt x="1695858" y="2671401"/>
                  </a:cubicBezTo>
                  <a:close/>
                  <a:moveTo>
                    <a:pt x="1567727" y="2237374"/>
                  </a:moveTo>
                  <a:cubicBezTo>
                    <a:pt x="1568016" y="2236797"/>
                    <a:pt x="1568305" y="2235931"/>
                    <a:pt x="1568593" y="2235354"/>
                  </a:cubicBezTo>
                  <a:cubicBezTo>
                    <a:pt x="1421705" y="2108667"/>
                    <a:pt x="1274817" y="1981979"/>
                    <a:pt x="1126197" y="1854138"/>
                  </a:cubicBezTo>
                  <a:cubicBezTo>
                    <a:pt x="1103688" y="1983422"/>
                    <a:pt x="1081756" y="2110398"/>
                    <a:pt x="1059824" y="2237374"/>
                  </a:cubicBezTo>
                  <a:cubicBezTo>
                    <a:pt x="1229798" y="2237374"/>
                    <a:pt x="1398907" y="2237374"/>
                    <a:pt x="1567727" y="2237374"/>
                  </a:cubicBezTo>
                  <a:close/>
                  <a:moveTo>
                    <a:pt x="985369" y="2659281"/>
                  </a:moveTo>
                  <a:cubicBezTo>
                    <a:pt x="985947" y="2659858"/>
                    <a:pt x="986524" y="2660147"/>
                    <a:pt x="987101" y="2660724"/>
                  </a:cubicBezTo>
                  <a:cubicBezTo>
                    <a:pt x="1175545" y="2535479"/>
                    <a:pt x="1364277" y="2409946"/>
                    <a:pt x="1552721" y="2284702"/>
                  </a:cubicBezTo>
                  <a:cubicBezTo>
                    <a:pt x="1552433" y="2283836"/>
                    <a:pt x="1552144" y="2283259"/>
                    <a:pt x="1551567" y="2282393"/>
                  </a:cubicBezTo>
                  <a:cubicBezTo>
                    <a:pt x="1550701" y="2282393"/>
                    <a:pt x="1549547" y="2282105"/>
                    <a:pt x="1548681" y="2282105"/>
                  </a:cubicBezTo>
                  <a:cubicBezTo>
                    <a:pt x="1385055" y="2282105"/>
                    <a:pt x="1221141" y="2282393"/>
                    <a:pt x="1057515" y="2282105"/>
                  </a:cubicBezTo>
                  <a:cubicBezTo>
                    <a:pt x="1052320" y="2282105"/>
                    <a:pt x="1050589" y="2283836"/>
                    <a:pt x="1049723" y="2289031"/>
                  </a:cubicBezTo>
                  <a:cubicBezTo>
                    <a:pt x="1032408" y="2389169"/>
                    <a:pt x="1014805" y="2489306"/>
                    <a:pt x="997201" y="2589444"/>
                  </a:cubicBezTo>
                  <a:cubicBezTo>
                    <a:pt x="993450" y="2612531"/>
                    <a:pt x="989410" y="2635906"/>
                    <a:pt x="985369" y="2659281"/>
                  </a:cubicBezTo>
                  <a:close/>
                  <a:moveTo>
                    <a:pt x="1183914" y="1843460"/>
                  </a:moveTo>
                  <a:cubicBezTo>
                    <a:pt x="1183625" y="1844037"/>
                    <a:pt x="1183337" y="1844615"/>
                    <a:pt x="1183048" y="1845192"/>
                  </a:cubicBezTo>
                  <a:cubicBezTo>
                    <a:pt x="1323587" y="1966107"/>
                    <a:pt x="1464127" y="2087312"/>
                    <a:pt x="1606397" y="2209671"/>
                  </a:cubicBezTo>
                  <a:cubicBezTo>
                    <a:pt x="1606109" y="2205342"/>
                    <a:pt x="1606109" y="2203899"/>
                    <a:pt x="1605820" y="2202167"/>
                  </a:cubicBezTo>
                  <a:cubicBezTo>
                    <a:pt x="1583599" y="2085292"/>
                    <a:pt x="1561090" y="1968416"/>
                    <a:pt x="1539158" y="1851541"/>
                  </a:cubicBezTo>
                  <a:cubicBezTo>
                    <a:pt x="1538004" y="1844615"/>
                    <a:pt x="1535695" y="1842595"/>
                    <a:pt x="1528769" y="1842595"/>
                  </a:cubicBezTo>
                  <a:cubicBezTo>
                    <a:pt x="1416511" y="1842883"/>
                    <a:pt x="1304541" y="1842595"/>
                    <a:pt x="1192283" y="1842595"/>
                  </a:cubicBezTo>
                  <a:cubicBezTo>
                    <a:pt x="1189108" y="1843172"/>
                    <a:pt x="1186511" y="1843172"/>
                    <a:pt x="1183914" y="1843460"/>
                  </a:cubicBezTo>
                  <a:close/>
                  <a:moveTo>
                    <a:pt x="1457778" y="1424728"/>
                  </a:moveTo>
                  <a:cubicBezTo>
                    <a:pt x="1456623" y="1424440"/>
                    <a:pt x="1455469" y="1424440"/>
                    <a:pt x="1454315" y="1424151"/>
                  </a:cubicBezTo>
                  <a:cubicBezTo>
                    <a:pt x="1365432" y="1548530"/>
                    <a:pt x="1276837" y="1672620"/>
                    <a:pt x="1187088" y="1798442"/>
                  </a:cubicBezTo>
                  <a:cubicBezTo>
                    <a:pt x="1301944" y="1798442"/>
                    <a:pt x="1414202" y="1798442"/>
                    <a:pt x="1528480" y="1798442"/>
                  </a:cubicBezTo>
                  <a:cubicBezTo>
                    <a:pt x="1504817" y="1673197"/>
                    <a:pt x="1481153" y="1548818"/>
                    <a:pt x="1457778" y="1424728"/>
                  </a:cubicBezTo>
                  <a:close/>
                  <a:moveTo>
                    <a:pt x="1137741" y="1789207"/>
                  </a:moveTo>
                  <a:cubicBezTo>
                    <a:pt x="1138318" y="1789495"/>
                    <a:pt x="1138895" y="1789495"/>
                    <a:pt x="1139184" y="1789784"/>
                  </a:cubicBezTo>
                  <a:cubicBezTo>
                    <a:pt x="1140915" y="1787475"/>
                    <a:pt x="1142646" y="1785167"/>
                    <a:pt x="1144378" y="1782858"/>
                  </a:cubicBezTo>
                  <a:cubicBezTo>
                    <a:pt x="1242496" y="1645782"/>
                    <a:pt x="1340614" y="1508417"/>
                    <a:pt x="1438443" y="1371052"/>
                  </a:cubicBezTo>
                  <a:cubicBezTo>
                    <a:pt x="1441329" y="1367012"/>
                    <a:pt x="1442483" y="1360952"/>
                    <a:pt x="1443349" y="1355757"/>
                  </a:cubicBezTo>
                  <a:cubicBezTo>
                    <a:pt x="1443926" y="1351140"/>
                    <a:pt x="1441617" y="1348543"/>
                    <a:pt x="1436134" y="1348543"/>
                  </a:cubicBezTo>
                  <a:cubicBezTo>
                    <a:pt x="1365143" y="1348543"/>
                    <a:pt x="1293863" y="1348543"/>
                    <a:pt x="1222872" y="1348254"/>
                  </a:cubicBezTo>
                  <a:cubicBezTo>
                    <a:pt x="1217389" y="1348254"/>
                    <a:pt x="1214792" y="1350563"/>
                    <a:pt x="1213926" y="1355757"/>
                  </a:cubicBezTo>
                  <a:cubicBezTo>
                    <a:pt x="1211329" y="1369898"/>
                    <a:pt x="1208155" y="1383750"/>
                    <a:pt x="1205557" y="1397890"/>
                  </a:cubicBezTo>
                  <a:cubicBezTo>
                    <a:pt x="1186511" y="1506685"/>
                    <a:pt x="1167176" y="1615481"/>
                    <a:pt x="1148130" y="1724276"/>
                  </a:cubicBezTo>
                  <a:cubicBezTo>
                    <a:pt x="1144667" y="1745920"/>
                    <a:pt x="1141204" y="1767563"/>
                    <a:pt x="1137741" y="1789207"/>
                  </a:cubicBezTo>
                  <a:close/>
                  <a:moveTo>
                    <a:pt x="2918579" y="1982268"/>
                  </a:moveTo>
                  <a:cubicBezTo>
                    <a:pt x="2937048" y="1981979"/>
                    <a:pt x="2951188" y="1967262"/>
                    <a:pt x="2951188" y="1947927"/>
                  </a:cubicBezTo>
                  <a:cubicBezTo>
                    <a:pt x="2951188" y="1930612"/>
                    <a:pt x="2935605" y="1916471"/>
                    <a:pt x="2916558" y="1916471"/>
                  </a:cubicBezTo>
                  <a:cubicBezTo>
                    <a:pt x="2898089" y="1916471"/>
                    <a:pt x="2883660" y="1931189"/>
                    <a:pt x="2883660" y="1950524"/>
                  </a:cubicBezTo>
                  <a:cubicBezTo>
                    <a:pt x="2883660" y="1968128"/>
                    <a:pt x="2899244" y="1982268"/>
                    <a:pt x="2918579" y="1982268"/>
                  </a:cubicBezTo>
                  <a:close/>
                  <a:moveTo>
                    <a:pt x="2465505" y="2346458"/>
                  </a:moveTo>
                  <a:cubicBezTo>
                    <a:pt x="2485129" y="2346458"/>
                    <a:pt x="2499269" y="2332895"/>
                    <a:pt x="2499269" y="2314426"/>
                  </a:cubicBezTo>
                  <a:cubicBezTo>
                    <a:pt x="2499269" y="2294802"/>
                    <a:pt x="2485417" y="2281527"/>
                    <a:pt x="2465505" y="2281527"/>
                  </a:cubicBezTo>
                  <a:cubicBezTo>
                    <a:pt x="2446170" y="2281527"/>
                    <a:pt x="2432030" y="2294802"/>
                    <a:pt x="2432318" y="2312983"/>
                  </a:cubicBezTo>
                  <a:cubicBezTo>
                    <a:pt x="2432607" y="2332895"/>
                    <a:pt x="2445882" y="2346458"/>
                    <a:pt x="2465505" y="2346458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929761" y="4981434"/>
              <a:ext cx="422795" cy="1186069"/>
            </a:xfrm>
            <a:custGeom>
              <a:avLst/>
              <a:gdLst/>
              <a:ahLst/>
              <a:cxnLst/>
              <a:rect l="l" t="t" r="r" b="b"/>
              <a:pathLst>
                <a:path w="2481379" h="5102386" extrusionOk="0">
                  <a:moveTo>
                    <a:pt x="1198938" y="4031200"/>
                  </a:moveTo>
                  <a:cubicBezTo>
                    <a:pt x="944197" y="4188669"/>
                    <a:pt x="692646" y="4344144"/>
                    <a:pt x="437906" y="4502012"/>
                  </a:cubicBezTo>
                  <a:cubicBezTo>
                    <a:pt x="695835" y="4502012"/>
                    <a:pt x="948980" y="4502012"/>
                    <a:pt x="1205715" y="4502012"/>
                  </a:cubicBezTo>
                  <a:cubicBezTo>
                    <a:pt x="1203323" y="4344144"/>
                    <a:pt x="1201329" y="4189864"/>
                    <a:pt x="1198938" y="4031200"/>
                  </a:cubicBezTo>
                  <a:close/>
                  <a:moveTo>
                    <a:pt x="1265911" y="4024822"/>
                  </a:moveTo>
                  <a:cubicBezTo>
                    <a:pt x="1268304" y="4185480"/>
                    <a:pt x="1271094" y="4342152"/>
                    <a:pt x="1273485" y="4499222"/>
                  </a:cubicBezTo>
                  <a:cubicBezTo>
                    <a:pt x="1531813" y="4499619"/>
                    <a:pt x="1788947" y="4499619"/>
                    <a:pt x="2045681" y="4499619"/>
                  </a:cubicBezTo>
                  <a:cubicBezTo>
                    <a:pt x="2046078" y="4498026"/>
                    <a:pt x="2046477" y="4496829"/>
                    <a:pt x="2047275" y="4495235"/>
                  </a:cubicBezTo>
                  <a:cubicBezTo>
                    <a:pt x="1787353" y="4338963"/>
                    <a:pt x="1527828" y="4182689"/>
                    <a:pt x="1265911" y="4024822"/>
                  </a:cubicBezTo>
                  <a:close/>
                  <a:moveTo>
                    <a:pt x="464216" y="3542848"/>
                  </a:moveTo>
                  <a:cubicBezTo>
                    <a:pt x="433121" y="3851805"/>
                    <a:pt x="402025" y="4157176"/>
                    <a:pt x="370931" y="4466532"/>
                  </a:cubicBezTo>
                  <a:cubicBezTo>
                    <a:pt x="639624" y="4300292"/>
                    <a:pt x="905926" y="4135648"/>
                    <a:pt x="1173823" y="3969808"/>
                  </a:cubicBezTo>
                  <a:cubicBezTo>
                    <a:pt x="936623" y="3827089"/>
                    <a:pt x="701814" y="3685966"/>
                    <a:pt x="464216" y="3542848"/>
                  </a:cubicBezTo>
                  <a:close/>
                  <a:moveTo>
                    <a:pt x="2023356" y="3520922"/>
                  </a:moveTo>
                  <a:cubicBezTo>
                    <a:pt x="1781771" y="3670817"/>
                    <a:pt x="1542180" y="3818717"/>
                    <a:pt x="1299398" y="3968611"/>
                  </a:cubicBezTo>
                  <a:cubicBezTo>
                    <a:pt x="1590018" y="4143222"/>
                    <a:pt x="1877847" y="4316638"/>
                    <a:pt x="2168466" y="4491648"/>
                  </a:cubicBezTo>
                  <a:cubicBezTo>
                    <a:pt x="2119830" y="4166345"/>
                    <a:pt x="2071991" y="3845427"/>
                    <a:pt x="2023356" y="3520922"/>
                  </a:cubicBezTo>
                  <a:close/>
                  <a:moveTo>
                    <a:pt x="1190565" y="3515739"/>
                  </a:moveTo>
                  <a:cubicBezTo>
                    <a:pt x="981272" y="3517733"/>
                    <a:pt x="773971" y="3520124"/>
                    <a:pt x="566670" y="3522516"/>
                  </a:cubicBezTo>
                  <a:cubicBezTo>
                    <a:pt x="566271" y="3524111"/>
                    <a:pt x="565872" y="3525706"/>
                    <a:pt x="565475" y="3527300"/>
                  </a:cubicBezTo>
                  <a:cubicBezTo>
                    <a:pt x="774768" y="3653276"/>
                    <a:pt x="984461" y="3779250"/>
                    <a:pt x="1196944" y="3907219"/>
                  </a:cubicBezTo>
                  <a:cubicBezTo>
                    <a:pt x="1194951" y="3774466"/>
                    <a:pt x="1192957" y="3646099"/>
                    <a:pt x="1190565" y="3515739"/>
                  </a:cubicBezTo>
                  <a:close/>
                  <a:moveTo>
                    <a:pt x="1914125" y="3506571"/>
                  </a:moveTo>
                  <a:cubicBezTo>
                    <a:pt x="1695263" y="3508962"/>
                    <a:pt x="1476800" y="3511353"/>
                    <a:pt x="1257939" y="3514145"/>
                  </a:cubicBezTo>
                  <a:cubicBezTo>
                    <a:pt x="1259931" y="3649289"/>
                    <a:pt x="1261926" y="3779649"/>
                    <a:pt x="1264317" y="3913996"/>
                  </a:cubicBezTo>
                  <a:cubicBezTo>
                    <a:pt x="1483976" y="3778054"/>
                    <a:pt x="1699649" y="3644505"/>
                    <a:pt x="1915719" y="3510956"/>
                  </a:cubicBezTo>
                  <a:cubicBezTo>
                    <a:pt x="1915320" y="3509361"/>
                    <a:pt x="1914524" y="3508164"/>
                    <a:pt x="1914125" y="3506571"/>
                  </a:cubicBezTo>
                  <a:close/>
                  <a:moveTo>
                    <a:pt x="1249567" y="2977156"/>
                  </a:moveTo>
                  <a:cubicBezTo>
                    <a:pt x="1252357" y="3137017"/>
                    <a:pt x="1254750" y="3292094"/>
                    <a:pt x="1257540" y="3447569"/>
                  </a:cubicBezTo>
                  <a:cubicBezTo>
                    <a:pt x="1478793" y="3444779"/>
                    <a:pt x="1698452" y="3442386"/>
                    <a:pt x="1918111" y="3439995"/>
                  </a:cubicBezTo>
                  <a:cubicBezTo>
                    <a:pt x="1918509" y="3438798"/>
                    <a:pt x="1918908" y="3437603"/>
                    <a:pt x="1919705" y="3436407"/>
                  </a:cubicBezTo>
                  <a:cubicBezTo>
                    <a:pt x="1697256" y="3284121"/>
                    <a:pt x="1474408" y="3131436"/>
                    <a:pt x="1249567" y="2977156"/>
                  </a:cubicBezTo>
                  <a:close/>
                  <a:moveTo>
                    <a:pt x="1182592" y="2975561"/>
                  </a:moveTo>
                  <a:cubicBezTo>
                    <a:pt x="967717" y="3135820"/>
                    <a:pt x="756430" y="3294087"/>
                    <a:pt x="540359" y="3455942"/>
                  </a:cubicBezTo>
                  <a:cubicBezTo>
                    <a:pt x="760417" y="3453150"/>
                    <a:pt x="974097" y="3450758"/>
                    <a:pt x="1189768" y="3448367"/>
                  </a:cubicBezTo>
                  <a:cubicBezTo>
                    <a:pt x="1187376" y="3290499"/>
                    <a:pt x="1184985" y="3135024"/>
                    <a:pt x="1182592" y="2975561"/>
                  </a:cubicBezTo>
                  <a:close/>
                  <a:moveTo>
                    <a:pt x="568664" y="2510331"/>
                  </a:moveTo>
                  <a:cubicBezTo>
                    <a:pt x="537967" y="2814505"/>
                    <a:pt x="507669" y="3115091"/>
                    <a:pt x="476575" y="3421258"/>
                  </a:cubicBezTo>
                  <a:cubicBezTo>
                    <a:pt x="705801" y="3249836"/>
                    <a:pt x="929846" y="3082401"/>
                    <a:pt x="1155883" y="2912972"/>
                  </a:cubicBezTo>
                  <a:cubicBezTo>
                    <a:pt x="959346" y="2778227"/>
                    <a:pt x="765201" y="2645077"/>
                    <a:pt x="568664" y="2510331"/>
                  </a:cubicBezTo>
                  <a:close/>
                  <a:moveTo>
                    <a:pt x="1241593" y="2465682"/>
                  </a:moveTo>
                  <a:cubicBezTo>
                    <a:pt x="1243587" y="2591656"/>
                    <a:pt x="1245580" y="2715639"/>
                    <a:pt x="1247573" y="2844404"/>
                  </a:cubicBezTo>
                  <a:cubicBezTo>
                    <a:pt x="1417799" y="2717233"/>
                    <a:pt x="1584437" y="2592454"/>
                    <a:pt x="1753866" y="2465682"/>
                  </a:cubicBezTo>
                  <a:cubicBezTo>
                    <a:pt x="1580450" y="2465682"/>
                    <a:pt x="1411022" y="2465682"/>
                    <a:pt x="1241593" y="2465682"/>
                  </a:cubicBezTo>
                  <a:close/>
                  <a:moveTo>
                    <a:pt x="618097" y="2465682"/>
                  </a:moveTo>
                  <a:cubicBezTo>
                    <a:pt x="807059" y="2594847"/>
                    <a:pt x="992036" y="2722017"/>
                    <a:pt x="1180599" y="2851181"/>
                  </a:cubicBezTo>
                  <a:cubicBezTo>
                    <a:pt x="1178605" y="2719624"/>
                    <a:pt x="1176613" y="2592454"/>
                    <a:pt x="1174620" y="2465682"/>
                  </a:cubicBezTo>
                  <a:cubicBezTo>
                    <a:pt x="989244" y="2465682"/>
                    <a:pt x="805864" y="2465682"/>
                    <a:pt x="618097" y="2465682"/>
                  </a:cubicBezTo>
                  <a:close/>
                  <a:moveTo>
                    <a:pt x="1865887" y="2464086"/>
                  </a:moveTo>
                  <a:cubicBezTo>
                    <a:pt x="1665364" y="2614380"/>
                    <a:pt x="1468029" y="2761883"/>
                    <a:pt x="1268304" y="2910980"/>
                  </a:cubicBezTo>
                  <a:cubicBezTo>
                    <a:pt x="1515868" y="3080409"/>
                    <a:pt x="1760642" y="3248242"/>
                    <a:pt x="2008207" y="3418069"/>
                  </a:cubicBezTo>
                  <a:cubicBezTo>
                    <a:pt x="1960368" y="3099144"/>
                    <a:pt x="1913327" y="2783410"/>
                    <a:pt x="1865887" y="2464086"/>
                  </a:cubicBezTo>
                  <a:close/>
                  <a:moveTo>
                    <a:pt x="1167444" y="1995269"/>
                  </a:moveTo>
                  <a:cubicBezTo>
                    <a:pt x="995624" y="2130014"/>
                    <a:pt x="827391" y="2261571"/>
                    <a:pt x="656767" y="2395518"/>
                  </a:cubicBezTo>
                  <a:cubicBezTo>
                    <a:pt x="830979" y="2395518"/>
                    <a:pt x="1000806" y="2395518"/>
                    <a:pt x="1173424" y="2395518"/>
                  </a:cubicBezTo>
                  <a:cubicBezTo>
                    <a:pt x="1171430" y="2262767"/>
                    <a:pt x="1169437" y="2130812"/>
                    <a:pt x="1167444" y="1995269"/>
                  </a:cubicBezTo>
                  <a:close/>
                  <a:moveTo>
                    <a:pt x="1233620" y="1958592"/>
                  </a:moveTo>
                  <a:cubicBezTo>
                    <a:pt x="1236013" y="2106892"/>
                    <a:pt x="1238404" y="2251206"/>
                    <a:pt x="1240796" y="2395119"/>
                  </a:cubicBezTo>
                  <a:cubicBezTo>
                    <a:pt x="1424975" y="2395119"/>
                    <a:pt x="1606761" y="2395119"/>
                    <a:pt x="1791737" y="2395119"/>
                  </a:cubicBezTo>
                  <a:cubicBezTo>
                    <a:pt x="1604769" y="2248813"/>
                    <a:pt x="1420589" y="2104899"/>
                    <a:pt x="1233620" y="1958592"/>
                  </a:cubicBezTo>
                  <a:close/>
                  <a:moveTo>
                    <a:pt x="1721474" y="1574938"/>
                  </a:moveTo>
                  <a:cubicBezTo>
                    <a:pt x="1713800" y="1572197"/>
                    <a:pt x="1704033" y="1574688"/>
                    <a:pt x="1693668" y="1582661"/>
                  </a:cubicBezTo>
                  <a:cubicBezTo>
                    <a:pt x="1651411" y="1615749"/>
                    <a:pt x="1609153" y="1648838"/>
                    <a:pt x="1566896" y="1681926"/>
                  </a:cubicBezTo>
                  <a:cubicBezTo>
                    <a:pt x="1471218" y="1757271"/>
                    <a:pt x="1375541" y="1832219"/>
                    <a:pt x="1277472" y="1909160"/>
                  </a:cubicBezTo>
                  <a:cubicBezTo>
                    <a:pt x="1468827" y="2058656"/>
                    <a:pt x="1657789" y="2206556"/>
                    <a:pt x="1849542" y="2356450"/>
                  </a:cubicBezTo>
                  <a:cubicBezTo>
                    <a:pt x="1838379" y="2279510"/>
                    <a:pt x="1828014" y="2206955"/>
                    <a:pt x="1817251" y="2134400"/>
                  </a:cubicBezTo>
                  <a:cubicBezTo>
                    <a:pt x="1803298" y="2040317"/>
                    <a:pt x="1788947" y="1945836"/>
                    <a:pt x="1774595" y="1851752"/>
                  </a:cubicBezTo>
                  <a:cubicBezTo>
                    <a:pt x="1761837" y="1767239"/>
                    <a:pt x="1749879" y="1682724"/>
                    <a:pt x="1736722" y="1598608"/>
                  </a:cubicBezTo>
                  <a:cubicBezTo>
                    <a:pt x="1734729" y="1585651"/>
                    <a:pt x="1729148" y="1577678"/>
                    <a:pt x="1721474" y="1574938"/>
                  </a:cubicBezTo>
                  <a:close/>
                  <a:moveTo>
                    <a:pt x="668726" y="1517281"/>
                  </a:moveTo>
                  <a:cubicBezTo>
                    <a:pt x="640023" y="1802719"/>
                    <a:pt x="611719" y="2084568"/>
                    <a:pt x="583016" y="2369207"/>
                  </a:cubicBezTo>
                  <a:cubicBezTo>
                    <a:pt x="587799" y="2366417"/>
                    <a:pt x="589793" y="2365620"/>
                    <a:pt x="590989" y="2364424"/>
                  </a:cubicBezTo>
                  <a:cubicBezTo>
                    <a:pt x="777957" y="2217719"/>
                    <a:pt x="964927" y="2071013"/>
                    <a:pt x="1151896" y="1924706"/>
                  </a:cubicBezTo>
                  <a:cubicBezTo>
                    <a:pt x="1170235" y="1910355"/>
                    <a:pt x="1170235" y="1909160"/>
                    <a:pt x="1151896" y="1894808"/>
                  </a:cubicBezTo>
                  <a:cubicBezTo>
                    <a:pt x="1021934" y="1792753"/>
                    <a:pt x="891574" y="1691094"/>
                    <a:pt x="761214" y="1589039"/>
                  </a:cubicBezTo>
                  <a:cubicBezTo>
                    <a:pt x="731315" y="1565519"/>
                    <a:pt x="701017" y="1542396"/>
                    <a:pt x="668726" y="1517281"/>
                  </a:cubicBezTo>
                  <a:close/>
                  <a:moveTo>
                    <a:pt x="1230830" y="1491369"/>
                  </a:moveTo>
                  <a:cubicBezTo>
                    <a:pt x="1230830" y="1615350"/>
                    <a:pt x="1230830" y="1736143"/>
                    <a:pt x="1230830" y="1862915"/>
                  </a:cubicBezTo>
                  <a:cubicBezTo>
                    <a:pt x="1387102" y="1740130"/>
                    <a:pt x="1538592" y="1621729"/>
                    <a:pt x="1693668" y="1500140"/>
                  </a:cubicBezTo>
                  <a:cubicBezTo>
                    <a:pt x="1535004" y="1497349"/>
                    <a:pt x="1381921" y="1494159"/>
                    <a:pt x="1230830" y="1491369"/>
                  </a:cubicBezTo>
                  <a:close/>
                  <a:moveTo>
                    <a:pt x="738092" y="1482599"/>
                  </a:moveTo>
                  <a:cubicBezTo>
                    <a:pt x="737693" y="1484193"/>
                    <a:pt x="737693" y="1485389"/>
                    <a:pt x="737294" y="1486983"/>
                  </a:cubicBezTo>
                  <a:cubicBezTo>
                    <a:pt x="878419" y="1597411"/>
                    <a:pt x="1019543" y="1707839"/>
                    <a:pt x="1161862" y="1819063"/>
                  </a:cubicBezTo>
                  <a:cubicBezTo>
                    <a:pt x="1161862" y="1709035"/>
                    <a:pt x="1161862" y="1600999"/>
                    <a:pt x="1161862" y="1490571"/>
                  </a:cubicBezTo>
                  <a:cubicBezTo>
                    <a:pt x="1017949" y="1487781"/>
                    <a:pt x="878020" y="1484990"/>
                    <a:pt x="738092" y="1482599"/>
                  </a:cubicBezTo>
                  <a:close/>
                  <a:moveTo>
                    <a:pt x="1148707" y="767013"/>
                  </a:moveTo>
                  <a:cubicBezTo>
                    <a:pt x="1006786" y="982287"/>
                    <a:pt x="864864" y="1197560"/>
                    <a:pt x="721748" y="1415226"/>
                  </a:cubicBezTo>
                  <a:cubicBezTo>
                    <a:pt x="870047" y="1418016"/>
                    <a:pt x="1014758" y="1420409"/>
                    <a:pt x="1160666" y="1423199"/>
                  </a:cubicBezTo>
                  <a:cubicBezTo>
                    <a:pt x="1157876" y="1203540"/>
                    <a:pt x="1155484" y="985875"/>
                    <a:pt x="1152694" y="768607"/>
                  </a:cubicBezTo>
                  <a:cubicBezTo>
                    <a:pt x="1151498" y="768208"/>
                    <a:pt x="1149902" y="767811"/>
                    <a:pt x="1148707" y="767013"/>
                  </a:cubicBezTo>
                  <a:close/>
                  <a:moveTo>
                    <a:pt x="1224452" y="745885"/>
                  </a:moveTo>
                  <a:cubicBezTo>
                    <a:pt x="1222856" y="746282"/>
                    <a:pt x="1221262" y="746282"/>
                    <a:pt x="1220066" y="746681"/>
                  </a:cubicBezTo>
                  <a:cubicBezTo>
                    <a:pt x="1222457" y="971922"/>
                    <a:pt x="1225249" y="1197162"/>
                    <a:pt x="1227641" y="1424793"/>
                  </a:cubicBezTo>
                  <a:cubicBezTo>
                    <a:pt x="1379528" y="1427186"/>
                    <a:pt x="1529023" y="1429976"/>
                    <a:pt x="1682107" y="1432367"/>
                  </a:cubicBezTo>
                  <a:cubicBezTo>
                    <a:pt x="1527429" y="1200351"/>
                    <a:pt x="1375940" y="973117"/>
                    <a:pt x="1224452" y="745885"/>
                  </a:cubicBezTo>
                  <a:close/>
                  <a:moveTo>
                    <a:pt x="1074956" y="721566"/>
                  </a:moveTo>
                  <a:cubicBezTo>
                    <a:pt x="982467" y="722363"/>
                    <a:pt x="890378" y="722762"/>
                    <a:pt x="797891" y="723560"/>
                  </a:cubicBezTo>
                  <a:cubicBezTo>
                    <a:pt x="782742" y="723560"/>
                    <a:pt x="762808" y="719174"/>
                    <a:pt x="753640" y="726749"/>
                  </a:cubicBezTo>
                  <a:cubicBezTo>
                    <a:pt x="744869" y="733924"/>
                    <a:pt x="747262" y="754654"/>
                    <a:pt x="744869" y="769006"/>
                  </a:cubicBezTo>
                  <a:cubicBezTo>
                    <a:pt x="744869" y="769803"/>
                    <a:pt x="744470" y="770202"/>
                    <a:pt x="744470" y="771000"/>
                  </a:cubicBezTo>
                  <a:cubicBezTo>
                    <a:pt x="735700" y="856710"/>
                    <a:pt x="726929" y="942421"/>
                    <a:pt x="718160" y="1028131"/>
                  </a:cubicBezTo>
                  <a:cubicBezTo>
                    <a:pt x="710585" y="1102681"/>
                    <a:pt x="703011" y="1177228"/>
                    <a:pt x="695436" y="1251777"/>
                  </a:cubicBezTo>
                  <a:cubicBezTo>
                    <a:pt x="692247" y="1282076"/>
                    <a:pt x="689854" y="1312372"/>
                    <a:pt x="686665" y="1342272"/>
                  </a:cubicBezTo>
                  <a:cubicBezTo>
                    <a:pt x="687862" y="1342671"/>
                    <a:pt x="689058" y="1342671"/>
                    <a:pt x="690253" y="1343069"/>
                  </a:cubicBezTo>
                  <a:cubicBezTo>
                    <a:pt x="826195" y="1137363"/>
                    <a:pt x="961738" y="931259"/>
                    <a:pt x="1100071" y="721566"/>
                  </a:cubicBezTo>
                  <a:cubicBezTo>
                    <a:pt x="1088909" y="721566"/>
                    <a:pt x="1082132" y="721566"/>
                    <a:pt x="1074956" y="721566"/>
                  </a:cubicBezTo>
                  <a:close/>
                  <a:moveTo>
                    <a:pt x="1588423" y="717978"/>
                  </a:moveTo>
                  <a:cubicBezTo>
                    <a:pt x="1528227" y="718775"/>
                    <a:pt x="1467631" y="719174"/>
                    <a:pt x="1407434" y="719573"/>
                  </a:cubicBezTo>
                  <a:cubicBezTo>
                    <a:pt x="1368764" y="719573"/>
                    <a:pt x="1329696" y="719573"/>
                    <a:pt x="1286243" y="719573"/>
                  </a:cubicBezTo>
                  <a:cubicBezTo>
                    <a:pt x="1423380" y="926076"/>
                    <a:pt x="1558125" y="1127796"/>
                    <a:pt x="1692473" y="1329913"/>
                  </a:cubicBezTo>
                  <a:cubicBezTo>
                    <a:pt x="1693668" y="1329516"/>
                    <a:pt x="1694466" y="1329117"/>
                    <a:pt x="1695662" y="1328718"/>
                  </a:cubicBezTo>
                  <a:cubicBezTo>
                    <a:pt x="1691276" y="1295629"/>
                    <a:pt x="1686891" y="1262541"/>
                    <a:pt x="1682107" y="1229453"/>
                  </a:cubicBezTo>
                  <a:cubicBezTo>
                    <a:pt x="1657390" y="1064808"/>
                    <a:pt x="1632275" y="899765"/>
                    <a:pt x="1607958" y="735119"/>
                  </a:cubicBezTo>
                  <a:cubicBezTo>
                    <a:pt x="1605964" y="721167"/>
                    <a:pt x="1601181" y="717978"/>
                    <a:pt x="1588423" y="717978"/>
                  </a:cubicBezTo>
                  <a:close/>
                  <a:moveTo>
                    <a:pt x="1324116" y="0"/>
                  </a:moveTo>
                  <a:cubicBezTo>
                    <a:pt x="1379129" y="63786"/>
                    <a:pt x="1433744" y="127969"/>
                    <a:pt x="1489557" y="191355"/>
                  </a:cubicBezTo>
                  <a:cubicBezTo>
                    <a:pt x="1495537" y="198132"/>
                    <a:pt x="1507097" y="202915"/>
                    <a:pt x="1516267" y="202915"/>
                  </a:cubicBezTo>
                  <a:cubicBezTo>
                    <a:pt x="1645033" y="203713"/>
                    <a:pt x="1774196" y="203314"/>
                    <a:pt x="1902962" y="203314"/>
                  </a:cubicBezTo>
                  <a:cubicBezTo>
                    <a:pt x="1910138" y="203314"/>
                    <a:pt x="1917314" y="203314"/>
                    <a:pt x="1925287" y="203314"/>
                  </a:cubicBezTo>
                  <a:cubicBezTo>
                    <a:pt x="1925287" y="360384"/>
                    <a:pt x="1925287" y="515462"/>
                    <a:pt x="1925287" y="672931"/>
                  </a:cubicBezTo>
                  <a:cubicBezTo>
                    <a:pt x="1839576" y="672931"/>
                    <a:pt x="1754264" y="672931"/>
                    <a:pt x="1666560" y="672931"/>
                  </a:cubicBezTo>
                  <a:cubicBezTo>
                    <a:pt x="1704432" y="926475"/>
                    <a:pt x="1741905" y="1177627"/>
                    <a:pt x="1779379" y="1429178"/>
                  </a:cubicBezTo>
                  <a:cubicBezTo>
                    <a:pt x="1782967" y="1428780"/>
                    <a:pt x="1786156" y="1428381"/>
                    <a:pt x="1788947" y="1427585"/>
                  </a:cubicBezTo>
                  <a:cubicBezTo>
                    <a:pt x="1788947" y="1429178"/>
                    <a:pt x="1789744" y="1430774"/>
                    <a:pt x="1789345" y="1431571"/>
                  </a:cubicBezTo>
                  <a:cubicBezTo>
                    <a:pt x="1776190" y="1459477"/>
                    <a:pt x="1788149" y="1486983"/>
                    <a:pt x="1792136" y="1513693"/>
                  </a:cubicBezTo>
                  <a:cubicBezTo>
                    <a:pt x="1809279" y="1635683"/>
                    <a:pt x="1828014" y="1757271"/>
                    <a:pt x="1846353" y="1879261"/>
                  </a:cubicBezTo>
                  <a:cubicBezTo>
                    <a:pt x="1861901" y="1982114"/>
                    <a:pt x="1877448" y="2084966"/>
                    <a:pt x="1892996" y="2187819"/>
                  </a:cubicBezTo>
                  <a:cubicBezTo>
                    <a:pt x="1902564" y="2252799"/>
                    <a:pt x="1912530" y="2317383"/>
                    <a:pt x="1922098" y="2382363"/>
                  </a:cubicBezTo>
                  <a:cubicBezTo>
                    <a:pt x="1922495" y="2385552"/>
                    <a:pt x="1921699" y="2391133"/>
                    <a:pt x="1923293" y="2391930"/>
                  </a:cubicBezTo>
                  <a:cubicBezTo>
                    <a:pt x="1952395" y="2404289"/>
                    <a:pt x="1934854" y="2429404"/>
                    <a:pt x="1937645" y="2448141"/>
                  </a:cubicBezTo>
                  <a:cubicBezTo>
                    <a:pt x="1941232" y="2473256"/>
                    <a:pt x="1939240" y="2499169"/>
                    <a:pt x="1942828" y="2524284"/>
                  </a:cubicBezTo>
                  <a:cubicBezTo>
                    <a:pt x="1967145" y="2689328"/>
                    <a:pt x="1992659" y="2854370"/>
                    <a:pt x="2017375" y="3019413"/>
                  </a:cubicBezTo>
                  <a:cubicBezTo>
                    <a:pt x="2037708" y="3154159"/>
                    <a:pt x="2057640" y="3289303"/>
                    <a:pt x="2077972" y="3424048"/>
                  </a:cubicBezTo>
                  <a:cubicBezTo>
                    <a:pt x="2078770" y="3428832"/>
                    <a:pt x="2084350" y="3433218"/>
                    <a:pt x="2087140" y="3438002"/>
                  </a:cubicBezTo>
                  <a:cubicBezTo>
                    <a:pt x="2089533" y="3441989"/>
                    <a:pt x="2092722" y="3446772"/>
                    <a:pt x="2092323" y="3451157"/>
                  </a:cubicBezTo>
                  <a:cubicBezTo>
                    <a:pt x="2087140" y="3533280"/>
                    <a:pt x="2106276" y="3612613"/>
                    <a:pt x="2117438" y="3692743"/>
                  </a:cubicBezTo>
                  <a:cubicBezTo>
                    <a:pt x="2133385" y="3805562"/>
                    <a:pt x="2151325" y="3917982"/>
                    <a:pt x="2168067" y="4030403"/>
                  </a:cubicBezTo>
                  <a:cubicBezTo>
                    <a:pt x="2184812" y="4141628"/>
                    <a:pt x="2200757" y="4253251"/>
                    <a:pt x="2217500" y="4364477"/>
                  </a:cubicBezTo>
                  <a:cubicBezTo>
                    <a:pt x="2221487" y="4391186"/>
                    <a:pt x="2225075" y="4418295"/>
                    <a:pt x="2229859" y="4445004"/>
                  </a:cubicBezTo>
                  <a:cubicBezTo>
                    <a:pt x="2230657" y="4449389"/>
                    <a:pt x="2237433" y="4452977"/>
                    <a:pt x="2241420" y="4456964"/>
                  </a:cubicBezTo>
                  <a:cubicBezTo>
                    <a:pt x="2242218" y="4457761"/>
                    <a:pt x="2243812" y="4456964"/>
                    <a:pt x="2245407" y="4456964"/>
                  </a:cubicBezTo>
                  <a:lnTo>
                    <a:pt x="2481379" y="4456840"/>
                  </a:lnTo>
                  <a:lnTo>
                    <a:pt x="2481379" y="5102386"/>
                  </a:lnTo>
                  <a:lnTo>
                    <a:pt x="0" y="5102386"/>
                  </a:lnTo>
                  <a:lnTo>
                    <a:pt x="0" y="4469937"/>
                  </a:lnTo>
                  <a:lnTo>
                    <a:pt x="303558" y="4466532"/>
                  </a:lnTo>
                  <a:cubicBezTo>
                    <a:pt x="307545" y="4427862"/>
                    <a:pt x="311930" y="4390787"/>
                    <a:pt x="315518" y="4353314"/>
                  </a:cubicBezTo>
                  <a:cubicBezTo>
                    <a:pt x="324687" y="4264414"/>
                    <a:pt x="333856" y="4175116"/>
                    <a:pt x="342627" y="4086215"/>
                  </a:cubicBezTo>
                  <a:cubicBezTo>
                    <a:pt x="349803" y="4014458"/>
                    <a:pt x="356181" y="3942300"/>
                    <a:pt x="363755" y="3870542"/>
                  </a:cubicBezTo>
                  <a:cubicBezTo>
                    <a:pt x="372525" y="3784832"/>
                    <a:pt x="381695" y="3699121"/>
                    <a:pt x="390466" y="3613411"/>
                  </a:cubicBezTo>
                  <a:cubicBezTo>
                    <a:pt x="393655" y="3584307"/>
                    <a:pt x="396046" y="3555206"/>
                    <a:pt x="399235" y="3526503"/>
                  </a:cubicBezTo>
                  <a:cubicBezTo>
                    <a:pt x="400830" y="3512151"/>
                    <a:pt x="400830" y="3498597"/>
                    <a:pt x="379701" y="3493414"/>
                  </a:cubicBezTo>
                  <a:cubicBezTo>
                    <a:pt x="417972" y="3473083"/>
                    <a:pt x="406810" y="3438400"/>
                    <a:pt x="409999" y="3410095"/>
                  </a:cubicBezTo>
                  <a:cubicBezTo>
                    <a:pt x="423951" y="3292891"/>
                    <a:pt x="434715" y="3175289"/>
                    <a:pt x="446675" y="3058084"/>
                  </a:cubicBezTo>
                  <a:cubicBezTo>
                    <a:pt x="456641" y="2959217"/>
                    <a:pt x="465811" y="2859952"/>
                    <a:pt x="475378" y="2761085"/>
                  </a:cubicBezTo>
                  <a:cubicBezTo>
                    <a:pt x="484548" y="2668597"/>
                    <a:pt x="492919" y="2576110"/>
                    <a:pt x="504081" y="2484020"/>
                  </a:cubicBezTo>
                  <a:cubicBezTo>
                    <a:pt x="506873" y="2462892"/>
                    <a:pt x="490926" y="2460897"/>
                    <a:pt x="481359" y="2448540"/>
                  </a:cubicBezTo>
                  <a:cubicBezTo>
                    <a:pt x="516440" y="2435383"/>
                    <a:pt x="511257" y="2404289"/>
                    <a:pt x="514447" y="2376781"/>
                  </a:cubicBezTo>
                  <a:cubicBezTo>
                    <a:pt x="523616" y="2289078"/>
                    <a:pt x="532387" y="2201374"/>
                    <a:pt x="541555" y="2113670"/>
                  </a:cubicBezTo>
                  <a:cubicBezTo>
                    <a:pt x="548731" y="2043108"/>
                    <a:pt x="555508" y="1972545"/>
                    <a:pt x="562683" y="1901984"/>
                  </a:cubicBezTo>
                  <a:cubicBezTo>
                    <a:pt x="571454" y="1815076"/>
                    <a:pt x="580623" y="1727771"/>
                    <a:pt x="589394" y="1640864"/>
                  </a:cubicBezTo>
                  <a:cubicBezTo>
                    <a:pt x="596570" y="1570303"/>
                    <a:pt x="603346" y="1499741"/>
                    <a:pt x="610522" y="1429178"/>
                  </a:cubicBezTo>
                  <a:cubicBezTo>
                    <a:pt x="619293" y="1341474"/>
                    <a:pt x="628860" y="1253770"/>
                    <a:pt x="637631" y="1166066"/>
                  </a:cubicBezTo>
                  <a:cubicBezTo>
                    <a:pt x="644807" y="1096301"/>
                    <a:pt x="651185" y="1026139"/>
                    <a:pt x="658361" y="956374"/>
                  </a:cubicBezTo>
                  <a:cubicBezTo>
                    <a:pt x="667132" y="868670"/>
                    <a:pt x="676300" y="780966"/>
                    <a:pt x="685470" y="693262"/>
                  </a:cubicBezTo>
                  <a:cubicBezTo>
                    <a:pt x="685867" y="688876"/>
                    <a:pt x="685470" y="684491"/>
                    <a:pt x="685470" y="676519"/>
                  </a:cubicBezTo>
                  <a:cubicBezTo>
                    <a:pt x="593381" y="676519"/>
                    <a:pt x="501690" y="676519"/>
                    <a:pt x="411195" y="676519"/>
                  </a:cubicBezTo>
                  <a:cubicBezTo>
                    <a:pt x="411195" y="517853"/>
                    <a:pt x="411195" y="361979"/>
                    <a:pt x="411195" y="204112"/>
                  </a:cubicBezTo>
                  <a:cubicBezTo>
                    <a:pt x="422757" y="204112"/>
                    <a:pt x="430331" y="204112"/>
                    <a:pt x="437906" y="204112"/>
                  </a:cubicBezTo>
                  <a:cubicBezTo>
                    <a:pt x="575441" y="204112"/>
                    <a:pt x="712977" y="203713"/>
                    <a:pt x="850512" y="204510"/>
                  </a:cubicBezTo>
                  <a:cubicBezTo>
                    <a:pt x="865661" y="204510"/>
                    <a:pt x="876026" y="200923"/>
                    <a:pt x="886393" y="188962"/>
                  </a:cubicBezTo>
                  <a:cubicBezTo>
                    <a:pt x="933434" y="133948"/>
                    <a:pt x="981670" y="79731"/>
                    <a:pt x="1028712" y="24716"/>
                  </a:cubicBezTo>
                  <a:cubicBezTo>
                    <a:pt x="1039873" y="11960"/>
                    <a:pt x="1050240" y="0"/>
                    <a:pt x="1068975" y="399"/>
                  </a:cubicBezTo>
                  <a:cubicBezTo>
                    <a:pt x="1153889" y="0"/>
                    <a:pt x="1239202" y="0"/>
                    <a:pt x="1324116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0" name="Google Shape;280;p2"/>
          <p:cNvSpPr txBox="1"/>
          <p:nvPr/>
        </p:nvSpPr>
        <p:spPr>
          <a:xfrm>
            <a:off x="993140" y="2051050"/>
            <a:ext cx="2928620" cy="829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b="1">
                <a:solidFill>
                  <a:srgbClr val="0558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Beranda</a:t>
            </a:r>
            <a:r>
              <a:rPr lang="en-ID" sz="3600" b="1">
                <a:solidFill>
                  <a:srgbClr val="0558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ID" sz="4800" b="1">
                <a:solidFill>
                  <a:srgbClr val="0558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IKN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"/>
          <p:cNvSpPr/>
          <p:nvPr/>
        </p:nvSpPr>
        <p:spPr>
          <a:xfrm>
            <a:off x="8416554" y="4158431"/>
            <a:ext cx="1927148" cy="1948306"/>
          </a:xfrm>
          <a:prstGeom prst="roundRect">
            <a:avLst>
              <a:gd name="adj" fmla="val 16667"/>
            </a:avLst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7" name="Google Shape;287;p3"/>
          <p:cNvGrpSpPr/>
          <p:nvPr/>
        </p:nvGrpSpPr>
        <p:grpSpPr>
          <a:xfrm>
            <a:off x="2959100" y="2999479"/>
            <a:ext cx="9198380" cy="3122218"/>
            <a:chOff x="39231" y="3374101"/>
            <a:chExt cx="12126902" cy="3122218"/>
          </a:xfrm>
        </p:grpSpPr>
        <p:sp>
          <p:nvSpPr>
            <p:cNvPr id="288" name="Google Shape;288;p3"/>
            <p:cNvSpPr txBox="1"/>
            <p:nvPr/>
          </p:nvSpPr>
          <p:spPr>
            <a:xfrm>
              <a:off x="39231" y="3833554"/>
              <a:ext cx="12126902" cy="294896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40D3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4400" tIns="62200" rIns="124400" bIns="622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1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9" name="Google Shape;289;p3"/>
            <p:cNvGrpSpPr/>
            <p:nvPr/>
          </p:nvGrpSpPr>
          <p:grpSpPr>
            <a:xfrm>
              <a:off x="2391396" y="4482002"/>
              <a:ext cx="2326531" cy="2014317"/>
              <a:chOff x="4599729" y="1028631"/>
              <a:chExt cx="2326531" cy="2014317"/>
            </a:xfrm>
          </p:grpSpPr>
          <p:sp>
            <p:nvSpPr>
              <p:cNvPr id="290" name="Google Shape;290;p3"/>
              <p:cNvSpPr/>
              <p:nvPr/>
            </p:nvSpPr>
            <p:spPr>
              <a:xfrm>
                <a:off x="4599729" y="1028631"/>
                <a:ext cx="2326531" cy="194830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486" extrusionOk="0">
                    <a:moveTo>
                      <a:pt x="12600" y="21486"/>
                    </a:moveTo>
                    <a:cubicBezTo>
                      <a:pt x="12178" y="21486"/>
                      <a:pt x="11773" y="21367"/>
                      <a:pt x="11406" y="21149"/>
                    </a:cubicBezTo>
                    <a:lnTo>
                      <a:pt x="3729" y="16373"/>
                    </a:lnTo>
                    <a:lnTo>
                      <a:pt x="386" y="16373"/>
                    </a:lnTo>
                    <a:cubicBezTo>
                      <a:pt x="294" y="16373"/>
                      <a:pt x="220" y="16334"/>
                      <a:pt x="165" y="16274"/>
                    </a:cubicBezTo>
                    <a:cubicBezTo>
                      <a:pt x="110" y="16215"/>
                      <a:pt x="73" y="16136"/>
                      <a:pt x="73" y="16036"/>
                    </a:cubicBezTo>
                    <a:lnTo>
                      <a:pt x="73" y="14293"/>
                    </a:lnTo>
                    <a:cubicBezTo>
                      <a:pt x="73" y="14154"/>
                      <a:pt x="110" y="14035"/>
                      <a:pt x="202" y="13956"/>
                    </a:cubicBezTo>
                    <a:cubicBezTo>
                      <a:pt x="790" y="13381"/>
                      <a:pt x="1561" y="12529"/>
                      <a:pt x="2516" y="11439"/>
                    </a:cubicBezTo>
                    <a:lnTo>
                      <a:pt x="3398" y="10448"/>
                    </a:lnTo>
                    <a:cubicBezTo>
                      <a:pt x="4463" y="9259"/>
                      <a:pt x="4684" y="8685"/>
                      <a:pt x="4684" y="8407"/>
                    </a:cubicBezTo>
                    <a:cubicBezTo>
                      <a:pt x="4684" y="8149"/>
                      <a:pt x="4592" y="7932"/>
                      <a:pt x="4408" y="7773"/>
                    </a:cubicBezTo>
                    <a:cubicBezTo>
                      <a:pt x="4225" y="7595"/>
                      <a:pt x="3986" y="7515"/>
                      <a:pt x="3692" y="7515"/>
                    </a:cubicBezTo>
                    <a:cubicBezTo>
                      <a:pt x="3398" y="7515"/>
                      <a:pt x="3159" y="7595"/>
                      <a:pt x="2976" y="7773"/>
                    </a:cubicBezTo>
                    <a:cubicBezTo>
                      <a:pt x="2792" y="7951"/>
                      <a:pt x="2718" y="8169"/>
                      <a:pt x="2718" y="8447"/>
                    </a:cubicBezTo>
                    <a:lnTo>
                      <a:pt x="2718" y="8823"/>
                    </a:lnTo>
                    <a:cubicBezTo>
                      <a:pt x="2718" y="8922"/>
                      <a:pt x="2682" y="9002"/>
                      <a:pt x="2627" y="9061"/>
                    </a:cubicBezTo>
                    <a:cubicBezTo>
                      <a:pt x="2571" y="9120"/>
                      <a:pt x="2498" y="9160"/>
                      <a:pt x="2406" y="9160"/>
                    </a:cubicBezTo>
                    <a:lnTo>
                      <a:pt x="312" y="9160"/>
                    </a:lnTo>
                    <a:cubicBezTo>
                      <a:pt x="220" y="9160"/>
                      <a:pt x="147" y="9120"/>
                      <a:pt x="92" y="9061"/>
                    </a:cubicBezTo>
                    <a:cubicBezTo>
                      <a:pt x="37" y="9002"/>
                      <a:pt x="0" y="8922"/>
                      <a:pt x="0" y="8823"/>
                    </a:cubicBezTo>
                    <a:lnTo>
                      <a:pt x="0" y="8031"/>
                    </a:lnTo>
                    <a:cubicBezTo>
                      <a:pt x="37" y="7416"/>
                      <a:pt x="239" y="6861"/>
                      <a:pt x="569" y="6406"/>
                    </a:cubicBezTo>
                    <a:cubicBezTo>
                      <a:pt x="900" y="5950"/>
                      <a:pt x="1341" y="5593"/>
                      <a:pt x="1892" y="5355"/>
                    </a:cubicBezTo>
                    <a:cubicBezTo>
                      <a:pt x="2424" y="5118"/>
                      <a:pt x="3031" y="4999"/>
                      <a:pt x="3692" y="4999"/>
                    </a:cubicBezTo>
                    <a:cubicBezTo>
                      <a:pt x="4427" y="4999"/>
                      <a:pt x="5088" y="5157"/>
                      <a:pt x="5639" y="5454"/>
                    </a:cubicBezTo>
                    <a:cubicBezTo>
                      <a:pt x="6190" y="5752"/>
                      <a:pt x="6631" y="6168"/>
                      <a:pt x="6924" y="6683"/>
                    </a:cubicBezTo>
                    <a:cubicBezTo>
                      <a:pt x="7218" y="7198"/>
                      <a:pt x="7365" y="7773"/>
                      <a:pt x="7365" y="8387"/>
                    </a:cubicBezTo>
                    <a:cubicBezTo>
                      <a:pt x="7365" y="8843"/>
                      <a:pt x="7255" y="9299"/>
                      <a:pt x="7053" y="9755"/>
                    </a:cubicBezTo>
                    <a:cubicBezTo>
                      <a:pt x="6851" y="10210"/>
                      <a:pt x="6557" y="10686"/>
                      <a:pt x="6153" y="11181"/>
                    </a:cubicBezTo>
                    <a:cubicBezTo>
                      <a:pt x="5878" y="11538"/>
                      <a:pt x="5565" y="11915"/>
                      <a:pt x="5235" y="12271"/>
                    </a:cubicBezTo>
                    <a:cubicBezTo>
                      <a:pt x="4904" y="12628"/>
                      <a:pt x="4427" y="13123"/>
                      <a:pt x="3820" y="13758"/>
                    </a:cubicBezTo>
                    <a:lnTo>
                      <a:pt x="3692" y="13896"/>
                    </a:lnTo>
                    <a:lnTo>
                      <a:pt x="7200" y="13896"/>
                    </a:lnTo>
                    <a:cubicBezTo>
                      <a:pt x="7273" y="13896"/>
                      <a:pt x="7329" y="13956"/>
                      <a:pt x="7329" y="14035"/>
                    </a:cubicBezTo>
                    <a:cubicBezTo>
                      <a:pt x="7329" y="14114"/>
                      <a:pt x="7273" y="14174"/>
                      <a:pt x="7200" y="14174"/>
                    </a:cubicBezTo>
                    <a:lnTo>
                      <a:pt x="3490" y="14174"/>
                    </a:lnTo>
                    <a:cubicBezTo>
                      <a:pt x="3416" y="14174"/>
                      <a:pt x="3343" y="14134"/>
                      <a:pt x="3306" y="14055"/>
                    </a:cubicBezTo>
                    <a:cubicBezTo>
                      <a:pt x="3269" y="13976"/>
                      <a:pt x="3288" y="13896"/>
                      <a:pt x="3343" y="13817"/>
                    </a:cubicBezTo>
                    <a:lnTo>
                      <a:pt x="3637" y="13520"/>
                    </a:lnTo>
                    <a:cubicBezTo>
                      <a:pt x="4243" y="12886"/>
                      <a:pt x="4702" y="12410"/>
                      <a:pt x="5051" y="12053"/>
                    </a:cubicBezTo>
                    <a:cubicBezTo>
                      <a:pt x="5382" y="11697"/>
                      <a:pt x="5694" y="11340"/>
                      <a:pt x="5951" y="10983"/>
                    </a:cubicBezTo>
                    <a:cubicBezTo>
                      <a:pt x="6337" y="10508"/>
                      <a:pt x="6612" y="10052"/>
                      <a:pt x="6814" y="9616"/>
                    </a:cubicBezTo>
                    <a:cubicBezTo>
                      <a:pt x="6998" y="9200"/>
                      <a:pt x="7090" y="8784"/>
                      <a:pt x="7090" y="8387"/>
                    </a:cubicBezTo>
                    <a:cubicBezTo>
                      <a:pt x="7090" y="7832"/>
                      <a:pt x="6961" y="7297"/>
                      <a:pt x="6686" y="6842"/>
                    </a:cubicBezTo>
                    <a:cubicBezTo>
                      <a:pt x="6410" y="6386"/>
                      <a:pt x="6025" y="6009"/>
                      <a:pt x="5510" y="5732"/>
                    </a:cubicBezTo>
                    <a:cubicBezTo>
                      <a:pt x="4996" y="5454"/>
                      <a:pt x="4390" y="5316"/>
                      <a:pt x="3692" y="5316"/>
                    </a:cubicBezTo>
                    <a:cubicBezTo>
                      <a:pt x="3067" y="5316"/>
                      <a:pt x="2498" y="5435"/>
                      <a:pt x="2002" y="5653"/>
                    </a:cubicBezTo>
                    <a:cubicBezTo>
                      <a:pt x="1506" y="5871"/>
                      <a:pt x="1102" y="6207"/>
                      <a:pt x="790" y="6624"/>
                    </a:cubicBezTo>
                    <a:cubicBezTo>
                      <a:pt x="496" y="7040"/>
                      <a:pt x="312" y="7535"/>
                      <a:pt x="276" y="8070"/>
                    </a:cubicBezTo>
                    <a:lnTo>
                      <a:pt x="276" y="8843"/>
                    </a:lnTo>
                    <a:cubicBezTo>
                      <a:pt x="276" y="8863"/>
                      <a:pt x="276" y="8863"/>
                      <a:pt x="294" y="8863"/>
                    </a:cubicBezTo>
                    <a:cubicBezTo>
                      <a:pt x="294" y="8863"/>
                      <a:pt x="312" y="8883"/>
                      <a:pt x="312" y="8883"/>
                    </a:cubicBezTo>
                    <a:lnTo>
                      <a:pt x="2406" y="8883"/>
                    </a:lnTo>
                    <a:cubicBezTo>
                      <a:pt x="2425" y="8883"/>
                      <a:pt x="2425" y="8883"/>
                      <a:pt x="2425" y="8863"/>
                    </a:cubicBezTo>
                    <a:cubicBezTo>
                      <a:pt x="2425" y="8863"/>
                      <a:pt x="2443" y="8843"/>
                      <a:pt x="2443" y="8843"/>
                    </a:cubicBezTo>
                    <a:lnTo>
                      <a:pt x="2443" y="8467"/>
                    </a:lnTo>
                    <a:cubicBezTo>
                      <a:pt x="2443" y="8110"/>
                      <a:pt x="2553" y="7793"/>
                      <a:pt x="2792" y="7575"/>
                    </a:cubicBezTo>
                    <a:cubicBezTo>
                      <a:pt x="3012" y="7357"/>
                      <a:pt x="3325" y="7238"/>
                      <a:pt x="3692" y="7238"/>
                    </a:cubicBezTo>
                    <a:cubicBezTo>
                      <a:pt x="4059" y="7238"/>
                      <a:pt x="4353" y="7357"/>
                      <a:pt x="4592" y="7575"/>
                    </a:cubicBezTo>
                    <a:cubicBezTo>
                      <a:pt x="4831" y="7793"/>
                      <a:pt x="4959" y="8090"/>
                      <a:pt x="4959" y="8447"/>
                    </a:cubicBezTo>
                    <a:cubicBezTo>
                      <a:pt x="4959" y="8942"/>
                      <a:pt x="4518" y="9675"/>
                      <a:pt x="3600" y="10706"/>
                    </a:cubicBezTo>
                    <a:lnTo>
                      <a:pt x="2737" y="11697"/>
                    </a:lnTo>
                    <a:cubicBezTo>
                      <a:pt x="1782" y="12787"/>
                      <a:pt x="992" y="13639"/>
                      <a:pt x="422" y="14233"/>
                    </a:cubicBezTo>
                    <a:cubicBezTo>
                      <a:pt x="386" y="14273"/>
                      <a:pt x="386" y="14312"/>
                      <a:pt x="386" y="14352"/>
                    </a:cubicBezTo>
                    <a:lnTo>
                      <a:pt x="386" y="16096"/>
                    </a:lnTo>
                    <a:cubicBezTo>
                      <a:pt x="386" y="16116"/>
                      <a:pt x="386" y="16116"/>
                      <a:pt x="404" y="16116"/>
                    </a:cubicBezTo>
                    <a:cubicBezTo>
                      <a:pt x="404" y="16116"/>
                      <a:pt x="422" y="16136"/>
                      <a:pt x="422" y="16136"/>
                    </a:cubicBezTo>
                    <a:lnTo>
                      <a:pt x="3802" y="16136"/>
                    </a:lnTo>
                    <a:lnTo>
                      <a:pt x="3802" y="16136"/>
                    </a:lnTo>
                    <a:cubicBezTo>
                      <a:pt x="3820" y="16136"/>
                      <a:pt x="3857" y="16136"/>
                      <a:pt x="3876" y="16155"/>
                    </a:cubicBezTo>
                    <a:lnTo>
                      <a:pt x="11590" y="20951"/>
                    </a:lnTo>
                    <a:cubicBezTo>
                      <a:pt x="12251" y="21367"/>
                      <a:pt x="13059" y="21367"/>
                      <a:pt x="13720" y="20951"/>
                    </a:cubicBezTo>
                    <a:lnTo>
                      <a:pt x="20296" y="16849"/>
                    </a:lnTo>
                    <a:cubicBezTo>
                      <a:pt x="20957" y="16433"/>
                      <a:pt x="21361" y="15680"/>
                      <a:pt x="21361" y="14867"/>
                    </a:cubicBezTo>
                    <a:lnTo>
                      <a:pt x="21361" y="6663"/>
                    </a:lnTo>
                    <a:cubicBezTo>
                      <a:pt x="21361" y="5851"/>
                      <a:pt x="20957" y="5078"/>
                      <a:pt x="20296" y="4682"/>
                    </a:cubicBezTo>
                    <a:lnTo>
                      <a:pt x="13720" y="580"/>
                    </a:lnTo>
                    <a:cubicBezTo>
                      <a:pt x="13078" y="183"/>
                      <a:pt x="12269" y="163"/>
                      <a:pt x="11608" y="580"/>
                    </a:cubicBezTo>
                    <a:cubicBezTo>
                      <a:pt x="11608" y="580"/>
                      <a:pt x="11590" y="580"/>
                      <a:pt x="11590" y="599"/>
                    </a:cubicBezTo>
                    <a:lnTo>
                      <a:pt x="5786" y="3968"/>
                    </a:lnTo>
                    <a:cubicBezTo>
                      <a:pt x="5712" y="4008"/>
                      <a:pt x="5639" y="3988"/>
                      <a:pt x="5602" y="3909"/>
                    </a:cubicBezTo>
                    <a:cubicBezTo>
                      <a:pt x="5565" y="3829"/>
                      <a:pt x="5584" y="3750"/>
                      <a:pt x="5657" y="3711"/>
                    </a:cubicBezTo>
                    <a:lnTo>
                      <a:pt x="11443" y="342"/>
                    </a:lnTo>
                    <a:cubicBezTo>
                      <a:pt x="11443" y="342"/>
                      <a:pt x="11443" y="342"/>
                      <a:pt x="11443" y="342"/>
                    </a:cubicBezTo>
                    <a:cubicBezTo>
                      <a:pt x="12178" y="-114"/>
                      <a:pt x="13096" y="-114"/>
                      <a:pt x="13831" y="342"/>
                    </a:cubicBezTo>
                    <a:lnTo>
                      <a:pt x="20406" y="4444"/>
                    </a:lnTo>
                    <a:cubicBezTo>
                      <a:pt x="21141" y="4900"/>
                      <a:pt x="21600" y="5772"/>
                      <a:pt x="21600" y="6683"/>
                    </a:cubicBezTo>
                    <a:lnTo>
                      <a:pt x="21600" y="14887"/>
                    </a:lnTo>
                    <a:cubicBezTo>
                      <a:pt x="21600" y="15799"/>
                      <a:pt x="21141" y="16671"/>
                      <a:pt x="20406" y="17126"/>
                    </a:cubicBezTo>
                    <a:lnTo>
                      <a:pt x="13831" y="21228"/>
                    </a:lnTo>
                    <a:cubicBezTo>
                      <a:pt x="13427" y="21367"/>
                      <a:pt x="13004" y="21486"/>
                      <a:pt x="12600" y="21486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3"/>
              <p:cNvSpPr/>
              <p:nvPr/>
            </p:nvSpPr>
            <p:spPr>
              <a:xfrm>
                <a:off x="5241624" y="1442510"/>
                <a:ext cx="1657741" cy="16004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D"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MEWUJUDKAN SUMBER DAYA MANUSIA YANG BERKUALITAS TINGGI</a:t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3"/>
              <p:cNvSpPr/>
              <p:nvPr/>
            </p:nvSpPr>
            <p:spPr>
              <a:xfrm>
                <a:off x="5646608" y="1186112"/>
                <a:ext cx="85444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D"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MISI 2: </a:t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3" name="Google Shape;293;p3"/>
            <p:cNvGrpSpPr/>
            <p:nvPr/>
          </p:nvGrpSpPr>
          <p:grpSpPr>
            <a:xfrm>
              <a:off x="48509" y="4474816"/>
              <a:ext cx="2223651" cy="1955492"/>
              <a:chOff x="1521023" y="1037295"/>
              <a:chExt cx="2223651" cy="1955492"/>
            </a:xfrm>
          </p:grpSpPr>
          <p:sp>
            <p:nvSpPr>
              <p:cNvPr id="294" name="Google Shape;294;p3"/>
              <p:cNvSpPr/>
              <p:nvPr/>
            </p:nvSpPr>
            <p:spPr>
              <a:xfrm>
                <a:off x="1521023" y="1037295"/>
                <a:ext cx="2223651" cy="1955492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486" extrusionOk="0">
                    <a:moveTo>
                      <a:pt x="12203" y="21486"/>
                    </a:moveTo>
                    <a:cubicBezTo>
                      <a:pt x="11761" y="21486"/>
                      <a:pt x="11338" y="21368"/>
                      <a:pt x="10954" y="21150"/>
                    </a:cubicBezTo>
                    <a:lnTo>
                      <a:pt x="4401" y="17320"/>
                    </a:lnTo>
                    <a:cubicBezTo>
                      <a:pt x="4362" y="17300"/>
                      <a:pt x="4324" y="17241"/>
                      <a:pt x="4324" y="17202"/>
                    </a:cubicBezTo>
                    <a:lnTo>
                      <a:pt x="4324" y="5493"/>
                    </a:lnTo>
                    <a:cubicBezTo>
                      <a:pt x="4324" y="5474"/>
                      <a:pt x="4324" y="5474"/>
                      <a:pt x="4305" y="5474"/>
                    </a:cubicBezTo>
                    <a:cubicBezTo>
                      <a:pt x="4305" y="5474"/>
                      <a:pt x="4285" y="5454"/>
                      <a:pt x="4285" y="5454"/>
                    </a:cubicBezTo>
                    <a:lnTo>
                      <a:pt x="2056" y="5454"/>
                    </a:lnTo>
                    <a:cubicBezTo>
                      <a:pt x="1999" y="5454"/>
                      <a:pt x="1941" y="5474"/>
                      <a:pt x="1883" y="5493"/>
                    </a:cubicBezTo>
                    <a:lnTo>
                      <a:pt x="327" y="6184"/>
                    </a:lnTo>
                    <a:cubicBezTo>
                      <a:pt x="288" y="6204"/>
                      <a:pt x="269" y="6224"/>
                      <a:pt x="269" y="6263"/>
                    </a:cubicBezTo>
                    <a:lnTo>
                      <a:pt x="307" y="7902"/>
                    </a:lnTo>
                    <a:cubicBezTo>
                      <a:pt x="307" y="7902"/>
                      <a:pt x="307" y="7922"/>
                      <a:pt x="307" y="7922"/>
                    </a:cubicBezTo>
                    <a:lnTo>
                      <a:pt x="327" y="7922"/>
                    </a:lnTo>
                    <a:lnTo>
                      <a:pt x="1806" y="7566"/>
                    </a:lnTo>
                    <a:cubicBezTo>
                      <a:pt x="1883" y="7547"/>
                      <a:pt x="1960" y="7566"/>
                      <a:pt x="2018" y="7626"/>
                    </a:cubicBezTo>
                    <a:cubicBezTo>
                      <a:pt x="2075" y="7685"/>
                      <a:pt x="2095" y="7744"/>
                      <a:pt x="2095" y="7784"/>
                    </a:cubicBezTo>
                    <a:lnTo>
                      <a:pt x="2095" y="16056"/>
                    </a:lnTo>
                    <a:cubicBezTo>
                      <a:pt x="2095" y="16135"/>
                      <a:pt x="2037" y="16195"/>
                      <a:pt x="1960" y="16195"/>
                    </a:cubicBezTo>
                    <a:cubicBezTo>
                      <a:pt x="1883" y="16195"/>
                      <a:pt x="1826" y="16135"/>
                      <a:pt x="1826" y="16056"/>
                    </a:cubicBezTo>
                    <a:lnTo>
                      <a:pt x="1826" y="7863"/>
                    </a:lnTo>
                    <a:lnTo>
                      <a:pt x="365" y="8218"/>
                    </a:lnTo>
                    <a:cubicBezTo>
                      <a:pt x="346" y="8218"/>
                      <a:pt x="346" y="8218"/>
                      <a:pt x="327" y="8218"/>
                    </a:cubicBezTo>
                    <a:cubicBezTo>
                      <a:pt x="192" y="8218"/>
                      <a:pt x="38" y="8139"/>
                      <a:pt x="38" y="7902"/>
                    </a:cubicBezTo>
                    <a:lnTo>
                      <a:pt x="0" y="6263"/>
                    </a:lnTo>
                    <a:cubicBezTo>
                      <a:pt x="0" y="6105"/>
                      <a:pt x="77" y="5967"/>
                      <a:pt x="231" y="5908"/>
                    </a:cubicBezTo>
                    <a:lnTo>
                      <a:pt x="1806" y="5197"/>
                    </a:lnTo>
                    <a:cubicBezTo>
                      <a:pt x="1902" y="5158"/>
                      <a:pt x="1999" y="5138"/>
                      <a:pt x="2095" y="5138"/>
                    </a:cubicBezTo>
                    <a:lnTo>
                      <a:pt x="4324" y="5138"/>
                    </a:lnTo>
                    <a:cubicBezTo>
                      <a:pt x="4420" y="5138"/>
                      <a:pt x="4497" y="5177"/>
                      <a:pt x="4554" y="5237"/>
                    </a:cubicBezTo>
                    <a:cubicBezTo>
                      <a:pt x="4612" y="5296"/>
                      <a:pt x="4651" y="5375"/>
                      <a:pt x="4651" y="5474"/>
                    </a:cubicBezTo>
                    <a:lnTo>
                      <a:pt x="4651" y="17083"/>
                    </a:lnTo>
                    <a:lnTo>
                      <a:pt x="11107" y="20894"/>
                    </a:lnTo>
                    <a:cubicBezTo>
                      <a:pt x="11799" y="21308"/>
                      <a:pt x="12645" y="21308"/>
                      <a:pt x="13337" y="20894"/>
                    </a:cubicBezTo>
                    <a:lnTo>
                      <a:pt x="20216" y="16807"/>
                    </a:lnTo>
                    <a:cubicBezTo>
                      <a:pt x="20908" y="16392"/>
                      <a:pt x="21331" y="15642"/>
                      <a:pt x="21331" y="14832"/>
                    </a:cubicBezTo>
                    <a:lnTo>
                      <a:pt x="21331" y="6658"/>
                    </a:lnTo>
                    <a:cubicBezTo>
                      <a:pt x="21331" y="5849"/>
                      <a:pt x="20908" y="5079"/>
                      <a:pt x="20216" y="4684"/>
                    </a:cubicBezTo>
                    <a:lnTo>
                      <a:pt x="13337" y="597"/>
                    </a:lnTo>
                    <a:cubicBezTo>
                      <a:pt x="12645" y="182"/>
                      <a:pt x="11799" y="182"/>
                      <a:pt x="11107" y="597"/>
                    </a:cubicBezTo>
                    <a:lnTo>
                      <a:pt x="5035" y="3953"/>
                    </a:lnTo>
                    <a:cubicBezTo>
                      <a:pt x="4958" y="3993"/>
                      <a:pt x="4881" y="3973"/>
                      <a:pt x="4843" y="3894"/>
                    </a:cubicBezTo>
                    <a:cubicBezTo>
                      <a:pt x="4804" y="3815"/>
                      <a:pt x="4823" y="3736"/>
                      <a:pt x="4900" y="3697"/>
                    </a:cubicBezTo>
                    <a:lnTo>
                      <a:pt x="10973" y="340"/>
                    </a:lnTo>
                    <a:cubicBezTo>
                      <a:pt x="11742" y="-114"/>
                      <a:pt x="12702" y="-114"/>
                      <a:pt x="13471" y="340"/>
                    </a:cubicBezTo>
                    <a:lnTo>
                      <a:pt x="20351" y="4427"/>
                    </a:lnTo>
                    <a:cubicBezTo>
                      <a:pt x="21120" y="4881"/>
                      <a:pt x="21600" y="5750"/>
                      <a:pt x="21600" y="6658"/>
                    </a:cubicBezTo>
                    <a:lnTo>
                      <a:pt x="21600" y="14832"/>
                    </a:lnTo>
                    <a:cubicBezTo>
                      <a:pt x="21600" y="15740"/>
                      <a:pt x="21120" y="16609"/>
                      <a:pt x="20351" y="17063"/>
                    </a:cubicBezTo>
                    <a:lnTo>
                      <a:pt x="13471" y="21150"/>
                    </a:lnTo>
                    <a:cubicBezTo>
                      <a:pt x="13087" y="21368"/>
                      <a:pt x="12645" y="21486"/>
                      <a:pt x="12203" y="21486"/>
                    </a:cubicBezTo>
                    <a:close/>
                    <a:moveTo>
                      <a:pt x="1922" y="7843"/>
                    </a:moveTo>
                    <a:cubicBezTo>
                      <a:pt x="1922" y="7843"/>
                      <a:pt x="1922" y="7843"/>
                      <a:pt x="1922" y="7843"/>
                    </a:cubicBezTo>
                    <a:cubicBezTo>
                      <a:pt x="1922" y="7843"/>
                      <a:pt x="1922" y="7843"/>
                      <a:pt x="1922" y="78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3"/>
              <p:cNvSpPr/>
              <p:nvPr/>
            </p:nvSpPr>
            <p:spPr>
              <a:xfrm>
                <a:off x="1959239" y="1537514"/>
                <a:ext cx="1776470" cy="11695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D"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MEWUJUDKAN PENYELENGGARAAN TATA PEMERINTAHAN YANG BAIK </a:t>
                </a:r>
                <a:endParaRPr/>
              </a:p>
            </p:txBody>
          </p:sp>
          <p:sp>
            <p:nvSpPr>
              <p:cNvPr id="296" name="Google Shape;296;p3"/>
              <p:cNvSpPr/>
              <p:nvPr/>
            </p:nvSpPr>
            <p:spPr>
              <a:xfrm>
                <a:off x="2489191" y="1171793"/>
                <a:ext cx="85444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D"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MISI 1: </a:t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7" name="Google Shape;297;p3"/>
            <p:cNvGrpSpPr/>
            <p:nvPr/>
          </p:nvGrpSpPr>
          <p:grpSpPr>
            <a:xfrm>
              <a:off x="4837163" y="4474816"/>
              <a:ext cx="2324546" cy="1955492"/>
              <a:chOff x="7874828" y="1004836"/>
              <a:chExt cx="2324546" cy="1955492"/>
            </a:xfrm>
          </p:grpSpPr>
          <p:sp>
            <p:nvSpPr>
              <p:cNvPr id="298" name="Google Shape;298;p3"/>
              <p:cNvSpPr/>
              <p:nvPr/>
            </p:nvSpPr>
            <p:spPr>
              <a:xfrm>
                <a:off x="7874828" y="1004836"/>
                <a:ext cx="2324546" cy="1955492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486" extrusionOk="0">
                    <a:moveTo>
                      <a:pt x="12611" y="21486"/>
                    </a:moveTo>
                    <a:cubicBezTo>
                      <a:pt x="12188" y="21486"/>
                      <a:pt x="11784" y="21368"/>
                      <a:pt x="11416" y="21150"/>
                    </a:cubicBezTo>
                    <a:lnTo>
                      <a:pt x="3989" y="16550"/>
                    </a:lnTo>
                    <a:cubicBezTo>
                      <a:pt x="3291" y="16550"/>
                      <a:pt x="2261" y="16333"/>
                      <a:pt x="1618" y="15898"/>
                    </a:cubicBezTo>
                    <a:cubicBezTo>
                      <a:pt x="1011" y="15484"/>
                      <a:pt x="570" y="14911"/>
                      <a:pt x="294" y="14200"/>
                    </a:cubicBezTo>
                    <a:cubicBezTo>
                      <a:pt x="129" y="13766"/>
                      <a:pt x="37" y="13292"/>
                      <a:pt x="0" y="12779"/>
                    </a:cubicBezTo>
                    <a:cubicBezTo>
                      <a:pt x="0" y="12562"/>
                      <a:pt x="110" y="12443"/>
                      <a:pt x="313" y="12443"/>
                    </a:cubicBezTo>
                    <a:lnTo>
                      <a:pt x="2408" y="12443"/>
                    </a:lnTo>
                    <a:cubicBezTo>
                      <a:pt x="2592" y="12443"/>
                      <a:pt x="2721" y="12562"/>
                      <a:pt x="2739" y="12759"/>
                    </a:cubicBezTo>
                    <a:cubicBezTo>
                      <a:pt x="2757" y="12996"/>
                      <a:pt x="2813" y="13233"/>
                      <a:pt x="2905" y="13470"/>
                    </a:cubicBezTo>
                    <a:cubicBezTo>
                      <a:pt x="2978" y="13648"/>
                      <a:pt x="3070" y="13786"/>
                      <a:pt x="3199" y="13885"/>
                    </a:cubicBezTo>
                    <a:cubicBezTo>
                      <a:pt x="3327" y="13983"/>
                      <a:pt x="3493" y="14023"/>
                      <a:pt x="3677" y="14023"/>
                    </a:cubicBezTo>
                    <a:cubicBezTo>
                      <a:pt x="4026" y="14023"/>
                      <a:pt x="4302" y="13845"/>
                      <a:pt x="4467" y="13509"/>
                    </a:cubicBezTo>
                    <a:cubicBezTo>
                      <a:pt x="4596" y="13272"/>
                      <a:pt x="4651" y="12957"/>
                      <a:pt x="4651" y="12542"/>
                    </a:cubicBezTo>
                    <a:cubicBezTo>
                      <a:pt x="4651" y="12147"/>
                      <a:pt x="4596" y="11811"/>
                      <a:pt x="4467" y="11515"/>
                    </a:cubicBezTo>
                    <a:cubicBezTo>
                      <a:pt x="4302" y="11180"/>
                      <a:pt x="4026" y="11022"/>
                      <a:pt x="3658" y="11022"/>
                    </a:cubicBezTo>
                    <a:cubicBezTo>
                      <a:pt x="3566" y="11022"/>
                      <a:pt x="3474" y="11061"/>
                      <a:pt x="3364" y="11120"/>
                    </a:cubicBezTo>
                    <a:cubicBezTo>
                      <a:pt x="3235" y="11199"/>
                      <a:pt x="3070" y="11318"/>
                      <a:pt x="2868" y="11456"/>
                    </a:cubicBezTo>
                    <a:cubicBezTo>
                      <a:pt x="2794" y="11515"/>
                      <a:pt x="2721" y="11535"/>
                      <a:pt x="2666" y="11535"/>
                    </a:cubicBezTo>
                    <a:cubicBezTo>
                      <a:pt x="2555" y="11535"/>
                      <a:pt x="2463" y="11476"/>
                      <a:pt x="2427" y="11377"/>
                    </a:cubicBezTo>
                    <a:lnTo>
                      <a:pt x="1397" y="9817"/>
                    </a:lnTo>
                    <a:cubicBezTo>
                      <a:pt x="1342" y="9738"/>
                      <a:pt x="1324" y="9659"/>
                      <a:pt x="1324" y="9600"/>
                    </a:cubicBezTo>
                    <a:cubicBezTo>
                      <a:pt x="1324" y="9482"/>
                      <a:pt x="1379" y="9403"/>
                      <a:pt x="1452" y="9343"/>
                    </a:cubicBezTo>
                    <a:lnTo>
                      <a:pt x="3474" y="7685"/>
                    </a:lnTo>
                    <a:lnTo>
                      <a:pt x="551" y="7685"/>
                    </a:lnTo>
                    <a:cubicBezTo>
                      <a:pt x="460" y="7685"/>
                      <a:pt x="386" y="7645"/>
                      <a:pt x="331" y="7586"/>
                    </a:cubicBezTo>
                    <a:cubicBezTo>
                      <a:pt x="276" y="7527"/>
                      <a:pt x="239" y="7448"/>
                      <a:pt x="239" y="7349"/>
                    </a:cubicBezTo>
                    <a:lnTo>
                      <a:pt x="239" y="5493"/>
                    </a:lnTo>
                    <a:cubicBezTo>
                      <a:pt x="239" y="5395"/>
                      <a:pt x="276" y="5316"/>
                      <a:pt x="331" y="5256"/>
                    </a:cubicBezTo>
                    <a:cubicBezTo>
                      <a:pt x="386" y="5197"/>
                      <a:pt x="460" y="5158"/>
                      <a:pt x="551" y="5158"/>
                    </a:cubicBezTo>
                    <a:lnTo>
                      <a:pt x="6894" y="5158"/>
                    </a:lnTo>
                    <a:cubicBezTo>
                      <a:pt x="6986" y="5158"/>
                      <a:pt x="7059" y="5197"/>
                      <a:pt x="7114" y="5256"/>
                    </a:cubicBezTo>
                    <a:cubicBezTo>
                      <a:pt x="7169" y="5316"/>
                      <a:pt x="7206" y="5395"/>
                      <a:pt x="7206" y="5493"/>
                    </a:cubicBezTo>
                    <a:lnTo>
                      <a:pt x="7206" y="7566"/>
                    </a:lnTo>
                    <a:cubicBezTo>
                      <a:pt x="7206" y="7705"/>
                      <a:pt x="7151" y="7823"/>
                      <a:pt x="7059" y="7922"/>
                    </a:cubicBezTo>
                    <a:lnTo>
                      <a:pt x="5294" y="9403"/>
                    </a:lnTo>
                    <a:cubicBezTo>
                      <a:pt x="5239" y="9462"/>
                      <a:pt x="5147" y="9442"/>
                      <a:pt x="5110" y="9383"/>
                    </a:cubicBezTo>
                    <a:cubicBezTo>
                      <a:pt x="5055" y="9324"/>
                      <a:pt x="5074" y="9225"/>
                      <a:pt x="5129" y="9185"/>
                    </a:cubicBezTo>
                    <a:lnTo>
                      <a:pt x="6894" y="7705"/>
                    </a:lnTo>
                    <a:cubicBezTo>
                      <a:pt x="6930" y="7665"/>
                      <a:pt x="6949" y="7645"/>
                      <a:pt x="6949" y="7586"/>
                    </a:cubicBezTo>
                    <a:lnTo>
                      <a:pt x="6949" y="5493"/>
                    </a:lnTo>
                    <a:cubicBezTo>
                      <a:pt x="6949" y="5474"/>
                      <a:pt x="6949" y="5474"/>
                      <a:pt x="6930" y="5474"/>
                    </a:cubicBezTo>
                    <a:cubicBezTo>
                      <a:pt x="6930" y="5474"/>
                      <a:pt x="6912" y="5454"/>
                      <a:pt x="6912" y="5454"/>
                    </a:cubicBezTo>
                    <a:lnTo>
                      <a:pt x="570" y="5454"/>
                    </a:lnTo>
                    <a:cubicBezTo>
                      <a:pt x="552" y="5454"/>
                      <a:pt x="552" y="5454"/>
                      <a:pt x="552" y="5474"/>
                    </a:cubicBezTo>
                    <a:cubicBezTo>
                      <a:pt x="552" y="5474"/>
                      <a:pt x="533" y="5493"/>
                      <a:pt x="533" y="5493"/>
                    </a:cubicBezTo>
                    <a:lnTo>
                      <a:pt x="533" y="7330"/>
                    </a:lnTo>
                    <a:cubicBezTo>
                      <a:pt x="533" y="7349"/>
                      <a:pt x="533" y="7349"/>
                      <a:pt x="552" y="7349"/>
                    </a:cubicBezTo>
                    <a:cubicBezTo>
                      <a:pt x="552" y="7349"/>
                      <a:pt x="570" y="7369"/>
                      <a:pt x="588" y="7369"/>
                    </a:cubicBezTo>
                    <a:lnTo>
                      <a:pt x="3769" y="7369"/>
                    </a:lnTo>
                    <a:cubicBezTo>
                      <a:pt x="3879" y="7369"/>
                      <a:pt x="3934" y="7448"/>
                      <a:pt x="3952" y="7507"/>
                    </a:cubicBezTo>
                    <a:cubicBezTo>
                      <a:pt x="3971" y="7586"/>
                      <a:pt x="3952" y="7645"/>
                      <a:pt x="3897" y="7705"/>
                    </a:cubicBezTo>
                    <a:cubicBezTo>
                      <a:pt x="3897" y="7705"/>
                      <a:pt x="3897" y="7705"/>
                      <a:pt x="3879" y="7724"/>
                    </a:cubicBezTo>
                    <a:lnTo>
                      <a:pt x="1636" y="9561"/>
                    </a:lnTo>
                    <a:cubicBezTo>
                      <a:pt x="1636" y="9561"/>
                      <a:pt x="1636" y="9561"/>
                      <a:pt x="1618" y="9561"/>
                    </a:cubicBezTo>
                    <a:lnTo>
                      <a:pt x="1618" y="9580"/>
                    </a:lnTo>
                    <a:cubicBezTo>
                      <a:pt x="1618" y="9580"/>
                      <a:pt x="1618" y="9600"/>
                      <a:pt x="1636" y="9640"/>
                    </a:cubicBezTo>
                    <a:lnTo>
                      <a:pt x="2666" y="11199"/>
                    </a:lnTo>
                    <a:cubicBezTo>
                      <a:pt x="2666" y="11199"/>
                      <a:pt x="2666" y="11219"/>
                      <a:pt x="2684" y="11219"/>
                    </a:cubicBezTo>
                    <a:cubicBezTo>
                      <a:pt x="2684" y="11219"/>
                      <a:pt x="2684" y="11239"/>
                      <a:pt x="2684" y="11239"/>
                    </a:cubicBezTo>
                    <a:cubicBezTo>
                      <a:pt x="2684" y="11239"/>
                      <a:pt x="2702" y="11239"/>
                      <a:pt x="2739" y="11219"/>
                    </a:cubicBezTo>
                    <a:cubicBezTo>
                      <a:pt x="2941" y="11061"/>
                      <a:pt x="3107" y="10943"/>
                      <a:pt x="3254" y="10864"/>
                    </a:cubicBezTo>
                    <a:cubicBezTo>
                      <a:pt x="3401" y="10765"/>
                      <a:pt x="3548" y="10725"/>
                      <a:pt x="3677" y="10725"/>
                    </a:cubicBezTo>
                    <a:cubicBezTo>
                      <a:pt x="4136" y="10725"/>
                      <a:pt x="4504" y="10943"/>
                      <a:pt x="4724" y="11377"/>
                    </a:cubicBezTo>
                    <a:cubicBezTo>
                      <a:pt x="4871" y="11713"/>
                      <a:pt x="4945" y="12108"/>
                      <a:pt x="4945" y="12542"/>
                    </a:cubicBezTo>
                    <a:cubicBezTo>
                      <a:pt x="4945" y="12996"/>
                      <a:pt x="4871" y="13371"/>
                      <a:pt x="4724" y="13648"/>
                    </a:cubicBezTo>
                    <a:cubicBezTo>
                      <a:pt x="4504" y="14082"/>
                      <a:pt x="4155" y="14319"/>
                      <a:pt x="3695" y="14319"/>
                    </a:cubicBezTo>
                    <a:cubicBezTo>
                      <a:pt x="3456" y="14319"/>
                      <a:pt x="3235" y="14260"/>
                      <a:pt x="3070" y="14121"/>
                    </a:cubicBezTo>
                    <a:cubicBezTo>
                      <a:pt x="2886" y="14003"/>
                      <a:pt x="2757" y="13806"/>
                      <a:pt x="2666" y="13569"/>
                    </a:cubicBezTo>
                    <a:cubicBezTo>
                      <a:pt x="2574" y="13312"/>
                      <a:pt x="2500" y="13055"/>
                      <a:pt x="2482" y="12779"/>
                    </a:cubicBezTo>
                    <a:cubicBezTo>
                      <a:pt x="2482" y="12739"/>
                      <a:pt x="2482" y="12720"/>
                      <a:pt x="2427" y="12720"/>
                    </a:cubicBezTo>
                    <a:lnTo>
                      <a:pt x="331" y="12720"/>
                    </a:lnTo>
                    <a:cubicBezTo>
                      <a:pt x="313" y="12720"/>
                      <a:pt x="294" y="12720"/>
                      <a:pt x="294" y="12720"/>
                    </a:cubicBezTo>
                    <a:cubicBezTo>
                      <a:pt x="294" y="12720"/>
                      <a:pt x="294" y="12720"/>
                      <a:pt x="294" y="12720"/>
                    </a:cubicBezTo>
                    <a:cubicBezTo>
                      <a:pt x="294" y="12720"/>
                      <a:pt x="294" y="12739"/>
                      <a:pt x="294" y="12759"/>
                    </a:cubicBezTo>
                    <a:cubicBezTo>
                      <a:pt x="331" y="13233"/>
                      <a:pt x="404" y="13687"/>
                      <a:pt x="570" y="14082"/>
                    </a:cubicBezTo>
                    <a:cubicBezTo>
                      <a:pt x="827" y="14734"/>
                      <a:pt x="1232" y="15267"/>
                      <a:pt x="1783" y="15642"/>
                    </a:cubicBezTo>
                    <a:cubicBezTo>
                      <a:pt x="2371" y="16037"/>
                      <a:pt x="3364" y="16254"/>
                      <a:pt x="4044" y="16254"/>
                    </a:cubicBezTo>
                    <a:cubicBezTo>
                      <a:pt x="4063" y="16254"/>
                      <a:pt x="4099" y="16254"/>
                      <a:pt x="4118" y="16274"/>
                    </a:cubicBezTo>
                    <a:lnTo>
                      <a:pt x="11563" y="20894"/>
                    </a:lnTo>
                    <a:cubicBezTo>
                      <a:pt x="12225" y="21308"/>
                      <a:pt x="13034" y="21308"/>
                      <a:pt x="13695" y="20894"/>
                    </a:cubicBezTo>
                    <a:lnTo>
                      <a:pt x="20276" y="16807"/>
                    </a:lnTo>
                    <a:cubicBezTo>
                      <a:pt x="20938" y="16392"/>
                      <a:pt x="21343" y="15642"/>
                      <a:pt x="21343" y="14832"/>
                    </a:cubicBezTo>
                    <a:lnTo>
                      <a:pt x="21343" y="6658"/>
                    </a:lnTo>
                    <a:cubicBezTo>
                      <a:pt x="21343" y="5849"/>
                      <a:pt x="20938" y="5079"/>
                      <a:pt x="20276" y="4684"/>
                    </a:cubicBezTo>
                    <a:lnTo>
                      <a:pt x="13695" y="597"/>
                    </a:lnTo>
                    <a:cubicBezTo>
                      <a:pt x="13034" y="182"/>
                      <a:pt x="12225" y="182"/>
                      <a:pt x="11563" y="597"/>
                    </a:cubicBezTo>
                    <a:lnTo>
                      <a:pt x="5846" y="3953"/>
                    </a:lnTo>
                    <a:cubicBezTo>
                      <a:pt x="5772" y="3993"/>
                      <a:pt x="5699" y="3973"/>
                      <a:pt x="5662" y="3894"/>
                    </a:cubicBezTo>
                    <a:cubicBezTo>
                      <a:pt x="5625" y="3815"/>
                      <a:pt x="5644" y="3736"/>
                      <a:pt x="5717" y="3697"/>
                    </a:cubicBezTo>
                    <a:lnTo>
                      <a:pt x="11434" y="340"/>
                    </a:lnTo>
                    <a:cubicBezTo>
                      <a:pt x="12170" y="-114"/>
                      <a:pt x="13089" y="-114"/>
                      <a:pt x="13824" y="340"/>
                    </a:cubicBezTo>
                    <a:lnTo>
                      <a:pt x="20405" y="4427"/>
                    </a:lnTo>
                    <a:cubicBezTo>
                      <a:pt x="21140" y="4881"/>
                      <a:pt x="21600" y="5750"/>
                      <a:pt x="21600" y="6658"/>
                    </a:cubicBezTo>
                    <a:lnTo>
                      <a:pt x="21600" y="14832"/>
                    </a:lnTo>
                    <a:cubicBezTo>
                      <a:pt x="21600" y="15740"/>
                      <a:pt x="21140" y="16609"/>
                      <a:pt x="20405" y="17063"/>
                    </a:cubicBezTo>
                    <a:lnTo>
                      <a:pt x="13806" y="21150"/>
                    </a:lnTo>
                    <a:cubicBezTo>
                      <a:pt x="13438" y="21368"/>
                      <a:pt x="13015" y="21486"/>
                      <a:pt x="12611" y="21486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3"/>
              <p:cNvSpPr/>
              <p:nvPr/>
            </p:nvSpPr>
            <p:spPr>
              <a:xfrm>
                <a:off x="8480611" y="1496300"/>
                <a:ext cx="1709798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D"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MENYEDIAKAN INFRASTRUKTUR KOTA YANG MEMADAI</a:t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3"/>
              <p:cNvSpPr/>
              <p:nvPr/>
            </p:nvSpPr>
            <p:spPr>
              <a:xfrm>
                <a:off x="8917898" y="1171793"/>
                <a:ext cx="85444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D"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MISI 3: </a:t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1" name="Google Shape;301;p3"/>
            <p:cNvGrpSpPr/>
            <p:nvPr/>
          </p:nvGrpSpPr>
          <p:grpSpPr>
            <a:xfrm>
              <a:off x="9833541" y="4469199"/>
              <a:ext cx="2314661" cy="1961109"/>
              <a:chOff x="6381104" y="3247385"/>
              <a:chExt cx="2314661" cy="1961109"/>
            </a:xfrm>
          </p:grpSpPr>
          <p:sp>
            <p:nvSpPr>
              <p:cNvPr id="302" name="Google Shape;302;p3"/>
              <p:cNvSpPr/>
              <p:nvPr/>
            </p:nvSpPr>
            <p:spPr>
              <a:xfrm>
                <a:off x="6381104" y="3247385"/>
                <a:ext cx="2314661" cy="1961109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489" extrusionOk="0">
                    <a:moveTo>
                      <a:pt x="12498" y="21489"/>
                    </a:moveTo>
                    <a:cubicBezTo>
                      <a:pt x="12074" y="21489"/>
                      <a:pt x="11668" y="21371"/>
                      <a:pt x="11298" y="21154"/>
                    </a:cubicBezTo>
                    <a:lnTo>
                      <a:pt x="3822" y="16547"/>
                    </a:lnTo>
                    <a:cubicBezTo>
                      <a:pt x="3046" y="16547"/>
                      <a:pt x="2160" y="16291"/>
                      <a:pt x="1569" y="15897"/>
                    </a:cubicBezTo>
                    <a:cubicBezTo>
                      <a:pt x="960" y="15503"/>
                      <a:pt x="517" y="14952"/>
                      <a:pt x="240" y="14282"/>
                    </a:cubicBezTo>
                    <a:cubicBezTo>
                      <a:pt x="129" y="13987"/>
                      <a:pt x="55" y="13652"/>
                      <a:pt x="0" y="13318"/>
                    </a:cubicBezTo>
                    <a:cubicBezTo>
                      <a:pt x="0" y="13318"/>
                      <a:pt x="0" y="13298"/>
                      <a:pt x="0" y="13298"/>
                    </a:cubicBezTo>
                    <a:lnTo>
                      <a:pt x="0" y="13259"/>
                    </a:lnTo>
                    <a:cubicBezTo>
                      <a:pt x="0" y="13062"/>
                      <a:pt x="111" y="12944"/>
                      <a:pt x="314" y="12944"/>
                    </a:cubicBezTo>
                    <a:lnTo>
                      <a:pt x="2455" y="12944"/>
                    </a:lnTo>
                    <a:cubicBezTo>
                      <a:pt x="2529" y="12944"/>
                      <a:pt x="2677" y="12983"/>
                      <a:pt x="2788" y="13180"/>
                    </a:cubicBezTo>
                    <a:cubicBezTo>
                      <a:pt x="2788" y="13199"/>
                      <a:pt x="2806" y="13199"/>
                      <a:pt x="2806" y="13219"/>
                    </a:cubicBezTo>
                    <a:cubicBezTo>
                      <a:pt x="2806" y="13239"/>
                      <a:pt x="2825" y="13298"/>
                      <a:pt x="2898" y="13416"/>
                    </a:cubicBezTo>
                    <a:cubicBezTo>
                      <a:pt x="2898" y="13416"/>
                      <a:pt x="2898" y="13416"/>
                      <a:pt x="2898" y="13436"/>
                    </a:cubicBezTo>
                    <a:cubicBezTo>
                      <a:pt x="3065" y="13810"/>
                      <a:pt x="3305" y="13987"/>
                      <a:pt x="3674" y="13987"/>
                    </a:cubicBezTo>
                    <a:cubicBezTo>
                      <a:pt x="3858" y="13987"/>
                      <a:pt x="4006" y="13948"/>
                      <a:pt x="4154" y="13849"/>
                    </a:cubicBezTo>
                    <a:cubicBezTo>
                      <a:pt x="4302" y="13751"/>
                      <a:pt x="4412" y="13613"/>
                      <a:pt x="4505" y="13436"/>
                    </a:cubicBezTo>
                    <a:cubicBezTo>
                      <a:pt x="4597" y="13239"/>
                      <a:pt x="4652" y="13003"/>
                      <a:pt x="4652" y="12727"/>
                    </a:cubicBezTo>
                    <a:cubicBezTo>
                      <a:pt x="4652" y="12451"/>
                      <a:pt x="4615" y="12235"/>
                      <a:pt x="4523" y="12038"/>
                    </a:cubicBezTo>
                    <a:cubicBezTo>
                      <a:pt x="4468" y="11861"/>
                      <a:pt x="4357" y="11742"/>
                      <a:pt x="4228" y="11644"/>
                    </a:cubicBezTo>
                    <a:cubicBezTo>
                      <a:pt x="4080" y="11546"/>
                      <a:pt x="3932" y="11506"/>
                      <a:pt x="3748" y="11506"/>
                    </a:cubicBezTo>
                    <a:cubicBezTo>
                      <a:pt x="3545" y="11506"/>
                      <a:pt x="3360" y="11565"/>
                      <a:pt x="3194" y="11664"/>
                    </a:cubicBezTo>
                    <a:cubicBezTo>
                      <a:pt x="3028" y="11762"/>
                      <a:pt x="2917" y="11880"/>
                      <a:pt x="2862" y="12018"/>
                    </a:cubicBezTo>
                    <a:cubicBezTo>
                      <a:pt x="2825" y="12176"/>
                      <a:pt x="2695" y="12274"/>
                      <a:pt x="2548" y="12274"/>
                    </a:cubicBezTo>
                    <a:lnTo>
                      <a:pt x="369" y="12274"/>
                    </a:lnTo>
                    <a:cubicBezTo>
                      <a:pt x="277" y="12274"/>
                      <a:pt x="203" y="12235"/>
                      <a:pt x="148" y="12176"/>
                    </a:cubicBezTo>
                    <a:cubicBezTo>
                      <a:pt x="92" y="12117"/>
                      <a:pt x="55" y="12038"/>
                      <a:pt x="55" y="11939"/>
                    </a:cubicBezTo>
                    <a:lnTo>
                      <a:pt x="55" y="5540"/>
                    </a:lnTo>
                    <a:cubicBezTo>
                      <a:pt x="55" y="5442"/>
                      <a:pt x="92" y="5363"/>
                      <a:pt x="148" y="5304"/>
                    </a:cubicBezTo>
                    <a:cubicBezTo>
                      <a:pt x="203" y="5245"/>
                      <a:pt x="277" y="5205"/>
                      <a:pt x="369" y="5205"/>
                    </a:cubicBezTo>
                    <a:lnTo>
                      <a:pt x="6775" y="5205"/>
                    </a:lnTo>
                    <a:cubicBezTo>
                      <a:pt x="6868" y="5205"/>
                      <a:pt x="6942" y="5245"/>
                      <a:pt x="6997" y="5304"/>
                    </a:cubicBezTo>
                    <a:cubicBezTo>
                      <a:pt x="7052" y="5363"/>
                      <a:pt x="7089" y="5442"/>
                      <a:pt x="7089" y="5540"/>
                    </a:cubicBezTo>
                    <a:lnTo>
                      <a:pt x="7089" y="7371"/>
                    </a:lnTo>
                    <a:cubicBezTo>
                      <a:pt x="7089" y="7470"/>
                      <a:pt x="7052" y="7548"/>
                      <a:pt x="6997" y="7607"/>
                    </a:cubicBezTo>
                    <a:cubicBezTo>
                      <a:pt x="6942" y="7667"/>
                      <a:pt x="6868" y="7706"/>
                      <a:pt x="6775" y="7706"/>
                    </a:cubicBezTo>
                    <a:lnTo>
                      <a:pt x="2769" y="7706"/>
                    </a:lnTo>
                    <a:lnTo>
                      <a:pt x="2769" y="9321"/>
                    </a:lnTo>
                    <a:cubicBezTo>
                      <a:pt x="3157" y="9104"/>
                      <a:pt x="3600" y="9005"/>
                      <a:pt x="4080" y="9005"/>
                    </a:cubicBezTo>
                    <a:cubicBezTo>
                      <a:pt x="4800" y="9005"/>
                      <a:pt x="5428" y="9202"/>
                      <a:pt x="5982" y="9596"/>
                    </a:cubicBezTo>
                    <a:cubicBezTo>
                      <a:pt x="6535" y="9990"/>
                      <a:pt x="6923" y="10522"/>
                      <a:pt x="7182" y="11191"/>
                    </a:cubicBezTo>
                    <a:cubicBezTo>
                      <a:pt x="7200" y="11270"/>
                      <a:pt x="7182" y="11349"/>
                      <a:pt x="7108" y="11388"/>
                    </a:cubicBezTo>
                    <a:cubicBezTo>
                      <a:pt x="7034" y="11408"/>
                      <a:pt x="6960" y="11388"/>
                      <a:pt x="6923" y="11309"/>
                    </a:cubicBezTo>
                    <a:cubicBezTo>
                      <a:pt x="6702" y="10699"/>
                      <a:pt x="6332" y="10207"/>
                      <a:pt x="5834" y="9852"/>
                    </a:cubicBezTo>
                    <a:cubicBezTo>
                      <a:pt x="5335" y="9498"/>
                      <a:pt x="4745" y="9321"/>
                      <a:pt x="4080" y="9321"/>
                    </a:cubicBezTo>
                    <a:cubicBezTo>
                      <a:pt x="3600" y="9321"/>
                      <a:pt x="3175" y="9439"/>
                      <a:pt x="2806" y="9675"/>
                    </a:cubicBezTo>
                    <a:cubicBezTo>
                      <a:pt x="2751" y="9734"/>
                      <a:pt x="2677" y="9734"/>
                      <a:pt x="2603" y="9695"/>
                    </a:cubicBezTo>
                    <a:cubicBezTo>
                      <a:pt x="2529" y="9655"/>
                      <a:pt x="2492" y="9596"/>
                      <a:pt x="2492" y="9498"/>
                    </a:cubicBezTo>
                    <a:lnTo>
                      <a:pt x="2492" y="7667"/>
                    </a:lnTo>
                    <a:cubicBezTo>
                      <a:pt x="2492" y="7529"/>
                      <a:pt x="2585" y="7450"/>
                      <a:pt x="2695" y="7450"/>
                    </a:cubicBezTo>
                    <a:lnTo>
                      <a:pt x="6775" y="7450"/>
                    </a:lnTo>
                    <a:cubicBezTo>
                      <a:pt x="6794" y="7450"/>
                      <a:pt x="6794" y="7450"/>
                      <a:pt x="6794" y="7430"/>
                    </a:cubicBezTo>
                    <a:cubicBezTo>
                      <a:pt x="6794" y="7430"/>
                      <a:pt x="6812" y="7411"/>
                      <a:pt x="6812" y="7411"/>
                    </a:cubicBezTo>
                    <a:lnTo>
                      <a:pt x="6812" y="5540"/>
                    </a:lnTo>
                    <a:cubicBezTo>
                      <a:pt x="6812" y="5520"/>
                      <a:pt x="6812" y="5520"/>
                      <a:pt x="6794" y="5520"/>
                    </a:cubicBezTo>
                    <a:cubicBezTo>
                      <a:pt x="6794" y="5520"/>
                      <a:pt x="6775" y="5501"/>
                      <a:pt x="6775" y="5501"/>
                    </a:cubicBezTo>
                    <a:lnTo>
                      <a:pt x="369" y="5501"/>
                    </a:lnTo>
                    <a:cubicBezTo>
                      <a:pt x="351" y="5501"/>
                      <a:pt x="351" y="5501"/>
                      <a:pt x="351" y="5520"/>
                    </a:cubicBezTo>
                    <a:cubicBezTo>
                      <a:pt x="351" y="5520"/>
                      <a:pt x="332" y="5540"/>
                      <a:pt x="332" y="5540"/>
                    </a:cubicBezTo>
                    <a:lnTo>
                      <a:pt x="332" y="11939"/>
                    </a:lnTo>
                    <a:cubicBezTo>
                      <a:pt x="332" y="11959"/>
                      <a:pt x="332" y="11959"/>
                      <a:pt x="351" y="11959"/>
                    </a:cubicBezTo>
                    <a:cubicBezTo>
                      <a:pt x="351" y="11959"/>
                      <a:pt x="369" y="11979"/>
                      <a:pt x="369" y="11979"/>
                    </a:cubicBezTo>
                    <a:lnTo>
                      <a:pt x="2548" y="11979"/>
                    </a:lnTo>
                    <a:cubicBezTo>
                      <a:pt x="2585" y="11979"/>
                      <a:pt x="2585" y="11979"/>
                      <a:pt x="2603" y="11920"/>
                    </a:cubicBezTo>
                    <a:cubicBezTo>
                      <a:pt x="2695" y="11703"/>
                      <a:pt x="2843" y="11526"/>
                      <a:pt x="3065" y="11388"/>
                    </a:cubicBezTo>
                    <a:cubicBezTo>
                      <a:pt x="3286" y="11270"/>
                      <a:pt x="3508" y="11191"/>
                      <a:pt x="3766" y="11191"/>
                    </a:cubicBezTo>
                    <a:cubicBezTo>
                      <a:pt x="3988" y="11191"/>
                      <a:pt x="4209" y="11250"/>
                      <a:pt x="4394" y="11368"/>
                    </a:cubicBezTo>
                    <a:cubicBezTo>
                      <a:pt x="4578" y="11486"/>
                      <a:pt x="4708" y="11664"/>
                      <a:pt x="4800" y="11880"/>
                    </a:cubicBezTo>
                    <a:cubicBezTo>
                      <a:pt x="4892" y="12097"/>
                      <a:pt x="4948" y="12372"/>
                      <a:pt x="4948" y="12688"/>
                    </a:cubicBezTo>
                    <a:cubicBezTo>
                      <a:pt x="4948" y="13022"/>
                      <a:pt x="4892" y="13318"/>
                      <a:pt x="4763" y="13534"/>
                    </a:cubicBezTo>
                    <a:cubicBezTo>
                      <a:pt x="4652" y="13751"/>
                      <a:pt x="4505" y="13948"/>
                      <a:pt x="4320" y="14066"/>
                    </a:cubicBezTo>
                    <a:cubicBezTo>
                      <a:pt x="4135" y="14184"/>
                      <a:pt x="3914" y="14243"/>
                      <a:pt x="3692" y="14243"/>
                    </a:cubicBezTo>
                    <a:cubicBezTo>
                      <a:pt x="3231" y="14243"/>
                      <a:pt x="2880" y="14007"/>
                      <a:pt x="2677" y="13534"/>
                    </a:cubicBezTo>
                    <a:cubicBezTo>
                      <a:pt x="2622" y="13436"/>
                      <a:pt x="2585" y="13337"/>
                      <a:pt x="2566" y="13259"/>
                    </a:cubicBezTo>
                    <a:cubicBezTo>
                      <a:pt x="2529" y="13199"/>
                      <a:pt x="2511" y="13199"/>
                      <a:pt x="2492" y="13199"/>
                    </a:cubicBezTo>
                    <a:lnTo>
                      <a:pt x="351" y="13199"/>
                    </a:lnTo>
                    <a:cubicBezTo>
                      <a:pt x="332" y="13199"/>
                      <a:pt x="314" y="13199"/>
                      <a:pt x="314" y="13199"/>
                    </a:cubicBezTo>
                    <a:cubicBezTo>
                      <a:pt x="314" y="13199"/>
                      <a:pt x="314" y="13199"/>
                      <a:pt x="314" y="13219"/>
                    </a:cubicBezTo>
                    <a:lnTo>
                      <a:pt x="314" y="13239"/>
                    </a:lnTo>
                    <a:cubicBezTo>
                      <a:pt x="369" y="13554"/>
                      <a:pt x="443" y="13849"/>
                      <a:pt x="535" y="14125"/>
                    </a:cubicBezTo>
                    <a:cubicBezTo>
                      <a:pt x="775" y="14735"/>
                      <a:pt x="1200" y="15247"/>
                      <a:pt x="1754" y="15602"/>
                    </a:cubicBezTo>
                    <a:cubicBezTo>
                      <a:pt x="2308" y="15956"/>
                      <a:pt x="3157" y="16192"/>
                      <a:pt x="3914" y="16192"/>
                    </a:cubicBezTo>
                    <a:cubicBezTo>
                      <a:pt x="3932" y="16192"/>
                      <a:pt x="3969" y="16192"/>
                      <a:pt x="3988" y="16212"/>
                    </a:cubicBezTo>
                    <a:lnTo>
                      <a:pt x="11502" y="20839"/>
                    </a:lnTo>
                    <a:cubicBezTo>
                      <a:pt x="12166" y="21253"/>
                      <a:pt x="12978" y="21253"/>
                      <a:pt x="13643" y="20839"/>
                    </a:cubicBezTo>
                    <a:lnTo>
                      <a:pt x="20252" y="16763"/>
                    </a:lnTo>
                    <a:cubicBezTo>
                      <a:pt x="20917" y="16350"/>
                      <a:pt x="21323" y="15602"/>
                      <a:pt x="21323" y="14794"/>
                    </a:cubicBezTo>
                    <a:lnTo>
                      <a:pt x="21323" y="6643"/>
                    </a:lnTo>
                    <a:cubicBezTo>
                      <a:pt x="21323" y="5835"/>
                      <a:pt x="20917" y="5067"/>
                      <a:pt x="20252" y="4674"/>
                    </a:cubicBezTo>
                    <a:lnTo>
                      <a:pt x="13643" y="598"/>
                    </a:lnTo>
                    <a:cubicBezTo>
                      <a:pt x="12978" y="184"/>
                      <a:pt x="12166" y="184"/>
                      <a:pt x="11502" y="598"/>
                    </a:cubicBezTo>
                    <a:cubicBezTo>
                      <a:pt x="11483" y="618"/>
                      <a:pt x="11465" y="618"/>
                      <a:pt x="11446" y="618"/>
                    </a:cubicBezTo>
                    <a:lnTo>
                      <a:pt x="5649" y="3945"/>
                    </a:lnTo>
                    <a:cubicBezTo>
                      <a:pt x="5575" y="3985"/>
                      <a:pt x="5502" y="3965"/>
                      <a:pt x="5465" y="3886"/>
                    </a:cubicBezTo>
                    <a:cubicBezTo>
                      <a:pt x="5428" y="3807"/>
                      <a:pt x="5446" y="3729"/>
                      <a:pt x="5520" y="3689"/>
                    </a:cubicBezTo>
                    <a:lnTo>
                      <a:pt x="11354" y="342"/>
                    </a:lnTo>
                    <a:cubicBezTo>
                      <a:pt x="11372" y="342"/>
                      <a:pt x="11391" y="322"/>
                      <a:pt x="11409" y="322"/>
                    </a:cubicBezTo>
                    <a:cubicBezTo>
                      <a:pt x="12148" y="-111"/>
                      <a:pt x="13052" y="-111"/>
                      <a:pt x="13791" y="342"/>
                    </a:cubicBezTo>
                    <a:lnTo>
                      <a:pt x="20400" y="4418"/>
                    </a:lnTo>
                    <a:cubicBezTo>
                      <a:pt x="21138" y="4871"/>
                      <a:pt x="21600" y="5737"/>
                      <a:pt x="21600" y="6643"/>
                    </a:cubicBezTo>
                    <a:lnTo>
                      <a:pt x="21600" y="14794"/>
                    </a:lnTo>
                    <a:cubicBezTo>
                      <a:pt x="21600" y="15700"/>
                      <a:pt x="21138" y="16566"/>
                      <a:pt x="20400" y="17019"/>
                    </a:cubicBezTo>
                    <a:lnTo>
                      <a:pt x="13791" y="21095"/>
                    </a:lnTo>
                    <a:cubicBezTo>
                      <a:pt x="13329" y="21371"/>
                      <a:pt x="12923" y="21489"/>
                      <a:pt x="12498" y="21489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3"/>
              <p:cNvSpPr/>
              <p:nvPr/>
            </p:nvSpPr>
            <p:spPr>
              <a:xfrm>
                <a:off x="6963206" y="3858688"/>
                <a:ext cx="1700504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D" sz="1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MENGEMBANGKAN </a:t>
                </a:r>
                <a:r>
                  <a:rPr lang="en-ID"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EKONOMI KERAKYATAN YANG KREATIF</a:t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3"/>
              <p:cNvSpPr/>
              <p:nvPr/>
            </p:nvSpPr>
            <p:spPr>
              <a:xfrm>
                <a:off x="7352334" y="3453697"/>
                <a:ext cx="85444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D"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MISI 5: </a:t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5" name="Google Shape;305;p3"/>
            <p:cNvGrpSpPr/>
            <p:nvPr/>
          </p:nvGrpSpPr>
          <p:grpSpPr>
            <a:xfrm>
              <a:off x="7280945" y="4473065"/>
              <a:ext cx="2433360" cy="1957243"/>
              <a:chOff x="2906879" y="3330457"/>
              <a:chExt cx="2433360" cy="1957243"/>
            </a:xfrm>
          </p:grpSpPr>
          <p:sp>
            <p:nvSpPr>
              <p:cNvPr id="306" name="Google Shape;306;p3"/>
              <p:cNvSpPr/>
              <p:nvPr/>
            </p:nvSpPr>
            <p:spPr>
              <a:xfrm>
                <a:off x="2906879" y="3330457"/>
                <a:ext cx="2433360" cy="1957243"/>
              </a:xfrm>
              <a:custGeom>
                <a:avLst/>
                <a:gdLst/>
                <a:ahLst/>
                <a:cxnLst/>
                <a:rect l="l" t="t" r="r" b="b"/>
                <a:pathLst>
                  <a:path w="2927037" h="2592030" extrusionOk="0">
                    <a:moveTo>
                      <a:pt x="406966" y="1076455"/>
                    </a:moveTo>
                    <a:lnTo>
                      <a:pt x="233244" y="1335840"/>
                    </a:lnTo>
                    <a:lnTo>
                      <a:pt x="406966" y="1335840"/>
                    </a:lnTo>
                    <a:close/>
                    <a:moveTo>
                      <a:pt x="425992" y="1000314"/>
                    </a:moveTo>
                    <a:cubicBezTo>
                      <a:pt x="433130" y="1002683"/>
                      <a:pt x="437893" y="1009827"/>
                      <a:pt x="437893" y="1016971"/>
                    </a:cubicBezTo>
                    <a:lnTo>
                      <a:pt x="437893" y="1352497"/>
                    </a:lnTo>
                    <a:cubicBezTo>
                      <a:pt x="442655" y="1364398"/>
                      <a:pt x="433142" y="1371541"/>
                      <a:pt x="423617" y="1371541"/>
                    </a:cubicBezTo>
                    <a:lnTo>
                      <a:pt x="199930" y="1371541"/>
                    </a:lnTo>
                    <a:cubicBezTo>
                      <a:pt x="192792" y="1371541"/>
                      <a:pt x="188029" y="1366785"/>
                      <a:pt x="183267" y="1362028"/>
                    </a:cubicBezTo>
                    <a:cubicBezTo>
                      <a:pt x="180891" y="1357271"/>
                      <a:pt x="180891" y="1350128"/>
                      <a:pt x="183267" y="1342984"/>
                    </a:cubicBezTo>
                    <a:lnTo>
                      <a:pt x="406966" y="1007440"/>
                    </a:lnTo>
                    <a:cubicBezTo>
                      <a:pt x="411716" y="1000314"/>
                      <a:pt x="418854" y="997927"/>
                      <a:pt x="425992" y="1000314"/>
                    </a:cubicBezTo>
                    <a:close/>
                    <a:moveTo>
                      <a:pt x="1765725" y="0"/>
                    </a:moveTo>
                    <a:cubicBezTo>
                      <a:pt x="1819269" y="0"/>
                      <a:pt x="1872830" y="13692"/>
                      <a:pt x="1920462" y="41076"/>
                    </a:cubicBezTo>
                    <a:lnTo>
                      <a:pt x="2772419" y="533630"/>
                    </a:lnTo>
                    <a:cubicBezTo>
                      <a:pt x="2867548" y="588398"/>
                      <a:pt x="2927037" y="693110"/>
                      <a:pt x="2927037" y="802526"/>
                    </a:cubicBezTo>
                    <a:lnTo>
                      <a:pt x="2927037" y="1787755"/>
                    </a:lnTo>
                    <a:cubicBezTo>
                      <a:pt x="2927037" y="1897171"/>
                      <a:pt x="2867548" y="2001882"/>
                      <a:pt x="2772419" y="2056651"/>
                    </a:cubicBezTo>
                    <a:lnTo>
                      <a:pt x="1920462" y="2549205"/>
                    </a:lnTo>
                    <a:cubicBezTo>
                      <a:pt x="1875201" y="2577795"/>
                      <a:pt x="1822894" y="2592030"/>
                      <a:pt x="1768147" y="2592030"/>
                    </a:cubicBezTo>
                    <a:cubicBezTo>
                      <a:pt x="1713401" y="2592030"/>
                      <a:pt x="1661094" y="2577795"/>
                      <a:pt x="1613394" y="2551617"/>
                    </a:cubicBezTo>
                    <a:lnTo>
                      <a:pt x="485400" y="1901876"/>
                    </a:lnTo>
                    <a:cubicBezTo>
                      <a:pt x="475915" y="1901876"/>
                      <a:pt x="468868" y="1894758"/>
                      <a:pt x="468868" y="1885228"/>
                    </a:cubicBezTo>
                    <a:lnTo>
                      <a:pt x="468868" y="1597392"/>
                    </a:lnTo>
                    <a:lnTo>
                      <a:pt x="16668" y="1597392"/>
                    </a:lnTo>
                    <a:cubicBezTo>
                      <a:pt x="7182" y="1597392"/>
                      <a:pt x="0" y="1590154"/>
                      <a:pt x="0" y="1580624"/>
                    </a:cubicBezTo>
                    <a:lnTo>
                      <a:pt x="0" y="1335613"/>
                    </a:lnTo>
                    <a:cubicBezTo>
                      <a:pt x="0" y="1333201"/>
                      <a:pt x="0" y="1328375"/>
                      <a:pt x="2439" y="1326083"/>
                    </a:cubicBezTo>
                    <a:lnTo>
                      <a:pt x="473611" y="633516"/>
                    </a:lnTo>
                    <a:cubicBezTo>
                      <a:pt x="475915" y="628811"/>
                      <a:pt x="483097" y="626398"/>
                      <a:pt x="487840" y="626398"/>
                    </a:cubicBezTo>
                    <a:lnTo>
                      <a:pt x="811440" y="626398"/>
                    </a:lnTo>
                    <a:cubicBezTo>
                      <a:pt x="821061" y="626398"/>
                      <a:pt x="828108" y="633516"/>
                      <a:pt x="828108" y="643046"/>
                    </a:cubicBezTo>
                    <a:lnTo>
                      <a:pt x="828108" y="1335613"/>
                    </a:lnTo>
                    <a:lnTo>
                      <a:pt x="968497" y="1335613"/>
                    </a:lnTo>
                    <a:cubicBezTo>
                      <a:pt x="978118" y="1335613"/>
                      <a:pt x="985165" y="1342731"/>
                      <a:pt x="985165" y="1352261"/>
                    </a:cubicBezTo>
                    <a:cubicBezTo>
                      <a:pt x="985165" y="1361791"/>
                      <a:pt x="978118" y="1368909"/>
                      <a:pt x="968497" y="1368909"/>
                    </a:cubicBezTo>
                    <a:lnTo>
                      <a:pt x="809136" y="1368909"/>
                    </a:lnTo>
                    <a:cubicBezTo>
                      <a:pt x="799515" y="1368909"/>
                      <a:pt x="792468" y="1361791"/>
                      <a:pt x="792468" y="1352261"/>
                    </a:cubicBezTo>
                    <a:lnTo>
                      <a:pt x="792468" y="659694"/>
                    </a:lnTo>
                    <a:lnTo>
                      <a:pt x="497325" y="659694"/>
                    </a:lnTo>
                    <a:lnTo>
                      <a:pt x="33336" y="1337905"/>
                    </a:lnTo>
                    <a:lnTo>
                      <a:pt x="33336" y="1559271"/>
                    </a:lnTo>
                    <a:lnTo>
                      <a:pt x="485400" y="1559271"/>
                    </a:lnTo>
                    <a:cubicBezTo>
                      <a:pt x="495022" y="1559271"/>
                      <a:pt x="502068" y="1566389"/>
                      <a:pt x="502068" y="1575919"/>
                    </a:cubicBezTo>
                    <a:lnTo>
                      <a:pt x="502068" y="1868580"/>
                    </a:lnTo>
                    <a:lnTo>
                      <a:pt x="1630062" y="2518201"/>
                    </a:lnTo>
                    <a:cubicBezTo>
                      <a:pt x="1715705" y="2568265"/>
                      <a:pt x="1820455" y="2568265"/>
                      <a:pt x="1906098" y="2518201"/>
                    </a:cubicBezTo>
                    <a:lnTo>
                      <a:pt x="2758055" y="2025647"/>
                    </a:lnTo>
                    <a:cubicBezTo>
                      <a:pt x="2843698" y="1975704"/>
                      <a:pt x="2896141" y="1885228"/>
                      <a:pt x="2896141" y="1787755"/>
                    </a:cubicBezTo>
                    <a:lnTo>
                      <a:pt x="2896141" y="802526"/>
                    </a:lnTo>
                    <a:cubicBezTo>
                      <a:pt x="2896141" y="704932"/>
                      <a:pt x="2843698" y="612163"/>
                      <a:pt x="2758055" y="564512"/>
                    </a:cubicBezTo>
                    <a:lnTo>
                      <a:pt x="1906098" y="71958"/>
                    </a:lnTo>
                    <a:cubicBezTo>
                      <a:pt x="1820455" y="22015"/>
                      <a:pt x="1715705" y="22015"/>
                      <a:pt x="1630062" y="71958"/>
                    </a:cubicBezTo>
                    <a:lnTo>
                      <a:pt x="887597" y="476569"/>
                    </a:lnTo>
                    <a:cubicBezTo>
                      <a:pt x="878111" y="481274"/>
                      <a:pt x="868625" y="478861"/>
                      <a:pt x="863883" y="469331"/>
                    </a:cubicBezTo>
                    <a:cubicBezTo>
                      <a:pt x="859140" y="459801"/>
                      <a:pt x="861443" y="450391"/>
                      <a:pt x="870929" y="445566"/>
                    </a:cubicBezTo>
                    <a:lnTo>
                      <a:pt x="1611090" y="41076"/>
                    </a:lnTo>
                    <a:cubicBezTo>
                      <a:pt x="1658655" y="13692"/>
                      <a:pt x="1712181" y="0"/>
                      <a:pt x="1765725" y="0"/>
                    </a:cubicBezTo>
                    <a:close/>
                  </a:path>
                </a:pathLst>
              </a:custGeom>
              <a:solidFill>
                <a:srgbClr val="2F2F2F"/>
              </a:solidFill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3"/>
              <p:cNvSpPr/>
              <p:nvPr/>
            </p:nvSpPr>
            <p:spPr>
              <a:xfrm>
                <a:off x="3537527" y="3828995"/>
                <a:ext cx="1802712" cy="11695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D"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MEWUJUDKAN KOTA NYAMAN DIHUNI YANG BERWAWASAN LINGKUNGAN  </a:t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3"/>
              <p:cNvSpPr/>
              <p:nvPr/>
            </p:nvSpPr>
            <p:spPr>
              <a:xfrm>
                <a:off x="4071636" y="3489356"/>
                <a:ext cx="85444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D"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MISI 4: </a:t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9" name="Google Shape;309;p3"/>
            <p:cNvGrpSpPr/>
            <p:nvPr/>
          </p:nvGrpSpPr>
          <p:grpSpPr>
            <a:xfrm>
              <a:off x="944285" y="3921773"/>
              <a:ext cx="720000" cy="720000"/>
              <a:chOff x="5053495" y="1156253"/>
              <a:chExt cx="974034" cy="954156"/>
            </a:xfrm>
          </p:grpSpPr>
          <p:sp>
            <p:nvSpPr>
              <p:cNvPr id="310" name="Google Shape;310;p3"/>
              <p:cNvSpPr/>
              <p:nvPr/>
            </p:nvSpPr>
            <p:spPr>
              <a:xfrm>
                <a:off x="5053495" y="1156253"/>
                <a:ext cx="974034" cy="954156"/>
              </a:xfrm>
              <a:prstGeom prst="ellipse">
                <a:avLst/>
              </a:prstGeom>
              <a:solidFill>
                <a:srgbClr val="2E5496"/>
              </a:solidFill>
              <a:ln>
                <a:noFill/>
              </a:ln>
              <a:effectLst>
                <a:outerShdw blurRad="50800" dist="38100" dir="18900000" algn="b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u="sng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11" name="Google Shape;311;p3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132315" y="1215407"/>
                <a:ext cx="835848" cy="83584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12" name="Google Shape;312;p3"/>
            <p:cNvGrpSpPr/>
            <p:nvPr/>
          </p:nvGrpSpPr>
          <p:grpSpPr>
            <a:xfrm>
              <a:off x="3438275" y="3966410"/>
              <a:ext cx="720000" cy="720000"/>
              <a:chOff x="6096000" y="958907"/>
              <a:chExt cx="974034" cy="954156"/>
            </a:xfrm>
          </p:grpSpPr>
          <p:sp>
            <p:nvSpPr>
              <p:cNvPr id="313" name="Google Shape;313;p3"/>
              <p:cNvSpPr/>
              <p:nvPr/>
            </p:nvSpPr>
            <p:spPr>
              <a:xfrm>
                <a:off x="6096000" y="958907"/>
                <a:ext cx="974034" cy="954156"/>
              </a:xfrm>
              <a:prstGeom prst="ellipse">
                <a:avLst/>
              </a:prstGeom>
              <a:solidFill>
                <a:srgbClr val="40D3FF"/>
              </a:solidFill>
              <a:ln>
                <a:noFill/>
              </a:ln>
              <a:effectLst>
                <a:outerShdw blurRad="50800" dist="38100" dir="18900000" algn="b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u="sng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14" name="Google Shape;314;p3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6318728" y="1026318"/>
                <a:ext cx="632729" cy="798444"/>
              </a:xfrm>
              <a:prstGeom prst="rect">
                <a:avLst/>
              </a:prstGeom>
              <a:solidFill>
                <a:schemeClr val="lt1">
                  <a:alpha val="0"/>
                </a:schemeClr>
              </a:solidFill>
              <a:ln>
                <a:noFill/>
              </a:ln>
            </p:spPr>
          </p:pic>
        </p:grpSp>
        <p:grpSp>
          <p:nvGrpSpPr>
            <p:cNvPr id="315" name="Google Shape;315;p3"/>
            <p:cNvGrpSpPr/>
            <p:nvPr/>
          </p:nvGrpSpPr>
          <p:grpSpPr>
            <a:xfrm>
              <a:off x="5908756" y="4016955"/>
              <a:ext cx="731159" cy="720000"/>
              <a:chOff x="159095" y="3043852"/>
              <a:chExt cx="1275468" cy="954156"/>
            </a:xfrm>
          </p:grpSpPr>
          <p:sp>
            <p:nvSpPr>
              <p:cNvPr id="316" name="Google Shape;316;p3"/>
              <p:cNvSpPr/>
              <p:nvPr/>
            </p:nvSpPr>
            <p:spPr>
              <a:xfrm>
                <a:off x="159095" y="3043852"/>
                <a:ext cx="1256002" cy="95415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18900000" algn="b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u="sng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17" name="Google Shape;317;p3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78561" y="3103455"/>
                <a:ext cx="1256002" cy="77292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18" name="Google Shape;318;p3"/>
            <p:cNvGrpSpPr/>
            <p:nvPr/>
          </p:nvGrpSpPr>
          <p:grpSpPr>
            <a:xfrm>
              <a:off x="10821476" y="4019374"/>
              <a:ext cx="720000" cy="720000"/>
              <a:chOff x="6096000" y="3663501"/>
              <a:chExt cx="974034" cy="1070134"/>
            </a:xfrm>
          </p:grpSpPr>
          <p:sp>
            <p:nvSpPr>
              <p:cNvPr id="319" name="Google Shape;319;p3"/>
              <p:cNvSpPr/>
              <p:nvPr/>
            </p:nvSpPr>
            <p:spPr>
              <a:xfrm>
                <a:off x="6096000" y="3663501"/>
                <a:ext cx="974034" cy="954156"/>
              </a:xfrm>
              <a:prstGeom prst="ellipse">
                <a:avLst/>
              </a:prstGeom>
              <a:solidFill>
                <a:srgbClr val="61C600"/>
              </a:solidFill>
              <a:ln>
                <a:noFill/>
              </a:ln>
              <a:effectLst>
                <a:outerShdw blurRad="50800" dist="38100" dir="18900000" algn="b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u="sng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20" name="Google Shape;320;p3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6111903" y="3779479"/>
                <a:ext cx="915353" cy="95415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21" name="Google Shape;321;p3"/>
            <p:cNvSpPr/>
            <p:nvPr/>
          </p:nvSpPr>
          <p:spPr>
            <a:xfrm>
              <a:off x="8444203" y="3953204"/>
              <a:ext cx="719999" cy="720000"/>
            </a:xfrm>
            <a:prstGeom prst="ellipse">
              <a:avLst/>
            </a:prstGeom>
            <a:solidFill>
              <a:srgbClr val="0F7D61"/>
            </a:solidFill>
            <a:ln>
              <a:noFill/>
            </a:ln>
            <a:effectLst>
              <a:outerShdw blurRad="50800" dist="38100" dir="189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4133026" y="3374101"/>
              <a:ext cx="3925949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sz="20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MISI RPJMD 2021-2026</a:t>
              </a:r>
              <a:endParaRPr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3" name="Google Shape;323;p3"/>
          <p:cNvSpPr txBox="1">
            <a:spLocks noGrp="1"/>
          </p:cNvSpPr>
          <p:nvPr>
            <p:ph type="title"/>
          </p:nvPr>
        </p:nvSpPr>
        <p:spPr>
          <a:xfrm>
            <a:off x="972198" y="115532"/>
            <a:ext cx="10426430" cy="576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</a:pPr>
            <a:r>
              <a:rPr lang="en-ID" sz="2800" b="1">
                <a:latin typeface="Century Gothic"/>
                <a:ea typeface="Century Gothic"/>
                <a:cs typeface="Century Gothic"/>
                <a:sym typeface="Century Gothic"/>
              </a:rPr>
              <a:t>VISI DAN MISI KOTA BALIKPAPAN</a:t>
            </a:r>
            <a:endParaRPr/>
          </a:p>
        </p:txBody>
      </p:sp>
      <p:sp>
        <p:nvSpPr>
          <p:cNvPr id="324" name="Google Shape;324;p3"/>
          <p:cNvSpPr txBox="1"/>
          <p:nvPr/>
        </p:nvSpPr>
        <p:spPr>
          <a:xfrm>
            <a:off x="4606432" y="574139"/>
            <a:ext cx="289449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VISI RPJPD 2005-2025</a:t>
            </a:r>
            <a:endParaRPr/>
          </a:p>
        </p:txBody>
      </p:sp>
      <p:sp>
        <p:nvSpPr>
          <p:cNvPr id="325" name="Google Shape;325;p3"/>
          <p:cNvSpPr txBox="1"/>
          <p:nvPr/>
        </p:nvSpPr>
        <p:spPr>
          <a:xfrm>
            <a:off x="5915160" y="1760437"/>
            <a:ext cx="37486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VISI RPJMD 2021-2026</a:t>
            </a:r>
            <a:endParaRPr/>
          </a:p>
        </p:txBody>
      </p:sp>
      <p:sp>
        <p:nvSpPr>
          <p:cNvPr id="326" name="Google Shape;326;p3"/>
          <p:cNvSpPr/>
          <p:nvPr/>
        </p:nvSpPr>
        <p:spPr>
          <a:xfrm>
            <a:off x="112249" y="962562"/>
            <a:ext cx="11694381" cy="757483"/>
          </a:xfrm>
          <a:prstGeom prst="roundRect">
            <a:avLst>
              <a:gd name="adj" fmla="val 16667"/>
            </a:avLst>
          </a:prstGeom>
          <a:solidFill>
            <a:schemeClr val="accent5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MEWUJUDKAN KOTA BALIKPAPAN  SEBAGAI KOTA 5 DIMENSI ( JASA,  INDUSTRI, PERDAGANGAN,  PARIWISATA, PENDIDIKAN &amp;  KEBUDAYAAN) DALAM BINGKAI  MADINATUL IMAN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3"/>
          <p:cNvSpPr/>
          <p:nvPr/>
        </p:nvSpPr>
        <p:spPr>
          <a:xfrm>
            <a:off x="3030089" y="2273919"/>
            <a:ext cx="8846644" cy="725571"/>
          </a:xfrm>
          <a:prstGeom prst="roundRect">
            <a:avLst>
              <a:gd name="adj" fmla="val 16667"/>
            </a:avLst>
          </a:prstGeom>
          <a:solidFill>
            <a:schemeClr val="accent5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TERWUJUDNYA BALIKPAPAN  SEBAGAI KOTA TERKEMUKA YANG  NYAMAN DIHUNI, MODERN, DAN  SEJAHTERA  DALAM BINGKAI  MADINATUL IMAN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8" name="Google Shape;328;p3"/>
          <p:cNvPicPr preferRelativeResize="0"/>
          <p:nvPr/>
        </p:nvPicPr>
        <p:blipFill rotWithShape="1">
          <a:blip r:embed="rId7">
            <a:alphaModFix/>
          </a:blip>
          <a:srcRect l="14127" r="14127"/>
          <a:stretch/>
        </p:blipFill>
        <p:spPr>
          <a:xfrm>
            <a:off x="188759" y="2477817"/>
            <a:ext cx="2635960" cy="2489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" descr="Graphical user interface, applicati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 l="7167" t="7426" r="9337" b="10371"/>
          <a:stretch/>
        </p:blipFill>
        <p:spPr>
          <a:xfrm>
            <a:off x="-46927" y="5852840"/>
            <a:ext cx="5830691" cy="1033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392874" y="6110307"/>
            <a:ext cx="1642178" cy="710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"/>
          <p:cNvSpPr/>
          <p:nvPr/>
        </p:nvSpPr>
        <p:spPr>
          <a:xfrm>
            <a:off x="7393628" y="5763577"/>
            <a:ext cx="2121738" cy="2121738"/>
          </a:xfrm>
          <a:prstGeom prst="chord">
            <a:avLst>
              <a:gd name="adj1" fmla="val 10803306"/>
              <a:gd name="adj2" fmla="val 21583073"/>
            </a:avLst>
          </a:pr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4"/>
          <p:cNvSpPr/>
          <p:nvPr/>
        </p:nvSpPr>
        <p:spPr>
          <a:xfrm>
            <a:off x="-1007691" y="4745071"/>
            <a:ext cx="2121738" cy="2121738"/>
          </a:xfrm>
          <a:prstGeom prst="chord">
            <a:avLst>
              <a:gd name="adj1" fmla="val 16143856"/>
              <a:gd name="adj2" fmla="val 5473657"/>
            </a:avLst>
          </a:pr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4"/>
          <p:cNvSpPr/>
          <p:nvPr/>
        </p:nvSpPr>
        <p:spPr>
          <a:xfrm>
            <a:off x="3779946" y="4841417"/>
            <a:ext cx="962308" cy="962308"/>
          </a:xfrm>
          <a:prstGeom prst="ellipse">
            <a:avLst/>
          </a:pr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4"/>
          <p:cNvSpPr/>
          <p:nvPr/>
        </p:nvSpPr>
        <p:spPr>
          <a:xfrm>
            <a:off x="2750247" y="5604458"/>
            <a:ext cx="656604" cy="656604"/>
          </a:xfrm>
          <a:prstGeom prst="ellipse">
            <a:avLst/>
          </a:pr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4"/>
          <p:cNvSpPr/>
          <p:nvPr/>
        </p:nvSpPr>
        <p:spPr>
          <a:xfrm>
            <a:off x="1789162" y="4816286"/>
            <a:ext cx="682849" cy="682849"/>
          </a:xfrm>
          <a:prstGeom prst="ellipse">
            <a:avLst/>
          </a:pr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4"/>
          <p:cNvSpPr/>
          <p:nvPr/>
        </p:nvSpPr>
        <p:spPr>
          <a:xfrm>
            <a:off x="508475" y="4460323"/>
            <a:ext cx="762187" cy="762187"/>
          </a:xfrm>
          <a:prstGeom prst="ellipse">
            <a:avLst/>
          </a:pr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4"/>
          <p:cNvSpPr/>
          <p:nvPr/>
        </p:nvSpPr>
        <p:spPr>
          <a:xfrm>
            <a:off x="10029589" y="3370070"/>
            <a:ext cx="506393" cy="50639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4"/>
          <p:cNvSpPr/>
          <p:nvPr/>
        </p:nvSpPr>
        <p:spPr>
          <a:xfrm rot="10800000">
            <a:off x="9286691" y="-1080859"/>
            <a:ext cx="2121738" cy="2121738"/>
          </a:xfrm>
          <a:prstGeom prst="chord">
            <a:avLst>
              <a:gd name="adj1" fmla="val 10803306"/>
              <a:gd name="adj2" fmla="val 21583073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4"/>
          <p:cNvSpPr/>
          <p:nvPr/>
        </p:nvSpPr>
        <p:spPr>
          <a:xfrm>
            <a:off x="9788779" y="802046"/>
            <a:ext cx="516853" cy="51685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4"/>
          <p:cNvSpPr/>
          <p:nvPr/>
        </p:nvSpPr>
        <p:spPr>
          <a:xfrm>
            <a:off x="9284291" y="3473295"/>
            <a:ext cx="901558" cy="90155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4"/>
          <p:cNvSpPr/>
          <p:nvPr/>
        </p:nvSpPr>
        <p:spPr>
          <a:xfrm>
            <a:off x="1710722" y="3084626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4"/>
          <p:cNvSpPr/>
          <p:nvPr/>
        </p:nvSpPr>
        <p:spPr>
          <a:xfrm>
            <a:off x="1385189" y="2427485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4"/>
          <p:cNvSpPr/>
          <p:nvPr/>
        </p:nvSpPr>
        <p:spPr>
          <a:xfrm>
            <a:off x="65163" y="2296891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4"/>
          <p:cNvSpPr/>
          <p:nvPr/>
        </p:nvSpPr>
        <p:spPr>
          <a:xfrm>
            <a:off x="10965805" y="729618"/>
            <a:ext cx="1106829" cy="110682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4"/>
          <p:cNvSpPr/>
          <p:nvPr/>
        </p:nvSpPr>
        <p:spPr>
          <a:xfrm>
            <a:off x="2482156" y="901372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4"/>
          <p:cNvSpPr/>
          <p:nvPr/>
        </p:nvSpPr>
        <p:spPr>
          <a:xfrm>
            <a:off x="172488" y="298128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2" name="Google Shape;352;p4"/>
          <p:cNvGrpSpPr/>
          <p:nvPr/>
        </p:nvGrpSpPr>
        <p:grpSpPr>
          <a:xfrm>
            <a:off x="-3146" y="4288155"/>
            <a:ext cx="12196901" cy="2778472"/>
            <a:chOff x="-3146" y="3803889"/>
            <a:chExt cx="12196901" cy="3041068"/>
          </a:xfrm>
        </p:grpSpPr>
        <p:grpSp>
          <p:nvGrpSpPr>
            <p:cNvPr id="353" name="Google Shape;353;p4"/>
            <p:cNvGrpSpPr/>
            <p:nvPr/>
          </p:nvGrpSpPr>
          <p:grpSpPr>
            <a:xfrm>
              <a:off x="802" y="3803889"/>
              <a:ext cx="12192953" cy="3041068"/>
              <a:chOff x="-953" y="1514475"/>
              <a:chExt cx="12192953" cy="3829050"/>
            </a:xfrm>
          </p:grpSpPr>
          <p:sp>
            <p:nvSpPr>
              <p:cNvPr id="354" name="Google Shape;354;p4"/>
              <p:cNvSpPr/>
              <p:nvPr/>
            </p:nvSpPr>
            <p:spPr>
              <a:xfrm>
                <a:off x="0" y="4151037"/>
                <a:ext cx="4867275" cy="904875"/>
              </a:xfrm>
              <a:custGeom>
                <a:avLst/>
                <a:gdLst/>
                <a:ahLst/>
                <a:cxnLst/>
                <a:rect l="l" t="t" r="r" b="b"/>
                <a:pathLst>
                  <a:path w="4867275" h="904875" extrusionOk="0">
                    <a:moveTo>
                      <a:pt x="3367088" y="86082"/>
                    </a:moveTo>
                    <a:cubicBezTo>
                      <a:pt x="3159443" y="75605"/>
                      <a:pt x="2951798" y="66080"/>
                      <a:pt x="2744153" y="68937"/>
                    </a:cubicBezTo>
                    <a:cubicBezTo>
                      <a:pt x="2726055" y="68937"/>
                      <a:pt x="2707005" y="64174"/>
                      <a:pt x="2684145" y="80367"/>
                    </a:cubicBezTo>
                    <a:cubicBezTo>
                      <a:pt x="3433763" y="147042"/>
                      <a:pt x="4161473" y="293727"/>
                      <a:pt x="4870133" y="529947"/>
                    </a:cubicBezTo>
                    <a:cubicBezTo>
                      <a:pt x="4869180" y="533757"/>
                      <a:pt x="4868228" y="538520"/>
                      <a:pt x="4868228" y="542330"/>
                    </a:cubicBezTo>
                    <a:cubicBezTo>
                      <a:pt x="4809173" y="530899"/>
                      <a:pt x="4749165" y="520422"/>
                      <a:pt x="4690110" y="508992"/>
                    </a:cubicBezTo>
                    <a:cubicBezTo>
                      <a:pt x="4291013" y="429934"/>
                      <a:pt x="3889058" y="376595"/>
                      <a:pt x="3483293" y="348020"/>
                    </a:cubicBezTo>
                    <a:cubicBezTo>
                      <a:pt x="3129915" y="324207"/>
                      <a:pt x="2775585" y="320397"/>
                      <a:pt x="2422208" y="342305"/>
                    </a:cubicBezTo>
                    <a:cubicBezTo>
                      <a:pt x="1593533" y="393739"/>
                      <a:pt x="793433" y="567095"/>
                      <a:pt x="31433" y="902374"/>
                    </a:cubicBezTo>
                    <a:cubicBezTo>
                      <a:pt x="21908" y="907137"/>
                      <a:pt x="10478" y="909042"/>
                      <a:pt x="0" y="911899"/>
                    </a:cubicBezTo>
                    <a:cubicBezTo>
                      <a:pt x="0" y="714732"/>
                      <a:pt x="0" y="518517"/>
                      <a:pt x="0" y="321349"/>
                    </a:cubicBezTo>
                    <a:cubicBezTo>
                      <a:pt x="9525" y="319445"/>
                      <a:pt x="19050" y="319445"/>
                      <a:pt x="27623" y="316587"/>
                    </a:cubicBezTo>
                    <a:cubicBezTo>
                      <a:pt x="345758" y="206097"/>
                      <a:pt x="671513" y="127992"/>
                      <a:pt x="1003935" y="71795"/>
                    </a:cubicBezTo>
                    <a:cubicBezTo>
                      <a:pt x="1211580" y="36552"/>
                      <a:pt x="2363153" y="-16788"/>
                      <a:pt x="2651760" y="5120"/>
                    </a:cubicBezTo>
                    <a:cubicBezTo>
                      <a:pt x="2884170" y="23217"/>
                      <a:pt x="3114675" y="49887"/>
                      <a:pt x="3345180" y="81320"/>
                    </a:cubicBezTo>
                    <a:cubicBezTo>
                      <a:pt x="3352800" y="82272"/>
                      <a:pt x="3359468" y="84177"/>
                      <a:pt x="3367088" y="86082"/>
                    </a:cubicBezTo>
                    <a:close/>
                  </a:path>
                </a:pathLst>
              </a:custGeom>
              <a:solidFill>
                <a:srgbClr val="CCE7B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4"/>
              <p:cNvSpPr/>
              <p:nvPr/>
            </p:nvSpPr>
            <p:spPr>
              <a:xfrm>
                <a:off x="7269480" y="3256597"/>
                <a:ext cx="4914900" cy="1352550"/>
              </a:xfrm>
              <a:custGeom>
                <a:avLst/>
                <a:gdLst/>
                <a:ahLst/>
                <a:cxnLst/>
                <a:rect l="l" t="t" r="r" b="b"/>
                <a:pathLst>
                  <a:path w="4914900" h="1352550" extrusionOk="0">
                    <a:moveTo>
                      <a:pt x="4913947" y="0"/>
                    </a:moveTo>
                    <a:cubicBezTo>
                      <a:pt x="4825366" y="71438"/>
                      <a:pt x="4734878" y="141923"/>
                      <a:pt x="4640580" y="204788"/>
                    </a:cubicBezTo>
                    <a:cubicBezTo>
                      <a:pt x="4565333" y="254318"/>
                      <a:pt x="4491991" y="307658"/>
                      <a:pt x="4413885" y="350520"/>
                    </a:cubicBezTo>
                    <a:cubicBezTo>
                      <a:pt x="4292918" y="416243"/>
                      <a:pt x="3958590" y="566738"/>
                      <a:pt x="3948112" y="570548"/>
                    </a:cubicBezTo>
                    <a:cubicBezTo>
                      <a:pt x="3655695" y="686753"/>
                      <a:pt x="3352800" y="764858"/>
                      <a:pt x="3041333" y="811530"/>
                    </a:cubicBezTo>
                    <a:cubicBezTo>
                      <a:pt x="2856547" y="840105"/>
                      <a:pt x="2451735" y="864870"/>
                      <a:pt x="2436495" y="864870"/>
                    </a:cubicBezTo>
                    <a:cubicBezTo>
                      <a:pt x="2106930" y="872490"/>
                      <a:pt x="1780222" y="852488"/>
                      <a:pt x="1454468" y="805815"/>
                    </a:cubicBezTo>
                    <a:cubicBezTo>
                      <a:pt x="972502" y="737235"/>
                      <a:pt x="502920" y="621030"/>
                      <a:pt x="44768" y="455295"/>
                    </a:cubicBezTo>
                    <a:cubicBezTo>
                      <a:pt x="31432" y="450533"/>
                      <a:pt x="18097" y="438150"/>
                      <a:pt x="0" y="450533"/>
                    </a:cubicBezTo>
                    <a:cubicBezTo>
                      <a:pt x="3810" y="453390"/>
                      <a:pt x="7620" y="457200"/>
                      <a:pt x="10477" y="459105"/>
                    </a:cubicBezTo>
                    <a:cubicBezTo>
                      <a:pt x="192405" y="547688"/>
                      <a:pt x="367665" y="649605"/>
                      <a:pt x="549593" y="739140"/>
                    </a:cubicBezTo>
                    <a:cubicBezTo>
                      <a:pt x="778193" y="852488"/>
                      <a:pt x="1011555" y="952500"/>
                      <a:pt x="1250632" y="1040130"/>
                    </a:cubicBezTo>
                    <a:cubicBezTo>
                      <a:pt x="1462088" y="1118235"/>
                      <a:pt x="1679257" y="1180148"/>
                      <a:pt x="1898332" y="1231583"/>
                    </a:cubicBezTo>
                    <a:cubicBezTo>
                      <a:pt x="2109788" y="1281113"/>
                      <a:pt x="2629853" y="1341120"/>
                      <a:pt x="2636520" y="1341120"/>
                    </a:cubicBezTo>
                    <a:cubicBezTo>
                      <a:pt x="2833687" y="1360170"/>
                      <a:pt x="3031808" y="1356360"/>
                      <a:pt x="3229928" y="1342073"/>
                    </a:cubicBezTo>
                    <a:cubicBezTo>
                      <a:pt x="3478530" y="1324928"/>
                      <a:pt x="3723322" y="1283970"/>
                      <a:pt x="3962400" y="1213485"/>
                    </a:cubicBezTo>
                    <a:cubicBezTo>
                      <a:pt x="4297680" y="1122998"/>
                      <a:pt x="4923472" y="756285"/>
                      <a:pt x="4923472" y="731520"/>
                    </a:cubicBezTo>
                    <a:cubicBezTo>
                      <a:pt x="4922520" y="500063"/>
                      <a:pt x="4928235" y="12383"/>
                      <a:pt x="4913947" y="0"/>
                    </a:cubicBezTo>
                    <a:close/>
                  </a:path>
                </a:pathLst>
              </a:custGeom>
              <a:solidFill>
                <a:srgbClr val="B2DC9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4"/>
              <p:cNvSpPr/>
              <p:nvPr/>
            </p:nvSpPr>
            <p:spPr>
              <a:xfrm>
                <a:off x="0" y="1514475"/>
                <a:ext cx="12192000" cy="3829050"/>
              </a:xfrm>
              <a:custGeom>
                <a:avLst/>
                <a:gdLst/>
                <a:ahLst/>
                <a:cxnLst/>
                <a:rect l="l" t="t" r="r" b="b"/>
                <a:pathLst>
                  <a:path w="12192000" h="3829050" extrusionOk="0">
                    <a:moveTo>
                      <a:pt x="12189142" y="2646998"/>
                    </a:moveTo>
                    <a:cubicBezTo>
                      <a:pt x="12171998" y="2655570"/>
                      <a:pt x="12155805" y="2663190"/>
                      <a:pt x="12141517" y="2670810"/>
                    </a:cubicBezTo>
                    <a:cubicBezTo>
                      <a:pt x="11835765" y="2834640"/>
                      <a:pt x="11519535" y="2975610"/>
                      <a:pt x="11187112" y="3076575"/>
                    </a:cubicBezTo>
                    <a:cubicBezTo>
                      <a:pt x="10877550" y="3170873"/>
                      <a:pt x="10562273" y="3228023"/>
                      <a:pt x="10240327" y="3248978"/>
                    </a:cubicBezTo>
                    <a:cubicBezTo>
                      <a:pt x="10189845" y="3250883"/>
                      <a:pt x="9434512" y="3210878"/>
                      <a:pt x="9317355" y="3191828"/>
                    </a:cubicBezTo>
                    <a:cubicBezTo>
                      <a:pt x="9153525" y="3165158"/>
                      <a:pt x="8992552" y="3122295"/>
                      <a:pt x="8830627" y="3085148"/>
                    </a:cubicBezTo>
                    <a:cubicBezTo>
                      <a:pt x="8827770" y="3084195"/>
                      <a:pt x="8547735" y="2997518"/>
                      <a:pt x="8441055" y="2957513"/>
                    </a:cubicBezTo>
                    <a:cubicBezTo>
                      <a:pt x="8285798" y="2900363"/>
                      <a:pt x="7646670" y="2621280"/>
                      <a:pt x="7615238" y="2605088"/>
                    </a:cubicBezTo>
                    <a:cubicBezTo>
                      <a:pt x="6972300" y="2286953"/>
                      <a:pt x="6367463" y="1905000"/>
                      <a:pt x="5779770" y="1497330"/>
                    </a:cubicBezTo>
                    <a:cubicBezTo>
                      <a:pt x="5065395" y="1002030"/>
                      <a:pt x="4297680" y="615315"/>
                      <a:pt x="3469005" y="353378"/>
                    </a:cubicBezTo>
                    <a:cubicBezTo>
                      <a:pt x="3279458" y="293370"/>
                      <a:pt x="2514600" y="93345"/>
                      <a:pt x="2181225" y="64770"/>
                    </a:cubicBezTo>
                    <a:cubicBezTo>
                      <a:pt x="2171700" y="63818"/>
                      <a:pt x="1553528" y="0"/>
                      <a:pt x="1381125" y="0"/>
                    </a:cubicBezTo>
                    <a:cubicBezTo>
                      <a:pt x="1359218" y="0"/>
                      <a:pt x="576263" y="8573"/>
                      <a:pt x="466725" y="26670"/>
                    </a:cubicBezTo>
                    <a:cubicBezTo>
                      <a:pt x="309563" y="36195"/>
                      <a:pt x="154305" y="55245"/>
                      <a:pt x="0" y="83820"/>
                    </a:cubicBezTo>
                    <a:cubicBezTo>
                      <a:pt x="0" y="814388"/>
                      <a:pt x="0" y="1544003"/>
                      <a:pt x="0" y="2274570"/>
                    </a:cubicBezTo>
                    <a:cubicBezTo>
                      <a:pt x="212408" y="2212658"/>
                      <a:pt x="430530" y="2172653"/>
                      <a:pt x="647700" y="2130743"/>
                    </a:cubicBezTo>
                    <a:cubicBezTo>
                      <a:pt x="647700" y="2130743"/>
                      <a:pt x="647700" y="2130743"/>
                      <a:pt x="647700" y="2130743"/>
                    </a:cubicBezTo>
                    <a:cubicBezTo>
                      <a:pt x="748665" y="2117408"/>
                      <a:pt x="1756410" y="2044065"/>
                      <a:pt x="1829753" y="2048828"/>
                    </a:cubicBezTo>
                    <a:cubicBezTo>
                      <a:pt x="2273618" y="2045970"/>
                      <a:pt x="2845118" y="2131695"/>
                      <a:pt x="3505200" y="2263140"/>
                    </a:cubicBezTo>
                    <a:cubicBezTo>
                      <a:pt x="3510915" y="2264093"/>
                      <a:pt x="3517583" y="2265998"/>
                      <a:pt x="3523298" y="2266950"/>
                    </a:cubicBezTo>
                    <a:cubicBezTo>
                      <a:pt x="3524250" y="2268855"/>
                      <a:pt x="3524250" y="2271713"/>
                      <a:pt x="3525203" y="2273618"/>
                    </a:cubicBezTo>
                    <a:cubicBezTo>
                      <a:pt x="3671888" y="2308860"/>
                      <a:pt x="3818573" y="2345055"/>
                      <a:pt x="3963353" y="2388870"/>
                    </a:cubicBezTo>
                    <a:cubicBezTo>
                      <a:pt x="4530090" y="2559368"/>
                      <a:pt x="5077778" y="2778443"/>
                      <a:pt x="5601653" y="3054668"/>
                    </a:cubicBezTo>
                    <a:cubicBezTo>
                      <a:pt x="5703570" y="3108960"/>
                      <a:pt x="6059805" y="3296603"/>
                      <a:pt x="6131243" y="3321368"/>
                    </a:cubicBezTo>
                    <a:cubicBezTo>
                      <a:pt x="6364605" y="3403283"/>
                      <a:pt x="6598920" y="3481388"/>
                      <a:pt x="6838950" y="3539490"/>
                    </a:cubicBezTo>
                    <a:lnTo>
                      <a:pt x="6838950" y="3539490"/>
                    </a:lnTo>
                    <a:cubicBezTo>
                      <a:pt x="7042785" y="3599498"/>
                      <a:pt x="7250430" y="3644265"/>
                      <a:pt x="7459028" y="3684270"/>
                    </a:cubicBezTo>
                    <a:cubicBezTo>
                      <a:pt x="7756208" y="3741420"/>
                      <a:pt x="8056245" y="3780473"/>
                      <a:pt x="8358188" y="3806190"/>
                    </a:cubicBezTo>
                    <a:cubicBezTo>
                      <a:pt x="8528685" y="3820478"/>
                      <a:pt x="9156382" y="3832860"/>
                      <a:pt x="9299257" y="3832860"/>
                    </a:cubicBezTo>
                    <a:cubicBezTo>
                      <a:pt x="9731693" y="3832860"/>
                      <a:pt x="10402252" y="3750945"/>
                      <a:pt x="11129962" y="3469005"/>
                    </a:cubicBezTo>
                    <a:cubicBezTo>
                      <a:pt x="11346180" y="3385185"/>
                      <a:pt x="11549062" y="3276600"/>
                      <a:pt x="11737658" y="3139440"/>
                    </a:cubicBezTo>
                    <a:cubicBezTo>
                      <a:pt x="11884342" y="3032760"/>
                      <a:pt x="12031980" y="2929890"/>
                      <a:pt x="12151042" y="2790825"/>
                    </a:cubicBezTo>
                    <a:cubicBezTo>
                      <a:pt x="12185333" y="2749868"/>
                      <a:pt x="12198667" y="2704148"/>
                      <a:pt x="12189142" y="2646998"/>
                    </a:cubicBezTo>
                    <a:close/>
                  </a:path>
                </a:pathLst>
              </a:custGeom>
              <a:solidFill>
                <a:srgbClr val="9CD7A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4"/>
              <p:cNvSpPr/>
              <p:nvPr/>
            </p:nvSpPr>
            <p:spPr>
              <a:xfrm>
                <a:off x="-953" y="3549998"/>
                <a:ext cx="5915025" cy="1371600"/>
              </a:xfrm>
              <a:custGeom>
                <a:avLst/>
                <a:gdLst/>
                <a:ahLst/>
                <a:cxnLst/>
                <a:rect l="l" t="t" r="r" b="b"/>
                <a:pathLst>
                  <a:path w="5915025" h="1371600" extrusionOk="0">
                    <a:moveTo>
                      <a:pt x="5905500" y="1174801"/>
                    </a:moveTo>
                    <a:cubicBezTo>
                      <a:pt x="5804535" y="1117651"/>
                      <a:pt x="5704523" y="1059548"/>
                      <a:pt x="5602605" y="1006209"/>
                    </a:cubicBezTo>
                    <a:cubicBezTo>
                      <a:pt x="5078730" y="729984"/>
                      <a:pt x="4531043" y="511861"/>
                      <a:pt x="3964305" y="340411"/>
                    </a:cubicBezTo>
                    <a:cubicBezTo>
                      <a:pt x="3819525" y="296596"/>
                      <a:pt x="3510915" y="215633"/>
                      <a:pt x="3505200" y="214681"/>
                    </a:cubicBezTo>
                    <a:cubicBezTo>
                      <a:pt x="3494723" y="214681"/>
                      <a:pt x="3216593" y="154674"/>
                      <a:pt x="3086100" y="128956"/>
                    </a:cubicBezTo>
                    <a:cubicBezTo>
                      <a:pt x="2921318" y="96571"/>
                      <a:pt x="2266950" y="18466"/>
                      <a:pt x="1829753" y="369"/>
                    </a:cubicBezTo>
                    <a:cubicBezTo>
                      <a:pt x="1756410" y="-4394"/>
                      <a:pt x="1012508" y="38469"/>
                      <a:pt x="951548" y="44183"/>
                    </a:cubicBezTo>
                    <a:cubicBezTo>
                      <a:pt x="849630" y="53708"/>
                      <a:pt x="748665" y="69901"/>
                      <a:pt x="647700" y="82283"/>
                    </a:cubicBezTo>
                    <a:cubicBezTo>
                      <a:pt x="430530" y="124194"/>
                      <a:pt x="212408" y="164199"/>
                      <a:pt x="0" y="226111"/>
                    </a:cubicBezTo>
                    <a:cubicBezTo>
                      <a:pt x="0" y="457569"/>
                      <a:pt x="0" y="689979"/>
                      <a:pt x="0" y="921436"/>
                    </a:cubicBezTo>
                    <a:cubicBezTo>
                      <a:pt x="9525" y="919531"/>
                      <a:pt x="19050" y="919531"/>
                      <a:pt x="27623" y="916673"/>
                    </a:cubicBezTo>
                    <a:cubicBezTo>
                      <a:pt x="345758" y="806184"/>
                      <a:pt x="671513" y="728079"/>
                      <a:pt x="1003935" y="671881"/>
                    </a:cubicBezTo>
                    <a:cubicBezTo>
                      <a:pt x="1211580" y="636638"/>
                      <a:pt x="2363153" y="583298"/>
                      <a:pt x="2651760" y="605206"/>
                    </a:cubicBezTo>
                    <a:cubicBezTo>
                      <a:pt x="2884170" y="623304"/>
                      <a:pt x="3548063" y="715696"/>
                      <a:pt x="3636645" y="733794"/>
                    </a:cubicBezTo>
                    <a:cubicBezTo>
                      <a:pt x="4334828" y="871906"/>
                      <a:pt x="5013008" y="1078598"/>
                      <a:pt x="5668328" y="1356729"/>
                    </a:cubicBezTo>
                    <a:cubicBezTo>
                      <a:pt x="5720715" y="1378636"/>
                      <a:pt x="5720715" y="1378636"/>
                      <a:pt x="5753100" y="1371969"/>
                    </a:cubicBezTo>
                    <a:cubicBezTo>
                      <a:pt x="5472113" y="1197661"/>
                      <a:pt x="5177790" y="1058596"/>
                      <a:pt x="4879658" y="926198"/>
                    </a:cubicBezTo>
                    <a:cubicBezTo>
                      <a:pt x="4581525" y="793801"/>
                      <a:pt x="4275773" y="680454"/>
                      <a:pt x="3968115" y="569963"/>
                    </a:cubicBezTo>
                    <a:cubicBezTo>
                      <a:pt x="4411980" y="657594"/>
                      <a:pt x="5289233" y="941438"/>
                      <a:pt x="5295900" y="950011"/>
                    </a:cubicBezTo>
                    <a:cubicBezTo>
                      <a:pt x="5434013" y="990969"/>
                      <a:pt x="5566410" y="1050023"/>
                      <a:pt x="5700713" y="1102411"/>
                    </a:cubicBezTo>
                    <a:cubicBezTo>
                      <a:pt x="5744528" y="1119556"/>
                      <a:pt x="5894070" y="1192898"/>
                      <a:pt x="5920740" y="1190041"/>
                    </a:cubicBezTo>
                    <a:cubicBezTo>
                      <a:pt x="5916930" y="1185279"/>
                      <a:pt x="5912168" y="1178611"/>
                      <a:pt x="5905500" y="1174801"/>
                    </a:cubicBezTo>
                    <a:close/>
                  </a:path>
                </a:pathLst>
              </a:custGeom>
              <a:solidFill>
                <a:srgbClr val="B2DC9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8" name="Google Shape;358;p4"/>
            <p:cNvSpPr/>
            <p:nvPr/>
          </p:nvSpPr>
          <p:spPr>
            <a:xfrm>
              <a:off x="-3146" y="3925479"/>
              <a:ext cx="8373665" cy="2439302"/>
            </a:xfrm>
            <a:custGeom>
              <a:avLst/>
              <a:gdLst/>
              <a:ahLst/>
              <a:cxnLst/>
              <a:rect l="l" t="t" r="r" b="b"/>
              <a:pathLst>
                <a:path w="8373665" h="2439302" extrusionOk="0">
                  <a:moveTo>
                    <a:pt x="1384936" y="0"/>
                  </a:moveTo>
                  <a:cubicBezTo>
                    <a:pt x="1557814" y="0"/>
                    <a:pt x="2177692" y="53279"/>
                    <a:pt x="2187243" y="54074"/>
                  </a:cubicBezTo>
                  <a:cubicBezTo>
                    <a:pt x="2521538" y="77930"/>
                    <a:pt x="3288505" y="244923"/>
                    <a:pt x="3478575" y="295021"/>
                  </a:cubicBezTo>
                  <a:cubicBezTo>
                    <a:pt x="4309537" y="513702"/>
                    <a:pt x="5079369" y="836555"/>
                    <a:pt x="5795715" y="1250062"/>
                  </a:cubicBezTo>
                  <a:cubicBezTo>
                    <a:pt x="6385030" y="1590409"/>
                    <a:pt x="6991535" y="1909286"/>
                    <a:pt x="7636247" y="2174885"/>
                  </a:cubicBezTo>
                  <a:cubicBezTo>
                    <a:pt x="7659886" y="2185023"/>
                    <a:pt x="8026297" y="2318618"/>
                    <a:pt x="8273705" y="2404910"/>
                  </a:cubicBezTo>
                  <a:lnTo>
                    <a:pt x="8373665" y="2439302"/>
                  </a:lnTo>
                  <a:lnTo>
                    <a:pt x="8364039" y="2436304"/>
                  </a:lnTo>
                  <a:cubicBezTo>
                    <a:pt x="8137266" y="2363296"/>
                    <a:pt x="7644496" y="2192188"/>
                    <a:pt x="7616993" y="2180936"/>
                  </a:cubicBezTo>
                  <a:cubicBezTo>
                    <a:pt x="6974055" y="1928270"/>
                    <a:pt x="6369219" y="1624919"/>
                    <a:pt x="5781525" y="1301144"/>
                  </a:cubicBezTo>
                  <a:cubicBezTo>
                    <a:pt x="5067150" y="907772"/>
                    <a:pt x="4299435" y="600639"/>
                    <a:pt x="3470760" y="392606"/>
                  </a:cubicBezTo>
                  <a:cubicBezTo>
                    <a:pt x="3281213" y="344947"/>
                    <a:pt x="2516356" y="186086"/>
                    <a:pt x="2182980" y="163391"/>
                  </a:cubicBezTo>
                  <a:cubicBezTo>
                    <a:pt x="2173455" y="162635"/>
                    <a:pt x="1555283" y="111950"/>
                    <a:pt x="1382880" y="111950"/>
                  </a:cubicBezTo>
                  <a:cubicBezTo>
                    <a:pt x="1360973" y="111950"/>
                    <a:pt x="578019" y="118759"/>
                    <a:pt x="468480" y="133132"/>
                  </a:cubicBezTo>
                  <a:cubicBezTo>
                    <a:pt x="311318" y="140697"/>
                    <a:pt x="156060" y="155826"/>
                    <a:pt x="1755" y="178521"/>
                  </a:cubicBezTo>
                  <a:lnTo>
                    <a:pt x="1755" y="1898588"/>
                  </a:lnTo>
                  <a:lnTo>
                    <a:pt x="0" y="1898948"/>
                  </a:lnTo>
                  <a:cubicBezTo>
                    <a:pt x="0" y="1289027"/>
                    <a:pt x="0" y="679900"/>
                    <a:pt x="0" y="69978"/>
                  </a:cubicBezTo>
                  <a:cubicBezTo>
                    <a:pt x="154731" y="46122"/>
                    <a:pt x="310417" y="30218"/>
                    <a:pt x="468013" y="22266"/>
                  </a:cubicBezTo>
                  <a:cubicBezTo>
                    <a:pt x="577853" y="7157"/>
                    <a:pt x="1362968" y="0"/>
                    <a:pt x="13849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4"/>
            <p:cNvSpPr/>
            <p:nvPr/>
          </p:nvSpPr>
          <p:spPr>
            <a:xfrm>
              <a:off x="5400296" y="5939303"/>
              <a:ext cx="6785839" cy="798186"/>
            </a:xfrm>
            <a:custGeom>
              <a:avLst/>
              <a:gdLst/>
              <a:ahLst/>
              <a:cxnLst/>
              <a:rect l="l" t="t" r="r" b="b"/>
              <a:pathLst>
                <a:path w="6785839" h="798186" extrusionOk="0">
                  <a:moveTo>
                    <a:pt x="0" y="0"/>
                  </a:moveTo>
                  <a:lnTo>
                    <a:pt x="346779" y="136280"/>
                  </a:lnTo>
                  <a:cubicBezTo>
                    <a:pt x="448696" y="179399"/>
                    <a:pt x="804931" y="328427"/>
                    <a:pt x="876369" y="348095"/>
                  </a:cubicBezTo>
                  <a:cubicBezTo>
                    <a:pt x="1109731" y="413153"/>
                    <a:pt x="1344046" y="475185"/>
                    <a:pt x="1584076" y="521330"/>
                  </a:cubicBezTo>
                  <a:cubicBezTo>
                    <a:pt x="1787911" y="568989"/>
                    <a:pt x="1995556" y="604543"/>
                    <a:pt x="2204154" y="636315"/>
                  </a:cubicBezTo>
                  <a:cubicBezTo>
                    <a:pt x="2501334" y="681705"/>
                    <a:pt x="2801371" y="712721"/>
                    <a:pt x="3103314" y="733145"/>
                  </a:cubicBezTo>
                  <a:cubicBezTo>
                    <a:pt x="3273811" y="744493"/>
                    <a:pt x="3901508" y="754327"/>
                    <a:pt x="4044383" y="754327"/>
                  </a:cubicBezTo>
                  <a:cubicBezTo>
                    <a:pt x="4476819" y="754327"/>
                    <a:pt x="5147378" y="689269"/>
                    <a:pt x="5875088" y="465350"/>
                  </a:cubicBezTo>
                  <a:cubicBezTo>
                    <a:pt x="6091306" y="398779"/>
                    <a:pt x="6294188" y="312540"/>
                    <a:pt x="6482784" y="203606"/>
                  </a:cubicBezTo>
                  <a:cubicBezTo>
                    <a:pt x="6556126" y="161243"/>
                    <a:pt x="6629706" y="119637"/>
                    <a:pt x="6699834" y="74815"/>
                  </a:cubicBezTo>
                  <a:lnTo>
                    <a:pt x="6785839" y="15755"/>
                  </a:lnTo>
                  <a:lnTo>
                    <a:pt x="6785839" y="44461"/>
                  </a:lnTo>
                  <a:lnTo>
                    <a:pt x="6731061" y="83894"/>
                  </a:lnTo>
                  <a:cubicBezTo>
                    <a:pt x="6660739" y="131009"/>
                    <a:pt x="6586956" y="174746"/>
                    <a:pt x="6513412" y="219277"/>
                  </a:cubicBezTo>
                  <a:cubicBezTo>
                    <a:pt x="6324294" y="333787"/>
                    <a:pt x="6120854" y="424440"/>
                    <a:pt x="5904039" y="494418"/>
                  </a:cubicBezTo>
                  <a:cubicBezTo>
                    <a:pt x="5174321" y="729798"/>
                    <a:pt x="4501912" y="798186"/>
                    <a:pt x="4068283" y="798186"/>
                  </a:cubicBezTo>
                  <a:cubicBezTo>
                    <a:pt x="3925014" y="798186"/>
                    <a:pt x="3295585" y="787849"/>
                    <a:pt x="3124618" y="775920"/>
                  </a:cubicBezTo>
                  <a:cubicBezTo>
                    <a:pt x="2821842" y="754450"/>
                    <a:pt x="2520978" y="721846"/>
                    <a:pt x="2222978" y="674134"/>
                  </a:cubicBezTo>
                  <a:cubicBezTo>
                    <a:pt x="2013804" y="640735"/>
                    <a:pt x="1805586" y="603361"/>
                    <a:pt x="1601188" y="553263"/>
                  </a:cubicBezTo>
                  <a:cubicBezTo>
                    <a:pt x="1360496" y="504756"/>
                    <a:pt x="1125535" y="439549"/>
                    <a:pt x="891529" y="371162"/>
                  </a:cubicBezTo>
                  <a:cubicBezTo>
                    <a:pt x="819894" y="350486"/>
                    <a:pt x="462676" y="193831"/>
                    <a:pt x="360478" y="1485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60" name="Google Shape;36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92874" y="6110307"/>
            <a:ext cx="1642178" cy="710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4" descr="Graphical user interface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7167" t="7426" r="9337" b="10371"/>
          <a:stretch/>
        </p:blipFill>
        <p:spPr>
          <a:xfrm>
            <a:off x="-46927" y="5862076"/>
            <a:ext cx="5830691" cy="1033496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4"/>
          <p:cNvSpPr/>
          <p:nvPr/>
        </p:nvSpPr>
        <p:spPr>
          <a:xfrm>
            <a:off x="8482659" y="826123"/>
            <a:ext cx="3082372" cy="5094537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4"/>
          <p:cNvSpPr txBox="1"/>
          <p:nvPr/>
        </p:nvSpPr>
        <p:spPr>
          <a:xfrm>
            <a:off x="8789472" y="991302"/>
            <a:ext cx="268035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b="1">
                <a:solidFill>
                  <a:schemeClr val="dk1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Nirwasita Tantra</a:t>
            </a:r>
            <a:endParaRPr sz="1800">
              <a:solidFill>
                <a:schemeClr val="dk1"/>
              </a:solidFill>
              <a:highlight>
                <a:srgbClr val="00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64" name="Google Shape;364;p4"/>
          <p:cNvSpPr txBox="1"/>
          <p:nvPr/>
        </p:nvSpPr>
        <p:spPr>
          <a:xfrm>
            <a:off x="842893" y="27396"/>
            <a:ext cx="10426430" cy="576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n-ID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CAPAIAN PENGHARGAAN</a:t>
            </a:r>
            <a:endParaRPr/>
          </a:p>
        </p:txBody>
      </p:sp>
      <p:sp>
        <p:nvSpPr>
          <p:cNvPr id="365" name="Google Shape;365;p4"/>
          <p:cNvSpPr/>
          <p:nvPr/>
        </p:nvSpPr>
        <p:spPr>
          <a:xfrm>
            <a:off x="529589" y="721705"/>
            <a:ext cx="4341382" cy="5229455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4"/>
          <p:cNvSpPr txBox="1"/>
          <p:nvPr/>
        </p:nvSpPr>
        <p:spPr>
          <a:xfrm>
            <a:off x="501976" y="1031038"/>
            <a:ext cx="2749707" cy="433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ID" sz="1800" b="1">
                <a:solidFill>
                  <a:schemeClr val="dk1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Plakat Adipura </a:t>
            </a:r>
            <a:r>
              <a:rPr lang="en-ID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Penghargaan Menteri Lingkungan Hidup dan Kehutanan TPA Terbaik 14 Januari 2019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ID" sz="1800" b="1">
                <a:solidFill>
                  <a:schemeClr val="dk1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Adipura</a:t>
            </a:r>
            <a:r>
              <a:rPr lang="en-ID" sz="1400">
                <a:solidFill>
                  <a:schemeClr val="lt1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ID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Sebanyak 23 Kali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ID" sz="1800" b="1">
                <a:solidFill>
                  <a:schemeClr val="dk1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Adipura Kencana</a:t>
            </a:r>
            <a:r>
              <a:rPr lang="en-ID" sz="1800">
                <a:solidFill>
                  <a:schemeClr val="dk1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D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Sebanyak 6 Kali</a:t>
            </a:r>
            <a:endParaRPr/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ID" sz="1800" b="1">
                <a:solidFill>
                  <a:schemeClr val="dk1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Adipura Paripurna</a:t>
            </a:r>
            <a:r>
              <a:rPr lang="en-ID" sz="1800">
                <a:solidFill>
                  <a:schemeClr val="dk1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chemeClr val="dk1"/>
              </a:solidFill>
              <a:highlight>
                <a:srgbClr val="00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7" name="Google Shape;367;p4" descr="Graphical user interface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7167" t="7426" r="9337" b="10371"/>
          <a:stretch/>
        </p:blipFill>
        <p:spPr>
          <a:xfrm>
            <a:off x="-46927" y="5852840"/>
            <a:ext cx="5830691" cy="1033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92874" y="6110307"/>
            <a:ext cx="1642178" cy="7105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9" name="Google Shape;369;p4"/>
          <p:cNvGrpSpPr/>
          <p:nvPr/>
        </p:nvGrpSpPr>
        <p:grpSpPr>
          <a:xfrm>
            <a:off x="5117554" y="691345"/>
            <a:ext cx="3082372" cy="2325958"/>
            <a:chOff x="5057095" y="826124"/>
            <a:chExt cx="3082372" cy="2325958"/>
          </a:xfrm>
        </p:grpSpPr>
        <p:grpSp>
          <p:nvGrpSpPr>
            <p:cNvPr id="370" name="Google Shape;370;p4"/>
            <p:cNvGrpSpPr/>
            <p:nvPr/>
          </p:nvGrpSpPr>
          <p:grpSpPr>
            <a:xfrm>
              <a:off x="5057095" y="826124"/>
              <a:ext cx="3082372" cy="2325958"/>
              <a:chOff x="4765282" y="826124"/>
              <a:chExt cx="3082372" cy="2325958"/>
            </a:xfrm>
          </p:grpSpPr>
          <p:sp>
            <p:nvSpPr>
              <p:cNvPr id="371" name="Google Shape;371;p4"/>
              <p:cNvSpPr/>
              <p:nvPr/>
            </p:nvSpPr>
            <p:spPr>
              <a:xfrm>
                <a:off x="4765282" y="826124"/>
                <a:ext cx="3082372" cy="2325958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4"/>
              <p:cNvSpPr txBox="1"/>
              <p:nvPr/>
            </p:nvSpPr>
            <p:spPr>
              <a:xfrm>
                <a:off x="4765282" y="1041758"/>
                <a:ext cx="3082372" cy="12311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D" sz="2000" b="1">
                    <a:solidFill>
                      <a:schemeClr val="dk1"/>
                    </a:solidFill>
                    <a:highlight>
                      <a:srgbClr val="00FFFF"/>
                    </a:highlight>
                    <a:latin typeface="Arial"/>
                    <a:ea typeface="Arial"/>
                    <a:cs typeface="Arial"/>
                    <a:sym typeface="Arial"/>
                  </a:rPr>
                  <a:t>Asean ESC Awards</a:t>
                </a:r>
                <a:r>
                  <a:rPr lang="en-ID" sz="2000">
                    <a:solidFill>
                      <a:schemeClr val="dk1"/>
                    </a:solidFill>
                    <a:highlight>
                      <a:srgbClr val="00FFFF"/>
                    </a:highlight>
                    <a:latin typeface="Arial"/>
                    <a:ea typeface="Arial"/>
                    <a:cs typeface="Arial"/>
                    <a:sym typeface="Arial"/>
                  </a:rPr>
                  <a:t>  4</a:t>
                </a:r>
                <a:r>
                  <a:rPr lang="en-ID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x Tahun 2011, 2014 dan 2021,2022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4"/>
              <p:cNvSpPr/>
              <p:nvPr/>
            </p:nvSpPr>
            <p:spPr>
              <a:xfrm>
                <a:off x="5908249" y="1891438"/>
                <a:ext cx="836832" cy="755641"/>
              </a:xfrm>
              <a:prstGeom prst="rect">
                <a:avLst/>
              </a:prstGeom>
              <a:gradFill>
                <a:gsLst>
                  <a:gs pos="0">
                    <a:srgbClr val="70C488"/>
                  </a:gs>
                  <a:gs pos="50000">
                    <a:srgbClr val="56C277"/>
                  </a:gs>
                  <a:gs pos="100000">
                    <a:srgbClr val="45B167"/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2745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4"/>
              <p:cNvSpPr/>
              <p:nvPr/>
            </p:nvSpPr>
            <p:spPr>
              <a:xfrm>
                <a:off x="4938150" y="2172233"/>
                <a:ext cx="836832" cy="755641"/>
              </a:xfrm>
              <a:prstGeom prst="rect">
                <a:avLst/>
              </a:prstGeom>
              <a:gradFill>
                <a:gsLst>
                  <a:gs pos="0">
                    <a:srgbClr val="70C488"/>
                  </a:gs>
                  <a:gs pos="50000">
                    <a:srgbClr val="56C277"/>
                  </a:gs>
                  <a:gs pos="100000">
                    <a:srgbClr val="45B167"/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2745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5" name="Google Shape;375;p4"/>
            <p:cNvSpPr/>
            <p:nvPr/>
          </p:nvSpPr>
          <p:spPr>
            <a:xfrm>
              <a:off x="7209762" y="2130474"/>
              <a:ext cx="836832" cy="755641"/>
            </a:xfrm>
            <a:prstGeom prst="rect">
              <a:avLst/>
            </a:prstGeom>
            <a:gradFill>
              <a:gsLst>
                <a:gs pos="0">
                  <a:srgbClr val="70C488"/>
                </a:gs>
                <a:gs pos="50000">
                  <a:srgbClr val="56C277"/>
                </a:gs>
                <a:gs pos="100000">
                  <a:srgbClr val="45B167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6" name="Google Shape;376;p4"/>
          <p:cNvGrpSpPr/>
          <p:nvPr/>
        </p:nvGrpSpPr>
        <p:grpSpPr>
          <a:xfrm>
            <a:off x="5117554" y="3201016"/>
            <a:ext cx="3225732" cy="2814302"/>
            <a:chOff x="4785479" y="3307850"/>
            <a:chExt cx="3225732" cy="2719645"/>
          </a:xfrm>
        </p:grpSpPr>
        <p:sp>
          <p:nvSpPr>
            <p:cNvPr id="377" name="Google Shape;377;p4"/>
            <p:cNvSpPr/>
            <p:nvPr/>
          </p:nvSpPr>
          <p:spPr>
            <a:xfrm>
              <a:off x="4785479" y="3307850"/>
              <a:ext cx="3082372" cy="2719645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4"/>
            <p:cNvSpPr txBox="1"/>
            <p:nvPr/>
          </p:nvSpPr>
          <p:spPr>
            <a:xfrm>
              <a:off x="4907667" y="3499830"/>
              <a:ext cx="3103544" cy="15388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sz="2000" b="1">
                  <a:solidFill>
                    <a:schemeClr val="accent2"/>
                  </a:solidFill>
                  <a:highlight>
                    <a:srgbClr val="00FFFF"/>
                  </a:highlight>
                  <a:latin typeface="Arial"/>
                  <a:ea typeface="Arial"/>
                  <a:cs typeface="Arial"/>
                  <a:sym typeface="Arial"/>
                </a:rPr>
                <a:t>Peringkat ke-2 PUPR Awards</a:t>
              </a:r>
              <a:r>
                <a:rPr lang="en-ID" sz="2000">
                  <a:solidFill>
                    <a:schemeClr val="accent2"/>
                  </a:solidFill>
                  <a:highlight>
                    <a:srgbClr val="00FFFF"/>
                  </a:highlight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sz="18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kategori Waste to Energy Tahun 2018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4"/>
            <p:cNvSpPr/>
            <p:nvPr/>
          </p:nvSpPr>
          <p:spPr>
            <a:xfrm>
              <a:off x="5841002" y="4925807"/>
              <a:ext cx="1036949" cy="936342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0" name="Google Shape;380;p4"/>
          <p:cNvSpPr txBox="1"/>
          <p:nvPr/>
        </p:nvSpPr>
        <p:spPr>
          <a:xfrm>
            <a:off x="916799" y="741449"/>
            <a:ext cx="17380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Adipura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1" name="Google Shape;381;p4" descr="Graphical user interface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7167" t="7426" r="9337" b="10371"/>
          <a:stretch/>
        </p:blipFill>
        <p:spPr>
          <a:xfrm>
            <a:off x="-21447" y="5878828"/>
            <a:ext cx="5830691" cy="1033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18354" y="6136295"/>
            <a:ext cx="1642178" cy="710516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4"/>
          <p:cNvSpPr/>
          <p:nvPr/>
        </p:nvSpPr>
        <p:spPr>
          <a:xfrm>
            <a:off x="2695609" y="865064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4" name="Google Shape;384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04073" y="4661269"/>
            <a:ext cx="1859825" cy="1175056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85" name="Google Shape;385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103690" y="2019487"/>
            <a:ext cx="1648383" cy="274730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86" name="Google Shape;386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919950" y="1997709"/>
            <a:ext cx="2261152" cy="1507253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87" name="Google Shape;387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940288" y="3953979"/>
            <a:ext cx="2285449" cy="152335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" name="Google Shape;393;p5"/>
          <p:cNvGrpSpPr/>
          <p:nvPr/>
        </p:nvGrpSpPr>
        <p:grpSpPr>
          <a:xfrm>
            <a:off x="-3146" y="4288155"/>
            <a:ext cx="12196901" cy="2778472"/>
            <a:chOff x="-3146" y="3803889"/>
            <a:chExt cx="12196901" cy="3041068"/>
          </a:xfrm>
        </p:grpSpPr>
        <p:grpSp>
          <p:nvGrpSpPr>
            <p:cNvPr id="394" name="Google Shape;394;p5"/>
            <p:cNvGrpSpPr/>
            <p:nvPr/>
          </p:nvGrpSpPr>
          <p:grpSpPr>
            <a:xfrm>
              <a:off x="802" y="3803889"/>
              <a:ext cx="12192953" cy="3041068"/>
              <a:chOff x="-953" y="1514475"/>
              <a:chExt cx="12192953" cy="3829050"/>
            </a:xfrm>
          </p:grpSpPr>
          <p:sp>
            <p:nvSpPr>
              <p:cNvPr id="395" name="Google Shape;395;p5"/>
              <p:cNvSpPr/>
              <p:nvPr/>
            </p:nvSpPr>
            <p:spPr>
              <a:xfrm>
                <a:off x="0" y="4151037"/>
                <a:ext cx="4867275" cy="904875"/>
              </a:xfrm>
              <a:custGeom>
                <a:avLst/>
                <a:gdLst/>
                <a:ahLst/>
                <a:cxnLst/>
                <a:rect l="l" t="t" r="r" b="b"/>
                <a:pathLst>
                  <a:path w="4867275" h="904875" extrusionOk="0">
                    <a:moveTo>
                      <a:pt x="3367088" y="86082"/>
                    </a:moveTo>
                    <a:cubicBezTo>
                      <a:pt x="3159443" y="75605"/>
                      <a:pt x="2951798" y="66080"/>
                      <a:pt x="2744153" y="68937"/>
                    </a:cubicBezTo>
                    <a:cubicBezTo>
                      <a:pt x="2726055" y="68937"/>
                      <a:pt x="2707005" y="64174"/>
                      <a:pt x="2684145" y="80367"/>
                    </a:cubicBezTo>
                    <a:cubicBezTo>
                      <a:pt x="3433763" y="147042"/>
                      <a:pt x="4161473" y="293727"/>
                      <a:pt x="4870133" y="529947"/>
                    </a:cubicBezTo>
                    <a:cubicBezTo>
                      <a:pt x="4869180" y="533757"/>
                      <a:pt x="4868228" y="538520"/>
                      <a:pt x="4868228" y="542330"/>
                    </a:cubicBezTo>
                    <a:cubicBezTo>
                      <a:pt x="4809173" y="530899"/>
                      <a:pt x="4749165" y="520422"/>
                      <a:pt x="4690110" y="508992"/>
                    </a:cubicBezTo>
                    <a:cubicBezTo>
                      <a:pt x="4291013" y="429934"/>
                      <a:pt x="3889058" y="376595"/>
                      <a:pt x="3483293" y="348020"/>
                    </a:cubicBezTo>
                    <a:cubicBezTo>
                      <a:pt x="3129915" y="324207"/>
                      <a:pt x="2775585" y="320397"/>
                      <a:pt x="2422208" y="342305"/>
                    </a:cubicBezTo>
                    <a:cubicBezTo>
                      <a:pt x="1593533" y="393739"/>
                      <a:pt x="793433" y="567095"/>
                      <a:pt x="31433" y="902374"/>
                    </a:cubicBezTo>
                    <a:cubicBezTo>
                      <a:pt x="21908" y="907137"/>
                      <a:pt x="10478" y="909042"/>
                      <a:pt x="0" y="911899"/>
                    </a:cubicBezTo>
                    <a:cubicBezTo>
                      <a:pt x="0" y="714732"/>
                      <a:pt x="0" y="518517"/>
                      <a:pt x="0" y="321349"/>
                    </a:cubicBezTo>
                    <a:cubicBezTo>
                      <a:pt x="9525" y="319445"/>
                      <a:pt x="19050" y="319445"/>
                      <a:pt x="27623" y="316587"/>
                    </a:cubicBezTo>
                    <a:cubicBezTo>
                      <a:pt x="345758" y="206097"/>
                      <a:pt x="671513" y="127992"/>
                      <a:pt x="1003935" y="71795"/>
                    </a:cubicBezTo>
                    <a:cubicBezTo>
                      <a:pt x="1211580" y="36552"/>
                      <a:pt x="2363153" y="-16788"/>
                      <a:pt x="2651760" y="5120"/>
                    </a:cubicBezTo>
                    <a:cubicBezTo>
                      <a:pt x="2884170" y="23217"/>
                      <a:pt x="3114675" y="49887"/>
                      <a:pt x="3345180" y="81320"/>
                    </a:cubicBezTo>
                    <a:cubicBezTo>
                      <a:pt x="3352800" y="82272"/>
                      <a:pt x="3359468" y="84177"/>
                      <a:pt x="3367088" y="86082"/>
                    </a:cubicBezTo>
                    <a:close/>
                  </a:path>
                </a:pathLst>
              </a:custGeom>
              <a:solidFill>
                <a:srgbClr val="CCE7B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5"/>
              <p:cNvSpPr/>
              <p:nvPr/>
            </p:nvSpPr>
            <p:spPr>
              <a:xfrm>
                <a:off x="7269480" y="3256597"/>
                <a:ext cx="4914900" cy="1352550"/>
              </a:xfrm>
              <a:custGeom>
                <a:avLst/>
                <a:gdLst/>
                <a:ahLst/>
                <a:cxnLst/>
                <a:rect l="l" t="t" r="r" b="b"/>
                <a:pathLst>
                  <a:path w="4914900" h="1352550" extrusionOk="0">
                    <a:moveTo>
                      <a:pt x="4913947" y="0"/>
                    </a:moveTo>
                    <a:cubicBezTo>
                      <a:pt x="4825366" y="71438"/>
                      <a:pt x="4734878" y="141923"/>
                      <a:pt x="4640580" y="204788"/>
                    </a:cubicBezTo>
                    <a:cubicBezTo>
                      <a:pt x="4565333" y="254318"/>
                      <a:pt x="4491991" y="307658"/>
                      <a:pt x="4413885" y="350520"/>
                    </a:cubicBezTo>
                    <a:cubicBezTo>
                      <a:pt x="4292918" y="416243"/>
                      <a:pt x="3958590" y="566738"/>
                      <a:pt x="3948112" y="570548"/>
                    </a:cubicBezTo>
                    <a:cubicBezTo>
                      <a:pt x="3655695" y="686753"/>
                      <a:pt x="3352800" y="764858"/>
                      <a:pt x="3041333" y="811530"/>
                    </a:cubicBezTo>
                    <a:cubicBezTo>
                      <a:pt x="2856547" y="840105"/>
                      <a:pt x="2451735" y="864870"/>
                      <a:pt x="2436495" y="864870"/>
                    </a:cubicBezTo>
                    <a:cubicBezTo>
                      <a:pt x="2106930" y="872490"/>
                      <a:pt x="1780222" y="852488"/>
                      <a:pt x="1454468" y="805815"/>
                    </a:cubicBezTo>
                    <a:cubicBezTo>
                      <a:pt x="972502" y="737235"/>
                      <a:pt x="502920" y="621030"/>
                      <a:pt x="44768" y="455295"/>
                    </a:cubicBezTo>
                    <a:cubicBezTo>
                      <a:pt x="31432" y="450533"/>
                      <a:pt x="18097" y="438150"/>
                      <a:pt x="0" y="450533"/>
                    </a:cubicBezTo>
                    <a:cubicBezTo>
                      <a:pt x="3810" y="453390"/>
                      <a:pt x="7620" y="457200"/>
                      <a:pt x="10477" y="459105"/>
                    </a:cubicBezTo>
                    <a:cubicBezTo>
                      <a:pt x="192405" y="547688"/>
                      <a:pt x="367665" y="649605"/>
                      <a:pt x="549593" y="739140"/>
                    </a:cubicBezTo>
                    <a:cubicBezTo>
                      <a:pt x="778193" y="852488"/>
                      <a:pt x="1011555" y="952500"/>
                      <a:pt x="1250632" y="1040130"/>
                    </a:cubicBezTo>
                    <a:cubicBezTo>
                      <a:pt x="1462088" y="1118235"/>
                      <a:pt x="1679257" y="1180148"/>
                      <a:pt x="1898332" y="1231583"/>
                    </a:cubicBezTo>
                    <a:cubicBezTo>
                      <a:pt x="2109788" y="1281113"/>
                      <a:pt x="2629853" y="1341120"/>
                      <a:pt x="2636520" y="1341120"/>
                    </a:cubicBezTo>
                    <a:cubicBezTo>
                      <a:pt x="2833687" y="1360170"/>
                      <a:pt x="3031808" y="1356360"/>
                      <a:pt x="3229928" y="1342073"/>
                    </a:cubicBezTo>
                    <a:cubicBezTo>
                      <a:pt x="3478530" y="1324928"/>
                      <a:pt x="3723322" y="1283970"/>
                      <a:pt x="3962400" y="1213485"/>
                    </a:cubicBezTo>
                    <a:cubicBezTo>
                      <a:pt x="4297680" y="1122998"/>
                      <a:pt x="4923472" y="756285"/>
                      <a:pt x="4923472" y="731520"/>
                    </a:cubicBezTo>
                    <a:cubicBezTo>
                      <a:pt x="4922520" y="500063"/>
                      <a:pt x="4928235" y="12383"/>
                      <a:pt x="4913947" y="0"/>
                    </a:cubicBezTo>
                    <a:close/>
                  </a:path>
                </a:pathLst>
              </a:custGeom>
              <a:solidFill>
                <a:srgbClr val="B2DC9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5"/>
              <p:cNvSpPr/>
              <p:nvPr/>
            </p:nvSpPr>
            <p:spPr>
              <a:xfrm>
                <a:off x="0" y="1514475"/>
                <a:ext cx="12192000" cy="3829050"/>
              </a:xfrm>
              <a:custGeom>
                <a:avLst/>
                <a:gdLst/>
                <a:ahLst/>
                <a:cxnLst/>
                <a:rect l="l" t="t" r="r" b="b"/>
                <a:pathLst>
                  <a:path w="12192000" h="3829050" extrusionOk="0">
                    <a:moveTo>
                      <a:pt x="12189142" y="2646998"/>
                    </a:moveTo>
                    <a:cubicBezTo>
                      <a:pt x="12171998" y="2655570"/>
                      <a:pt x="12155805" y="2663190"/>
                      <a:pt x="12141517" y="2670810"/>
                    </a:cubicBezTo>
                    <a:cubicBezTo>
                      <a:pt x="11835765" y="2834640"/>
                      <a:pt x="11519535" y="2975610"/>
                      <a:pt x="11187112" y="3076575"/>
                    </a:cubicBezTo>
                    <a:cubicBezTo>
                      <a:pt x="10877550" y="3170873"/>
                      <a:pt x="10562273" y="3228023"/>
                      <a:pt x="10240327" y="3248978"/>
                    </a:cubicBezTo>
                    <a:cubicBezTo>
                      <a:pt x="10189845" y="3250883"/>
                      <a:pt x="9434512" y="3210878"/>
                      <a:pt x="9317355" y="3191828"/>
                    </a:cubicBezTo>
                    <a:cubicBezTo>
                      <a:pt x="9153525" y="3165158"/>
                      <a:pt x="8992552" y="3122295"/>
                      <a:pt x="8830627" y="3085148"/>
                    </a:cubicBezTo>
                    <a:cubicBezTo>
                      <a:pt x="8827770" y="3084195"/>
                      <a:pt x="8547735" y="2997518"/>
                      <a:pt x="8441055" y="2957513"/>
                    </a:cubicBezTo>
                    <a:cubicBezTo>
                      <a:pt x="8285798" y="2900363"/>
                      <a:pt x="7646670" y="2621280"/>
                      <a:pt x="7615238" y="2605088"/>
                    </a:cubicBezTo>
                    <a:cubicBezTo>
                      <a:pt x="6972300" y="2286953"/>
                      <a:pt x="6367463" y="1905000"/>
                      <a:pt x="5779770" y="1497330"/>
                    </a:cubicBezTo>
                    <a:cubicBezTo>
                      <a:pt x="5065395" y="1002030"/>
                      <a:pt x="4297680" y="615315"/>
                      <a:pt x="3469005" y="353378"/>
                    </a:cubicBezTo>
                    <a:cubicBezTo>
                      <a:pt x="3279458" y="293370"/>
                      <a:pt x="2514600" y="93345"/>
                      <a:pt x="2181225" y="64770"/>
                    </a:cubicBezTo>
                    <a:cubicBezTo>
                      <a:pt x="2171700" y="63818"/>
                      <a:pt x="1553528" y="0"/>
                      <a:pt x="1381125" y="0"/>
                    </a:cubicBezTo>
                    <a:cubicBezTo>
                      <a:pt x="1359218" y="0"/>
                      <a:pt x="576263" y="8573"/>
                      <a:pt x="466725" y="26670"/>
                    </a:cubicBezTo>
                    <a:cubicBezTo>
                      <a:pt x="309563" y="36195"/>
                      <a:pt x="154305" y="55245"/>
                      <a:pt x="0" y="83820"/>
                    </a:cubicBezTo>
                    <a:cubicBezTo>
                      <a:pt x="0" y="814388"/>
                      <a:pt x="0" y="1544003"/>
                      <a:pt x="0" y="2274570"/>
                    </a:cubicBezTo>
                    <a:cubicBezTo>
                      <a:pt x="212408" y="2212658"/>
                      <a:pt x="430530" y="2172653"/>
                      <a:pt x="647700" y="2130743"/>
                    </a:cubicBezTo>
                    <a:cubicBezTo>
                      <a:pt x="647700" y="2130743"/>
                      <a:pt x="647700" y="2130743"/>
                      <a:pt x="647700" y="2130743"/>
                    </a:cubicBezTo>
                    <a:cubicBezTo>
                      <a:pt x="748665" y="2117408"/>
                      <a:pt x="1756410" y="2044065"/>
                      <a:pt x="1829753" y="2048828"/>
                    </a:cubicBezTo>
                    <a:cubicBezTo>
                      <a:pt x="2273618" y="2045970"/>
                      <a:pt x="2845118" y="2131695"/>
                      <a:pt x="3505200" y="2263140"/>
                    </a:cubicBezTo>
                    <a:cubicBezTo>
                      <a:pt x="3510915" y="2264093"/>
                      <a:pt x="3517583" y="2265998"/>
                      <a:pt x="3523298" y="2266950"/>
                    </a:cubicBezTo>
                    <a:cubicBezTo>
                      <a:pt x="3524250" y="2268855"/>
                      <a:pt x="3524250" y="2271713"/>
                      <a:pt x="3525203" y="2273618"/>
                    </a:cubicBezTo>
                    <a:cubicBezTo>
                      <a:pt x="3671888" y="2308860"/>
                      <a:pt x="3818573" y="2345055"/>
                      <a:pt x="3963353" y="2388870"/>
                    </a:cubicBezTo>
                    <a:cubicBezTo>
                      <a:pt x="4530090" y="2559368"/>
                      <a:pt x="5077778" y="2778443"/>
                      <a:pt x="5601653" y="3054668"/>
                    </a:cubicBezTo>
                    <a:cubicBezTo>
                      <a:pt x="5703570" y="3108960"/>
                      <a:pt x="6059805" y="3296603"/>
                      <a:pt x="6131243" y="3321368"/>
                    </a:cubicBezTo>
                    <a:cubicBezTo>
                      <a:pt x="6364605" y="3403283"/>
                      <a:pt x="6598920" y="3481388"/>
                      <a:pt x="6838950" y="3539490"/>
                    </a:cubicBezTo>
                    <a:lnTo>
                      <a:pt x="6838950" y="3539490"/>
                    </a:lnTo>
                    <a:cubicBezTo>
                      <a:pt x="7042785" y="3599498"/>
                      <a:pt x="7250430" y="3644265"/>
                      <a:pt x="7459028" y="3684270"/>
                    </a:cubicBezTo>
                    <a:cubicBezTo>
                      <a:pt x="7756208" y="3741420"/>
                      <a:pt x="8056245" y="3780473"/>
                      <a:pt x="8358188" y="3806190"/>
                    </a:cubicBezTo>
                    <a:cubicBezTo>
                      <a:pt x="8528685" y="3820478"/>
                      <a:pt x="9156382" y="3832860"/>
                      <a:pt x="9299257" y="3832860"/>
                    </a:cubicBezTo>
                    <a:cubicBezTo>
                      <a:pt x="9731693" y="3832860"/>
                      <a:pt x="10402252" y="3750945"/>
                      <a:pt x="11129962" y="3469005"/>
                    </a:cubicBezTo>
                    <a:cubicBezTo>
                      <a:pt x="11346180" y="3385185"/>
                      <a:pt x="11549062" y="3276600"/>
                      <a:pt x="11737658" y="3139440"/>
                    </a:cubicBezTo>
                    <a:cubicBezTo>
                      <a:pt x="11884342" y="3032760"/>
                      <a:pt x="12031980" y="2929890"/>
                      <a:pt x="12151042" y="2790825"/>
                    </a:cubicBezTo>
                    <a:cubicBezTo>
                      <a:pt x="12185333" y="2749868"/>
                      <a:pt x="12198667" y="2704148"/>
                      <a:pt x="12189142" y="2646998"/>
                    </a:cubicBezTo>
                    <a:close/>
                  </a:path>
                </a:pathLst>
              </a:custGeom>
              <a:solidFill>
                <a:srgbClr val="9CD7A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5"/>
              <p:cNvSpPr/>
              <p:nvPr/>
            </p:nvSpPr>
            <p:spPr>
              <a:xfrm>
                <a:off x="-953" y="3549998"/>
                <a:ext cx="5915025" cy="1371600"/>
              </a:xfrm>
              <a:custGeom>
                <a:avLst/>
                <a:gdLst/>
                <a:ahLst/>
                <a:cxnLst/>
                <a:rect l="l" t="t" r="r" b="b"/>
                <a:pathLst>
                  <a:path w="5915025" h="1371600" extrusionOk="0">
                    <a:moveTo>
                      <a:pt x="5905500" y="1174801"/>
                    </a:moveTo>
                    <a:cubicBezTo>
                      <a:pt x="5804535" y="1117651"/>
                      <a:pt x="5704523" y="1059548"/>
                      <a:pt x="5602605" y="1006209"/>
                    </a:cubicBezTo>
                    <a:cubicBezTo>
                      <a:pt x="5078730" y="729984"/>
                      <a:pt x="4531043" y="511861"/>
                      <a:pt x="3964305" y="340411"/>
                    </a:cubicBezTo>
                    <a:cubicBezTo>
                      <a:pt x="3819525" y="296596"/>
                      <a:pt x="3510915" y="215633"/>
                      <a:pt x="3505200" y="214681"/>
                    </a:cubicBezTo>
                    <a:cubicBezTo>
                      <a:pt x="3494723" y="214681"/>
                      <a:pt x="3216593" y="154674"/>
                      <a:pt x="3086100" y="128956"/>
                    </a:cubicBezTo>
                    <a:cubicBezTo>
                      <a:pt x="2921318" y="96571"/>
                      <a:pt x="2266950" y="18466"/>
                      <a:pt x="1829753" y="369"/>
                    </a:cubicBezTo>
                    <a:cubicBezTo>
                      <a:pt x="1756410" y="-4394"/>
                      <a:pt x="1012508" y="38469"/>
                      <a:pt x="951548" y="44183"/>
                    </a:cubicBezTo>
                    <a:cubicBezTo>
                      <a:pt x="849630" y="53708"/>
                      <a:pt x="748665" y="69901"/>
                      <a:pt x="647700" y="82283"/>
                    </a:cubicBezTo>
                    <a:cubicBezTo>
                      <a:pt x="430530" y="124194"/>
                      <a:pt x="212408" y="164199"/>
                      <a:pt x="0" y="226111"/>
                    </a:cubicBezTo>
                    <a:cubicBezTo>
                      <a:pt x="0" y="457569"/>
                      <a:pt x="0" y="689979"/>
                      <a:pt x="0" y="921436"/>
                    </a:cubicBezTo>
                    <a:cubicBezTo>
                      <a:pt x="9525" y="919531"/>
                      <a:pt x="19050" y="919531"/>
                      <a:pt x="27623" y="916673"/>
                    </a:cubicBezTo>
                    <a:cubicBezTo>
                      <a:pt x="345758" y="806184"/>
                      <a:pt x="671513" y="728079"/>
                      <a:pt x="1003935" y="671881"/>
                    </a:cubicBezTo>
                    <a:cubicBezTo>
                      <a:pt x="1211580" y="636638"/>
                      <a:pt x="2363153" y="583298"/>
                      <a:pt x="2651760" y="605206"/>
                    </a:cubicBezTo>
                    <a:cubicBezTo>
                      <a:pt x="2884170" y="623304"/>
                      <a:pt x="3548063" y="715696"/>
                      <a:pt x="3636645" y="733794"/>
                    </a:cubicBezTo>
                    <a:cubicBezTo>
                      <a:pt x="4334828" y="871906"/>
                      <a:pt x="5013008" y="1078598"/>
                      <a:pt x="5668328" y="1356729"/>
                    </a:cubicBezTo>
                    <a:cubicBezTo>
                      <a:pt x="5720715" y="1378636"/>
                      <a:pt x="5720715" y="1378636"/>
                      <a:pt x="5753100" y="1371969"/>
                    </a:cubicBezTo>
                    <a:cubicBezTo>
                      <a:pt x="5472113" y="1197661"/>
                      <a:pt x="5177790" y="1058596"/>
                      <a:pt x="4879658" y="926198"/>
                    </a:cubicBezTo>
                    <a:cubicBezTo>
                      <a:pt x="4581525" y="793801"/>
                      <a:pt x="4275773" y="680454"/>
                      <a:pt x="3968115" y="569963"/>
                    </a:cubicBezTo>
                    <a:cubicBezTo>
                      <a:pt x="4411980" y="657594"/>
                      <a:pt x="5289233" y="941438"/>
                      <a:pt x="5295900" y="950011"/>
                    </a:cubicBezTo>
                    <a:cubicBezTo>
                      <a:pt x="5434013" y="990969"/>
                      <a:pt x="5566410" y="1050023"/>
                      <a:pt x="5700713" y="1102411"/>
                    </a:cubicBezTo>
                    <a:cubicBezTo>
                      <a:pt x="5744528" y="1119556"/>
                      <a:pt x="5894070" y="1192898"/>
                      <a:pt x="5920740" y="1190041"/>
                    </a:cubicBezTo>
                    <a:cubicBezTo>
                      <a:pt x="5916930" y="1185279"/>
                      <a:pt x="5912168" y="1178611"/>
                      <a:pt x="5905500" y="1174801"/>
                    </a:cubicBezTo>
                    <a:close/>
                  </a:path>
                </a:pathLst>
              </a:custGeom>
              <a:solidFill>
                <a:srgbClr val="B2DC9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9" name="Google Shape;399;p5"/>
            <p:cNvSpPr/>
            <p:nvPr/>
          </p:nvSpPr>
          <p:spPr>
            <a:xfrm>
              <a:off x="-3146" y="3925479"/>
              <a:ext cx="8373665" cy="2439302"/>
            </a:xfrm>
            <a:custGeom>
              <a:avLst/>
              <a:gdLst/>
              <a:ahLst/>
              <a:cxnLst/>
              <a:rect l="l" t="t" r="r" b="b"/>
              <a:pathLst>
                <a:path w="8373665" h="2439302" extrusionOk="0">
                  <a:moveTo>
                    <a:pt x="1384936" y="0"/>
                  </a:moveTo>
                  <a:cubicBezTo>
                    <a:pt x="1557814" y="0"/>
                    <a:pt x="2177692" y="53279"/>
                    <a:pt x="2187243" y="54074"/>
                  </a:cubicBezTo>
                  <a:cubicBezTo>
                    <a:pt x="2521538" y="77930"/>
                    <a:pt x="3288505" y="244923"/>
                    <a:pt x="3478575" y="295021"/>
                  </a:cubicBezTo>
                  <a:cubicBezTo>
                    <a:pt x="4309537" y="513702"/>
                    <a:pt x="5079369" y="836555"/>
                    <a:pt x="5795715" y="1250062"/>
                  </a:cubicBezTo>
                  <a:cubicBezTo>
                    <a:pt x="6385030" y="1590409"/>
                    <a:pt x="6991535" y="1909286"/>
                    <a:pt x="7636247" y="2174885"/>
                  </a:cubicBezTo>
                  <a:cubicBezTo>
                    <a:pt x="7659886" y="2185023"/>
                    <a:pt x="8026297" y="2318618"/>
                    <a:pt x="8273705" y="2404910"/>
                  </a:cubicBezTo>
                  <a:lnTo>
                    <a:pt x="8373665" y="2439302"/>
                  </a:lnTo>
                  <a:lnTo>
                    <a:pt x="8364039" y="2436304"/>
                  </a:lnTo>
                  <a:cubicBezTo>
                    <a:pt x="8137266" y="2363296"/>
                    <a:pt x="7644496" y="2192188"/>
                    <a:pt x="7616993" y="2180936"/>
                  </a:cubicBezTo>
                  <a:cubicBezTo>
                    <a:pt x="6974055" y="1928270"/>
                    <a:pt x="6369219" y="1624919"/>
                    <a:pt x="5781525" y="1301144"/>
                  </a:cubicBezTo>
                  <a:cubicBezTo>
                    <a:pt x="5067150" y="907772"/>
                    <a:pt x="4299435" y="600639"/>
                    <a:pt x="3470760" y="392606"/>
                  </a:cubicBezTo>
                  <a:cubicBezTo>
                    <a:pt x="3281213" y="344947"/>
                    <a:pt x="2516356" y="186086"/>
                    <a:pt x="2182980" y="163391"/>
                  </a:cubicBezTo>
                  <a:cubicBezTo>
                    <a:pt x="2173455" y="162635"/>
                    <a:pt x="1555283" y="111950"/>
                    <a:pt x="1382880" y="111950"/>
                  </a:cubicBezTo>
                  <a:cubicBezTo>
                    <a:pt x="1360973" y="111950"/>
                    <a:pt x="578019" y="118759"/>
                    <a:pt x="468480" y="133132"/>
                  </a:cubicBezTo>
                  <a:cubicBezTo>
                    <a:pt x="311318" y="140697"/>
                    <a:pt x="156060" y="155826"/>
                    <a:pt x="1755" y="178521"/>
                  </a:cubicBezTo>
                  <a:lnTo>
                    <a:pt x="1755" y="1898588"/>
                  </a:lnTo>
                  <a:lnTo>
                    <a:pt x="0" y="1898948"/>
                  </a:lnTo>
                  <a:cubicBezTo>
                    <a:pt x="0" y="1289027"/>
                    <a:pt x="0" y="679900"/>
                    <a:pt x="0" y="69978"/>
                  </a:cubicBezTo>
                  <a:cubicBezTo>
                    <a:pt x="154731" y="46122"/>
                    <a:pt x="310417" y="30218"/>
                    <a:pt x="468013" y="22266"/>
                  </a:cubicBezTo>
                  <a:cubicBezTo>
                    <a:pt x="577853" y="7157"/>
                    <a:pt x="1362968" y="0"/>
                    <a:pt x="13849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5400296" y="5939303"/>
              <a:ext cx="6785839" cy="798186"/>
            </a:xfrm>
            <a:custGeom>
              <a:avLst/>
              <a:gdLst/>
              <a:ahLst/>
              <a:cxnLst/>
              <a:rect l="l" t="t" r="r" b="b"/>
              <a:pathLst>
                <a:path w="6785839" h="798186" extrusionOk="0">
                  <a:moveTo>
                    <a:pt x="0" y="0"/>
                  </a:moveTo>
                  <a:lnTo>
                    <a:pt x="346779" y="136280"/>
                  </a:lnTo>
                  <a:cubicBezTo>
                    <a:pt x="448696" y="179399"/>
                    <a:pt x="804931" y="328427"/>
                    <a:pt x="876369" y="348095"/>
                  </a:cubicBezTo>
                  <a:cubicBezTo>
                    <a:pt x="1109731" y="413153"/>
                    <a:pt x="1344046" y="475185"/>
                    <a:pt x="1584076" y="521330"/>
                  </a:cubicBezTo>
                  <a:cubicBezTo>
                    <a:pt x="1787911" y="568989"/>
                    <a:pt x="1995556" y="604543"/>
                    <a:pt x="2204154" y="636315"/>
                  </a:cubicBezTo>
                  <a:cubicBezTo>
                    <a:pt x="2501334" y="681705"/>
                    <a:pt x="2801371" y="712721"/>
                    <a:pt x="3103314" y="733145"/>
                  </a:cubicBezTo>
                  <a:cubicBezTo>
                    <a:pt x="3273811" y="744493"/>
                    <a:pt x="3901508" y="754327"/>
                    <a:pt x="4044383" y="754327"/>
                  </a:cubicBezTo>
                  <a:cubicBezTo>
                    <a:pt x="4476819" y="754327"/>
                    <a:pt x="5147378" y="689269"/>
                    <a:pt x="5875088" y="465350"/>
                  </a:cubicBezTo>
                  <a:cubicBezTo>
                    <a:pt x="6091306" y="398779"/>
                    <a:pt x="6294188" y="312540"/>
                    <a:pt x="6482784" y="203606"/>
                  </a:cubicBezTo>
                  <a:cubicBezTo>
                    <a:pt x="6556126" y="161243"/>
                    <a:pt x="6629706" y="119637"/>
                    <a:pt x="6699834" y="74815"/>
                  </a:cubicBezTo>
                  <a:lnTo>
                    <a:pt x="6785839" y="15755"/>
                  </a:lnTo>
                  <a:lnTo>
                    <a:pt x="6785839" y="44461"/>
                  </a:lnTo>
                  <a:lnTo>
                    <a:pt x="6731061" y="83894"/>
                  </a:lnTo>
                  <a:cubicBezTo>
                    <a:pt x="6660739" y="131009"/>
                    <a:pt x="6586956" y="174746"/>
                    <a:pt x="6513412" y="219277"/>
                  </a:cubicBezTo>
                  <a:cubicBezTo>
                    <a:pt x="6324294" y="333787"/>
                    <a:pt x="6120854" y="424440"/>
                    <a:pt x="5904039" y="494418"/>
                  </a:cubicBezTo>
                  <a:cubicBezTo>
                    <a:pt x="5174321" y="729798"/>
                    <a:pt x="4501912" y="798186"/>
                    <a:pt x="4068283" y="798186"/>
                  </a:cubicBezTo>
                  <a:cubicBezTo>
                    <a:pt x="3925014" y="798186"/>
                    <a:pt x="3295585" y="787849"/>
                    <a:pt x="3124618" y="775920"/>
                  </a:cubicBezTo>
                  <a:cubicBezTo>
                    <a:pt x="2821842" y="754450"/>
                    <a:pt x="2520978" y="721846"/>
                    <a:pt x="2222978" y="674134"/>
                  </a:cubicBezTo>
                  <a:cubicBezTo>
                    <a:pt x="2013804" y="640735"/>
                    <a:pt x="1805586" y="603361"/>
                    <a:pt x="1601188" y="553263"/>
                  </a:cubicBezTo>
                  <a:cubicBezTo>
                    <a:pt x="1360496" y="504756"/>
                    <a:pt x="1125535" y="439549"/>
                    <a:pt x="891529" y="371162"/>
                  </a:cubicBezTo>
                  <a:cubicBezTo>
                    <a:pt x="819894" y="350486"/>
                    <a:pt x="462676" y="193831"/>
                    <a:pt x="360478" y="1485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5"/>
          <p:cNvSpPr/>
          <p:nvPr/>
        </p:nvSpPr>
        <p:spPr>
          <a:xfrm>
            <a:off x="5102830" y="4972691"/>
            <a:ext cx="1417834" cy="14178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5"/>
          <p:cNvSpPr/>
          <p:nvPr/>
        </p:nvSpPr>
        <p:spPr>
          <a:xfrm>
            <a:off x="6520664" y="4972691"/>
            <a:ext cx="1417834" cy="14178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5"/>
          <p:cNvSpPr/>
          <p:nvPr/>
        </p:nvSpPr>
        <p:spPr>
          <a:xfrm>
            <a:off x="7938498" y="4972691"/>
            <a:ext cx="1417834" cy="14178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5"/>
          <p:cNvSpPr/>
          <p:nvPr/>
        </p:nvSpPr>
        <p:spPr>
          <a:xfrm>
            <a:off x="9356332" y="4972691"/>
            <a:ext cx="1417834" cy="14178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5"/>
          <p:cNvSpPr/>
          <p:nvPr/>
        </p:nvSpPr>
        <p:spPr>
          <a:xfrm>
            <a:off x="10774166" y="4972691"/>
            <a:ext cx="1417834" cy="141783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5"/>
          <p:cNvSpPr txBox="1"/>
          <p:nvPr/>
        </p:nvSpPr>
        <p:spPr>
          <a:xfrm>
            <a:off x="17280" y="1681271"/>
            <a:ext cx="563677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PENGELOLAAN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PERSAMPAHAN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KOTA BALIKPAPAN</a:t>
            </a:r>
            <a:endParaRPr sz="3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07" name="Google Shape;407;p5"/>
          <p:cNvSpPr/>
          <p:nvPr/>
        </p:nvSpPr>
        <p:spPr>
          <a:xfrm>
            <a:off x="7393628" y="5763577"/>
            <a:ext cx="2121738" cy="2121738"/>
          </a:xfrm>
          <a:prstGeom prst="chord">
            <a:avLst>
              <a:gd name="adj1" fmla="val 10803306"/>
              <a:gd name="adj2" fmla="val 21583073"/>
            </a:avLst>
          </a:pr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5"/>
          <p:cNvSpPr/>
          <p:nvPr/>
        </p:nvSpPr>
        <p:spPr>
          <a:xfrm>
            <a:off x="-1007691" y="4745071"/>
            <a:ext cx="2121738" cy="2121738"/>
          </a:xfrm>
          <a:prstGeom prst="chord">
            <a:avLst>
              <a:gd name="adj1" fmla="val 16143856"/>
              <a:gd name="adj2" fmla="val 5473657"/>
            </a:avLst>
          </a:pr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5"/>
          <p:cNvSpPr/>
          <p:nvPr/>
        </p:nvSpPr>
        <p:spPr>
          <a:xfrm>
            <a:off x="5864042" y="3786071"/>
            <a:ext cx="962308" cy="962308"/>
          </a:xfrm>
          <a:prstGeom prst="ellipse">
            <a:avLst/>
          </a:pr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5"/>
          <p:cNvSpPr/>
          <p:nvPr/>
        </p:nvSpPr>
        <p:spPr>
          <a:xfrm>
            <a:off x="1789162" y="4816286"/>
            <a:ext cx="682849" cy="682849"/>
          </a:xfrm>
          <a:prstGeom prst="ellipse">
            <a:avLst/>
          </a:pr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5"/>
          <p:cNvSpPr/>
          <p:nvPr/>
        </p:nvSpPr>
        <p:spPr>
          <a:xfrm>
            <a:off x="10029589" y="3370070"/>
            <a:ext cx="506393" cy="50639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5"/>
          <p:cNvSpPr/>
          <p:nvPr/>
        </p:nvSpPr>
        <p:spPr>
          <a:xfrm rot="10800000">
            <a:off x="10072017" y="-1065623"/>
            <a:ext cx="2121738" cy="2121738"/>
          </a:xfrm>
          <a:prstGeom prst="chord">
            <a:avLst>
              <a:gd name="adj1" fmla="val 10803306"/>
              <a:gd name="adj2" fmla="val 21583073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5"/>
          <p:cNvSpPr/>
          <p:nvPr/>
        </p:nvSpPr>
        <p:spPr>
          <a:xfrm>
            <a:off x="9284291" y="3473295"/>
            <a:ext cx="901558" cy="90155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5"/>
          <p:cNvSpPr/>
          <p:nvPr/>
        </p:nvSpPr>
        <p:spPr>
          <a:xfrm>
            <a:off x="11085171" y="720050"/>
            <a:ext cx="1106829" cy="110682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5"/>
          <p:cNvSpPr/>
          <p:nvPr/>
        </p:nvSpPr>
        <p:spPr>
          <a:xfrm>
            <a:off x="535876" y="4475761"/>
            <a:ext cx="762187" cy="762187"/>
          </a:xfrm>
          <a:prstGeom prst="ellipse">
            <a:avLst/>
          </a:pr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5"/>
          <p:cNvSpPr/>
          <p:nvPr/>
        </p:nvSpPr>
        <p:spPr>
          <a:xfrm>
            <a:off x="5328090" y="3719455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5"/>
          <p:cNvSpPr/>
          <p:nvPr/>
        </p:nvSpPr>
        <p:spPr>
          <a:xfrm>
            <a:off x="92564" y="2312329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5"/>
          <p:cNvSpPr/>
          <p:nvPr/>
        </p:nvSpPr>
        <p:spPr>
          <a:xfrm>
            <a:off x="199889" y="313566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9" name="Google Shape;41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83928" y="142391"/>
            <a:ext cx="4841424" cy="4546284"/>
          </a:xfrm>
          <a:custGeom>
            <a:avLst/>
            <a:gdLst/>
            <a:ahLst/>
            <a:cxnLst/>
            <a:rect l="l" t="t" r="r" b="b"/>
            <a:pathLst>
              <a:path w="6624018" h="5729909" extrusionOk="0">
                <a:moveTo>
                  <a:pt x="1832943" y="4748834"/>
                </a:moveTo>
                <a:lnTo>
                  <a:pt x="6624018" y="4748834"/>
                </a:lnTo>
                <a:lnTo>
                  <a:pt x="6624018" y="5729909"/>
                </a:lnTo>
                <a:lnTo>
                  <a:pt x="1832943" y="5729909"/>
                </a:lnTo>
                <a:close/>
                <a:moveTo>
                  <a:pt x="1841224" y="2822714"/>
                </a:moveTo>
                <a:lnTo>
                  <a:pt x="3091438" y="2822714"/>
                </a:lnTo>
                <a:lnTo>
                  <a:pt x="3091438" y="4611758"/>
                </a:lnTo>
                <a:lnTo>
                  <a:pt x="1841224" y="4611758"/>
                </a:lnTo>
                <a:close/>
                <a:moveTo>
                  <a:pt x="0" y="2822714"/>
                </a:moveTo>
                <a:lnTo>
                  <a:pt x="1690847" y="2822714"/>
                </a:lnTo>
                <a:lnTo>
                  <a:pt x="1690847" y="4949686"/>
                </a:lnTo>
                <a:lnTo>
                  <a:pt x="0" y="4949686"/>
                </a:lnTo>
                <a:close/>
                <a:moveTo>
                  <a:pt x="3241814" y="1928192"/>
                </a:moveTo>
                <a:lnTo>
                  <a:pt x="6042992" y="1928192"/>
                </a:lnTo>
                <a:lnTo>
                  <a:pt x="6042992" y="4611758"/>
                </a:lnTo>
                <a:lnTo>
                  <a:pt x="3241814" y="4611758"/>
                </a:lnTo>
                <a:close/>
                <a:moveTo>
                  <a:pt x="290259" y="894522"/>
                </a:moveTo>
                <a:lnTo>
                  <a:pt x="3091436" y="894522"/>
                </a:lnTo>
                <a:lnTo>
                  <a:pt x="3091436" y="2683566"/>
                </a:lnTo>
                <a:lnTo>
                  <a:pt x="290259" y="2683566"/>
                </a:lnTo>
                <a:close/>
                <a:moveTo>
                  <a:pt x="3241813" y="0"/>
                </a:moveTo>
                <a:lnTo>
                  <a:pt x="4979872" y="0"/>
                </a:lnTo>
                <a:lnTo>
                  <a:pt x="4979872" y="1789044"/>
                </a:lnTo>
                <a:lnTo>
                  <a:pt x="3241813" y="1789044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420" name="Google Shape;420;p5" descr="Graphical user interface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7167" t="7426" r="9337" b="10371"/>
          <a:stretch/>
        </p:blipFill>
        <p:spPr>
          <a:xfrm>
            <a:off x="-21447" y="5878828"/>
            <a:ext cx="5830691" cy="1033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18354" y="6136295"/>
            <a:ext cx="1642178" cy="710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" name="Google Shape;427;p6"/>
          <p:cNvGrpSpPr/>
          <p:nvPr/>
        </p:nvGrpSpPr>
        <p:grpSpPr>
          <a:xfrm>
            <a:off x="-3146" y="4288155"/>
            <a:ext cx="12196901" cy="2778472"/>
            <a:chOff x="-3146" y="3803889"/>
            <a:chExt cx="12196901" cy="3041068"/>
          </a:xfrm>
        </p:grpSpPr>
        <p:grpSp>
          <p:nvGrpSpPr>
            <p:cNvPr id="428" name="Google Shape;428;p6"/>
            <p:cNvGrpSpPr/>
            <p:nvPr/>
          </p:nvGrpSpPr>
          <p:grpSpPr>
            <a:xfrm>
              <a:off x="802" y="3803889"/>
              <a:ext cx="12192953" cy="3041068"/>
              <a:chOff x="-953" y="1514475"/>
              <a:chExt cx="12192953" cy="3829050"/>
            </a:xfrm>
          </p:grpSpPr>
          <p:sp>
            <p:nvSpPr>
              <p:cNvPr id="429" name="Google Shape;429;p6"/>
              <p:cNvSpPr/>
              <p:nvPr/>
            </p:nvSpPr>
            <p:spPr>
              <a:xfrm>
                <a:off x="0" y="4151037"/>
                <a:ext cx="4867275" cy="904875"/>
              </a:xfrm>
              <a:custGeom>
                <a:avLst/>
                <a:gdLst/>
                <a:ahLst/>
                <a:cxnLst/>
                <a:rect l="l" t="t" r="r" b="b"/>
                <a:pathLst>
                  <a:path w="4867275" h="904875" extrusionOk="0">
                    <a:moveTo>
                      <a:pt x="3367088" y="86082"/>
                    </a:moveTo>
                    <a:cubicBezTo>
                      <a:pt x="3159443" y="75605"/>
                      <a:pt x="2951798" y="66080"/>
                      <a:pt x="2744153" y="68937"/>
                    </a:cubicBezTo>
                    <a:cubicBezTo>
                      <a:pt x="2726055" y="68937"/>
                      <a:pt x="2707005" y="64174"/>
                      <a:pt x="2684145" y="80367"/>
                    </a:cubicBezTo>
                    <a:cubicBezTo>
                      <a:pt x="3433763" y="147042"/>
                      <a:pt x="4161473" y="293727"/>
                      <a:pt x="4870133" y="529947"/>
                    </a:cubicBezTo>
                    <a:cubicBezTo>
                      <a:pt x="4869180" y="533757"/>
                      <a:pt x="4868228" y="538520"/>
                      <a:pt x="4868228" y="542330"/>
                    </a:cubicBezTo>
                    <a:cubicBezTo>
                      <a:pt x="4809173" y="530899"/>
                      <a:pt x="4749165" y="520422"/>
                      <a:pt x="4690110" y="508992"/>
                    </a:cubicBezTo>
                    <a:cubicBezTo>
                      <a:pt x="4291013" y="429934"/>
                      <a:pt x="3889058" y="376595"/>
                      <a:pt x="3483293" y="348020"/>
                    </a:cubicBezTo>
                    <a:cubicBezTo>
                      <a:pt x="3129915" y="324207"/>
                      <a:pt x="2775585" y="320397"/>
                      <a:pt x="2422208" y="342305"/>
                    </a:cubicBezTo>
                    <a:cubicBezTo>
                      <a:pt x="1593533" y="393739"/>
                      <a:pt x="793433" y="567095"/>
                      <a:pt x="31433" y="902374"/>
                    </a:cubicBezTo>
                    <a:cubicBezTo>
                      <a:pt x="21908" y="907137"/>
                      <a:pt x="10478" y="909042"/>
                      <a:pt x="0" y="911899"/>
                    </a:cubicBezTo>
                    <a:cubicBezTo>
                      <a:pt x="0" y="714732"/>
                      <a:pt x="0" y="518517"/>
                      <a:pt x="0" y="321349"/>
                    </a:cubicBezTo>
                    <a:cubicBezTo>
                      <a:pt x="9525" y="319445"/>
                      <a:pt x="19050" y="319445"/>
                      <a:pt x="27623" y="316587"/>
                    </a:cubicBezTo>
                    <a:cubicBezTo>
                      <a:pt x="345758" y="206097"/>
                      <a:pt x="671513" y="127992"/>
                      <a:pt x="1003935" y="71795"/>
                    </a:cubicBezTo>
                    <a:cubicBezTo>
                      <a:pt x="1211580" y="36552"/>
                      <a:pt x="2363153" y="-16788"/>
                      <a:pt x="2651760" y="5120"/>
                    </a:cubicBezTo>
                    <a:cubicBezTo>
                      <a:pt x="2884170" y="23217"/>
                      <a:pt x="3114675" y="49887"/>
                      <a:pt x="3345180" y="81320"/>
                    </a:cubicBezTo>
                    <a:cubicBezTo>
                      <a:pt x="3352800" y="82272"/>
                      <a:pt x="3359468" y="84177"/>
                      <a:pt x="3367088" y="86082"/>
                    </a:cubicBezTo>
                    <a:close/>
                  </a:path>
                </a:pathLst>
              </a:custGeom>
              <a:solidFill>
                <a:srgbClr val="CCE7B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6"/>
              <p:cNvSpPr/>
              <p:nvPr/>
            </p:nvSpPr>
            <p:spPr>
              <a:xfrm>
                <a:off x="7269480" y="3256597"/>
                <a:ext cx="4914900" cy="1352550"/>
              </a:xfrm>
              <a:custGeom>
                <a:avLst/>
                <a:gdLst/>
                <a:ahLst/>
                <a:cxnLst/>
                <a:rect l="l" t="t" r="r" b="b"/>
                <a:pathLst>
                  <a:path w="4914900" h="1352550" extrusionOk="0">
                    <a:moveTo>
                      <a:pt x="4913947" y="0"/>
                    </a:moveTo>
                    <a:cubicBezTo>
                      <a:pt x="4825366" y="71438"/>
                      <a:pt x="4734878" y="141923"/>
                      <a:pt x="4640580" y="204788"/>
                    </a:cubicBezTo>
                    <a:cubicBezTo>
                      <a:pt x="4565333" y="254318"/>
                      <a:pt x="4491991" y="307658"/>
                      <a:pt x="4413885" y="350520"/>
                    </a:cubicBezTo>
                    <a:cubicBezTo>
                      <a:pt x="4292918" y="416243"/>
                      <a:pt x="3958590" y="566738"/>
                      <a:pt x="3948112" y="570548"/>
                    </a:cubicBezTo>
                    <a:cubicBezTo>
                      <a:pt x="3655695" y="686753"/>
                      <a:pt x="3352800" y="764858"/>
                      <a:pt x="3041333" y="811530"/>
                    </a:cubicBezTo>
                    <a:cubicBezTo>
                      <a:pt x="2856547" y="840105"/>
                      <a:pt x="2451735" y="864870"/>
                      <a:pt x="2436495" y="864870"/>
                    </a:cubicBezTo>
                    <a:cubicBezTo>
                      <a:pt x="2106930" y="872490"/>
                      <a:pt x="1780222" y="852488"/>
                      <a:pt x="1454468" y="805815"/>
                    </a:cubicBezTo>
                    <a:cubicBezTo>
                      <a:pt x="972502" y="737235"/>
                      <a:pt x="502920" y="621030"/>
                      <a:pt x="44768" y="455295"/>
                    </a:cubicBezTo>
                    <a:cubicBezTo>
                      <a:pt x="31432" y="450533"/>
                      <a:pt x="18097" y="438150"/>
                      <a:pt x="0" y="450533"/>
                    </a:cubicBezTo>
                    <a:cubicBezTo>
                      <a:pt x="3810" y="453390"/>
                      <a:pt x="7620" y="457200"/>
                      <a:pt x="10477" y="459105"/>
                    </a:cubicBezTo>
                    <a:cubicBezTo>
                      <a:pt x="192405" y="547688"/>
                      <a:pt x="367665" y="649605"/>
                      <a:pt x="549593" y="739140"/>
                    </a:cubicBezTo>
                    <a:cubicBezTo>
                      <a:pt x="778193" y="852488"/>
                      <a:pt x="1011555" y="952500"/>
                      <a:pt x="1250632" y="1040130"/>
                    </a:cubicBezTo>
                    <a:cubicBezTo>
                      <a:pt x="1462088" y="1118235"/>
                      <a:pt x="1679257" y="1180148"/>
                      <a:pt x="1898332" y="1231583"/>
                    </a:cubicBezTo>
                    <a:cubicBezTo>
                      <a:pt x="2109788" y="1281113"/>
                      <a:pt x="2629853" y="1341120"/>
                      <a:pt x="2636520" y="1341120"/>
                    </a:cubicBezTo>
                    <a:cubicBezTo>
                      <a:pt x="2833687" y="1360170"/>
                      <a:pt x="3031808" y="1356360"/>
                      <a:pt x="3229928" y="1342073"/>
                    </a:cubicBezTo>
                    <a:cubicBezTo>
                      <a:pt x="3478530" y="1324928"/>
                      <a:pt x="3723322" y="1283970"/>
                      <a:pt x="3962400" y="1213485"/>
                    </a:cubicBezTo>
                    <a:cubicBezTo>
                      <a:pt x="4297680" y="1122998"/>
                      <a:pt x="4923472" y="756285"/>
                      <a:pt x="4923472" y="731520"/>
                    </a:cubicBezTo>
                    <a:cubicBezTo>
                      <a:pt x="4922520" y="500063"/>
                      <a:pt x="4928235" y="12383"/>
                      <a:pt x="4913947" y="0"/>
                    </a:cubicBezTo>
                    <a:close/>
                  </a:path>
                </a:pathLst>
              </a:custGeom>
              <a:solidFill>
                <a:srgbClr val="B2DC9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6"/>
              <p:cNvSpPr/>
              <p:nvPr/>
            </p:nvSpPr>
            <p:spPr>
              <a:xfrm>
                <a:off x="0" y="1514475"/>
                <a:ext cx="12192000" cy="3829050"/>
              </a:xfrm>
              <a:custGeom>
                <a:avLst/>
                <a:gdLst/>
                <a:ahLst/>
                <a:cxnLst/>
                <a:rect l="l" t="t" r="r" b="b"/>
                <a:pathLst>
                  <a:path w="12192000" h="3829050" extrusionOk="0">
                    <a:moveTo>
                      <a:pt x="12189142" y="2646998"/>
                    </a:moveTo>
                    <a:cubicBezTo>
                      <a:pt x="12171998" y="2655570"/>
                      <a:pt x="12155805" y="2663190"/>
                      <a:pt x="12141517" y="2670810"/>
                    </a:cubicBezTo>
                    <a:cubicBezTo>
                      <a:pt x="11835765" y="2834640"/>
                      <a:pt x="11519535" y="2975610"/>
                      <a:pt x="11187112" y="3076575"/>
                    </a:cubicBezTo>
                    <a:cubicBezTo>
                      <a:pt x="10877550" y="3170873"/>
                      <a:pt x="10562273" y="3228023"/>
                      <a:pt x="10240327" y="3248978"/>
                    </a:cubicBezTo>
                    <a:cubicBezTo>
                      <a:pt x="10189845" y="3250883"/>
                      <a:pt x="9434512" y="3210878"/>
                      <a:pt x="9317355" y="3191828"/>
                    </a:cubicBezTo>
                    <a:cubicBezTo>
                      <a:pt x="9153525" y="3165158"/>
                      <a:pt x="8992552" y="3122295"/>
                      <a:pt x="8830627" y="3085148"/>
                    </a:cubicBezTo>
                    <a:cubicBezTo>
                      <a:pt x="8827770" y="3084195"/>
                      <a:pt x="8547735" y="2997518"/>
                      <a:pt x="8441055" y="2957513"/>
                    </a:cubicBezTo>
                    <a:cubicBezTo>
                      <a:pt x="8285798" y="2900363"/>
                      <a:pt x="7646670" y="2621280"/>
                      <a:pt x="7615238" y="2605088"/>
                    </a:cubicBezTo>
                    <a:cubicBezTo>
                      <a:pt x="6972300" y="2286953"/>
                      <a:pt x="6367463" y="1905000"/>
                      <a:pt x="5779770" y="1497330"/>
                    </a:cubicBezTo>
                    <a:cubicBezTo>
                      <a:pt x="5065395" y="1002030"/>
                      <a:pt x="4297680" y="615315"/>
                      <a:pt x="3469005" y="353378"/>
                    </a:cubicBezTo>
                    <a:cubicBezTo>
                      <a:pt x="3279458" y="293370"/>
                      <a:pt x="2514600" y="93345"/>
                      <a:pt x="2181225" y="64770"/>
                    </a:cubicBezTo>
                    <a:cubicBezTo>
                      <a:pt x="2171700" y="63818"/>
                      <a:pt x="1553528" y="0"/>
                      <a:pt x="1381125" y="0"/>
                    </a:cubicBezTo>
                    <a:cubicBezTo>
                      <a:pt x="1359218" y="0"/>
                      <a:pt x="576263" y="8573"/>
                      <a:pt x="466725" y="26670"/>
                    </a:cubicBezTo>
                    <a:cubicBezTo>
                      <a:pt x="309563" y="36195"/>
                      <a:pt x="154305" y="55245"/>
                      <a:pt x="0" y="83820"/>
                    </a:cubicBezTo>
                    <a:cubicBezTo>
                      <a:pt x="0" y="814388"/>
                      <a:pt x="0" y="1544003"/>
                      <a:pt x="0" y="2274570"/>
                    </a:cubicBezTo>
                    <a:cubicBezTo>
                      <a:pt x="212408" y="2212658"/>
                      <a:pt x="430530" y="2172653"/>
                      <a:pt x="647700" y="2130743"/>
                    </a:cubicBezTo>
                    <a:cubicBezTo>
                      <a:pt x="647700" y="2130743"/>
                      <a:pt x="647700" y="2130743"/>
                      <a:pt x="647700" y="2130743"/>
                    </a:cubicBezTo>
                    <a:cubicBezTo>
                      <a:pt x="748665" y="2117408"/>
                      <a:pt x="1756410" y="2044065"/>
                      <a:pt x="1829753" y="2048828"/>
                    </a:cubicBezTo>
                    <a:cubicBezTo>
                      <a:pt x="2273618" y="2045970"/>
                      <a:pt x="2845118" y="2131695"/>
                      <a:pt x="3505200" y="2263140"/>
                    </a:cubicBezTo>
                    <a:cubicBezTo>
                      <a:pt x="3510915" y="2264093"/>
                      <a:pt x="3517583" y="2265998"/>
                      <a:pt x="3523298" y="2266950"/>
                    </a:cubicBezTo>
                    <a:cubicBezTo>
                      <a:pt x="3524250" y="2268855"/>
                      <a:pt x="3524250" y="2271713"/>
                      <a:pt x="3525203" y="2273618"/>
                    </a:cubicBezTo>
                    <a:cubicBezTo>
                      <a:pt x="3671888" y="2308860"/>
                      <a:pt x="3818573" y="2345055"/>
                      <a:pt x="3963353" y="2388870"/>
                    </a:cubicBezTo>
                    <a:cubicBezTo>
                      <a:pt x="4530090" y="2559368"/>
                      <a:pt x="5077778" y="2778443"/>
                      <a:pt x="5601653" y="3054668"/>
                    </a:cubicBezTo>
                    <a:cubicBezTo>
                      <a:pt x="5703570" y="3108960"/>
                      <a:pt x="6059805" y="3296603"/>
                      <a:pt x="6131243" y="3321368"/>
                    </a:cubicBezTo>
                    <a:cubicBezTo>
                      <a:pt x="6364605" y="3403283"/>
                      <a:pt x="6598920" y="3481388"/>
                      <a:pt x="6838950" y="3539490"/>
                    </a:cubicBezTo>
                    <a:lnTo>
                      <a:pt x="6838950" y="3539490"/>
                    </a:lnTo>
                    <a:cubicBezTo>
                      <a:pt x="7042785" y="3599498"/>
                      <a:pt x="7250430" y="3644265"/>
                      <a:pt x="7459028" y="3684270"/>
                    </a:cubicBezTo>
                    <a:cubicBezTo>
                      <a:pt x="7756208" y="3741420"/>
                      <a:pt x="8056245" y="3780473"/>
                      <a:pt x="8358188" y="3806190"/>
                    </a:cubicBezTo>
                    <a:cubicBezTo>
                      <a:pt x="8528685" y="3820478"/>
                      <a:pt x="9156382" y="3832860"/>
                      <a:pt x="9299257" y="3832860"/>
                    </a:cubicBezTo>
                    <a:cubicBezTo>
                      <a:pt x="9731693" y="3832860"/>
                      <a:pt x="10402252" y="3750945"/>
                      <a:pt x="11129962" y="3469005"/>
                    </a:cubicBezTo>
                    <a:cubicBezTo>
                      <a:pt x="11346180" y="3385185"/>
                      <a:pt x="11549062" y="3276600"/>
                      <a:pt x="11737658" y="3139440"/>
                    </a:cubicBezTo>
                    <a:cubicBezTo>
                      <a:pt x="11884342" y="3032760"/>
                      <a:pt x="12031980" y="2929890"/>
                      <a:pt x="12151042" y="2790825"/>
                    </a:cubicBezTo>
                    <a:cubicBezTo>
                      <a:pt x="12185333" y="2749868"/>
                      <a:pt x="12198667" y="2704148"/>
                      <a:pt x="12189142" y="2646998"/>
                    </a:cubicBezTo>
                    <a:close/>
                  </a:path>
                </a:pathLst>
              </a:custGeom>
              <a:solidFill>
                <a:srgbClr val="9CD7A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32;p6"/>
              <p:cNvSpPr/>
              <p:nvPr/>
            </p:nvSpPr>
            <p:spPr>
              <a:xfrm>
                <a:off x="-953" y="3549998"/>
                <a:ext cx="5915025" cy="1371600"/>
              </a:xfrm>
              <a:custGeom>
                <a:avLst/>
                <a:gdLst/>
                <a:ahLst/>
                <a:cxnLst/>
                <a:rect l="l" t="t" r="r" b="b"/>
                <a:pathLst>
                  <a:path w="5915025" h="1371600" extrusionOk="0">
                    <a:moveTo>
                      <a:pt x="5905500" y="1174801"/>
                    </a:moveTo>
                    <a:cubicBezTo>
                      <a:pt x="5804535" y="1117651"/>
                      <a:pt x="5704523" y="1059548"/>
                      <a:pt x="5602605" y="1006209"/>
                    </a:cubicBezTo>
                    <a:cubicBezTo>
                      <a:pt x="5078730" y="729984"/>
                      <a:pt x="4531043" y="511861"/>
                      <a:pt x="3964305" y="340411"/>
                    </a:cubicBezTo>
                    <a:cubicBezTo>
                      <a:pt x="3819525" y="296596"/>
                      <a:pt x="3510915" y="215633"/>
                      <a:pt x="3505200" y="214681"/>
                    </a:cubicBezTo>
                    <a:cubicBezTo>
                      <a:pt x="3494723" y="214681"/>
                      <a:pt x="3216593" y="154674"/>
                      <a:pt x="3086100" y="128956"/>
                    </a:cubicBezTo>
                    <a:cubicBezTo>
                      <a:pt x="2921318" y="96571"/>
                      <a:pt x="2266950" y="18466"/>
                      <a:pt x="1829753" y="369"/>
                    </a:cubicBezTo>
                    <a:cubicBezTo>
                      <a:pt x="1756410" y="-4394"/>
                      <a:pt x="1012508" y="38469"/>
                      <a:pt x="951548" y="44183"/>
                    </a:cubicBezTo>
                    <a:cubicBezTo>
                      <a:pt x="849630" y="53708"/>
                      <a:pt x="748665" y="69901"/>
                      <a:pt x="647700" y="82283"/>
                    </a:cubicBezTo>
                    <a:cubicBezTo>
                      <a:pt x="430530" y="124194"/>
                      <a:pt x="212408" y="164199"/>
                      <a:pt x="0" y="226111"/>
                    </a:cubicBezTo>
                    <a:cubicBezTo>
                      <a:pt x="0" y="457569"/>
                      <a:pt x="0" y="689979"/>
                      <a:pt x="0" y="921436"/>
                    </a:cubicBezTo>
                    <a:cubicBezTo>
                      <a:pt x="9525" y="919531"/>
                      <a:pt x="19050" y="919531"/>
                      <a:pt x="27623" y="916673"/>
                    </a:cubicBezTo>
                    <a:cubicBezTo>
                      <a:pt x="345758" y="806184"/>
                      <a:pt x="671513" y="728079"/>
                      <a:pt x="1003935" y="671881"/>
                    </a:cubicBezTo>
                    <a:cubicBezTo>
                      <a:pt x="1211580" y="636638"/>
                      <a:pt x="2363153" y="583298"/>
                      <a:pt x="2651760" y="605206"/>
                    </a:cubicBezTo>
                    <a:cubicBezTo>
                      <a:pt x="2884170" y="623304"/>
                      <a:pt x="3548063" y="715696"/>
                      <a:pt x="3636645" y="733794"/>
                    </a:cubicBezTo>
                    <a:cubicBezTo>
                      <a:pt x="4334828" y="871906"/>
                      <a:pt x="5013008" y="1078598"/>
                      <a:pt x="5668328" y="1356729"/>
                    </a:cubicBezTo>
                    <a:cubicBezTo>
                      <a:pt x="5720715" y="1378636"/>
                      <a:pt x="5720715" y="1378636"/>
                      <a:pt x="5753100" y="1371969"/>
                    </a:cubicBezTo>
                    <a:cubicBezTo>
                      <a:pt x="5472113" y="1197661"/>
                      <a:pt x="5177790" y="1058596"/>
                      <a:pt x="4879658" y="926198"/>
                    </a:cubicBezTo>
                    <a:cubicBezTo>
                      <a:pt x="4581525" y="793801"/>
                      <a:pt x="4275773" y="680454"/>
                      <a:pt x="3968115" y="569963"/>
                    </a:cubicBezTo>
                    <a:cubicBezTo>
                      <a:pt x="4411980" y="657594"/>
                      <a:pt x="5289233" y="941438"/>
                      <a:pt x="5295900" y="950011"/>
                    </a:cubicBezTo>
                    <a:cubicBezTo>
                      <a:pt x="5434013" y="990969"/>
                      <a:pt x="5566410" y="1050023"/>
                      <a:pt x="5700713" y="1102411"/>
                    </a:cubicBezTo>
                    <a:cubicBezTo>
                      <a:pt x="5744528" y="1119556"/>
                      <a:pt x="5894070" y="1192898"/>
                      <a:pt x="5920740" y="1190041"/>
                    </a:cubicBezTo>
                    <a:cubicBezTo>
                      <a:pt x="5916930" y="1185279"/>
                      <a:pt x="5912168" y="1178611"/>
                      <a:pt x="5905500" y="1174801"/>
                    </a:cubicBezTo>
                    <a:close/>
                  </a:path>
                </a:pathLst>
              </a:custGeom>
              <a:solidFill>
                <a:srgbClr val="B2DC9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3" name="Google Shape;433;p6"/>
            <p:cNvSpPr/>
            <p:nvPr/>
          </p:nvSpPr>
          <p:spPr>
            <a:xfrm>
              <a:off x="-3146" y="3925479"/>
              <a:ext cx="8373665" cy="2439302"/>
            </a:xfrm>
            <a:custGeom>
              <a:avLst/>
              <a:gdLst/>
              <a:ahLst/>
              <a:cxnLst/>
              <a:rect l="l" t="t" r="r" b="b"/>
              <a:pathLst>
                <a:path w="8373665" h="2439302" extrusionOk="0">
                  <a:moveTo>
                    <a:pt x="1384936" y="0"/>
                  </a:moveTo>
                  <a:cubicBezTo>
                    <a:pt x="1557814" y="0"/>
                    <a:pt x="2177692" y="53279"/>
                    <a:pt x="2187243" y="54074"/>
                  </a:cubicBezTo>
                  <a:cubicBezTo>
                    <a:pt x="2521538" y="77930"/>
                    <a:pt x="3288505" y="244923"/>
                    <a:pt x="3478575" y="295021"/>
                  </a:cubicBezTo>
                  <a:cubicBezTo>
                    <a:pt x="4309537" y="513702"/>
                    <a:pt x="5079369" y="836555"/>
                    <a:pt x="5795715" y="1250062"/>
                  </a:cubicBezTo>
                  <a:cubicBezTo>
                    <a:pt x="6385030" y="1590409"/>
                    <a:pt x="6991535" y="1909286"/>
                    <a:pt x="7636247" y="2174885"/>
                  </a:cubicBezTo>
                  <a:cubicBezTo>
                    <a:pt x="7659886" y="2185023"/>
                    <a:pt x="8026297" y="2318618"/>
                    <a:pt x="8273705" y="2404910"/>
                  </a:cubicBezTo>
                  <a:lnTo>
                    <a:pt x="8373665" y="2439302"/>
                  </a:lnTo>
                  <a:lnTo>
                    <a:pt x="8364039" y="2436304"/>
                  </a:lnTo>
                  <a:cubicBezTo>
                    <a:pt x="8137266" y="2363296"/>
                    <a:pt x="7644496" y="2192188"/>
                    <a:pt x="7616993" y="2180936"/>
                  </a:cubicBezTo>
                  <a:cubicBezTo>
                    <a:pt x="6974055" y="1928270"/>
                    <a:pt x="6369219" y="1624919"/>
                    <a:pt x="5781525" y="1301144"/>
                  </a:cubicBezTo>
                  <a:cubicBezTo>
                    <a:pt x="5067150" y="907772"/>
                    <a:pt x="4299435" y="600639"/>
                    <a:pt x="3470760" y="392606"/>
                  </a:cubicBezTo>
                  <a:cubicBezTo>
                    <a:pt x="3281213" y="344947"/>
                    <a:pt x="2516356" y="186086"/>
                    <a:pt x="2182980" y="163391"/>
                  </a:cubicBezTo>
                  <a:cubicBezTo>
                    <a:pt x="2173455" y="162635"/>
                    <a:pt x="1555283" y="111950"/>
                    <a:pt x="1382880" y="111950"/>
                  </a:cubicBezTo>
                  <a:cubicBezTo>
                    <a:pt x="1360973" y="111950"/>
                    <a:pt x="578019" y="118759"/>
                    <a:pt x="468480" y="133132"/>
                  </a:cubicBezTo>
                  <a:cubicBezTo>
                    <a:pt x="311318" y="140697"/>
                    <a:pt x="156060" y="155826"/>
                    <a:pt x="1755" y="178521"/>
                  </a:cubicBezTo>
                  <a:lnTo>
                    <a:pt x="1755" y="1898588"/>
                  </a:lnTo>
                  <a:lnTo>
                    <a:pt x="0" y="1898948"/>
                  </a:lnTo>
                  <a:cubicBezTo>
                    <a:pt x="0" y="1289027"/>
                    <a:pt x="0" y="679900"/>
                    <a:pt x="0" y="69978"/>
                  </a:cubicBezTo>
                  <a:cubicBezTo>
                    <a:pt x="154731" y="46122"/>
                    <a:pt x="310417" y="30218"/>
                    <a:pt x="468013" y="22266"/>
                  </a:cubicBezTo>
                  <a:cubicBezTo>
                    <a:pt x="577853" y="7157"/>
                    <a:pt x="1362968" y="0"/>
                    <a:pt x="13849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6"/>
            <p:cNvSpPr/>
            <p:nvPr/>
          </p:nvSpPr>
          <p:spPr>
            <a:xfrm>
              <a:off x="5400296" y="5939303"/>
              <a:ext cx="6785839" cy="798186"/>
            </a:xfrm>
            <a:custGeom>
              <a:avLst/>
              <a:gdLst/>
              <a:ahLst/>
              <a:cxnLst/>
              <a:rect l="l" t="t" r="r" b="b"/>
              <a:pathLst>
                <a:path w="6785839" h="798186" extrusionOk="0">
                  <a:moveTo>
                    <a:pt x="0" y="0"/>
                  </a:moveTo>
                  <a:lnTo>
                    <a:pt x="346779" y="136280"/>
                  </a:lnTo>
                  <a:cubicBezTo>
                    <a:pt x="448696" y="179399"/>
                    <a:pt x="804931" y="328427"/>
                    <a:pt x="876369" y="348095"/>
                  </a:cubicBezTo>
                  <a:cubicBezTo>
                    <a:pt x="1109731" y="413153"/>
                    <a:pt x="1344046" y="475185"/>
                    <a:pt x="1584076" y="521330"/>
                  </a:cubicBezTo>
                  <a:cubicBezTo>
                    <a:pt x="1787911" y="568989"/>
                    <a:pt x="1995556" y="604543"/>
                    <a:pt x="2204154" y="636315"/>
                  </a:cubicBezTo>
                  <a:cubicBezTo>
                    <a:pt x="2501334" y="681705"/>
                    <a:pt x="2801371" y="712721"/>
                    <a:pt x="3103314" y="733145"/>
                  </a:cubicBezTo>
                  <a:cubicBezTo>
                    <a:pt x="3273811" y="744493"/>
                    <a:pt x="3901508" y="754327"/>
                    <a:pt x="4044383" y="754327"/>
                  </a:cubicBezTo>
                  <a:cubicBezTo>
                    <a:pt x="4476819" y="754327"/>
                    <a:pt x="5147378" y="689269"/>
                    <a:pt x="5875088" y="465350"/>
                  </a:cubicBezTo>
                  <a:cubicBezTo>
                    <a:pt x="6091306" y="398779"/>
                    <a:pt x="6294188" y="312540"/>
                    <a:pt x="6482784" y="203606"/>
                  </a:cubicBezTo>
                  <a:cubicBezTo>
                    <a:pt x="6556126" y="161243"/>
                    <a:pt x="6629706" y="119637"/>
                    <a:pt x="6699834" y="74815"/>
                  </a:cubicBezTo>
                  <a:lnTo>
                    <a:pt x="6785839" y="15755"/>
                  </a:lnTo>
                  <a:lnTo>
                    <a:pt x="6785839" y="44461"/>
                  </a:lnTo>
                  <a:lnTo>
                    <a:pt x="6731061" y="83894"/>
                  </a:lnTo>
                  <a:cubicBezTo>
                    <a:pt x="6660739" y="131009"/>
                    <a:pt x="6586956" y="174746"/>
                    <a:pt x="6513412" y="219277"/>
                  </a:cubicBezTo>
                  <a:cubicBezTo>
                    <a:pt x="6324294" y="333787"/>
                    <a:pt x="6120854" y="424440"/>
                    <a:pt x="5904039" y="494418"/>
                  </a:cubicBezTo>
                  <a:cubicBezTo>
                    <a:pt x="5174321" y="729798"/>
                    <a:pt x="4501912" y="798186"/>
                    <a:pt x="4068283" y="798186"/>
                  </a:cubicBezTo>
                  <a:cubicBezTo>
                    <a:pt x="3925014" y="798186"/>
                    <a:pt x="3295585" y="787849"/>
                    <a:pt x="3124618" y="775920"/>
                  </a:cubicBezTo>
                  <a:cubicBezTo>
                    <a:pt x="2821842" y="754450"/>
                    <a:pt x="2520978" y="721846"/>
                    <a:pt x="2222978" y="674134"/>
                  </a:cubicBezTo>
                  <a:cubicBezTo>
                    <a:pt x="2013804" y="640735"/>
                    <a:pt x="1805586" y="603361"/>
                    <a:pt x="1601188" y="553263"/>
                  </a:cubicBezTo>
                  <a:cubicBezTo>
                    <a:pt x="1360496" y="504756"/>
                    <a:pt x="1125535" y="439549"/>
                    <a:pt x="891529" y="371162"/>
                  </a:cubicBezTo>
                  <a:cubicBezTo>
                    <a:pt x="819894" y="350486"/>
                    <a:pt x="462676" y="193831"/>
                    <a:pt x="360478" y="1485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35" name="Google Shape;435;p6" descr="Graphical user interface,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7167" t="7426" r="9337" b="10371"/>
          <a:stretch/>
        </p:blipFill>
        <p:spPr>
          <a:xfrm>
            <a:off x="-21447" y="5878828"/>
            <a:ext cx="5830691" cy="1033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18354" y="6136295"/>
            <a:ext cx="1642178" cy="710516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6"/>
          <p:cNvSpPr/>
          <p:nvPr/>
        </p:nvSpPr>
        <p:spPr>
          <a:xfrm>
            <a:off x="7393628" y="5763577"/>
            <a:ext cx="2121738" cy="2121738"/>
          </a:xfrm>
          <a:prstGeom prst="chord">
            <a:avLst>
              <a:gd name="adj1" fmla="val 10803306"/>
              <a:gd name="adj2" fmla="val 21583073"/>
            </a:avLst>
          </a:pr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6"/>
          <p:cNvSpPr/>
          <p:nvPr/>
        </p:nvSpPr>
        <p:spPr>
          <a:xfrm>
            <a:off x="-1007691" y="4745071"/>
            <a:ext cx="2121738" cy="2121738"/>
          </a:xfrm>
          <a:prstGeom prst="chord">
            <a:avLst>
              <a:gd name="adj1" fmla="val 16143856"/>
              <a:gd name="adj2" fmla="val 5473657"/>
            </a:avLst>
          </a:pr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6"/>
          <p:cNvSpPr/>
          <p:nvPr/>
        </p:nvSpPr>
        <p:spPr>
          <a:xfrm>
            <a:off x="5864042" y="3786071"/>
            <a:ext cx="962308" cy="962308"/>
          </a:xfrm>
          <a:prstGeom prst="ellipse">
            <a:avLst/>
          </a:pr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6"/>
          <p:cNvSpPr/>
          <p:nvPr/>
        </p:nvSpPr>
        <p:spPr>
          <a:xfrm>
            <a:off x="1789162" y="4816286"/>
            <a:ext cx="682849" cy="682849"/>
          </a:xfrm>
          <a:prstGeom prst="ellipse">
            <a:avLst/>
          </a:pr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6"/>
          <p:cNvSpPr/>
          <p:nvPr/>
        </p:nvSpPr>
        <p:spPr>
          <a:xfrm>
            <a:off x="10029589" y="3370070"/>
            <a:ext cx="506393" cy="50639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6"/>
          <p:cNvSpPr/>
          <p:nvPr/>
        </p:nvSpPr>
        <p:spPr>
          <a:xfrm rot="10800000">
            <a:off x="9286691" y="-1080859"/>
            <a:ext cx="2121738" cy="2121738"/>
          </a:xfrm>
          <a:prstGeom prst="chord">
            <a:avLst>
              <a:gd name="adj1" fmla="val 10803306"/>
              <a:gd name="adj2" fmla="val 21583073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6"/>
          <p:cNvSpPr/>
          <p:nvPr/>
        </p:nvSpPr>
        <p:spPr>
          <a:xfrm>
            <a:off x="9284291" y="3473295"/>
            <a:ext cx="901558" cy="90155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6"/>
          <p:cNvSpPr/>
          <p:nvPr/>
        </p:nvSpPr>
        <p:spPr>
          <a:xfrm>
            <a:off x="10965805" y="729618"/>
            <a:ext cx="1106829" cy="110682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6"/>
          <p:cNvSpPr/>
          <p:nvPr/>
        </p:nvSpPr>
        <p:spPr>
          <a:xfrm>
            <a:off x="535876" y="4475761"/>
            <a:ext cx="762187" cy="762187"/>
          </a:xfrm>
          <a:prstGeom prst="ellipse">
            <a:avLst/>
          </a:pr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6"/>
          <p:cNvSpPr/>
          <p:nvPr/>
        </p:nvSpPr>
        <p:spPr>
          <a:xfrm>
            <a:off x="5328090" y="3719455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6"/>
          <p:cNvSpPr/>
          <p:nvPr/>
        </p:nvSpPr>
        <p:spPr>
          <a:xfrm>
            <a:off x="92564" y="2312329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6"/>
          <p:cNvSpPr/>
          <p:nvPr/>
        </p:nvSpPr>
        <p:spPr>
          <a:xfrm>
            <a:off x="157100" y="744557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6"/>
          <p:cNvSpPr txBox="1"/>
          <p:nvPr/>
        </p:nvSpPr>
        <p:spPr>
          <a:xfrm>
            <a:off x="-2" y="162930"/>
            <a:ext cx="12192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ANGGARAN PERSAMPAHAN KOTA BALIKPAPAN</a:t>
            </a:r>
            <a:endParaRPr sz="2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50" name="Google Shape;450;p6"/>
          <p:cNvGrpSpPr/>
          <p:nvPr/>
        </p:nvGrpSpPr>
        <p:grpSpPr>
          <a:xfrm>
            <a:off x="875548" y="578308"/>
            <a:ext cx="10380417" cy="5427213"/>
            <a:chOff x="229944" y="-453667"/>
            <a:chExt cx="10380417" cy="5427213"/>
          </a:xfrm>
        </p:grpSpPr>
        <p:sp>
          <p:nvSpPr>
            <p:cNvPr id="451" name="Google Shape;451;p6"/>
            <p:cNvSpPr/>
            <p:nvPr/>
          </p:nvSpPr>
          <p:spPr>
            <a:xfrm rot="-5400000">
              <a:off x="840343" y="-89126"/>
              <a:ext cx="3635510" cy="4856308"/>
            </a:xfrm>
            <a:prstGeom prst="round2SameRect">
              <a:avLst>
                <a:gd name="adj1" fmla="val 16670"/>
                <a:gd name="adj2" fmla="val 0"/>
              </a:avLst>
            </a:prstGeom>
            <a:solidFill>
              <a:srgbClr val="C3E1CA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6"/>
            <p:cNvSpPr txBox="1"/>
            <p:nvPr/>
          </p:nvSpPr>
          <p:spPr>
            <a:xfrm>
              <a:off x="407448" y="698775"/>
              <a:ext cx="4678805" cy="32805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152400" rIns="137150" bIns="1524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PEMBIAYAAN </a:t>
              </a:r>
              <a:r>
                <a:rPr lang="en-ID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TA.2022 sebesar </a:t>
              </a:r>
              <a:r>
                <a:rPr lang="en-ID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75 Milyar </a:t>
              </a:r>
              <a:r>
                <a:rPr lang="en-ID" sz="24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(Meningkat 5-10 Milyar setiap tahun) 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n-ID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10 Milyar Operasional TPA Manggar</a:t>
              </a: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n-ID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55 Milyar Operasional Penanganan (850 petugas 90 unit kendaraan)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n-ID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10 Milyar Penyediaan Sarpras</a:t>
              </a: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6"/>
            <p:cNvSpPr/>
            <p:nvPr/>
          </p:nvSpPr>
          <p:spPr>
            <a:xfrm rot="5400000">
              <a:off x="6244092" y="-233698"/>
              <a:ext cx="3635510" cy="5097028"/>
            </a:xfrm>
            <a:prstGeom prst="round2SameRect">
              <a:avLst>
                <a:gd name="adj1" fmla="val 16670"/>
                <a:gd name="adj2" fmla="val 0"/>
              </a:avLst>
            </a:prstGeom>
            <a:solidFill>
              <a:srgbClr val="E5F2F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6"/>
            <p:cNvSpPr txBox="1"/>
            <p:nvPr/>
          </p:nvSpPr>
          <p:spPr>
            <a:xfrm>
              <a:off x="5513334" y="674563"/>
              <a:ext cx="4919525" cy="32805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152400" rIns="91425" bIns="1524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PENDAPATAN</a:t>
              </a:r>
              <a:r>
                <a:rPr lang="en-ID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Retribusi TA.2022 sebesar </a:t>
              </a:r>
              <a:r>
                <a:rPr lang="en-ID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15 Milyar </a:t>
              </a:r>
              <a:r>
                <a:rPr lang="en-ID" sz="24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(meningkat 200-500 juta setiap tahun)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n-ID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 Milyar melalui tagihan air PDAM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n-ID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7 Milyar melalui Petugas Pemungut Retribusi</a:t>
              </a: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6"/>
            <p:cNvSpPr/>
            <p:nvPr/>
          </p:nvSpPr>
          <p:spPr>
            <a:xfrm>
              <a:off x="4317673" y="-453667"/>
              <a:ext cx="2322564" cy="232245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500" y="60000"/>
                  </a:moveTo>
                  <a:lnTo>
                    <a:pt x="7500" y="60000"/>
                  </a:lnTo>
                  <a:cubicBezTo>
                    <a:pt x="7500" y="33869"/>
                    <a:pt x="26717" y="11717"/>
                    <a:pt x="52586" y="8026"/>
                  </a:cubicBezTo>
                  <a:cubicBezTo>
                    <a:pt x="78454" y="4336"/>
                    <a:pt x="103099" y="20232"/>
                    <a:pt x="110406" y="45320"/>
                  </a:cubicBezTo>
                  <a:lnTo>
                    <a:pt x="117538" y="45320"/>
                  </a:lnTo>
                  <a:lnTo>
                    <a:pt x="105001" y="60000"/>
                  </a:lnTo>
                  <a:lnTo>
                    <a:pt x="87540" y="45320"/>
                  </a:lnTo>
                  <a:lnTo>
                    <a:pt x="94508" y="45320"/>
                  </a:lnTo>
                  <a:cubicBezTo>
                    <a:pt x="87531" y="28919"/>
                    <a:pt x="69973" y="19695"/>
                    <a:pt x="52509" y="23256"/>
                  </a:cubicBezTo>
                  <a:cubicBezTo>
                    <a:pt x="35044" y="26816"/>
                    <a:pt x="22499" y="42177"/>
                    <a:pt x="22499" y="60000"/>
                  </a:cubicBezTo>
                  <a:close/>
                </a:path>
              </a:pathLst>
            </a:custGeom>
            <a:solidFill>
              <a:srgbClr val="5CBE79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6"/>
            <p:cNvSpPr/>
            <p:nvPr/>
          </p:nvSpPr>
          <p:spPr>
            <a:xfrm rot="10800000">
              <a:off x="4231343" y="2651095"/>
              <a:ext cx="2322564" cy="232245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500" y="60000"/>
                  </a:moveTo>
                  <a:lnTo>
                    <a:pt x="7500" y="60000"/>
                  </a:lnTo>
                  <a:cubicBezTo>
                    <a:pt x="7500" y="33869"/>
                    <a:pt x="26717" y="11717"/>
                    <a:pt x="52586" y="8026"/>
                  </a:cubicBezTo>
                  <a:cubicBezTo>
                    <a:pt x="78454" y="4336"/>
                    <a:pt x="103099" y="20232"/>
                    <a:pt x="110406" y="45320"/>
                  </a:cubicBezTo>
                  <a:lnTo>
                    <a:pt x="117538" y="45320"/>
                  </a:lnTo>
                  <a:lnTo>
                    <a:pt x="105001" y="60000"/>
                  </a:lnTo>
                  <a:lnTo>
                    <a:pt x="87540" y="45320"/>
                  </a:lnTo>
                  <a:lnTo>
                    <a:pt x="94508" y="45320"/>
                  </a:lnTo>
                  <a:cubicBezTo>
                    <a:pt x="87531" y="28919"/>
                    <a:pt x="69973" y="19695"/>
                    <a:pt x="52509" y="23256"/>
                  </a:cubicBezTo>
                  <a:cubicBezTo>
                    <a:pt x="35044" y="26816"/>
                    <a:pt x="22499" y="42177"/>
                    <a:pt x="22499" y="60000"/>
                  </a:cubicBezTo>
                  <a:close/>
                </a:path>
              </a:pathLst>
            </a:custGeom>
            <a:solidFill>
              <a:srgbClr val="2CB6A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Google Shape;46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014857" cy="3672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650341"/>
            <a:ext cx="10014857" cy="3185885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7"/>
          <p:cNvSpPr/>
          <p:nvPr/>
        </p:nvSpPr>
        <p:spPr>
          <a:xfrm flipH="1">
            <a:off x="9906000" y="973098"/>
            <a:ext cx="943429" cy="164011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5E90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7"/>
          <p:cNvSpPr txBox="1"/>
          <p:nvPr/>
        </p:nvSpPr>
        <p:spPr>
          <a:xfrm>
            <a:off x="10849429" y="1272821"/>
            <a:ext cx="1631042" cy="830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09D33"/>
              </a:buClr>
              <a:buSzPts val="1800"/>
              <a:buFont typeface="Arial"/>
              <a:buNone/>
            </a:pPr>
            <a:r>
              <a:rPr lang="en-ID" sz="1800" b="1">
                <a:solidFill>
                  <a:srgbClr val="609D33"/>
                </a:solidFill>
                <a:latin typeface="Arial"/>
                <a:ea typeface="Arial"/>
                <a:cs typeface="Arial"/>
                <a:sym typeface="Arial"/>
              </a:rPr>
              <a:t>Dominasi</a:t>
            </a:r>
            <a:endParaRPr sz="1800" b="1">
              <a:solidFill>
                <a:srgbClr val="609D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09D33"/>
              </a:buClr>
              <a:buSzPts val="1800"/>
              <a:buFont typeface="Arial"/>
              <a:buNone/>
            </a:pPr>
            <a:r>
              <a:rPr lang="en-ID" sz="1800" b="1">
                <a:solidFill>
                  <a:srgbClr val="609D33"/>
                </a:solidFill>
                <a:latin typeface="Arial"/>
                <a:ea typeface="Arial"/>
                <a:cs typeface="Arial"/>
                <a:sym typeface="Arial"/>
              </a:rPr>
              <a:t>Persentase</a:t>
            </a:r>
            <a:endParaRPr sz="1800" b="1">
              <a:solidFill>
                <a:srgbClr val="609D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r>
              <a:rPr lang="en-ID" sz="18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JENIS</a:t>
            </a:r>
            <a:r>
              <a:rPr lang="en-ID" sz="1800" b="1">
                <a:solidFill>
                  <a:srgbClr val="609D33"/>
                </a:solidFill>
                <a:latin typeface="Arial"/>
                <a:ea typeface="Arial"/>
                <a:cs typeface="Arial"/>
                <a:sym typeface="Arial"/>
              </a:rPr>
              <a:t> Sampah</a:t>
            </a:r>
            <a:endParaRPr sz="1800" b="1">
              <a:solidFill>
                <a:srgbClr val="609D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7"/>
          <p:cNvSpPr txBox="1"/>
          <p:nvPr/>
        </p:nvSpPr>
        <p:spPr>
          <a:xfrm>
            <a:off x="10849429" y="4838938"/>
            <a:ext cx="1915885" cy="830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09D33"/>
              </a:buClr>
              <a:buSzPts val="1800"/>
              <a:buFont typeface="Arial"/>
              <a:buNone/>
            </a:pPr>
            <a:r>
              <a:rPr lang="en-ID" sz="1800" b="1">
                <a:solidFill>
                  <a:srgbClr val="609D33"/>
                </a:solidFill>
                <a:latin typeface="Arial"/>
                <a:ea typeface="Arial"/>
                <a:cs typeface="Arial"/>
                <a:sym typeface="Arial"/>
              </a:rPr>
              <a:t>Dominasi Persentase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r>
              <a:rPr lang="en-ID" sz="18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MATERI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09D33"/>
              </a:buClr>
              <a:buSzPts val="1800"/>
              <a:buFont typeface="Arial"/>
              <a:buNone/>
            </a:pPr>
            <a:r>
              <a:rPr lang="en-ID" sz="1800" b="1">
                <a:solidFill>
                  <a:srgbClr val="609D33"/>
                </a:solidFill>
                <a:latin typeface="Arial"/>
                <a:ea typeface="Arial"/>
                <a:cs typeface="Arial"/>
                <a:sym typeface="Arial"/>
              </a:rPr>
              <a:t>Sampah</a:t>
            </a:r>
            <a:endParaRPr sz="1800" b="1">
              <a:solidFill>
                <a:srgbClr val="609D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7" name="Google Shape;467;p7"/>
          <p:cNvCxnSpPr/>
          <p:nvPr/>
        </p:nvCxnSpPr>
        <p:spPr>
          <a:xfrm>
            <a:off x="0" y="3672114"/>
            <a:ext cx="12192000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68" name="Google Shape;468;p7"/>
          <p:cNvSpPr/>
          <p:nvPr/>
        </p:nvSpPr>
        <p:spPr>
          <a:xfrm>
            <a:off x="7520215" y="973098"/>
            <a:ext cx="1868714" cy="1640114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7"/>
          <p:cNvSpPr/>
          <p:nvPr/>
        </p:nvSpPr>
        <p:spPr>
          <a:xfrm flipH="1">
            <a:off x="9906000" y="4587156"/>
            <a:ext cx="943429" cy="164011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5E90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7"/>
          <p:cNvSpPr/>
          <p:nvPr/>
        </p:nvSpPr>
        <p:spPr>
          <a:xfrm>
            <a:off x="8255000" y="3672114"/>
            <a:ext cx="1759857" cy="1640114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" name="Google Shape;476;p8"/>
          <p:cNvGrpSpPr/>
          <p:nvPr/>
        </p:nvGrpSpPr>
        <p:grpSpPr>
          <a:xfrm>
            <a:off x="-1001976" y="-1022439"/>
            <a:ext cx="13201446" cy="8966174"/>
            <a:chOff x="-1007691" y="-1080859"/>
            <a:chExt cx="13201446" cy="8966174"/>
          </a:xfrm>
        </p:grpSpPr>
        <p:grpSp>
          <p:nvGrpSpPr>
            <p:cNvPr id="477" name="Google Shape;477;p8"/>
            <p:cNvGrpSpPr/>
            <p:nvPr/>
          </p:nvGrpSpPr>
          <p:grpSpPr>
            <a:xfrm>
              <a:off x="-1007691" y="-1080859"/>
              <a:ext cx="13201446" cy="8966174"/>
              <a:chOff x="-1007691" y="-1080859"/>
              <a:chExt cx="13201446" cy="8966174"/>
            </a:xfrm>
          </p:grpSpPr>
          <p:grpSp>
            <p:nvGrpSpPr>
              <p:cNvPr id="478" name="Google Shape;478;p8"/>
              <p:cNvGrpSpPr/>
              <p:nvPr/>
            </p:nvGrpSpPr>
            <p:grpSpPr>
              <a:xfrm>
                <a:off x="-3146" y="4288155"/>
                <a:ext cx="12196901" cy="2778472"/>
                <a:chOff x="-3146" y="3803889"/>
                <a:chExt cx="12196901" cy="3041068"/>
              </a:xfrm>
            </p:grpSpPr>
            <p:grpSp>
              <p:nvGrpSpPr>
                <p:cNvPr id="479" name="Google Shape;479;p8"/>
                <p:cNvGrpSpPr/>
                <p:nvPr/>
              </p:nvGrpSpPr>
              <p:grpSpPr>
                <a:xfrm>
                  <a:off x="802" y="3803889"/>
                  <a:ext cx="12192953" cy="3041068"/>
                  <a:chOff x="-953" y="1514475"/>
                  <a:chExt cx="12192953" cy="3829050"/>
                </a:xfrm>
              </p:grpSpPr>
              <p:sp>
                <p:nvSpPr>
                  <p:cNvPr id="480" name="Google Shape;480;p8"/>
                  <p:cNvSpPr/>
                  <p:nvPr/>
                </p:nvSpPr>
                <p:spPr>
                  <a:xfrm>
                    <a:off x="0" y="4151037"/>
                    <a:ext cx="4867275" cy="904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67275" h="904875" extrusionOk="0">
                        <a:moveTo>
                          <a:pt x="3367088" y="86082"/>
                        </a:moveTo>
                        <a:cubicBezTo>
                          <a:pt x="3159443" y="75605"/>
                          <a:pt x="2951798" y="66080"/>
                          <a:pt x="2744153" y="68937"/>
                        </a:cubicBezTo>
                        <a:cubicBezTo>
                          <a:pt x="2726055" y="68937"/>
                          <a:pt x="2707005" y="64174"/>
                          <a:pt x="2684145" y="80367"/>
                        </a:cubicBezTo>
                        <a:cubicBezTo>
                          <a:pt x="3433763" y="147042"/>
                          <a:pt x="4161473" y="293727"/>
                          <a:pt x="4870133" y="529947"/>
                        </a:cubicBezTo>
                        <a:cubicBezTo>
                          <a:pt x="4869180" y="533757"/>
                          <a:pt x="4868228" y="538520"/>
                          <a:pt x="4868228" y="542330"/>
                        </a:cubicBezTo>
                        <a:cubicBezTo>
                          <a:pt x="4809173" y="530899"/>
                          <a:pt x="4749165" y="520422"/>
                          <a:pt x="4690110" y="508992"/>
                        </a:cubicBezTo>
                        <a:cubicBezTo>
                          <a:pt x="4291013" y="429934"/>
                          <a:pt x="3889058" y="376595"/>
                          <a:pt x="3483293" y="348020"/>
                        </a:cubicBezTo>
                        <a:cubicBezTo>
                          <a:pt x="3129915" y="324207"/>
                          <a:pt x="2775585" y="320397"/>
                          <a:pt x="2422208" y="342305"/>
                        </a:cubicBezTo>
                        <a:cubicBezTo>
                          <a:pt x="1593533" y="393739"/>
                          <a:pt x="793433" y="567095"/>
                          <a:pt x="31433" y="902374"/>
                        </a:cubicBezTo>
                        <a:cubicBezTo>
                          <a:pt x="21908" y="907137"/>
                          <a:pt x="10478" y="909042"/>
                          <a:pt x="0" y="911899"/>
                        </a:cubicBezTo>
                        <a:cubicBezTo>
                          <a:pt x="0" y="714732"/>
                          <a:pt x="0" y="518517"/>
                          <a:pt x="0" y="321349"/>
                        </a:cubicBezTo>
                        <a:cubicBezTo>
                          <a:pt x="9525" y="319445"/>
                          <a:pt x="19050" y="319445"/>
                          <a:pt x="27623" y="316587"/>
                        </a:cubicBezTo>
                        <a:cubicBezTo>
                          <a:pt x="345758" y="206097"/>
                          <a:pt x="671513" y="127992"/>
                          <a:pt x="1003935" y="71795"/>
                        </a:cubicBezTo>
                        <a:cubicBezTo>
                          <a:pt x="1211580" y="36552"/>
                          <a:pt x="2363153" y="-16788"/>
                          <a:pt x="2651760" y="5120"/>
                        </a:cubicBezTo>
                        <a:cubicBezTo>
                          <a:pt x="2884170" y="23217"/>
                          <a:pt x="3114675" y="49887"/>
                          <a:pt x="3345180" y="81320"/>
                        </a:cubicBezTo>
                        <a:cubicBezTo>
                          <a:pt x="3352800" y="82272"/>
                          <a:pt x="3359468" y="84177"/>
                          <a:pt x="3367088" y="86082"/>
                        </a:cubicBezTo>
                        <a:close/>
                      </a:path>
                    </a:pathLst>
                  </a:custGeom>
                  <a:solidFill>
                    <a:srgbClr val="CCE7B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1" name="Google Shape;481;p8"/>
                  <p:cNvSpPr/>
                  <p:nvPr/>
                </p:nvSpPr>
                <p:spPr>
                  <a:xfrm>
                    <a:off x="7269480" y="3256597"/>
                    <a:ext cx="4914900" cy="1352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14900" h="1352550" extrusionOk="0">
                        <a:moveTo>
                          <a:pt x="4913947" y="0"/>
                        </a:moveTo>
                        <a:cubicBezTo>
                          <a:pt x="4825366" y="71438"/>
                          <a:pt x="4734878" y="141923"/>
                          <a:pt x="4640580" y="204788"/>
                        </a:cubicBezTo>
                        <a:cubicBezTo>
                          <a:pt x="4565333" y="254318"/>
                          <a:pt x="4491991" y="307658"/>
                          <a:pt x="4413885" y="350520"/>
                        </a:cubicBezTo>
                        <a:cubicBezTo>
                          <a:pt x="4292918" y="416243"/>
                          <a:pt x="3958590" y="566738"/>
                          <a:pt x="3948112" y="570548"/>
                        </a:cubicBezTo>
                        <a:cubicBezTo>
                          <a:pt x="3655695" y="686753"/>
                          <a:pt x="3352800" y="764858"/>
                          <a:pt x="3041333" y="811530"/>
                        </a:cubicBezTo>
                        <a:cubicBezTo>
                          <a:pt x="2856547" y="840105"/>
                          <a:pt x="2451735" y="864870"/>
                          <a:pt x="2436495" y="864870"/>
                        </a:cubicBezTo>
                        <a:cubicBezTo>
                          <a:pt x="2106930" y="872490"/>
                          <a:pt x="1780222" y="852488"/>
                          <a:pt x="1454468" y="805815"/>
                        </a:cubicBezTo>
                        <a:cubicBezTo>
                          <a:pt x="972502" y="737235"/>
                          <a:pt x="502920" y="621030"/>
                          <a:pt x="44768" y="455295"/>
                        </a:cubicBezTo>
                        <a:cubicBezTo>
                          <a:pt x="31432" y="450533"/>
                          <a:pt x="18097" y="438150"/>
                          <a:pt x="0" y="450533"/>
                        </a:cubicBezTo>
                        <a:cubicBezTo>
                          <a:pt x="3810" y="453390"/>
                          <a:pt x="7620" y="457200"/>
                          <a:pt x="10477" y="459105"/>
                        </a:cubicBezTo>
                        <a:cubicBezTo>
                          <a:pt x="192405" y="547688"/>
                          <a:pt x="367665" y="649605"/>
                          <a:pt x="549593" y="739140"/>
                        </a:cubicBezTo>
                        <a:cubicBezTo>
                          <a:pt x="778193" y="852488"/>
                          <a:pt x="1011555" y="952500"/>
                          <a:pt x="1250632" y="1040130"/>
                        </a:cubicBezTo>
                        <a:cubicBezTo>
                          <a:pt x="1462088" y="1118235"/>
                          <a:pt x="1679257" y="1180148"/>
                          <a:pt x="1898332" y="1231583"/>
                        </a:cubicBezTo>
                        <a:cubicBezTo>
                          <a:pt x="2109788" y="1281113"/>
                          <a:pt x="2629853" y="1341120"/>
                          <a:pt x="2636520" y="1341120"/>
                        </a:cubicBezTo>
                        <a:cubicBezTo>
                          <a:pt x="2833687" y="1360170"/>
                          <a:pt x="3031808" y="1356360"/>
                          <a:pt x="3229928" y="1342073"/>
                        </a:cubicBezTo>
                        <a:cubicBezTo>
                          <a:pt x="3478530" y="1324928"/>
                          <a:pt x="3723322" y="1283970"/>
                          <a:pt x="3962400" y="1213485"/>
                        </a:cubicBezTo>
                        <a:cubicBezTo>
                          <a:pt x="4297680" y="1122998"/>
                          <a:pt x="4923472" y="756285"/>
                          <a:pt x="4923472" y="731520"/>
                        </a:cubicBezTo>
                        <a:cubicBezTo>
                          <a:pt x="4922520" y="500063"/>
                          <a:pt x="4928235" y="12383"/>
                          <a:pt x="4913947" y="0"/>
                        </a:cubicBezTo>
                        <a:close/>
                      </a:path>
                    </a:pathLst>
                  </a:custGeom>
                  <a:solidFill>
                    <a:srgbClr val="B2DC9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2" name="Google Shape;482;p8"/>
                  <p:cNvSpPr/>
                  <p:nvPr/>
                </p:nvSpPr>
                <p:spPr>
                  <a:xfrm>
                    <a:off x="0" y="1514475"/>
                    <a:ext cx="12192000" cy="3829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92000" h="3829050" extrusionOk="0">
                        <a:moveTo>
                          <a:pt x="12189142" y="2646998"/>
                        </a:moveTo>
                        <a:cubicBezTo>
                          <a:pt x="12171998" y="2655570"/>
                          <a:pt x="12155805" y="2663190"/>
                          <a:pt x="12141517" y="2670810"/>
                        </a:cubicBezTo>
                        <a:cubicBezTo>
                          <a:pt x="11835765" y="2834640"/>
                          <a:pt x="11519535" y="2975610"/>
                          <a:pt x="11187112" y="3076575"/>
                        </a:cubicBezTo>
                        <a:cubicBezTo>
                          <a:pt x="10877550" y="3170873"/>
                          <a:pt x="10562273" y="3228023"/>
                          <a:pt x="10240327" y="3248978"/>
                        </a:cubicBezTo>
                        <a:cubicBezTo>
                          <a:pt x="10189845" y="3250883"/>
                          <a:pt x="9434512" y="3210878"/>
                          <a:pt x="9317355" y="3191828"/>
                        </a:cubicBezTo>
                        <a:cubicBezTo>
                          <a:pt x="9153525" y="3165158"/>
                          <a:pt x="8992552" y="3122295"/>
                          <a:pt x="8830627" y="3085148"/>
                        </a:cubicBezTo>
                        <a:cubicBezTo>
                          <a:pt x="8827770" y="3084195"/>
                          <a:pt x="8547735" y="2997518"/>
                          <a:pt x="8441055" y="2957513"/>
                        </a:cubicBezTo>
                        <a:cubicBezTo>
                          <a:pt x="8285798" y="2900363"/>
                          <a:pt x="7646670" y="2621280"/>
                          <a:pt x="7615238" y="2605088"/>
                        </a:cubicBezTo>
                        <a:cubicBezTo>
                          <a:pt x="6972300" y="2286953"/>
                          <a:pt x="6367463" y="1905000"/>
                          <a:pt x="5779770" y="1497330"/>
                        </a:cubicBezTo>
                        <a:cubicBezTo>
                          <a:pt x="5065395" y="1002030"/>
                          <a:pt x="4297680" y="615315"/>
                          <a:pt x="3469005" y="353378"/>
                        </a:cubicBezTo>
                        <a:cubicBezTo>
                          <a:pt x="3279458" y="293370"/>
                          <a:pt x="2514600" y="93345"/>
                          <a:pt x="2181225" y="64770"/>
                        </a:cubicBezTo>
                        <a:cubicBezTo>
                          <a:pt x="2171700" y="63818"/>
                          <a:pt x="1553528" y="0"/>
                          <a:pt x="1381125" y="0"/>
                        </a:cubicBezTo>
                        <a:cubicBezTo>
                          <a:pt x="1359218" y="0"/>
                          <a:pt x="576263" y="8573"/>
                          <a:pt x="466725" y="26670"/>
                        </a:cubicBezTo>
                        <a:cubicBezTo>
                          <a:pt x="309563" y="36195"/>
                          <a:pt x="154305" y="55245"/>
                          <a:pt x="0" y="83820"/>
                        </a:cubicBezTo>
                        <a:cubicBezTo>
                          <a:pt x="0" y="814388"/>
                          <a:pt x="0" y="1544003"/>
                          <a:pt x="0" y="2274570"/>
                        </a:cubicBezTo>
                        <a:cubicBezTo>
                          <a:pt x="212408" y="2212658"/>
                          <a:pt x="430530" y="2172653"/>
                          <a:pt x="647700" y="2130743"/>
                        </a:cubicBezTo>
                        <a:cubicBezTo>
                          <a:pt x="647700" y="2130743"/>
                          <a:pt x="647700" y="2130743"/>
                          <a:pt x="647700" y="2130743"/>
                        </a:cubicBezTo>
                        <a:cubicBezTo>
                          <a:pt x="748665" y="2117408"/>
                          <a:pt x="1756410" y="2044065"/>
                          <a:pt x="1829753" y="2048828"/>
                        </a:cubicBezTo>
                        <a:cubicBezTo>
                          <a:pt x="2273618" y="2045970"/>
                          <a:pt x="2845118" y="2131695"/>
                          <a:pt x="3505200" y="2263140"/>
                        </a:cubicBezTo>
                        <a:cubicBezTo>
                          <a:pt x="3510915" y="2264093"/>
                          <a:pt x="3517583" y="2265998"/>
                          <a:pt x="3523298" y="2266950"/>
                        </a:cubicBezTo>
                        <a:cubicBezTo>
                          <a:pt x="3524250" y="2268855"/>
                          <a:pt x="3524250" y="2271713"/>
                          <a:pt x="3525203" y="2273618"/>
                        </a:cubicBezTo>
                        <a:cubicBezTo>
                          <a:pt x="3671888" y="2308860"/>
                          <a:pt x="3818573" y="2345055"/>
                          <a:pt x="3963353" y="2388870"/>
                        </a:cubicBezTo>
                        <a:cubicBezTo>
                          <a:pt x="4530090" y="2559368"/>
                          <a:pt x="5077778" y="2778443"/>
                          <a:pt x="5601653" y="3054668"/>
                        </a:cubicBezTo>
                        <a:cubicBezTo>
                          <a:pt x="5703570" y="3108960"/>
                          <a:pt x="6059805" y="3296603"/>
                          <a:pt x="6131243" y="3321368"/>
                        </a:cubicBezTo>
                        <a:cubicBezTo>
                          <a:pt x="6364605" y="3403283"/>
                          <a:pt x="6598920" y="3481388"/>
                          <a:pt x="6838950" y="3539490"/>
                        </a:cubicBezTo>
                        <a:lnTo>
                          <a:pt x="6838950" y="3539490"/>
                        </a:lnTo>
                        <a:cubicBezTo>
                          <a:pt x="7042785" y="3599498"/>
                          <a:pt x="7250430" y="3644265"/>
                          <a:pt x="7459028" y="3684270"/>
                        </a:cubicBezTo>
                        <a:cubicBezTo>
                          <a:pt x="7756208" y="3741420"/>
                          <a:pt x="8056245" y="3780473"/>
                          <a:pt x="8358188" y="3806190"/>
                        </a:cubicBezTo>
                        <a:cubicBezTo>
                          <a:pt x="8528685" y="3820478"/>
                          <a:pt x="9156382" y="3832860"/>
                          <a:pt x="9299257" y="3832860"/>
                        </a:cubicBezTo>
                        <a:cubicBezTo>
                          <a:pt x="9731693" y="3832860"/>
                          <a:pt x="10402252" y="3750945"/>
                          <a:pt x="11129962" y="3469005"/>
                        </a:cubicBezTo>
                        <a:cubicBezTo>
                          <a:pt x="11346180" y="3385185"/>
                          <a:pt x="11549062" y="3276600"/>
                          <a:pt x="11737658" y="3139440"/>
                        </a:cubicBezTo>
                        <a:cubicBezTo>
                          <a:pt x="11884342" y="3032760"/>
                          <a:pt x="12031980" y="2929890"/>
                          <a:pt x="12151042" y="2790825"/>
                        </a:cubicBezTo>
                        <a:cubicBezTo>
                          <a:pt x="12185333" y="2749868"/>
                          <a:pt x="12198667" y="2704148"/>
                          <a:pt x="12189142" y="2646998"/>
                        </a:cubicBezTo>
                        <a:close/>
                      </a:path>
                    </a:pathLst>
                  </a:custGeom>
                  <a:solidFill>
                    <a:srgbClr val="9CD7A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3" name="Google Shape;483;p8"/>
                  <p:cNvSpPr/>
                  <p:nvPr/>
                </p:nvSpPr>
                <p:spPr>
                  <a:xfrm>
                    <a:off x="-953" y="3549998"/>
                    <a:ext cx="5915025" cy="1371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15025" h="1371600" extrusionOk="0">
                        <a:moveTo>
                          <a:pt x="5905500" y="1174801"/>
                        </a:moveTo>
                        <a:cubicBezTo>
                          <a:pt x="5804535" y="1117651"/>
                          <a:pt x="5704523" y="1059548"/>
                          <a:pt x="5602605" y="1006209"/>
                        </a:cubicBezTo>
                        <a:cubicBezTo>
                          <a:pt x="5078730" y="729984"/>
                          <a:pt x="4531043" y="511861"/>
                          <a:pt x="3964305" y="340411"/>
                        </a:cubicBezTo>
                        <a:cubicBezTo>
                          <a:pt x="3819525" y="296596"/>
                          <a:pt x="3510915" y="215633"/>
                          <a:pt x="3505200" y="214681"/>
                        </a:cubicBezTo>
                        <a:cubicBezTo>
                          <a:pt x="3494723" y="214681"/>
                          <a:pt x="3216593" y="154674"/>
                          <a:pt x="3086100" y="128956"/>
                        </a:cubicBezTo>
                        <a:cubicBezTo>
                          <a:pt x="2921318" y="96571"/>
                          <a:pt x="2266950" y="18466"/>
                          <a:pt x="1829753" y="369"/>
                        </a:cubicBezTo>
                        <a:cubicBezTo>
                          <a:pt x="1756410" y="-4394"/>
                          <a:pt x="1012508" y="38469"/>
                          <a:pt x="951548" y="44183"/>
                        </a:cubicBezTo>
                        <a:cubicBezTo>
                          <a:pt x="849630" y="53708"/>
                          <a:pt x="748665" y="69901"/>
                          <a:pt x="647700" y="82283"/>
                        </a:cubicBezTo>
                        <a:cubicBezTo>
                          <a:pt x="430530" y="124194"/>
                          <a:pt x="212408" y="164199"/>
                          <a:pt x="0" y="226111"/>
                        </a:cubicBezTo>
                        <a:cubicBezTo>
                          <a:pt x="0" y="457569"/>
                          <a:pt x="0" y="689979"/>
                          <a:pt x="0" y="921436"/>
                        </a:cubicBezTo>
                        <a:cubicBezTo>
                          <a:pt x="9525" y="919531"/>
                          <a:pt x="19050" y="919531"/>
                          <a:pt x="27623" y="916673"/>
                        </a:cubicBezTo>
                        <a:cubicBezTo>
                          <a:pt x="345758" y="806184"/>
                          <a:pt x="671513" y="728079"/>
                          <a:pt x="1003935" y="671881"/>
                        </a:cubicBezTo>
                        <a:cubicBezTo>
                          <a:pt x="1211580" y="636638"/>
                          <a:pt x="2363153" y="583298"/>
                          <a:pt x="2651760" y="605206"/>
                        </a:cubicBezTo>
                        <a:cubicBezTo>
                          <a:pt x="2884170" y="623304"/>
                          <a:pt x="3548063" y="715696"/>
                          <a:pt x="3636645" y="733794"/>
                        </a:cubicBezTo>
                        <a:cubicBezTo>
                          <a:pt x="4334828" y="871906"/>
                          <a:pt x="5013008" y="1078598"/>
                          <a:pt x="5668328" y="1356729"/>
                        </a:cubicBezTo>
                        <a:cubicBezTo>
                          <a:pt x="5720715" y="1378636"/>
                          <a:pt x="5720715" y="1378636"/>
                          <a:pt x="5753100" y="1371969"/>
                        </a:cubicBezTo>
                        <a:cubicBezTo>
                          <a:pt x="5472113" y="1197661"/>
                          <a:pt x="5177790" y="1058596"/>
                          <a:pt x="4879658" y="926198"/>
                        </a:cubicBezTo>
                        <a:cubicBezTo>
                          <a:pt x="4581525" y="793801"/>
                          <a:pt x="4275773" y="680454"/>
                          <a:pt x="3968115" y="569963"/>
                        </a:cubicBezTo>
                        <a:cubicBezTo>
                          <a:pt x="4411980" y="657594"/>
                          <a:pt x="5289233" y="941438"/>
                          <a:pt x="5295900" y="950011"/>
                        </a:cubicBezTo>
                        <a:cubicBezTo>
                          <a:pt x="5434013" y="990969"/>
                          <a:pt x="5566410" y="1050023"/>
                          <a:pt x="5700713" y="1102411"/>
                        </a:cubicBezTo>
                        <a:cubicBezTo>
                          <a:pt x="5744528" y="1119556"/>
                          <a:pt x="5894070" y="1192898"/>
                          <a:pt x="5920740" y="1190041"/>
                        </a:cubicBezTo>
                        <a:cubicBezTo>
                          <a:pt x="5916930" y="1185279"/>
                          <a:pt x="5912168" y="1178611"/>
                          <a:pt x="5905500" y="1174801"/>
                        </a:cubicBezTo>
                        <a:close/>
                      </a:path>
                    </a:pathLst>
                  </a:custGeom>
                  <a:solidFill>
                    <a:srgbClr val="B2DC9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84" name="Google Shape;484;p8"/>
                <p:cNvSpPr/>
                <p:nvPr/>
              </p:nvSpPr>
              <p:spPr>
                <a:xfrm>
                  <a:off x="-3146" y="3925479"/>
                  <a:ext cx="8373665" cy="2439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3665" h="2439302" extrusionOk="0">
                      <a:moveTo>
                        <a:pt x="1384936" y="0"/>
                      </a:moveTo>
                      <a:cubicBezTo>
                        <a:pt x="1557814" y="0"/>
                        <a:pt x="2177692" y="53279"/>
                        <a:pt x="2187243" y="54074"/>
                      </a:cubicBezTo>
                      <a:cubicBezTo>
                        <a:pt x="2521538" y="77930"/>
                        <a:pt x="3288505" y="244923"/>
                        <a:pt x="3478575" y="295021"/>
                      </a:cubicBezTo>
                      <a:cubicBezTo>
                        <a:pt x="4309537" y="513702"/>
                        <a:pt x="5079369" y="836555"/>
                        <a:pt x="5795715" y="1250062"/>
                      </a:cubicBezTo>
                      <a:cubicBezTo>
                        <a:pt x="6385030" y="1590409"/>
                        <a:pt x="6991535" y="1909286"/>
                        <a:pt x="7636247" y="2174885"/>
                      </a:cubicBezTo>
                      <a:cubicBezTo>
                        <a:pt x="7659886" y="2185023"/>
                        <a:pt x="8026297" y="2318618"/>
                        <a:pt x="8273705" y="2404910"/>
                      </a:cubicBezTo>
                      <a:lnTo>
                        <a:pt x="8373665" y="2439302"/>
                      </a:lnTo>
                      <a:lnTo>
                        <a:pt x="8364039" y="2436304"/>
                      </a:lnTo>
                      <a:cubicBezTo>
                        <a:pt x="8137266" y="2363296"/>
                        <a:pt x="7644496" y="2192188"/>
                        <a:pt x="7616993" y="2180936"/>
                      </a:cubicBezTo>
                      <a:cubicBezTo>
                        <a:pt x="6974055" y="1928270"/>
                        <a:pt x="6369219" y="1624919"/>
                        <a:pt x="5781525" y="1301144"/>
                      </a:cubicBezTo>
                      <a:cubicBezTo>
                        <a:pt x="5067150" y="907772"/>
                        <a:pt x="4299435" y="600639"/>
                        <a:pt x="3470760" y="392606"/>
                      </a:cubicBezTo>
                      <a:cubicBezTo>
                        <a:pt x="3281213" y="344947"/>
                        <a:pt x="2516356" y="186086"/>
                        <a:pt x="2182980" y="163391"/>
                      </a:cubicBezTo>
                      <a:cubicBezTo>
                        <a:pt x="2173455" y="162635"/>
                        <a:pt x="1555283" y="111950"/>
                        <a:pt x="1382880" y="111950"/>
                      </a:cubicBezTo>
                      <a:cubicBezTo>
                        <a:pt x="1360973" y="111950"/>
                        <a:pt x="578019" y="118759"/>
                        <a:pt x="468480" y="133132"/>
                      </a:cubicBezTo>
                      <a:cubicBezTo>
                        <a:pt x="311318" y="140697"/>
                        <a:pt x="156060" y="155826"/>
                        <a:pt x="1755" y="178521"/>
                      </a:cubicBezTo>
                      <a:lnTo>
                        <a:pt x="1755" y="1898588"/>
                      </a:lnTo>
                      <a:lnTo>
                        <a:pt x="0" y="1898948"/>
                      </a:lnTo>
                      <a:cubicBezTo>
                        <a:pt x="0" y="1289027"/>
                        <a:pt x="0" y="679900"/>
                        <a:pt x="0" y="69978"/>
                      </a:cubicBezTo>
                      <a:cubicBezTo>
                        <a:pt x="154731" y="46122"/>
                        <a:pt x="310417" y="30218"/>
                        <a:pt x="468013" y="22266"/>
                      </a:cubicBezTo>
                      <a:cubicBezTo>
                        <a:pt x="577853" y="7157"/>
                        <a:pt x="1362968" y="0"/>
                        <a:pt x="13849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5" name="Google Shape;485;p8"/>
                <p:cNvSpPr/>
                <p:nvPr/>
              </p:nvSpPr>
              <p:spPr>
                <a:xfrm>
                  <a:off x="5400296" y="5939303"/>
                  <a:ext cx="6785839" cy="798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5839" h="798186" extrusionOk="0">
                      <a:moveTo>
                        <a:pt x="0" y="0"/>
                      </a:moveTo>
                      <a:lnTo>
                        <a:pt x="346779" y="136280"/>
                      </a:lnTo>
                      <a:cubicBezTo>
                        <a:pt x="448696" y="179399"/>
                        <a:pt x="804931" y="328427"/>
                        <a:pt x="876369" y="348095"/>
                      </a:cubicBezTo>
                      <a:cubicBezTo>
                        <a:pt x="1109731" y="413153"/>
                        <a:pt x="1344046" y="475185"/>
                        <a:pt x="1584076" y="521330"/>
                      </a:cubicBezTo>
                      <a:cubicBezTo>
                        <a:pt x="1787911" y="568989"/>
                        <a:pt x="1995556" y="604543"/>
                        <a:pt x="2204154" y="636315"/>
                      </a:cubicBezTo>
                      <a:cubicBezTo>
                        <a:pt x="2501334" y="681705"/>
                        <a:pt x="2801371" y="712721"/>
                        <a:pt x="3103314" y="733145"/>
                      </a:cubicBezTo>
                      <a:cubicBezTo>
                        <a:pt x="3273811" y="744493"/>
                        <a:pt x="3901508" y="754327"/>
                        <a:pt x="4044383" y="754327"/>
                      </a:cubicBezTo>
                      <a:cubicBezTo>
                        <a:pt x="4476819" y="754327"/>
                        <a:pt x="5147378" y="689269"/>
                        <a:pt x="5875088" y="465350"/>
                      </a:cubicBezTo>
                      <a:cubicBezTo>
                        <a:pt x="6091306" y="398779"/>
                        <a:pt x="6294188" y="312540"/>
                        <a:pt x="6482784" y="203606"/>
                      </a:cubicBezTo>
                      <a:cubicBezTo>
                        <a:pt x="6556126" y="161243"/>
                        <a:pt x="6629706" y="119637"/>
                        <a:pt x="6699834" y="74815"/>
                      </a:cubicBezTo>
                      <a:lnTo>
                        <a:pt x="6785839" y="15755"/>
                      </a:lnTo>
                      <a:lnTo>
                        <a:pt x="6785839" y="44461"/>
                      </a:lnTo>
                      <a:lnTo>
                        <a:pt x="6731061" y="83894"/>
                      </a:lnTo>
                      <a:cubicBezTo>
                        <a:pt x="6660739" y="131009"/>
                        <a:pt x="6586956" y="174746"/>
                        <a:pt x="6513412" y="219277"/>
                      </a:cubicBezTo>
                      <a:cubicBezTo>
                        <a:pt x="6324294" y="333787"/>
                        <a:pt x="6120854" y="424440"/>
                        <a:pt x="5904039" y="494418"/>
                      </a:cubicBezTo>
                      <a:cubicBezTo>
                        <a:pt x="5174321" y="729798"/>
                        <a:pt x="4501912" y="798186"/>
                        <a:pt x="4068283" y="798186"/>
                      </a:cubicBezTo>
                      <a:cubicBezTo>
                        <a:pt x="3925014" y="798186"/>
                        <a:pt x="3295585" y="787849"/>
                        <a:pt x="3124618" y="775920"/>
                      </a:cubicBezTo>
                      <a:cubicBezTo>
                        <a:pt x="2821842" y="754450"/>
                        <a:pt x="2520978" y="721846"/>
                        <a:pt x="2222978" y="674134"/>
                      </a:cubicBezTo>
                      <a:cubicBezTo>
                        <a:pt x="2013804" y="640735"/>
                        <a:pt x="1805586" y="603361"/>
                        <a:pt x="1601188" y="553263"/>
                      </a:cubicBezTo>
                      <a:cubicBezTo>
                        <a:pt x="1360496" y="504756"/>
                        <a:pt x="1125535" y="439549"/>
                        <a:pt x="891529" y="371162"/>
                      </a:cubicBezTo>
                      <a:cubicBezTo>
                        <a:pt x="819894" y="350486"/>
                        <a:pt x="462676" y="193831"/>
                        <a:pt x="360478" y="14850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86" name="Google Shape;486;p8"/>
              <p:cNvSpPr/>
              <p:nvPr/>
            </p:nvSpPr>
            <p:spPr>
              <a:xfrm>
                <a:off x="7393628" y="5763577"/>
                <a:ext cx="2121738" cy="2121738"/>
              </a:xfrm>
              <a:prstGeom prst="chord">
                <a:avLst>
                  <a:gd name="adj1" fmla="val 10803306"/>
                  <a:gd name="adj2" fmla="val 21583073"/>
                </a:avLst>
              </a:prstGeom>
              <a:solidFill>
                <a:schemeClr val="lt1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8"/>
              <p:cNvSpPr/>
              <p:nvPr/>
            </p:nvSpPr>
            <p:spPr>
              <a:xfrm>
                <a:off x="-1007691" y="4745071"/>
                <a:ext cx="2121738" cy="2121738"/>
              </a:xfrm>
              <a:prstGeom prst="chord">
                <a:avLst>
                  <a:gd name="adj1" fmla="val 16143856"/>
                  <a:gd name="adj2" fmla="val 5473657"/>
                </a:avLst>
              </a:prstGeom>
              <a:solidFill>
                <a:schemeClr val="lt1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8"/>
              <p:cNvSpPr/>
              <p:nvPr/>
            </p:nvSpPr>
            <p:spPr>
              <a:xfrm>
                <a:off x="5864042" y="3786071"/>
                <a:ext cx="962308" cy="962308"/>
              </a:xfrm>
              <a:prstGeom prst="ellipse">
                <a:avLst/>
              </a:prstGeom>
              <a:solidFill>
                <a:schemeClr val="lt1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8"/>
              <p:cNvSpPr/>
              <p:nvPr/>
            </p:nvSpPr>
            <p:spPr>
              <a:xfrm>
                <a:off x="10029589" y="3370070"/>
                <a:ext cx="506393" cy="506393"/>
              </a:xfrm>
              <a:prstGeom prst="ellipse">
                <a:avLst/>
              </a:pr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8"/>
              <p:cNvSpPr/>
              <p:nvPr/>
            </p:nvSpPr>
            <p:spPr>
              <a:xfrm rot="10800000">
                <a:off x="9286691" y="-1080859"/>
                <a:ext cx="2121738" cy="2121738"/>
              </a:xfrm>
              <a:prstGeom prst="chord">
                <a:avLst>
                  <a:gd name="adj1" fmla="val 10803306"/>
                  <a:gd name="adj2" fmla="val 21583073"/>
                </a:avLst>
              </a:pr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8"/>
              <p:cNvSpPr/>
              <p:nvPr/>
            </p:nvSpPr>
            <p:spPr>
              <a:xfrm>
                <a:off x="9284291" y="3473295"/>
                <a:ext cx="901558" cy="901558"/>
              </a:xfrm>
              <a:prstGeom prst="ellipse">
                <a:avLst/>
              </a:pr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8"/>
              <p:cNvSpPr/>
              <p:nvPr/>
            </p:nvSpPr>
            <p:spPr>
              <a:xfrm>
                <a:off x="10965805" y="729618"/>
                <a:ext cx="1106829" cy="1106829"/>
              </a:xfrm>
              <a:prstGeom prst="ellipse">
                <a:avLst/>
              </a:prstGeom>
              <a:solidFill>
                <a:schemeClr val="accent3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8"/>
              <p:cNvSpPr/>
              <p:nvPr/>
            </p:nvSpPr>
            <p:spPr>
              <a:xfrm>
                <a:off x="535876" y="4475761"/>
                <a:ext cx="762187" cy="762187"/>
              </a:xfrm>
              <a:prstGeom prst="ellipse">
                <a:avLst/>
              </a:prstGeom>
              <a:solidFill>
                <a:schemeClr val="lt1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8"/>
              <p:cNvSpPr/>
              <p:nvPr/>
            </p:nvSpPr>
            <p:spPr>
              <a:xfrm>
                <a:off x="5328090" y="3719455"/>
                <a:ext cx="962308" cy="962308"/>
              </a:xfrm>
              <a:prstGeom prst="ellipse">
                <a:avLst/>
              </a:prstGeom>
              <a:solidFill>
                <a:schemeClr val="accent3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8"/>
              <p:cNvSpPr/>
              <p:nvPr/>
            </p:nvSpPr>
            <p:spPr>
              <a:xfrm>
                <a:off x="92564" y="2312329"/>
                <a:ext cx="1344768" cy="1344768"/>
              </a:xfrm>
              <a:prstGeom prst="ellipse">
                <a:avLst/>
              </a:pr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8"/>
              <p:cNvSpPr/>
              <p:nvPr/>
            </p:nvSpPr>
            <p:spPr>
              <a:xfrm>
                <a:off x="31074" y="-8945"/>
                <a:ext cx="820878" cy="820878"/>
              </a:xfrm>
              <a:prstGeom prst="ellipse">
                <a:avLst/>
              </a:prstGeom>
              <a:solidFill>
                <a:schemeClr val="accent3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497" name="Google Shape;497;p8" descr="Graphical user interface, applicati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l="7167" t="7426" r="9337" b="10371"/>
            <a:stretch/>
          </p:blipFill>
          <p:spPr>
            <a:xfrm>
              <a:off x="12898" y="5860469"/>
              <a:ext cx="5830691" cy="10334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8" name="Google Shape;498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418354" y="6136295"/>
              <a:ext cx="1642178" cy="71051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9" name="Google Shape;499;p8"/>
          <p:cNvSpPr txBox="1"/>
          <p:nvPr/>
        </p:nvSpPr>
        <p:spPr>
          <a:xfrm>
            <a:off x="817469" y="113193"/>
            <a:ext cx="10426430" cy="576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</a:pPr>
            <a:r>
              <a:rPr lang="en-ID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INOVASI PENGURANGAN SAMPAH</a:t>
            </a:r>
            <a:endParaRPr/>
          </a:p>
        </p:txBody>
      </p:sp>
      <p:pic>
        <p:nvPicPr>
          <p:cNvPr id="500" name="Google Shape;500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06318" y="3850910"/>
            <a:ext cx="3120300" cy="181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41041" y="3874289"/>
            <a:ext cx="2877441" cy="2050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44557" y="758279"/>
            <a:ext cx="2373513" cy="3045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124577" y="3858475"/>
            <a:ext cx="3069768" cy="1873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35530" y="3822685"/>
            <a:ext cx="2297912" cy="2023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368635" y="796008"/>
            <a:ext cx="5375922" cy="3087436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8"/>
          <p:cNvSpPr txBox="1"/>
          <p:nvPr/>
        </p:nvSpPr>
        <p:spPr>
          <a:xfrm>
            <a:off x="3350940" y="5294508"/>
            <a:ext cx="2597965" cy="576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1425" rIns="34275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ID" sz="1800">
                <a:solidFill>
                  <a:schemeClr val="dk1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Pengurangan Kemasan Plastik Sekali Pakai</a:t>
            </a:r>
            <a:endParaRPr sz="1800">
              <a:solidFill>
                <a:schemeClr val="dk1"/>
              </a:solidFill>
              <a:highlight>
                <a:srgbClr val="00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7" name="Google Shape;507;p8"/>
          <p:cNvGrpSpPr/>
          <p:nvPr/>
        </p:nvGrpSpPr>
        <p:grpSpPr>
          <a:xfrm>
            <a:off x="-4062845" y="-2105793"/>
            <a:ext cx="15146753" cy="5416033"/>
            <a:chOff x="205515" y="2583067"/>
            <a:chExt cx="15146753" cy="5416033"/>
          </a:xfrm>
        </p:grpSpPr>
        <p:sp>
          <p:nvSpPr>
            <p:cNvPr id="508" name="Google Shape;508;p8"/>
            <p:cNvSpPr/>
            <p:nvPr/>
          </p:nvSpPr>
          <p:spPr>
            <a:xfrm>
              <a:off x="205515" y="2583067"/>
              <a:ext cx="2506342" cy="4262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8"/>
            <p:cNvSpPr txBox="1"/>
            <p:nvPr/>
          </p:nvSpPr>
          <p:spPr>
            <a:xfrm>
              <a:off x="12845926" y="7347693"/>
              <a:ext cx="2506342" cy="6514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11425" rIns="34275" bIns="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ID" sz="1800">
                  <a:solidFill>
                    <a:schemeClr val="dk1"/>
                  </a:solidFill>
                  <a:highlight>
                    <a:srgbClr val="00FFFF"/>
                  </a:highlight>
                  <a:latin typeface="Arial"/>
                  <a:ea typeface="Arial"/>
                  <a:cs typeface="Arial"/>
                  <a:sym typeface="Arial"/>
                </a:rPr>
                <a:t>Pemakaian kemasan minum pakai ulang</a:t>
              </a:r>
              <a:endParaRPr sz="1800">
                <a:solidFill>
                  <a:schemeClr val="dk1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0" name="Google Shape;510;p8"/>
          <p:cNvGrpSpPr/>
          <p:nvPr/>
        </p:nvGrpSpPr>
        <p:grpSpPr>
          <a:xfrm>
            <a:off x="8809700" y="5126252"/>
            <a:ext cx="3247373" cy="1388848"/>
            <a:chOff x="8281896" y="1514926"/>
            <a:chExt cx="3247373" cy="1388848"/>
          </a:xfrm>
        </p:grpSpPr>
        <p:sp>
          <p:nvSpPr>
            <p:cNvPr id="511" name="Google Shape;511;p8"/>
            <p:cNvSpPr/>
            <p:nvPr/>
          </p:nvSpPr>
          <p:spPr>
            <a:xfrm>
              <a:off x="9255189" y="2477519"/>
              <a:ext cx="2274080" cy="4262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8"/>
            <p:cNvSpPr txBox="1"/>
            <p:nvPr/>
          </p:nvSpPr>
          <p:spPr>
            <a:xfrm>
              <a:off x="8281896" y="1514926"/>
              <a:ext cx="2274080" cy="4262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11425" rIns="34275" bIns="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ID" sz="1800">
                  <a:solidFill>
                    <a:schemeClr val="dk1"/>
                  </a:solidFill>
                  <a:highlight>
                    <a:srgbClr val="00FFFF"/>
                  </a:highlight>
                  <a:latin typeface="Arial"/>
                  <a:ea typeface="Arial"/>
                  <a:cs typeface="Arial"/>
                  <a:sym typeface="Arial"/>
                </a:rPr>
                <a:t>Kemasan dan sedotan pakai ulang</a:t>
              </a:r>
              <a:endParaRPr sz="1800">
                <a:solidFill>
                  <a:schemeClr val="dk1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3" name="Google Shape;513;p8"/>
          <p:cNvGrpSpPr/>
          <p:nvPr/>
        </p:nvGrpSpPr>
        <p:grpSpPr>
          <a:xfrm>
            <a:off x="648381" y="1151823"/>
            <a:ext cx="8144834" cy="4876745"/>
            <a:chOff x="9677427" y="5336981"/>
            <a:chExt cx="8144834" cy="4876745"/>
          </a:xfrm>
        </p:grpSpPr>
        <p:sp>
          <p:nvSpPr>
            <p:cNvPr id="514" name="Google Shape;514;p8"/>
            <p:cNvSpPr/>
            <p:nvPr/>
          </p:nvSpPr>
          <p:spPr>
            <a:xfrm>
              <a:off x="9677427" y="5336981"/>
              <a:ext cx="1992064" cy="4262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8"/>
            <p:cNvSpPr txBox="1"/>
            <p:nvPr/>
          </p:nvSpPr>
          <p:spPr>
            <a:xfrm>
              <a:off x="15830197" y="9351533"/>
              <a:ext cx="1992064" cy="8621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11425" rIns="34275" bIns="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ID" sz="1800">
                  <a:solidFill>
                    <a:schemeClr val="dk1"/>
                  </a:solidFill>
                  <a:highlight>
                    <a:srgbClr val="00FFFF"/>
                  </a:highlight>
                  <a:latin typeface="Arial"/>
                  <a:ea typeface="Arial"/>
                  <a:cs typeface="Arial"/>
                  <a:sym typeface="Arial"/>
                </a:rPr>
                <a:t>Pemakaian wadah kurban tanpa plastik</a:t>
              </a:r>
              <a:endParaRPr sz="1800">
                <a:solidFill>
                  <a:schemeClr val="dk1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6" name="Google Shape;516;p8"/>
          <p:cNvSpPr txBox="1"/>
          <p:nvPr/>
        </p:nvSpPr>
        <p:spPr>
          <a:xfrm>
            <a:off x="916969" y="5427285"/>
            <a:ext cx="1582654" cy="426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1425" rIns="34275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ID" sz="1800">
                <a:solidFill>
                  <a:schemeClr val="dk1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Kemasan obat tanpa plastik</a:t>
            </a:r>
            <a:endParaRPr sz="1800">
              <a:solidFill>
                <a:schemeClr val="dk1"/>
              </a:solidFill>
              <a:highlight>
                <a:srgbClr val="00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7" name="Google Shape;517;p8"/>
          <p:cNvGrpSpPr/>
          <p:nvPr/>
        </p:nvGrpSpPr>
        <p:grpSpPr>
          <a:xfrm>
            <a:off x="4545260" y="3340294"/>
            <a:ext cx="5009659" cy="1036057"/>
            <a:chOff x="3154258" y="2994895"/>
            <a:chExt cx="5009659" cy="1036057"/>
          </a:xfrm>
        </p:grpSpPr>
        <p:sp>
          <p:nvSpPr>
            <p:cNvPr id="518" name="Google Shape;518;p8"/>
            <p:cNvSpPr/>
            <p:nvPr/>
          </p:nvSpPr>
          <p:spPr>
            <a:xfrm>
              <a:off x="3154258" y="3604697"/>
              <a:ext cx="4979526" cy="4262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8"/>
            <p:cNvSpPr txBox="1"/>
            <p:nvPr/>
          </p:nvSpPr>
          <p:spPr>
            <a:xfrm>
              <a:off x="3184391" y="2994895"/>
              <a:ext cx="4979526" cy="4262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12700" rIns="38100" bIns="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en-ID" sz="2000">
                  <a:solidFill>
                    <a:schemeClr val="dk1"/>
                  </a:solidFill>
                  <a:highlight>
                    <a:srgbClr val="00FFFF"/>
                  </a:highlight>
                  <a:latin typeface="Arial"/>
                  <a:ea typeface="Arial"/>
                  <a:cs typeface="Arial"/>
                  <a:sym typeface="Arial"/>
                </a:rPr>
                <a:t>Bus Sekolah berbayar sampah botol plastik</a:t>
              </a:r>
              <a:endParaRPr sz="2000">
                <a:solidFill>
                  <a:schemeClr val="dk1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0" name="Google Shape;520;p8"/>
          <p:cNvSpPr txBox="1"/>
          <p:nvPr/>
        </p:nvSpPr>
        <p:spPr>
          <a:xfrm>
            <a:off x="171725" y="905161"/>
            <a:ext cx="424279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Perda Nomor 1 Tahun 2019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tentang Pengurangan Penggunaan Produk/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Kemasan Plastik Sekali Pakai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8"/>
          <p:cNvSpPr txBox="1"/>
          <p:nvPr/>
        </p:nvSpPr>
        <p:spPr>
          <a:xfrm>
            <a:off x="145955" y="1998205"/>
            <a:ext cx="439930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Perwali Nomor 28 Tahun 2019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tentang Jenis Produk/Kemasan Plastik Sekali Pakai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8"/>
          <p:cNvSpPr txBox="1"/>
          <p:nvPr/>
        </p:nvSpPr>
        <p:spPr>
          <a:xfrm>
            <a:off x="145954" y="3156434"/>
            <a:ext cx="439930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Surat Edaran Walikota </a:t>
            </a:r>
            <a:r>
              <a:rPr lang="en-ID" sz="1600" i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(setiap tahun)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Hari Raya Kurban tanpa Sampah Plastik</a:t>
            </a:r>
            <a:endParaRPr sz="1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8"/>
          <p:cNvSpPr/>
          <p:nvPr/>
        </p:nvSpPr>
        <p:spPr>
          <a:xfrm>
            <a:off x="92564" y="842744"/>
            <a:ext cx="4174201" cy="989309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8"/>
          <p:cNvSpPr/>
          <p:nvPr/>
        </p:nvSpPr>
        <p:spPr>
          <a:xfrm>
            <a:off x="6484925" y="752207"/>
            <a:ext cx="682849" cy="682849"/>
          </a:xfrm>
          <a:prstGeom prst="ellipse">
            <a:avLst/>
          </a:pr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8"/>
          <p:cNvSpPr/>
          <p:nvPr/>
        </p:nvSpPr>
        <p:spPr>
          <a:xfrm>
            <a:off x="107492" y="1968060"/>
            <a:ext cx="4174201" cy="989309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8"/>
          <p:cNvSpPr/>
          <p:nvPr/>
        </p:nvSpPr>
        <p:spPr>
          <a:xfrm>
            <a:off x="107492" y="3064024"/>
            <a:ext cx="4174201" cy="730771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" name="Google Shape;532;p9"/>
          <p:cNvGrpSpPr/>
          <p:nvPr/>
        </p:nvGrpSpPr>
        <p:grpSpPr>
          <a:xfrm>
            <a:off x="-1009446" y="-1052493"/>
            <a:ext cx="13201446" cy="8713569"/>
            <a:chOff x="-1007691" y="-828254"/>
            <a:chExt cx="13201446" cy="8713569"/>
          </a:xfrm>
        </p:grpSpPr>
        <p:grpSp>
          <p:nvGrpSpPr>
            <p:cNvPr id="533" name="Google Shape;533;p9"/>
            <p:cNvGrpSpPr/>
            <p:nvPr/>
          </p:nvGrpSpPr>
          <p:grpSpPr>
            <a:xfrm>
              <a:off x="-1007691" y="-828254"/>
              <a:ext cx="13201446" cy="8713569"/>
              <a:chOff x="-1007691" y="-828254"/>
              <a:chExt cx="13201446" cy="8713569"/>
            </a:xfrm>
          </p:grpSpPr>
          <p:grpSp>
            <p:nvGrpSpPr>
              <p:cNvPr id="534" name="Google Shape;534;p9"/>
              <p:cNvGrpSpPr/>
              <p:nvPr/>
            </p:nvGrpSpPr>
            <p:grpSpPr>
              <a:xfrm>
                <a:off x="-3146" y="4288155"/>
                <a:ext cx="12196901" cy="2778471"/>
                <a:chOff x="-3146" y="3803889"/>
                <a:chExt cx="12196901" cy="3041067"/>
              </a:xfrm>
            </p:grpSpPr>
            <p:grpSp>
              <p:nvGrpSpPr>
                <p:cNvPr id="535" name="Google Shape;535;p9"/>
                <p:cNvGrpSpPr/>
                <p:nvPr/>
              </p:nvGrpSpPr>
              <p:grpSpPr>
                <a:xfrm>
                  <a:off x="802" y="3803889"/>
                  <a:ext cx="12192953" cy="3041067"/>
                  <a:chOff x="-953" y="1514476"/>
                  <a:chExt cx="12192953" cy="3829049"/>
                </a:xfrm>
              </p:grpSpPr>
              <p:sp>
                <p:nvSpPr>
                  <p:cNvPr id="536" name="Google Shape;536;p9"/>
                  <p:cNvSpPr/>
                  <p:nvPr/>
                </p:nvSpPr>
                <p:spPr>
                  <a:xfrm>
                    <a:off x="0" y="4151037"/>
                    <a:ext cx="4867275" cy="904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67275" h="904875" extrusionOk="0">
                        <a:moveTo>
                          <a:pt x="3367088" y="86082"/>
                        </a:moveTo>
                        <a:cubicBezTo>
                          <a:pt x="3159443" y="75605"/>
                          <a:pt x="2951798" y="66080"/>
                          <a:pt x="2744153" y="68937"/>
                        </a:cubicBezTo>
                        <a:cubicBezTo>
                          <a:pt x="2726055" y="68937"/>
                          <a:pt x="2707005" y="64174"/>
                          <a:pt x="2684145" y="80367"/>
                        </a:cubicBezTo>
                        <a:cubicBezTo>
                          <a:pt x="3433763" y="147042"/>
                          <a:pt x="4161473" y="293727"/>
                          <a:pt x="4870133" y="529947"/>
                        </a:cubicBezTo>
                        <a:cubicBezTo>
                          <a:pt x="4869180" y="533757"/>
                          <a:pt x="4868228" y="538520"/>
                          <a:pt x="4868228" y="542330"/>
                        </a:cubicBezTo>
                        <a:cubicBezTo>
                          <a:pt x="4809173" y="530899"/>
                          <a:pt x="4749165" y="520422"/>
                          <a:pt x="4690110" y="508992"/>
                        </a:cubicBezTo>
                        <a:cubicBezTo>
                          <a:pt x="4291013" y="429934"/>
                          <a:pt x="3889058" y="376595"/>
                          <a:pt x="3483293" y="348020"/>
                        </a:cubicBezTo>
                        <a:cubicBezTo>
                          <a:pt x="3129915" y="324207"/>
                          <a:pt x="2775585" y="320397"/>
                          <a:pt x="2422208" y="342305"/>
                        </a:cubicBezTo>
                        <a:cubicBezTo>
                          <a:pt x="1593533" y="393739"/>
                          <a:pt x="793433" y="567095"/>
                          <a:pt x="31433" y="902374"/>
                        </a:cubicBezTo>
                        <a:cubicBezTo>
                          <a:pt x="21908" y="907137"/>
                          <a:pt x="10478" y="909042"/>
                          <a:pt x="0" y="911899"/>
                        </a:cubicBezTo>
                        <a:cubicBezTo>
                          <a:pt x="0" y="714732"/>
                          <a:pt x="0" y="518517"/>
                          <a:pt x="0" y="321349"/>
                        </a:cubicBezTo>
                        <a:cubicBezTo>
                          <a:pt x="9525" y="319445"/>
                          <a:pt x="19050" y="319445"/>
                          <a:pt x="27623" y="316587"/>
                        </a:cubicBezTo>
                        <a:cubicBezTo>
                          <a:pt x="345758" y="206097"/>
                          <a:pt x="671513" y="127992"/>
                          <a:pt x="1003935" y="71795"/>
                        </a:cubicBezTo>
                        <a:cubicBezTo>
                          <a:pt x="1211580" y="36552"/>
                          <a:pt x="2363153" y="-16788"/>
                          <a:pt x="2651760" y="5120"/>
                        </a:cubicBezTo>
                        <a:cubicBezTo>
                          <a:pt x="2884170" y="23217"/>
                          <a:pt x="3114675" y="49887"/>
                          <a:pt x="3345180" y="81320"/>
                        </a:cubicBezTo>
                        <a:cubicBezTo>
                          <a:pt x="3352800" y="82272"/>
                          <a:pt x="3359468" y="84177"/>
                          <a:pt x="3367088" y="86082"/>
                        </a:cubicBezTo>
                        <a:close/>
                      </a:path>
                    </a:pathLst>
                  </a:custGeom>
                  <a:solidFill>
                    <a:srgbClr val="CCE7B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7" name="Google Shape;537;p9"/>
                  <p:cNvSpPr/>
                  <p:nvPr/>
                </p:nvSpPr>
                <p:spPr>
                  <a:xfrm>
                    <a:off x="7269480" y="3256597"/>
                    <a:ext cx="4914900" cy="1352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14900" h="1352550" extrusionOk="0">
                        <a:moveTo>
                          <a:pt x="4913947" y="0"/>
                        </a:moveTo>
                        <a:cubicBezTo>
                          <a:pt x="4825366" y="71438"/>
                          <a:pt x="4734878" y="141923"/>
                          <a:pt x="4640580" y="204788"/>
                        </a:cubicBezTo>
                        <a:cubicBezTo>
                          <a:pt x="4565333" y="254318"/>
                          <a:pt x="4491991" y="307658"/>
                          <a:pt x="4413885" y="350520"/>
                        </a:cubicBezTo>
                        <a:cubicBezTo>
                          <a:pt x="4292918" y="416243"/>
                          <a:pt x="3958590" y="566738"/>
                          <a:pt x="3948112" y="570548"/>
                        </a:cubicBezTo>
                        <a:cubicBezTo>
                          <a:pt x="3655695" y="686753"/>
                          <a:pt x="3352800" y="764858"/>
                          <a:pt x="3041333" y="811530"/>
                        </a:cubicBezTo>
                        <a:cubicBezTo>
                          <a:pt x="2856547" y="840105"/>
                          <a:pt x="2451735" y="864870"/>
                          <a:pt x="2436495" y="864870"/>
                        </a:cubicBezTo>
                        <a:cubicBezTo>
                          <a:pt x="2106930" y="872490"/>
                          <a:pt x="1780222" y="852488"/>
                          <a:pt x="1454468" y="805815"/>
                        </a:cubicBezTo>
                        <a:cubicBezTo>
                          <a:pt x="972502" y="737235"/>
                          <a:pt x="502920" y="621030"/>
                          <a:pt x="44768" y="455295"/>
                        </a:cubicBezTo>
                        <a:cubicBezTo>
                          <a:pt x="31432" y="450533"/>
                          <a:pt x="18097" y="438150"/>
                          <a:pt x="0" y="450533"/>
                        </a:cubicBezTo>
                        <a:cubicBezTo>
                          <a:pt x="3810" y="453390"/>
                          <a:pt x="7620" y="457200"/>
                          <a:pt x="10477" y="459105"/>
                        </a:cubicBezTo>
                        <a:cubicBezTo>
                          <a:pt x="192405" y="547688"/>
                          <a:pt x="367665" y="649605"/>
                          <a:pt x="549593" y="739140"/>
                        </a:cubicBezTo>
                        <a:cubicBezTo>
                          <a:pt x="778193" y="852488"/>
                          <a:pt x="1011555" y="952500"/>
                          <a:pt x="1250632" y="1040130"/>
                        </a:cubicBezTo>
                        <a:cubicBezTo>
                          <a:pt x="1462088" y="1118235"/>
                          <a:pt x="1679257" y="1180148"/>
                          <a:pt x="1898332" y="1231583"/>
                        </a:cubicBezTo>
                        <a:cubicBezTo>
                          <a:pt x="2109788" y="1281113"/>
                          <a:pt x="2629853" y="1341120"/>
                          <a:pt x="2636520" y="1341120"/>
                        </a:cubicBezTo>
                        <a:cubicBezTo>
                          <a:pt x="2833687" y="1360170"/>
                          <a:pt x="3031808" y="1356360"/>
                          <a:pt x="3229928" y="1342073"/>
                        </a:cubicBezTo>
                        <a:cubicBezTo>
                          <a:pt x="3478530" y="1324928"/>
                          <a:pt x="3723322" y="1283970"/>
                          <a:pt x="3962400" y="1213485"/>
                        </a:cubicBezTo>
                        <a:cubicBezTo>
                          <a:pt x="4297680" y="1122998"/>
                          <a:pt x="4923472" y="756285"/>
                          <a:pt x="4923472" y="731520"/>
                        </a:cubicBezTo>
                        <a:cubicBezTo>
                          <a:pt x="4922520" y="500063"/>
                          <a:pt x="4928235" y="12383"/>
                          <a:pt x="4913947" y="0"/>
                        </a:cubicBezTo>
                        <a:close/>
                      </a:path>
                    </a:pathLst>
                  </a:custGeom>
                  <a:solidFill>
                    <a:srgbClr val="B2DC9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8" name="Google Shape;538;p9"/>
                  <p:cNvSpPr/>
                  <p:nvPr/>
                </p:nvSpPr>
                <p:spPr>
                  <a:xfrm>
                    <a:off x="0" y="1514476"/>
                    <a:ext cx="12192000" cy="38290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92000" h="3829050" extrusionOk="0">
                        <a:moveTo>
                          <a:pt x="12189142" y="2646998"/>
                        </a:moveTo>
                        <a:cubicBezTo>
                          <a:pt x="12171998" y="2655570"/>
                          <a:pt x="12155805" y="2663190"/>
                          <a:pt x="12141517" y="2670810"/>
                        </a:cubicBezTo>
                        <a:cubicBezTo>
                          <a:pt x="11835765" y="2834640"/>
                          <a:pt x="11519535" y="2975610"/>
                          <a:pt x="11187112" y="3076575"/>
                        </a:cubicBezTo>
                        <a:cubicBezTo>
                          <a:pt x="10877550" y="3170873"/>
                          <a:pt x="10562273" y="3228023"/>
                          <a:pt x="10240327" y="3248978"/>
                        </a:cubicBezTo>
                        <a:cubicBezTo>
                          <a:pt x="10189845" y="3250883"/>
                          <a:pt x="9434512" y="3210878"/>
                          <a:pt x="9317355" y="3191828"/>
                        </a:cubicBezTo>
                        <a:cubicBezTo>
                          <a:pt x="9153525" y="3165158"/>
                          <a:pt x="8992552" y="3122295"/>
                          <a:pt x="8830627" y="3085148"/>
                        </a:cubicBezTo>
                        <a:cubicBezTo>
                          <a:pt x="8827770" y="3084195"/>
                          <a:pt x="8547735" y="2997518"/>
                          <a:pt x="8441055" y="2957513"/>
                        </a:cubicBezTo>
                        <a:cubicBezTo>
                          <a:pt x="8285798" y="2900363"/>
                          <a:pt x="7646670" y="2621280"/>
                          <a:pt x="7615238" y="2605088"/>
                        </a:cubicBezTo>
                        <a:cubicBezTo>
                          <a:pt x="6972300" y="2286953"/>
                          <a:pt x="6367463" y="1905000"/>
                          <a:pt x="5779770" y="1497330"/>
                        </a:cubicBezTo>
                        <a:cubicBezTo>
                          <a:pt x="5065395" y="1002030"/>
                          <a:pt x="4297680" y="615315"/>
                          <a:pt x="3469005" y="353378"/>
                        </a:cubicBezTo>
                        <a:cubicBezTo>
                          <a:pt x="3279458" y="293370"/>
                          <a:pt x="2514600" y="93345"/>
                          <a:pt x="2181225" y="64770"/>
                        </a:cubicBezTo>
                        <a:cubicBezTo>
                          <a:pt x="2171700" y="63818"/>
                          <a:pt x="1553528" y="0"/>
                          <a:pt x="1381125" y="0"/>
                        </a:cubicBezTo>
                        <a:cubicBezTo>
                          <a:pt x="1359218" y="0"/>
                          <a:pt x="576263" y="8573"/>
                          <a:pt x="466725" y="26670"/>
                        </a:cubicBezTo>
                        <a:cubicBezTo>
                          <a:pt x="309563" y="36195"/>
                          <a:pt x="154305" y="55245"/>
                          <a:pt x="0" y="83820"/>
                        </a:cubicBezTo>
                        <a:cubicBezTo>
                          <a:pt x="0" y="814388"/>
                          <a:pt x="0" y="1544003"/>
                          <a:pt x="0" y="2274570"/>
                        </a:cubicBezTo>
                        <a:cubicBezTo>
                          <a:pt x="212408" y="2212658"/>
                          <a:pt x="430530" y="2172653"/>
                          <a:pt x="647700" y="2130743"/>
                        </a:cubicBezTo>
                        <a:cubicBezTo>
                          <a:pt x="647700" y="2130743"/>
                          <a:pt x="647700" y="2130743"/>
                          <a:pt x="647700" y="2130743"/>
                        </a:cubicBezTo>
                        <a:cubicBezTo>
                          <a:pt x="748665" y="2117408"/>
                          <a:pt x="1756410" y="2044065"/>
                          <a:pt x="1829753" y="2048828"/>
                        </a:cubicBezTo>
                        <a:cubicBezTo>
                          <a:pt x="2273618" y="2045970"/>
                          <a:pt x="2845118" y="2131695"/>
                          <a:pt x="3505200" y="2263140"/>
                        </a:cubicBezTo>
                        <a:cubicBezTo>
                          <a:pt x="3510915" y="2264093"/>
                          <a:pt x="3517583" y="2265998"/>
                          <a:pt x="3523298" y="2266950"/>
                        </a:cubicBezTo>
                        <a:cubicBezTo>
                          <a:pt x="3524250" y="2268855"/>
                          <a:pt x="3524250" y="2271713"/>
                          <a:pt x="3525203" y="2273618"/>
                        </a:cubicBezTo>
                        <a:cubicBezTo>
                          <a:pt x="3671888" y="2308860"/>
                          <a:pt x="3818573" y="2345055"/>
                          <a:pt x="3963353" y="2388870"/>
                        </a:cubicBezTo>
                        <a:cubicBezTo>
                          <a:pt x="4530090" y="2559368"/>
                          <a:pt x="5077778" y="2778443"/>
                          <a:pt x="5601653" y="3054668"/>
                        </a:cubicBezTo>
                        <a:cubicBezTo>
                          <a:pt x="5703570" y="3108960"/>
                          <a:pt x="6059805" y="3296603"/>
                          <a:pt x="6131243" y="3321368"/>
                        </a:cubicBezTo>
                        <a:cubicBezTo>
                          <a:pt x="6364605" y="3403283"/>
                          <a:pt x="6598920" y="3481388"/>
                          <a:pt x="6838950" y="3539490"/>
                        </a:cubicBezTo>
                        <a:lnTo>
                          <a:pt x="6838950" y="3539490"/>
                        </a:lnTo>
                        <a:cubicBezTo>
                          <a:pt x="7042785" y="3599498"/>
                          <a:pt x="7250430" y="3644265"/>
                          <a:pt x="7459028" y="3684270"/>
                        </a:cubicBezTo>
                        <a:cubicBezTo>
                          <a:pt x="7756208" y="3741420"/>
                          <a:pt x="8056245" y="3780473"/>
                          <a:pt x="8358188" y="3806190"/>
                        </a:cubicBezTo>
                        <a:cubicBezTo>
                          <a:pt x="8528685" y="3820478"/>
                          <a:pt x="9156382" y="3832860"/>
                          <a:pt x="9299257" y="3832860"/>
                        </a:cubicBezTo>
                        <a:cubicBezTo>
                          <a:pt x="9731693" y="3832860"/>
                          <a:pt x="10402252" y="3750945"/>
                          <a:pt x="11129962" y="3469005"/>
                        </a:cubicBezTo>
                        <a:cubicBezTo>
                          <a:pt x="11346180" y="3385185"/>
                          <a:pt x="11549062" y="3276600"/>
                          <a:pt x="11737658" y="3139440"/>
                        </a:cubicBezTo>
                        <a:cubicBezTo>
                          <a:pt x="11884342" y="3032760"/>
                          <a:pt x="12031980" y="2929890"/>
                          <a:pt x="12151042" y="2790825"/>
                        </a:cubicBezTo>
                        <a:cubicBezTo>
                          <a:pt x="12185333" y="2749868"/>
                          <a:pt x="12198667" y="2704148"/>
                          <a:pt x="12189142" y="2646998"/>
                        </a:cubicBezTo>
                        <a:close/>
                      </a:path>
                    </a:pathLst>
                  </a:custGeom>
                  <a:solidFill>
                    <a:srgbClr val="9CD7A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9" name="Google Shape;539;p9"/>
                  <p:cNvSpPr/>
                  <p:nvPr/>
                </p:nvSpPr>
                <p:spPr>
                  <a:xfrm>
                    <a:off x="-953" y="3549998"/>
                    <a:ext cx="5915025" cy="1371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15025" h="1371600" extrusionOk="0">
                        <a:moveTo>
                          <a:pt x="5905500" y="1174801"/>
                        </a:moveTo>
                        <a:cubicBezTo>
                          <a:pt x="5804535" y="1117651"/>
                          <a:pt x="5704523" y="1059548"/>
                          <a:pt x="5602605" y="1006209"/>
                        </a:cubicBezTo>
                        <a:cubicBezTo>
                          <a:pt x="5078730" y="729984"/>
                          <a:pt x="4531043" y="511861"/>
                          <a:pt x="3964305" y="340411"/>
                        </a:cubicBezTo>
                        <a:cubicBezTo>
                          <a:pt x="3819525" y="296596"/>
                          <a:pt x="3510915" y="215633"/>
                          <a:pt x="3505200" y="214681"/>
                        </a:cubicBezTo>
                        <a:cubicBezTo>
                          <a:pt x="3494723" y="214681"/>
                          <a:pt x="3216593" y="154674"/>
                          <a:pt x="3086100" y="128956"/>
                        </a:cubicBezTo>
                        <a:cubicBezTo>
                          <a:pt x="2921318" y="96571"/>
                          <a:pt x="2266950" y="18466"/>
                          <a:pt x="1829753" y="369"/>
                        </a:cubicBezTo>
                        <a:cubicBezTo>
                          <a:pt x="1756410" y="-4394"/>
                          <a:pt x="1012508" y="38469"/>
                          <a:pt x="951548" y="44183"/>
                        </a:cubicBezTo>
                        <a:cubicBezTo>
                          <a:pt x="849630" y="53708"/>
                          <a:pt x="748665" y="69901"/>
                          <a:pt x="647700" y="82283"/>
                        </a:cubicBezTo>
                        <a:cubicBezTo>
                          <a:pt x="430530" y="124194"/>
                          <a:pt x="212408" y="164199"/>
                          <a:pt x="0" y="226111"/>
                        </a:cubicBezTo>
                        <a:cubicBezTo>
                          <a:pt x="0" y="457569"/>
                          <a:pt x="0" y="689979"/>
                          <a:pt x="0" y="921436"/>
                        </a:cubicBezTo>
                        <a:cubicBezTo>
                          <a:pt x="9525" y="919531"/>
                          <a:pt x="19050" y="919531"/>
                          <a:pt x="27623" y="916673"/>
                        </a:cubicBezTo>
                        <a:cubicBezTo>
                          <a:pt x="345758" y="806184"/>
                          <a:pt x="671513" y="728079"/>
                          <a:pt x="1003935" y="671881"/>
                        </a:cubicBezTo>
                        <a:cubicBezTo>
                          <a:pt x="1211580" y="636638"/>
                          <a:pt x="2363153" y="583298"/>
                          <a:pt x="2651760" y="605206"/>
                        </a:cubicBezTo>
                        <a:cubicBezTo>
                          <a:pt x="2884170" y="623304"/>
                          <a:pt x="3548063" y="715696"/>
                          <a:pt x="3636645" y="733794"/>
                        </a:cubicBezTo>
                        <a:cubicBezTo>
                          <a:pt x="4334828" y="871906"/>
                          <a:pt x="5013008" y="1078598"/>
                          <a:pt x="5668328" y="1356729"/>
                        </a:cubicBezTo>
                        <a:cubicBezTo>
                          <a:pt x="5720715" y="1378636"/>
                          <a:pt x="5720715" y="1378636"/>
                          <a:pt x="5753100" y="1371969"/>
                        </a:cubicBezTo>
                        <a:cubicBezTo>
                          <a:pt x="5472113" y="1197661"/>
                          <a:pt x="5177790" y="1058596"/>
                          <a:pt x="4879658" y="926198"/>
                        </a:cubicBezTo>
                        <a:cubicBezTo>
                          <a:pt x="4581525" y="793801"/>
                          <a:pt x="4275773" y="680454"/>
                          <a:pt x="3968115" y="569963"/>
                        </a:cubicBezTo>
                        <a:cubicBezTo>
                          <a:pt x="4411980" y="657594"/>
                          <a:pt x="5289233" y="941438"/>
                          <a:pt x="5295900" y="950011"/>
                        </a:cubicBezTo>
                        <a:cubicBezTo>
                          <a:pt x="5434013" y="990969"/>
                          <a:pt x="5566410" y="1050023"/>
                          <a:pt x="5700713" y="1102411"/>
                        </a:cubicBezTo>
                        <a:cubicBezTo>
                          <a:pt x="5744528" y="1119556"/>
                          <a:pt x="5894070" y="1192898"/>
                          <a:pt x="5920740" y="1190041"/>
                        </a:cubicBezTo>
                        <a:cubicBezTo>
                          <a:pt x="5916930" y="1185279"/>
                          <a:pt x="5912168" y="1178611"/>
                          <a:pt x="5905500" y="1174801"/>
                        </a:cubicBezTo>
                        <a:close/>
                      </a:path>
                    </a:pathLst>
                  </a:custGeom>
                  <a:solidFill>
                    <a:srgbClr val="B2DC9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540" name="Google Shape;540;p9"/>
                <p:cNvSpPr/>
                <p:nvPr/>
              </p:nvSpPr>
              <p:spPr>
                <a:xfrm>
                  <a:off x="-3146" y="3925478"/>
                  <a:ext cx="8373665" cy="2439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3665" h="2439302" extrusionOk="0">
                      <a:moveTo>
                        <a:pt x="1384936" y="0"/>
                      </a:moveTo>
                      <a:cubicBezTo>
                        <a:pt x="1557814" y="0"/>
                        <a:pt x="2177692" y="53279"/>
                        <a:pt x="2187243" y="54074"/>
                      </a:cubicBezTo>
                      <a:cubicBezTo>
                        <a:pt x="2521538" y="77930"/>
                        <a:pt x="3288505" y="244923"/>
                        <a:pt x="3478575" y="295021"/>
                      </a:cubicBezTo>
                      <a:cubicBezTo>
                        <a:pt x="4309537" y="513702"/>
                        <a:pt x="5079369" y="836555"/>
                        <a:pt x="5795715" y="1250062"/>
                      </a:cubicBezTo>
                      <a:cubicBezTo>
                        <a:pt x="6385030" y="1590409"/>
                        <a:pt x="6991535" y="1909286"/>
                        <a:pt x="7636247" y="2174885"/>
                      </a:cubicBezTo>
                      <a:cubicBezTo>
                        <a:pt x="7659886" y="2185023"/>
                        <a:pt x="8026297" y="2318618"/>
                        <a:pt x="8273705" y="2404910"/>
                      </a:cubicBezTo>
                      <a:lnTo>
                        <a:pt x="8373665" y="2439302"/>
                      </a:lnTo>
                      <a:lnTo>
                        <a:pt x="8364039" y="2436304"/>
                      </a:lnTo>
                      <a:cubicBezTo>
                        <a:pt x="8137266" y="2363296"/>
                        <a:pt x="7644496" y="2192188"/>
                        <a:pt x="7616993" y="2180936"/>
                      </a:cubicBezTo>
                      <a:cubicBezTo>
                        <a:pt x="6974055" y="1928270"/>
                        <a:pt x="6369219" y="1624919"/>
                        <a:pt x="5781525" y="1301144"/>
                      </a:cubicBezTo>
                      <a:cubicBezTo>
                        <a:pt x="5067150" y="907772"/>
                        <a:pt x="4299435" y="600639"/>
                        <a:pt x="3470760" y="392606"/>
                      </a:cubicBezTo>
                      <a:cubicBezTo>
                        <a:pt x="3281213" y="344947"/>
                        <a:pt x="2516356" y="186086"/>
                        <a:pt x="2182980" y="163391"/>
                      </a:cubicBezTo>
                      <a:cubicBezTo>
                        <a:pt x="2173455" y="162635"/>
                        <a:pt x="1555283" y="111950"/>
                        <a:pt x="1382880" y="111950"/>
                      </a:cubicBezTo>
                      <a:cubicBezTo>
                        <a:pt x="1360973" y="111950"/>
                        <a:pt x="578019" y="118759"/>
                        <a:pt x="468480" y="133132"/>
                      </a:cubicBezTo>
                      <a:cubicBezTo>
                        <a:pt x="311318" y="140697"/>
                        <a:pt x="156060" y="155826"/>
                        <a:pt x="1755" y="178521"/>
                      </a:cubicBezTo>
                      <a:lnTo>
                        <a:pt x="1755" y="1898588"/>
                      </a:lnTo>
                      <a:lnTo>
                        <a:pt x="0" y="1898948"/>
                      </a:lnTo>
                      <a:cubicBezTo>
                        <a:pt x="0" y="1289027"/>
                        <a:pt x="0" y="679900"/>
                        <a:pt x="0" y="69978"/>
                      </a:cubicBezTo>
                      <a:cubicBezTo>
                        <a:pt x="154731" y="46122"/>
                        <a:pt x="310417" y="30218"/>
                        <a:pt x="468013" y="22266"/>
                      </a:cubicBezTo>
                      <a:cubicBezTo>
                        <a:pt x="577853" y="7157"/>
                        <a:pt x="1362968" y="0"/>
                        <a:pt x="13849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1" name="Google Shape;541;p9"/>
                <p:cNvSpPr/>
                <p:nvPr/>
              </p:nvSpPr>
              <p:spPr>
                <a:xfrm>
                  <a:off x="5400296" y="5939302"/>
                  <a:ext cx="6785839" cy="798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5839" h="798186" extrusionOk="0">
                      <a:moveTo>
                        <a:pt x="0" y="0"/>
                      </a:moveTo>
                      <a:lnTo>
                        <a:pt x="346779" y="136280"/>
                      </a:lnTo>
                      <a:cubicBezTo>
                        <a:pt x="448696" y="179399"/>
                        <a:pt x="804931" y="328427"/>
                        <a:pt x="876369" y="348095"/>
                      </a:cubicBezTo>
                      <a:cubicBezTo>
                        <a:pt x="1109731" y="413153"/>
                        <a:pt x="1344046" y="475185"/>
                        <a:pt x="1584076" y="521330"/>
                      </a:cubicBezTo>
                      <a:cubicBezTo>
                        <a:pt x="1787911" y="568989"/>
                        <a:pt x="1995556" y="604543"/>
                        <a:pt x="2204154" y="636315"/>
                      </a:cubicBezTo>
                      <a:cubicBezTo>
                        <a:pt x="2501334" y="681705"/>
                        <a:pt x="2801371" y="712721"/>
                        <a:pt x="3103314" y="733145"/>
                      </a:cubicBezTo>
                      <a:cubicBezTo>
                        <a:pt x="3273811" y="744493"/>
                        <a:pt x="3901508" y="754327"/>
                        <a:pt x="4044383" y="754327"/>
                      </a:cubicBezTo>
                      <a:cubicBezTo>
                        <a:pt x="4476819" y="754327"/>
                        <a:pt x="5147378" y="689269"/>
                        <a:pt x="5875088" y="465350"/>
                      </a:cubicBezTo>
                      <a:cubicBezTo>
                        <a:pt x="6091306" y="398779"/>
                        <a:pt x="6294188" y="312540"/>
                        <a:pt x="6482784" y="203606"/>
                      </a:cubicBezTo>
                      <a:cubicBezTo>
                        <a:pt x="6556126" y="161243"/>
                        <a:pt x="6629706" y="119637"/>
                        <a:pt x="6699834" y="74815"/>
                      </a:cubicBezTo>
                      <a:lnTo>
                        <a:pt x="6785839" y="15755"/>
                      </a:lnTo>
                      <a:lnTo>
                        <a:pt x="6785839" y="44461"/>
                      </a:lnTo>
                      <a:lnTo>
                        <a:pt x="6731061" y="83894"/>
                      </a:lnTo>
                      <a:cubicBezTo>
                        <a:pt x="6660739" y="131009"/>
                        <a:pt x="6586956" y="174746"/>
                        <a:pt x="6513412" y="219277"/>
                      </a:cubicBezTo>
                      <a:cubicBezTo>
                        <a:pt x="6324294" y="333787"/>
                        <a:pt x="6120854" y="424440"/>
                        <a:pt x="5904039" y="494418"/>
                      </a:cubicBezTo>
                      <a:cubicBezTo>
                        <a:pt x="5174321" y="729798"/>
                        <a:pt x="4501912" y="798186"/>
                        <a:pt x="4068283" y="798186"/>
                      </a:cubicBezTo>
                      <a:cubicBezTo>
                        <a:pt x="3925014" y="798186"/>
                        <a:pt x="3295585" y="787849"/>
                        <a:pt x="3124618" y="775920"/>
                      </a:cubicBezTo>
                      <a:cubicBezTo>
                        <a:pt x="2821842" y="754450"/>
                        <a:pt x="2520978" y="721846"/>
                        <a:pt x="2222978" y="674134"/>
                      </a:cubicBezTo>
                      <a:cubicBezTo>
                        <a:pt x="2013804" y="640735"/>
                        <a:pt x="1805586" y="603361"/>
                        <a:pt x="1601188" y="553263"/>
                      </a:cubicBezTo>
                      <a:cubicBezTo>
                        <a:pt x="1360496" y="504756"/>
                        <a:pt x="1125535" y="439549"/>
                        <a:pt x="891529" y="371162"/>
                      </a:cubicBezTo>
                      <a:cubicBezTo>
                        <a:pt x="819894" y="350486"/>
                        <a:pt x="462676" y="193831"/>
                        <a:pt x="360478" y="14850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42" name="Google Shape;542;p9"/>
              <p:cNvSpPr/>
              <p:nvPr/>
            </p:nvSpPr>
            <p:spPr>
              <a:xfrm>
                <a:off x="7393628" y="5763577"/>
                <a:ext cx="2121738" cy="2121738"/>
              </a:xfrm>
              <a:prstGeom prst="chord">
                <a:avLst>
                  <a:gd name="adj1" fmla="val 10803306"/>
                  <a:gd name="adj2" fmla="val 21583073"/>
                </a:avLst>
              </a:prstGeom>
              <a:solidFill>
                <a:schemeClr val="lt1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9"/>
              <p:cNvSpPr/>
              <p:nvPr/>
            </p:nvSpPr>
            <p:spPr>
              <a:xfrm>
                <a:off x="-1007691" y="4745071"/>
                <a:ext cx="2121738" cy="2121738"/>
              </a:xfrm>
              <a:prstGeom prst="chord">
                <a:avLst>
                  <a:gd name="adj1" fmla="val 16143856"/>
                  <a:gd name="adj2" fmla="val 5473657"/>
                </a:avLst>
              </a:prstGeom>
              <a:solidFill>
                <a:schemeClr val="lt1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4" name="Google Shape;544;p9"/>
              <p:cNvSpPr/>
              <p:nvPr/>
            </p:nvSpPr>
            <p:spPr>
              <a:xfrm>
                <a:off x="5864042" y="3786071"/>
                <a:ext cx="962308" cy="962308"/>
              </a:xfrm>
              <a:prstGeom prst="ellipse">
                <a:avLst/>
              </a:prstGeom>
              <a:solidFill>
                <a:schemeClr val="lt1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9"/>
              <p:cNvSpPr/>
              <p:nvPr/>
            </p:nvSpPr>
            <p:spPr>
              <a:xfrm>
                <a:off x="10029589" y="3370070"/>
                <a:ext cx="506393" cy="506393"/>
              </a:xfrm>
              <a:prstGeom prst="ellipse">
                <a:avLst/>
              </a:pr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9"/>
              <p:cNvSpPr/>
              <p:nvPr/>
            </p:nvSpPr>
            <p:spPr>
              <a:xfrm rot="10800000">
                <a:off x="10048691" y="-828254"/>
                <a:ext cx="2121738" cy="2121738"/>
              </a:xfrm>
              <a:prstGeom prst="chord">
                <a:avLst>
                  <a:gd name="adj1" fmla="val 10803306"/>
                  <a:gd name="adj2" fmla="val 21583073"/>
                </a:avLst>
              </a:pr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9"/>
              <p:cNvSpPr/>
              <p:nvPr/>
            </p:nvSpPr>
            <p:spPr>
              <a:xfrm>
                <a:off x="9284291" y="3473295"/>
                <a:ext cx="901558" cy="901558"/>
              </a:xfrm>
              <a:prstGeom prst="ellipse">
                <a:avLst/>
              </a:pr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8" name="Google Shape;548;p9"/>
              <p:cNvSpPr/>
              <p:nvPr/>
            </p:nvSpPr>
            <p:spPr>
              <a:xfrm>
                <a:off x="10965805" y="729618"/>
                <a:ext cx="1106829" cy="1106829"/>
              </a:xfrm>
              <a:prstGeom prst="ellipse">
                <a:avLst/>
              </a:prstGeom>
              <a:solidFill>
                <a:schemeClr val="accent3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9"/>
              <p:cNvSpPr/>
              <p:nvPr/>
            </p:nvSpPr>
            <p:spPr>
              <a:xfrm>
                <a:off x="535876" y="4475761"/>
                <a:ext cx="762187" cy="762187"/>
              </a:xfrm>
              <a:prstGeom prst="ellipse">
                <a:avLst/>
              </a:prstGeom>
              <a:solidFill>
                <a:schemeClr val="lt1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0" name="Google Shape;550;p9"/>
              <p:cNvSpPr/>
              <p:nvPr/>
            </p:nvSpPr>
            <p:spPr>
              <a:xfrm>
                <a:off x="5328090" y="3719455"/>
                <a:ext cx="962308" cy="962308"/>
              </a:xfrm>
              <a:prstGeom prst="ellipse">
                <a:avLst/>
              </a:prstGeom>
              <a:solidFill>
                <a:schemeClr val="accent3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" name="Google Shape;551;p9"/>
              <p:cNvSpPr/>
              <p:nvPr/>
            </p:nvSpPr>
            <p:spPr>
              <a:xfrm>
                <a:off x="92564" y="2312329"/>
                <a:ext cx="1344768" cy="1344768"/>
              </a:xfrm>
              <a:prstGeom prst="ellipse">
                <a:avLst/>
              </a:pr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" name="Google Shape;552;p9"/>
              <p:cNvSpPr/>
              <p:nvPr/>
            </p:nvSpPr>
            <p:spPr>
              <a:xfrm>
                <a:off x="-3146" y="229934"/>
                <a:ext cx="820878" cy="820878"/>
              </a:xfrm>
              <a:prstGeom prst="ellipse">
                <a:avLst/>
              </a:prstGeom>
              <a:solidFill>
                <a:schemeClr val="accent3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553" name="Google Shape;553;p9" descr="Graphical user interface, applicati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l="7167" t="7426" r="9337" b="10371"/>
            <a:stretch/>
          </p:blipFill>
          <p:spPr>
            <a:xfrm>
              <a:off x="-48153" y="6048743"/>
              <a:ext cx="5830691" cy="10334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4" name="Google Shape;554;p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528251" y="6335304"/>
              <a:ext cx="1642178" cy="71051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55" name="Google Shape;555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6318" y="1400478"/>
            <a:ext cx="5160895" cy="384018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graphicFrame>
        <p:nvGraphicFramePr>
          <p:cNvPr id="556" name="Google Shape;556;p9"/>
          <p:cNvGraphicFramePr/>
          <p:nvPr/>
        </p:nvGraphicFramePr>
        <p:xfrm>
          <a:off x="6059486" y="1301000"/>
          <a:ext cx="5950300" cy="4256435"/>
        </p:xfrm>
        <a:graphic>
          <a:graphicData uri="http://schemas.openxmlformats.org/drawingml/2006/table">
            <a:tbl>
              <a:tblPr>
                <a:noFill/>
                <a:tableStyleId>{DEC367B3-867B-4E99-B156-93E47969F336}</a:tableStyleId>
              </a:tblPr>
              <a:tblGrid>
                <a:gridCol w="3482425"/>
                <a:gridCol w="365450"/>
                <a:gridCol w="116225"/>
                <a:gridCol w="980075"/>
                <a:gridCol w="1006125"/>
              </a:tblGrid>
              <a:tr h="23812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 u="none" strike="noStrike" cap="none"/>
                        <a:t>Data Bank Sampah Unit</a:t>
                      </a:r>
                      <a:endParaRPr sz="24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800" u="none" strike="noStrike" cap="none"/>
                        <a:t> 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800" u="none" strike="noStrike" cap="none"/>
                        <a:t> 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800" u="none" strike="noStrike" cap="none"/>
                        <a:t> 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800" u="none" strike="noStrike" cap="none"/>
                        <a:t>Jumlah Unit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800" u="none" strike="noStrike" cap="none"/>
                        <a:t>: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800" u="none" strike="noStrike" cap="none"/>
                        <a:t>88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800" u="none" strike="noStrike" cap="none"/>
                        <a:t>Unit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</a:tr>
              <a:tr h="29782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800" u="none" strike="noStrike" cap="none"/>
                        <a:t>Jumlah Sampah yang masuk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800" u="none" strike="noStrike" cap="none"/>
                        <a:t>: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800" u="none" strike="noStrike" cap="none"/>
                        <a:t>0,4798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800" u="none" strike="noStrike" cap="none"/>
                        <a:t>ton/hari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</a:tr>
              <a:tr h="33147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800" u="none" strike="noStrike" cap="none"/>
                        <a:t>Jumlah Bahan Baku Pakan Ternak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800" u="none" strike="noStrike" cap="none"/>
                        <a:t>: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800" u="none" strike="noStrike" cap="none"/>
                        <a:t>0,0363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800" u="none" strike="noStrike" cap="none"/>
                        <a:t>ton/hari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</a:tr>
              <a:tr h="31242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800" u="none" strike="noStrike" cap="none"/>
                        <a:t>Jumlah Bahan Baku Kompos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800" u="none" strike="noStrike" cap="none"/>
                        <a:t>: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800" u="none" strike="noStrike" cap="none"/>
                        <a:t>0,0775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800" u="none" strike="noStrike" cap="none"/>
                        <a:t>ton/hari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</a:tr>
              <a:tr h="61722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800" u="none" strike="noStrike" cap="none"/>
                        <a:t>Jumlah Bahan Baku Daur Ulang / Bahan Baku ke Industri Daur Ulang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800" u="none" strike="noStrike" cap="none"/>
                        <a:t>: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800" u="none" strike="noStrike" cap="none"/>
                        <a:t>0,3356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800" u="none" strike="noStrike" cap="none"/>
                        <a:t>ton/hari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</a:tr>
              <a:tr h="29782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800" u="none" strike="noStrike" cap="none"/>
                        <a:t>Jumlah Bahan Baku Upcycle atau kerajinan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800" u="none" strike="noStrike" cap="none"/>
                        <a:t>: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800" u="none" strike="noStrike" cap="none"/>
                        <a:t>0,0083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800" u="none" strike="noStrike" cap="none"/>
                        <a:t>ton/hari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</a:tr>
              <a:tr h="35052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800" u="none" strike="noStrike" cap="none"/>
                        <a:t>Jumlah Bahan Baku Sumber Energi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800" u="none" strike="noStrike" cap="none"/>
                        <a:t>: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800" u="none" strike="noStrike" cap="none"/>
                        <a:t>0,0005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800" u="none" strike="noStrike" cap="none"/>
                        <a:t>ton/hari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</a:tr>
              <a:tr h="342900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800" u="none" strike="noStrike" cap="none"/>
                        <a:t>Jumlah Sampah yang dikelola di Bank Sampah Unit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800" u="none" strike="noStrike" cap="none"/>
                        <a:t>: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800" u="none" strike="noStrike" cap="none"/>
                        <a:t>0,4582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800" u="none" strike="noStrike" cap="none"/>
                        <a:t>ton/hari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800" u="none" strike="noStrike" cap="none"/>
                        <a:t>Residu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800" u="none" strike="noStrike" cap="none"/>
                        <a:t> 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800" u="none" strike="noStrike" cap="none"/>
                        <a:t>: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800" u="none" strike="noStrike" cap="none"/>
                        <a:t>0,0216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800" u="none" strike="noStrike" cap="none"/>
                        <a:t>ton/hari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57" name="Google Shape;557;p9"/>
          <p:cNvSpPr txBox="1"/>
          <p:nvPr/>
        </p:nvSpPr>
        <p:spPr>
          <a:xfrm>
            <a:off x="350107" y="66474"/>
            <a:ext cx="11259829" cy="1326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lang="en-ID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PEMBERDAYAAN MASYARAKAT MELALUI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en-ID" sz="4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BANK SAMPAH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 10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 10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 10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1215</Words>
  <Application>Microsoft Office PowerPoint</Application>
  <PresentationFormat>Custom</PresentationFormat>
  <Paragraphs>237</Paragraphs>
  <Slides>17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Noto Sans Symbols</vt:lpstr>
      <vt:lpstr>Montserrat Medium</vt:lpstr>
      <vt:lpstr>Tahoma</vt:lpstr>
      <vt:lpstr>Quattrocento Sans</vt:lpstr>
      <vt:lpstr>Calibri</vt:lpstr>
      <vt:lpstr>Century Gothic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VISI DAN MISI KOTA BALIKPAPAN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ismail - [2010]</cp:lastModifiedBy>
  <cp:revision>2</cp:revision>
  <dcterms:created xsi:type="dcterms:W3CDTF">2019-01-14T06:35:00Z</dcterms:created>
  <dcterms:modified xsi:type="dcterms:W3CDTF">2024-01-25T05:37:28Z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07D2A5E29363476388A5E0AF356D74DC</vt:lpwstr>
  </property>
  <property fmtid="{D5CDD505-2E9C-101B-9397-08002B2CF9AE}" pid="3" name="KSOProductBuildVer">
    <vt:lpwstr>1033-11.2.0.11074</vt:lpwstr>
  </property>
</Properties>
</file>