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256" r:id="rId3"/>
    <p:sldId id="258" r:id="rId4"/>
    <p:sldId id="259" r:id="rId5"/>
    <p:sldId id="260" r:id="rId6"/>
    <p:sldId id="261" r:id="rId7"/>
    <p:sldId id="262" r:id="rId8"/>
    <p:sldId id="263" r:id="rId9"/>
    <p:sldId id="264" r:id="rId10"/>
    <p:sldId id="265" r:id="rId11"/>
    <p:sldId id="269" r:id="rId12"/>
    <p:sldId id="266" r:id="rId13"/>
    <p:sldId id="268" r:id="rId14"/>
    <p:sldId id="276" r:id="rId15"/>
    <p:sldId id="277" r:id="rId16"/>
    <p:sldId id="270" r:id="rId17"/>
    <p:sldId id="275" r:id="rId18"/>
    <p:sldId id="273" r:id="rId19"/>
    <p:sldId id="272" r:id="rId20"/>
    <p:sldId id="281" r:id="rId21"/>
    <p:sldId id="280" r:id="rId22"/>
    <p:sldId id="279" r:id="rId23"/>
    <p:sldId id="278" r:id="rId24"/>
    <p:sldId id="271" r:id="rId25"/>
    <p:sldId id="282" r:id="rId26"/>
    <p:sldId id="283" r:id="rId27"/>
    <p:sldId id="284" r:id="rId28"/>
    <p:sldId id="285" r:id="rId29"/>
    <p:sldId id="286" r:id="rId30"/>
    <p:sldId id="287" r:id="rId31"/>
    <p:sldId id="288" r:id="rId32"/>
    <p:sldId id="291" r:id="rId33"/>
    <p:sldId id="289" r:id="rId34"/>
    <p:sldId id="290" r:id="rId35"/>
    <p:sldId id="292" r:id="rId36"/>
    <p:sldId id="294" r:id="rId37"/>
    <p:sldId id="295" r:id="rId38"/>
    <p:sldId id="296" r:id="rId39"/>
    <p:sldId id="297" r:id="rId40"/>
    <p:sldId id="298" r:id="rId41"/>
    <p:sldId id="299" r:id="rId42"/>
    <p:sldId id="300" r:id="rId43"/>
    <p:sldId id="301" r:id="rId44"/>
    <p:sldId id="302"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8" r:id="rId59"/>
    <p:sldId id="317" r:id="rId60"/>
    <p:sldId id="319" r:id="rId61"/>
    <p:sldId id="320" r:id="rId62"/>
    <p:sldId id="321" r:id="rId63"/>
    <p:sldId id="322" r:id="rId64"/>
    <p:sldId id="324" r:id="rId65"/>
    <p:sldId id="323" r:id="rId66"/>
    <p:sldId id="325" r:id="rId67"/>
    <p:sldId id="326" r:id="rId68"/>
    <p:sldId id="329" r:id="rId69"/>
    <p:sldId id="33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6B991-A0DE-41D7-84BB-A1A4E8FDA9A9}" type="datetimeFigureOut">
              <a:rPr lang="en-ID" smtClean="0"/>
              <a:t>20/05/2026</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27FF0-241E-45DF-B6C7-9B78B1760DA5}" type="slidenum">
              <a:rPr lang="en-ID" smtClean="0"/>
              <a:t>‹#›</a:t>
            </a:fld>
            <a:endParaRPr lang="en-ID"/>
          </a:p>
        </p:txBody>
      </p:sp>
    </p:spTree>
    <p:extLst>
      <p:ext uri="{BB962C8B-B14F-4D97-AF65-F5344CB8AC3E}">
        <p14:creationId xmlns:p14="http://schemas.microsoft.com/office/powerpoint/2010/main" val="364379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D8427FF0-241E-45DF-B6C7-9B78B1760DA5}" type="slidenum">
              <a:rPr lang="en-ID" smtClean="0"/>
              <a:t>18</a:t>
            </a:fld>
            <a:endParaRPr lang="en-ID"/>
          </a:p>
        </p:txBody>
      </p:sp>
    </p:spTree>
    <p:extLst>
      <p:ext uri="{BB962C8B-B14F-4D97-AF65-F5344CB8AC3E}">
        <p14:creationId xmlns:p14="http://schemas.microsoft.com/office/powerpoint/2010/main" val="15407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728B-EBDC-1547-6E78-43F0699FA3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693E415F-E5BB-9D77-2016-C9D3EFA494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82909C21-8826-083B-C7A3-C6BEABC2BA94}"/>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BE2D7876-A990-4482-50F2-AEC5841AAE3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F746299-00C8-C680-E235-C83D43F2756E}"/>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55552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C131-5E2D-6E05-5AB5-36F8232E381A}"/>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38AFAD7F-538B-CE36-C303-C2C1C70B1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B7A270D-0122-4738-7319-53B92550A4FC}"/>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DE851DB5-0306-7AAB-A129-CE092D191B5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7DBC2F9-8A4B-684F-ED19-FC3E1F40C8B9}"/>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205600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A7B798-53A0-D5D3-7642-AA7DAEA341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067C9601-C424-DE2D-C995-E530CEB5C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EC951D0-3F2A-E323-4F07-BCDDB24B1793}"/>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5C2BD505-AC89-95F8-D085-F175E8B1688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D1E3C8D-D1BE-C89A-5EC8-F25DFE041100}"/>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77891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CD39-02B7-DA3C-35BB-F2FAED07E28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5E3372A-8233-5C57-ABB6-5A39F1AFC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152C404-AAFD-69EB-0475-EABFA43A9509}"/>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3DD2284B-5EAE-7989-B351-AA23E28B961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671C68C-69C7-5750-E17A-A0A7F2647D93}"/>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392685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57B9-D250-25F0-4B57-815B33BE90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0FC5DBEE-80E8-2FF3-E5EC-1B26D2A6F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E3BE9-CE05-EC56-5D27-5805F9CBE8D9}"/>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E53B55CD-D7A3-850E-78D5-ADD79AC481A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7B91F07-EFAA-1724-FA78-95A774BDCB66}"/>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276558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CBF3-2319-3AED-7339-493E062C27C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38E81141-8F97-FA0E-E4EB-CF07C7753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F846F473-7A02-FBD4-7790-8BAACFAE4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A97FED6C-A67D-CF85-D072-0EEAD218FADD}"/>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6" name="Footer Placeholder 5">
            <a:extLst>
              <a:ext uri="{FF2B5EF4-FFF2-40B4-BE49-F238E27FC236}">
                <a16:creationId xmlns:a16="http://schemas.microsoft.com/office/drawing/2014/main" id="{06B8FAC6-FCD1-1772-F06F-D101A95DD3A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C9CCC09-17B8-B2AC-08AC-2CBB7FA8444C}"/>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219072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C3A5-857D-92EF-2917-820C70D5420A}"/>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BFF7F305-F8D3-F246-31C7-807BB3A47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E8F99E-E709-1CA9-E91A-33ACE8427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0DFBD5CD-EB10-8E8E-C348-FBFAFB0E4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173FE-A4F8-7B95-DD39-7DD4A660E9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8E817A3B-533D-B8ED-C9D1-7524E828A761}"/>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8" name="Footer Placeholder 7">
            <a:extLst>
              <a:ext uri="{FF2B5EF4-FFF2-40B4-BE49-F238E27FC236}">
                <a16:creationId xmlns:a16="http://schemas.microsoft.com/office/drawing/2014/main" id="{071F6195-5694-CC2B-3A26-D3508FA013C3}"/>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BD274F0B-E845-FB19-4B02-E95CE28107B7}"/>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95288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62B7-3919-7185-6E18-8B5CBDB2D0E7}"/>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61BC33E9-6DD7-0367-328F-AB04B7A2F33B}"/>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4" name="Footer Placeholder 3">
            <a:extLst>
              <a:ext uri="{FF2B5EF4-FFF2-40B4-BE49-F238E27FC236}">
                <a16:creationId xmlns:a16="http://schemas.microsoft.com/office/drawing/2014/main" id="{FBF88C19-6521-3F13-DC61-B6DE45F9E131}"/>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307ABBF8-211F-2F65-0463-78ACB4D1786C}"/>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342312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B10EC-5F37-D628-06D2-3F9BBFD4450D}"/>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3" name="Footer Placeholder 2">
            <a:extLst>
              <a:ext uri="{FF2B5EF4-FFF2-40B4-BE49-F238E27FC236}">
                <a16:creationId xmlns:a16="http://schemas.microsoft.com/office/drawing/2014/main" id="{1119D0BA-DD33-A40F-EEAB-68FC6C50CD7B}"/>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8A82A6AB-A1DE-FB07-D580-D4AB60AFE3C1}"/>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161648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A824-6B6E-5BD0-E45E-E778C289F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DBDD7C66-143D-00F3-742B-1F7E33058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5CD887A1-6B45-F43B-328F-9925512C0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C4475-B477-CFB1-7AF6-E7EE602AFBB7}"/>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6" name="Footer Placeholder 5">
            <a:extLst>
              <a:ext uri="{FF2B5EF4-FFF2-40B4-BE49-F238E27FC236}">
                <a16:creationId xmlns:a16="http://schemas.microsoft.com/office/drawing/2014/main" id="{DDB9BB1A-214E-DC16-C168-CCFA4F5FB72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0F857A8-2F85-7DC8-2F2E-4244782FD411}"/>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87786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987C-8C2C-5C41-8C41-D4378E44A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9CFA4971-24D8-622F-FDE4-26A5EF08B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F2EC5CD8-CF7E-75A2-4DD3-ECF31A5AB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263E3-19FA-8778-3125-06FD3EE29F20}"/>
              </a:ext>
            </a:extLst>
          </p:cNvPr>
          <p:cNvSpPr>
            <a:spLocks noGrp="1"/>
          </p:cNvSpPr>
          <p:nvPr>
            <p:ph type="dt" sz="half" idx="10"/>
          </p:nvPr>
        </p:nvSpPr>
        <p:spPr/>
        <p:txBody>
          <a:bodyPr/>
          <a:lstStyle/>
          <a:p>
            <a:fld id="{8ABBA257-A531-4AE1-A1F9-99AFEF05121B}" type="datetimeFigureOut">
              <a:rPr lang="en-ID" smtClean="0"/>
              <a:t>20/05/2026</a:t>
            </a:fld>
            <a:endParaRPr lang="en-ID"/>
          </a:p>
        </p:txBody>
      </p:sp>
      <p:sp>
        <p:nvSpPr>
          <p:cNvPr id="6" name="Footer Placeholder 5">
            <a:extLst>
              <a:ext uri="{FF2B5EF4-FFF2-40B4-BE49-F238E27FC236}">
                <a16:creationId xmlns:a16="http://schemas.microsoft.com/office/drawing/2014/main" id="{702B3193-1412-95FE-2A7E-6F3FB40A4DD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BE1461A-62DB-A29B-00CC-71D00862EE30}"/>
              </a:ext>
            </a:extLst>
          </p:cNvPr>
          <p:cNvSpPr>
            <a:spLocks noGrp="1"/>
          </p:cNvSpPr>
          <p:nvPr>
            <p:ph type="sldNum" sz="quarter" idx="12"/>
          </p:nvPr>
        </p:nvSpPr>
        <p:spPr/>
        <p:txBody>
          <a:bodyPr/>
          <a:lstStyle/>
          <a:p>
            <a:fld id="{2BBCBE34-0FBC-417E-8C8C-353082A2F1BD}" type="slidenum">
              <a:rPr lang="en-ID" smtClean="0"/>
              <a:t>‹#›</a:t>
            </a:fld>
            <a:endParaRPr lang="en-ID"/>
          </a:p>
        </p:txBody>
      </p:sp>
    </p:spTree>
    <p:extLst>
      <p:ext uri="{BB962C8B-B14F-4D97-AF65-F5344CB8AC3E}">
        <p14:creationId xmlns:p14="http://schemas.microsoft.com/office/powerpoint/2010/main" val="304168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2EBA77-7BE5-E076-F4E8-325C324E4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B25DE30-BB1B-1984-6827-72668EC82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044F354-563B-337E-02F6-3A250E3F4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BA257-A531-4AE1-A1F9-99AFEF05121B}" type="datetimeFigureOut">
              <a:rPr lang="en-ID" smtClean="0"/>
              <a:t>20/05/2026</a:t>
            </a:fld>
            <a:endParaRPr lang="en-ID"/>
          </a:p>
        </p:txBody>
      </p:sp>
      <p:sp>
        <p:nvSpPr>
          <p:cNvPr id="5" name="Footer Placeholder 4">
            <a:extLst>
              <a:ext uri="{FF2B5EF4-FFF2-40B4-BE49-F238E27FC236}">
                <a16:creationId xmlns:a16="http://schemas.microsoft.com/office/drawing/2014/main" id="{5E7D26BA-B39C-4B26-9473-52C215F39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1F40422-5470-9F47-2951-37CC8F78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CBE34-0FBC-417E-8C8C-353082A2F1BD}" type="slidenum">
              <a:rPr lang="en-ID" smtClean="0"/>
              <a:t>‹#›</a:t>
            </a:fld>
            <a:endParaRPr lang="en-ID"/>
          </a:p>
        </p:txBody>
      </p:sp>
    </p:spTree>
    <p:extLst>
      <p:ext uri="{BB962C8B-B14F-4D97-AF65-F5344CB8AC3E}">
        <p14:creationId xmlns:p14="http://schemas.microsoft.com/office/powerpoint/2010/main" val="37349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F418-A72A-99D0-D02B-E320E7C698CE}"/>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28715488-A5E1-BAF5-1055-FD968F79A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646645" cy="6858000"/>
          </a:xfrm>
        </p:spPr>
      </p:pic>
      <p:pic>
        <p:nvPicPr>
          <p:cNvPr id="2052" name="Picture 4" descr="Pemerintah Kota Balikpapan">
            <a:extLst>
              <a:ext uri="{FF2B5EF4-FFF2-40B4-BE49-F238E27FC236}">
                <a16:creationId xmlns:a16="http://schemas.microsoft.com/office/drawing/2014/main" id="{5947A5A9-EF82-D59B-7ACA-A6490ACED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44" y="21775"/>
            <a:ext cx="3713585" cy="35549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DIH Kota Balikpapan">
            <a:extLst>
              <a:ext uri="{FF2B5EF4-FFF2-40B4-BE49-F238E27FC236}">
                <a16:creationId xmlns:a16="http://schemas.microsoft.com/office/drawing/2014/main" id="{F3AA9D93-105A-C5ED-168B-0FC408685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229" y="0"/>
            <a:ext cx="3830216" cy="35549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merintah Kota Balikpapan menerima penghargaan dari Kantor Wilayah  Kementerian Hak Asasi Manusia Kalimantan Timur atas capaian luar biasa  dalam pelaporan Aksi Rencana Aksi Nasional Hak Asasi Manusia (RANHAM)  periode Tahun 2025. Dengan">
            <a:extLst>
              <a:ext uri="{FF2B5EF4-FFF2-40B4-BE49-F238E27FC236}">
                <a16:creationId xmlns:a16="http://schemas.microsoft.com/office/drawing/2014/main" id="{2B5BD11C-CC4F-5344-C9CD-A6DDEE32F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32" y="3554963"/>
            <a:ext cx="3713584" cy="32812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likpapan Bersiap Penilaian Kota Peduli HAM 2025, Perkuat Sistem Pelaporan dan Pengumpulan Data">
            <a:extLst>
              <a:ext uri="{FF2B5EF4-FFF2-40B4-BE49-F238E27FC236}">
                <a16:creationId xmlns:a16="http://schemas.microsoft.com/office/drawing/2014/main" id="{55882C34-ACA1-D9CD-8AAF-99926A6D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6118" y="3576738"/>
            <a:ext cx="3834328" cy="32594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da 2 Hukuman Bagi Pelanggaran HAM Ringan – PID POLDA KEPRI">
            <a:extLst>
              <a:ext uri="{FF2B5EF4-FFF2-40B4-BE49-F238E27FC236}">
                <a16:creationId xmlns:a16="http://schemas.microsoft.com/office/drawing/2014/main" id="{F5081F5B-22AC-1E43-C3B1-9563A94E4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2532" y="3576738"/>
            <a:ext cx="3713584" cy="10512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ifat Hak Asasi Manusia Yang Harus Kita Ketahui">
            <a:extLst>
              <a:ext uri="{FF2B5EF4-FFF2-40B4-BE49-F238E27FC236}">
                <a16:creationId xmlns:a16="http://schemas.microsoft.com/office/drawing/2014/main" id="{8BA7F221-D0E6-A819-6012-BF920F55D7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332653" cy="11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1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5443-5383-EDF7-63A6-EFD1D9742C21}"/>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CED05E91-5FAC-CA86-EFE6-9BE7881E0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699759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5119-5ACE-5F0A-1740-4F441D0523E6}"/>
              </a:ext>
            </a:extLst>
          </p:cNvPr>
          <p:cNvSpPr>
            <a:spLocks noGrp="1"/>
          </p:cNvSpPr>
          <p:nvPr>
            <p:ph type="title"/>
          </p:nvPr>
        </p:nvSpPr>
        <p:spPr/>
        <p:txBody>
          <a:bodyPr/>
          <a:lstStyle/>
          <a:p>
            <a:endParaRPr lang="en-ID"/>
          </a:p>
        </p:txBody>
      </p:sp>
      <p:pic>
        <p:nvPicPr>
          <p:cNvPr id="7" name="Content Placeholder 6">
            <a:extLst>
              <a:ext uri="{FF2B5EF4-FFF2-40B4-BE49-F238E27FC236}">
                <a16:creationId xmlns:a16="http://schemas.microsoft.com/office/drawing/2014/main" id="{27ECB948-F0CA-8887-A108-06B2BEE533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15659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1225-F875-CE84-126C-089FB4CC0A36}"/>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60F5092B-BBA1-30A3-357B-FECB75CC08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5" y="0"/>
            <a:ext cx="12203065" cy="6858000"/>
          </a:xfrm>
        </p:spPr>
      </p:pic>
    </p:spTree>
    <p:extLst>
      <p:ext uri="{BB962C8B-B14F-4D97-AF65-F5344CB8AC3E}">
        <p14:creationId xmlns:p14="http://schemas.microsoft.com/office/powerpoint/2010/main" val="66866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53EB-130A-C9BD-342F-4D93E4A64D70}"/>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DB7C67DD-780F-58DC-F0B5-1958084724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96186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8D640FD-1E1F-422C-5FFF-190D640494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543895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2E26-FB89-8E7B-1AC6-DAD4FDE6F939}"/>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3B3F4C9A-1BB9-D749-1849-34BE776E6A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1690688"/>
          </a:xfrm>
        </p:spPr>
      </p:pic>
      <p:pic>
        <p:nvPicPr>
          <p:cNvPr id="8" name="Picture 7">
            <a:extLst>
              <a:ext uri="{FF2B5EF4-FFF2-40B4-BE49-F238E27FC236}">
                <a16:creationId xmlns:a16="http://schemas.microsoft.com/office/drawing/2014/main" id="{6DC77CAA-0283-8262-C482-74B336A6A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8"/>
            <a:ext cx="12192000" cy="5044877"/>
          </a:xfrm>
          <a:prstGeom prst="rect">
            <a:avLst/>
          </a:prstGeom>
        </p:spPr>
      </p:pic>
    </p:spTree>
    <p:extLst>
      <p:ext uri="{BB962C8B-B14F-4D97-AF65-F5344CB8AC3E}">
        <p14:creationId xmlns:p14="http://schemas.microsoft.com/office/powerpoint/2010/main" val="227747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750B726-A2D4-51CB-DBBE-6EC408BF47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6458"/>
            <a:ext cx="12192000" cy="4285084"/>
          </a:xfrm>
        </p:spPr>
      </p:pic>
    </p:spTree>
    <p:extLst>
      <p:ext uri="{BB962C8B-B14F-4D97-AF65-F5344CB8AC3E}">
        <p14:creationId xmlns:p14="http://schemas.microsoft.com/office/powerpoint/2010/main" val="287605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8FF50CD-4BDC-F3BA-4470-D3396B4A7A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1033206"/>
          </a:xfrm>
        </p:spPr>
      </p:pic>
      <p:pic>
        <p:nvPicPr>
          <p:cNvPr id="9" name="Content Placeholder 4">
            <a:extLst>
              <a:ext uri="{FF2B5EF4-FFF2-40B4-BE49-F238E27FC236}">
                <a16:creationId xmlns:a16="http://schemas.microsoft.com/office/drawing/2014/main" id="{FEF9D41A-C9D5-D8CD-238A-4EA10AE55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06"/>
            <a:ext cx="12192000" cy="5824794"/>
          </a:xfrm>
          <a:prstGeom prst="rect">
            <a:avLst/>
          </a:prstGeom>
        </p:spPr>
      </p:pic>
    </p:spTree>
    <p:extLst>
      <p:ext uri="{BB962C8B-B14F-4D97-AF65-F5344CB8AC3E}">
        <p14:creationId xmlns:p14="http://schemas.microsoft.com/office/powerpoint/2010/main" val="103436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4AE20D-CA47-6A96-81B6-85E8C78115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617237"/>
            <a:ext cx="12182667" cy="2659990"/>
          </a:xfrm>
        </p:spPr>
      </p:pic>
      <p:pic>
        <p:nvPicPr>
          <p:cNvPr id="7" name="Picture 6">
            <a:extLst>
              <a:ext uri="{FF2B5EF4-FFF2-40B4-BE49-F238E27FC236}">
                <a16:creationId xmlns:a16="http://schemas.microsoft.com/office/drawing/2014/main" id="{123A0250-3398-57AE-D838-2DF069532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 y="1687516"/>
            <a:ext cx="12191999" cy="929721"/>
          </a:xfrm>
          <a:prstGeom prst="rect">
            <a:avLst/>
          </a:prstGeom>
        </p:spPr>
      </p:pic>
      <p:pic>
        <p:nvPicPr>
          <p:cNvPr id="9" name="Picture 8">
            <a:extLst>
              <a:ext uri="{FF2B5EF4-FFF2-40B4-BE49-F238E27FC236}">
                <a16:creationId xmlns:a16="http://schemas.microsoft.com/office/drawing/2014/main" id="{28A434DA-40E8-3878-EADD-CFE492D2F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10" y="2952546"/>
            <a:ext cx="11476653" cy="2002009"/>
          </a:xfrm>
          <a:prstGeom prst="rect">
            <a:avLst/>
          </a:prstGeom>
        </p:spPr>
      </p:pic>
    </p:spTree>
    <p:extLst>
      <p:ext uri="{BB962C8B-B14F-4D97-AF65-F5344CB8AC3E}">
        <p14:creationId xmlns:p14="http://schemas.microsoft.com/office/powerpoint/2010/main" val="151282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3EE6-8911-C6B7-2591-1A7803E62776}"/>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DB0C497B-7C9A-7CB6-0271-526061521D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62958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C82-199F-5208-970E-CDFB6E22905F}"/>
              </a:ext>
            </a:extLst>
          </p:cNvPr>
          <p:cNvSpPr>
            <a:spLocks noGrp="1"/>
          </p:cNvSpPr>
          <p:nvPr>
            <p:ph type="ctrTitle"/>
          </p:nvPr>
        </p:nvSpPr>
        <p:spPr>
          <a:xfrm>
            <a:off x="0" y="3587621"/>
            <a:ext cx="12191998" cy="2733870"/>
          </a:xfrm>
        </p:spPr>
        <p:txBody>
          <a:bodyPr>
            <a:normAutofit/>
          </a:bodyPr>
          <a:lstStyle/>
          <a:p>
            <a:r>
              <a:rPr lang="en-US" sz="4900" dirty="0"/>
              <a:t>PENILAIAN </a:t>
            </a:r>
            <a:br>
              <a:rPr lang="en-US" sz="4900" dirty="0"/>
            </a:br>
            <a:r>
              <a:rPr lang="en-US" sz="3600" b="1" dirty="0">
                <a:effectLst>
                  <a:outerShdw blurRad="38100" dist="38100" dir="2700000" algn="tl">
                    <a:srgbClr val="000000">
                      <a:alpha val="43137"/>
                    </a:srgbClr>
                  </a:outerShdw>
                </a:effectLst>
              </a:rPr>
              <a:t>KEPATUHAN HAK ASASI MANUSIA INSTANSI PEMERINTAH (KIP) </a:t>
            </a:r>
            <a:r>
              <a:rPr lang="en-US" sz="4900" dirty="0"/>
              <a:t>KOTA BALIKPAPAN TAHUN 2026</a:t>
            </a:r>
            <a:br>
              <a:rPr lang="en-US" sz="4900" dirty="0"/>
            </a:br>
            <a:r>
              <a:rPr lang="en-US" sz="4900" dirty="0"/>
              <a:t>MASA PELAPORAN TAHUN 2025</a:t>
            </a:r>
            <a:endParaRPr lang="en-ID" dirty="0"/>
          </a:p>
        </p:txBody>
      </p:sp>
      <p:pic>
        <p:nvPicPr>
          <p:cNvPr id="1028" name="Picture 4" descr="KPU KOTA-JAMBI - Penjelasan Basis Pemilih Sasaran Sosialisasi Relawan  Demokrasi">
            <a:extLst>
              <a:ext uri="{FF2B5EF4-FFF2-40B4-BE49-F238E27FC236}">
                <a16:creationId xmlns:a16="http://schemas.microsoft.com/office/drawing/2014/main" id="{9DC6FBEA-9E3B-C603-EBC5-CE16F9E93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30" b="52523"/>
          <a:stretch>
            <a:fillRect/>
          </a:stretch>
        </p:blipFill>
        <p:spPr bwMode="auto">
          <a:xfrm>
            <a:off x="1893886" y="1992507"/>
            <a:ext cx="8404225" cy="14364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A84CAD-84AF-0DFC-02B8-706E8994A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428" y="396969"/>
            <a:ext cx="1248621" cy="134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1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6FD1-73BD-914A-0442-E3DB247B51D3}"/>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2C76A61F-D4A7-6B5E-334A-29790EE71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064"/>
            <a:ext cx="12192000" cy="5874936"/>
          </a:xfrm>
        </p:spPr>
      </p:pic>
      <p:pic>
        <p:nvPicPr>
          <p:cNvPr id="7" name="Picture 6">
            <a:extLst>
              <a:ext uri="{FF2B5EF4-FFF2-40B4-BE49-F238E27FC236}">
                <a16:creationId xmlns:a16="http://schemas.microsoft.com/office/drawing/2014/main" id="{79BCF71D-445E-388E-1D4F-32136E626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4115243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DC61A1-AB35-2E72-D563-2DF71C59D3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6143"/>
            <a:ext cx="12192000" cy="3785713"/>
          </a:xfrm>
        </p:spPr>
      </p:pic>
    </p:spTree>
    <p:extLst>
      <p:ext uri="{BB962C8B-B14F-4D97-AF65-F5344CB8AC3E}">
        <p14:creationId xmlns:p14="http://schemas.microsoft.com/office/powerpoint/2010/main" val="61724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B56D-3730-148D-0471-372A8A987A36}"/>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5464432B-04CC-BE53-A859-04A4273025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066"/>
            <a:ext cx="12192000" cy="5874934"/>
          </a:xfrm>
        </p:spPr>
      </p:pic>
      <p:pic>
        <p:nvPicPr>
          <p:cNvPr id="6" name="Picture 5">
            <a:extLst>
              <a:ext uri="{FF2B5EF4-FFF2-40B4-BE49-F238E27FC236}">
                <a16:creationId xmlns:a16="http://schemas.microsoft.com/office/drawing/2014/main" id="{BED87EC2-E74C-47B8-0989-05C3E4CBD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119583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FD5D3C-7078-184B-1B9D-0A59B96D9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8"/>
            <a:ext cx="12192000" cy="1325563"/>
          </a:xfrm>
        </p:spPr>
      </p:pic>
      <p:pic>
        <p:nvPicPr>
          <p:cNvPr id="7" name="Picture 6">
            <a:extLst>
              <a:ext uri="{FF2B5EF4-FFF2-40B4-BE49-F238E27FC236}">
                <a16:creationId xmlns:a16="http://schemas.microsoft.com/office/drawing/2014/main" id="{996E42C2-7C68-431B-FBD7-B9020EB1E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251"/>
            <a:ext cx="12192000" cy="2151061"/>
          </a:xfrm>
          <a:prstGeom prst="rect">
            <a:avLst/>
          </a:prstGeom>
        </p:spPr>
      </p:pic>
    </p:spTree>
    <p:extLst>
      <p:ext uri="{BB962C8B-B14F-4D97-AF65-F5344CB8AC3E}">
        <p14:creationId xmlns:p14="http://schemas.microsoft.com/office/powerpoint/2010/main" val="4001749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C251E-44F9-FB1D-5208-4DB12A5FB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pic>
        <p:nvPicPr>
          <p:cNvPr id="11" name="Content Placeholder 10">
            <a:extLst>
              <a:ext uri="{FF2B5EF4-FFF2-40B4-BE49-F238E27FC236}">
                <a16:creationId xmlns:a16="http://schemas.microsoft.com/office/drawing/2014/main" id="{7B628217-C4B4-9AA4-9548-AF78B69391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83064"/>
            <a:ext cx="12192000" cy="5874935"/>
          </a:xfrm>
        </p:spPr>
      </p:pic>
    </p:spTree>
    <p:extLst>
      <p:ext uri="{BB962C8B-B14F-4D97-AF65-F5344CB8AC3E}">
        <p14:creationId xmlns:p14="http://schemas.microsoft.com/office/powerpoint/2010/main" val="80682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3E2C38-EA0D-CEFE-E6EB-4FBA38BF36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16251"/>
            <a:ext cx="12192000" cy="2059601"/>
          </a:xfrm>
        </p:spPr>
      </p:pic>
      <p:pic>
        <p:nvPicPr>
          <p:cNvPr id="4" name="Content Placeholder 4">
            <a:extLst>
              <a:ext uri="{FF2B5EF4-FFF2-40B4-BE49-F238E27FC236}">
                <a16:creationId xmlns:a16="http://schemas.microsoft.com/office/drawing/2014/main" id="{9D931A54-078E-1E20-1915-CA2F207D4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8"/>
            <a:ext cx="12192000" cy="1325563"/>
          </a:xfrm>
          <a:prstGeom prst="rect">
            <a:avLst/>
          </a:prstGeom>
        </p:spPr>
      </p:pic>
    </p:spTree>
    <p:extLst>
      <p:ext uri="{BB962C8B-B14F-4D97-AF65-F5344CB8AC3E}">
        <p14:creationId xmlns:p14="http://schemas.microsoft.com/office/powerpoint/2010/main" val="305519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AFE4-FD0D-F221-2461-E4027914B17A}"/>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5902ACCB-FE64-A056-35D7-902C803449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83065"/>
            <a:ext cx="12192000" cy="5874935"/>
          </a:xfrm>
        </p:spPr>
      </p:pic>
      <p:pic>
        <p:nvPicPr>
          <p:cNvPr id="4" name="Picture 3">
            <a:extLst>
              <a:ext uri="{FF2B5EF4-FFF2-40B4-BE49-F238E27FC236}">
                <a16:creationId xmlns:a16="http://schemas.microsoft.com/office/drawing/2014/main" id="{C5FCCF42-9CE8-1F59-1E00-3AFC3946A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1648539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1C0D680-D758-C8DA-50E6-35A3A7EE5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51294"/>
            <a:ext cx="12192000" cy="2880973"/>
          </a:xfrm>
        </p:spPr>
      </p:pic>
      <p:pic>
        <p:nvPicPr>
          <p:cNvPr id="4" name="Content Placeholder 4">
            <a:extLst>
              <a:ext uri="{FF2B5EF4-FFF2-40B4-BE49-F238E27FC236}">
                <a16:creationId xmlns:a16="http://schemas.microsoft.com/office/drawing/2014/main" id="{5C2E85B4-1470-ED86-1607-0F188C8AB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732"/>
            <a:ext cx="12192000" cy="1325563"/>
          </a:xfrm>
          <a:prstGeom prst="rect">
            <a:avLst/>
          </a:prstGeom>
        </p:spPr>
      </p:pic>
    </p:spTree>
    <p:extLst>
      <p:ext uri="{BB962C8B-B14F-4D97-AF65-F5344CB8AC3E}">
        <p14:creationId xmlns:p14="http://schemas.microsoft.com/office/powerpoint/2010/main" val="338804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9565-97FF-00D3-D7F5-31447F238E09}"/>
              </a:ext>
            </a:extLst>
          </p:cNvPr>
          <p:cNvSpPr>
            <a:spLocks noGrp="1"/>
          </p:cNvSpPr>
          <p:nvPr>
            <p:ph type="title"/>
          </p:nvPr>
        </p:nvSpPr>
        <p:spPr/>
        <p:txBody>
          <a:bodyPr/>
          <a:lstStyle/>
          <a:p>
            <a:endParaRPr lang="en-ID"/>
          </a:p>
        </p:txBody>
      </p:sp>
      <p:pic>
        <p:nvPicPr>
          <p:cNvPr id="4" name="Picture 3">
            <a:extLst>
              <a:ext uri="{FF2B5EF4-FFF2-40B4-BE49-F238E27FC236}">
                <a16:creationId xmlns:a16="http://schemas.microsoft.com/office/drawing/2014/main" id="{2FDA5A90-6B29-4489-9749-DC336CB52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pic>
        <p:nvPicPr>
          <p:cNvPr id="11" name="Content Placeholder 10">
            <a:extLst>
              <a:ext uri="{FF2B5EF4-FFF2-40B4-BE49-F238E27FC236}">
                <a16:creationId xmlns:a16="http://schemas.microsoft.com/office/drawing/2014/main" id="{4B9DE0CC-86B2-2AC3-58F3-8373090366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43154"/>
            <a:ext cx="12192000" cy="5914845"/>
          </a:xfrm>
        </p:spPr>
      </p:pic>
    </p:spTree>
    <p:extLst>
      <p:ext uri="{BB962C8B-B14F-4D97-AF65-F5344CB8AC3E}">
        <p14:creationId xmlns:p14="http://schemas.microsoft.com/office/powerpoint/2010/main" val="1084923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680B-9C22-A3CC-F69E-6091311F44E7}"/>
              </a:ext>
            </a:extLst>
          </p:cNvPr>
          <p:cNvSpPr>
            <a:spLocks noGrp="1"/>
          </p:cNvSpPr>
          <p:nvPr>
            <p:ph type="title"/>
          </p:nvPr>
        </p:nvSpPr>
        <p:spPr/>
        <p:txBody>
          <a:bodyPr/>
          <a:lstStyle/>
          <a:p>
            <a:endParaRPr lang="en-ID"/>
          </a:p>
        </p:txBody>
      </p:sp>
      <p:pic>
        <p:nvPicPr>
          <p:cNvPr id="4" name="Content Placeholder 4">
            <a:extLst>
              <a:ext uri="{FF2B5EF4-FFF2-40B4-BE49-F238E27FC236}">
                <a16:creationId xmlns:a16="http://schemas.microsoft.com/office/drawing/2014/main" id="{7D9EE15A-BC8F-12ED-956C-268756204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25563"/>
          </a:xfrm>
          <a:prstGeom prst="rect">
            <a:avLst/>
          </a:prstGeom>
        </p:spPr>
      </p:pic>
      <p:pic>
        <p:nvPicPr>
          <p:cNvPr id="10" name="Content Placeholder 9">
            <a:extLst>
              <a:ext uri="{FF2B5EF4-FFF2-40B4-BE49-F238E27FC236}">
                <a16:creationId xmlns:a16="http://schemas.microsoft.com/office/drawing/2014/main" id="{7711664B-A81B-0FB3-27C1-3EE7C87002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25563"/>
            <a:ext cx="12192000" cy="1546994"/>
          </a:xfrm>
        </p:spPr>
      </p:pic>
    </p:spTree>
    <p:extLst>
      <p:ext uri="{BB962C8B-B14F-4D97-AF65-F5344CB8AC3E}">
        <p14:creationId xmlns:p14="http://schemas.microsoft.com/office/powerpoint/2010/main" val="240884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F305-0935-FB26-4BE7-CC9F927BECA4}"/>
              </a:ext>
            </a:extLst>
          </p:cNvPr>
          <p:cNvSpPr>
            <a:spLocks noGrp="1"/>
          </p:cNvSpPr>
          <p:nvPr>
            <p:ph type="title"/>
          </p:nvPr>
        </p:nvSpPr>
        <p:spPr/>
        <p:txBody>
          <a:bodyPr/>
          <a:lstStyle/>
          <a:p>
            <a:endParaRPr lang="en-ID"/>
          </a:p>
        </p:txBody>
      </p:sp>
      <p:pic>
        <p:nvPicPr>
          <p:cNvPr id="7" name="Content Placeholder 6">
            <a:extLst>
              <a:ext uri="{FF2B5EF4-FFF2-40B4-BE49-F238E27FC236}">
                <a16:creationId xmlns:a16="http://schemas.microsoft.com/office/drawing/2014/main" id="{FEFD636F-AF5C-2DDE-9D63-E38A8030DA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89192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DB09-C320-F2A0-C956-EF8BEBC32D53}"/>
              </a:ext>
            </a:extLst>
          </p:cNvPr>
          <p:cNvSpPr>
            <a:spLocks noGrp="1"/>
          </p:cNvSpPr>
          <p:nvPr>
            <p:ph type="title"/>
          </p:nvPr>
        </p:nvSpPr>
        <p:spPr/>
        <p:txBody>
          <a:bodyPr/>
          <a:lstStyle/>
          <a:p>
            <a:endParaRPr lang="en-ID"/>
          </a:p>
        </p:txBody>
      </p:sp>
      <p:pic>
        <p:nvPicPr>
          <p:cNvPr id="4" name="Content Placeholder 5">
            <a:extLst>
              <a:ext uri="{FF2B5EF4-FFF2-40B4-BE49-F238E27FC236}">
                <a16:creationId xmlns:a16="http://schemas.microsoft.com/office/drawing/2014/main" id="{3BB657BA-70E6-2597-A0A9-3063A3940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5" y="983065"/>
            <a:ext cx="12192000" cy="2471996"/>
          </a:xfrm>
          <a:prstGeom prst="rect">
            <a:avLst/>
          </a:prstGeom>
        </p:spPr>
      </p:pic>
      <p:pic>
        <p:nvPicPr>
          <p:cNvPr id="5" name="Picture 4">
            <a:extLst>
              <a:ext uri="{FF2B5EF4-FFF2-40B4-BE49-F238E27FC236}">
                <a16:creationId xmlns:a16="http://schemas.microsoft.com/office/drawing/2014/main" id="{65D1B238-4857-DE07-39D2-2F87216A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4127423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574B35-13B1-20ED-0C31-69B037B227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66219"/>
            <a:ext cx="12192000" cy="1325562"/>
          </a:xfrm>
        </p:spPr>
      </p:pic>
      <p:pic>
        <p:nvPicPr>
          <p:cNvPr id="6" name="Content Placeholder 4">
            <a:extLst>
              <a:ext uri="{FF2B5EF4-FFF2-40B4-BE49-F238E27FC236}">
                <a16:creationId xmlns:a16="http://schemas.microsoft.com/office/drawing/2014/main" id="{FAB4BA91-F98D-85E4-FF62-AA7D6D286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656"/>
            <a:ext cx="12192000" cy="1325563"/>
          </a:xfrm>
          <a:prstGeom prst="rect">
            <a:avLst/>
          </a:prstGeom>
        </p:spPr>
      </p:pic>
    </p:spTree>
    <p:extLst>
      <p:ext uri="{BB962C8B-B14F-4D97-AF65-F5344CB8AC3E}">
        <p14:creationId xmlns:p14="http://schemas.microsoft.com/office/powerpoint/2010/main" val="371772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2A04-253C-A500-256E-B4AEA1DBB2E7}"/>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A63AC559-311E-0649-7E5E-DD73C05565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065"/>
            <a:ext cx="12192000" cy="5509810"/>
          </a:xfrm>
        </p:spPr>
      </p:pic>
      <p:pic>
        <p:nvPicPr>
          <p:cNvPr id="6" name="Picture 5">
            <a:extLst>
              <a:ext uri="{FF2B5EF4-FFF2-40B4-BE49-F238E27FC236}">
                <a16:creationId xmlns:a16="http://schemas.microsoft.com/office/drawing/2014/main" id="{F886FB5F-3B6B-3782-5517-3C06DA54D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2267406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3AC21A-B4E4-1F73-7348-6B37E6C0C6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2643914"/>
            <a:ext cx="12191998" cy="1722813"/>
          </a:xfrm>
        </p:spPr>
      </p:pic>
      <p:pic>
        <p:nvPicPr>
          <p:cNvPr id="4" name="Picture 3">
            <a:extLst>
              <a:ext uri="{FF2B5EF4-FFF2-40B4-BE49-F238E27FC236}">
                <a16:creationId xmlns:a16="http://schemas.microsoft.com/office/drawing/2014/main" id="{D597C6EA-84FB-28C3-6175-D71EA15BD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60849"/>
            <a:ext cx="12191999" cy="983065"/>
          </a:xfrm>
          <a:prstGeom prst="rect">
            <a:avLst/>
          </a:prstGeom>
        </p:spPr>
      </p:pic>
      <p:pic>
        <p:nvPicPr>
          <p:cNvPr id="7" name="Content Placeholder 4">
            <a:extLst>
              <a:ext uri="{FF2B5EF4-FFF2-40B4-BE49-F238E27FC236}">
                <a16:creationId xmlns:a16="http://schemas.microsoft.com/office/drawing/2014/main" id="{B6903E2D-CBBD-9E92-145A-187C615A4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8351"/>
            <a:ext cx="12192000" cy="1325563"/>
          </a:xfrm>
          <a:prstGeom prst="rect">
            <a:avLst/>
          </a:prstGeom>
        </p:spPr>
      </p:pic>
    </p:spTree>
    <p:extLst>
      <p:ext uri="{BB962C8B-B14F-4D97-AF65-F5344CB8AC3E}">
        <p14:creationId xmlns:p14="http://schemas.microsoft.com/office/powerpoint/2010/main" val="106945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B7A2-60F2-2D29-5298-769FDA93A2EF}"/>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3908B2BB-A22A-14BD-B553-5CACDC26E3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065"/>
            <a:ext cx="12192000" cy="3299686"/>
          </a:xfrm>
        </p:spPr>
      </p:pic>
      <p:pic>
        <p:nvPicPr>
          <p:cNvPr id="4" name="Picture 3">
            <a:extLst>
              <a:ext uri="{FF2B5EF4-FFF2-40B4-BE49-F238E27FC236}">
                <a16:creationId xmlns:a16="http://schemas.microsoft.com/office/drawing/2014/main" id="{0496619C-A202-E3D4-BA02-AD5ED3F72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3832963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310B0B1-CB33-DC75-EB59-81112EF7DF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159211"/>
            <a:ext cx="12192000" cy="2317858"/>
          </a:xfrm>
        </p:spPr>
      </p:pic>
      <p:pic>
        <p:nvPicPr>
          <p:cNvPr id="4" name="Content Placeholder 4">
            <a:extLst>
              <a:ext uri="{FF2B5EF4-FFF2-40B4-BE49-F238E27FC236}">
                <a16:creationId xmlns:a16="http://schemas.microsoft.com/office/drawing/2014/main" id="{58770912-54DD-5A0B-A61C-431C7A7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625"/>
            <a:ext cx="12192000" cy="1325563"/>
          </a:xfrm>
          <a:prstGeom prst="rect">
            <a:avLst/>
          </a:prstGeom>
        </p:spPr>
      </p:pic>
    </p:spTree>
    <p:extLst>
      <p:ext uri="{BB962C8B-B14F-4D97-AF65-F5344CB8AC3E}">
        <p14:creationId xmlns:p14="http://schemas.microsoft.com/office/powerpoint/2010/main" val="1754107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9ADD-BA54-0A5B-254F-786FCF30E2B9}"/>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EA6E0FA9-6587-181C-657D-4A5EED8BD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83065"/>
            <a:ext cx="12192000" cy="3626257"/>
          </a:xfrm>
        </p:spPr>
      </p:pic>
      <p:pic>
        <p:nvPicPr>
          <p:cNvPr id="6" name="Picture 5">
            <a:extLst>
              <a:ext uri="{FF2B5EF4-FFF2-40B4-BE49-F238E27FC236}">
                <a16:creationId xmlns:a16="http://schemas.microsoft.com/office/drawing/2014/main" id="{FBA6F537-5CD4-A7B4-76F3-AA9D4B9D7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1264303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33CF-8C07-9E71-3638-077CB50FCF96}"/>
              </a:ext>
            </a:extLst>
          </p:cNvPr>
          <p:cNvSpPr>
            <a:spLocks noGrp="1"/>
          </p:cNvSpPr>
          <p:nvPr>
            <p:ph type="title"/>
          </p:nvPr>
        </p:nvSpPr>
        <p:spPr/>
        <p:txBody>
          <a:bodyPr/>
          <a:lstStyle/>
          <a:p>
            <a:endParaRPr lang="en-ID"/>
          </a:p>
        </p:txBody>
      </p:sp>
      <p:pic>
        <p:nvPicPr>
          <p:cNvPr id="10" name="Content Placeholder 9">
            <a:extLst>
              <a:ext uri="{FF2B5EF4-FFF2-40B4-BE49-F238E27FC236}">
                <a16:creationId xmlns:a16="http://schemas.microsoft.com/office/drawing/2014/main" id="{B625D29E-BD0A-45E7-AB77-581B3523BB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25564"/>
            <a:ext cx="12192000" cy="1800192"/>
          </a:xfrm>
        </p:spPr>
      </p:pic>
      <p:pic>
        <p:nvPicPr>
          <p:cNvPr id="6" name="Content Placeholder 4">
            <a:extLst>
              <a:ext uri="{FF2B5EF4-FFF2-40B4-BE49-F238E27FC236}">
                <a16:creationId xmlns:a16="http://schemas.microsoft.com/office/drawing/2014/main" id="{20D1ED9E-68DA-F9C6-8BFE-D4579E590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25563"/>
          </a:xfrm>
          <a:prstGeom prst="rect">
            <a:avLst/>
          </a:prstGeom>
        </p:spPr>
      </p:pic>
    </p:spTree>
    <p:extLst>
      <p:ext uri="{BB962C8B-B14F-4D97-AF65-F5344CB8AC3E}">
        <p14:creationId xmlns:p14="http://schemas.microsoft.com/office/powerpoint/2010/main" val="2124823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BF5A-8B85-D523-6C55-0FFB82FF2B30}"/>
              </a:ext>
            </a:extLst>
          </p:cNvPr>
          <p:cNvSpPr>
            <a:spLocks noGrp="1"/>
          </p:cNvSpPr>
          <p:nvPr>
            <p:ph type="title"/>
          </p:nvPr>
        </p:nvSpPr>
        <p:spPr/>
        <p:txBody>
          <a:bodyPr/>
          <a:lstStyle/>
          <a:p>
            <a:endParaRPr lang="en-ID"/>
          </a:p>
        </p:txBody>
      </p:sp>
      <p:pic>
        <p:nvPicPr>
          <p:cNvPr id="6" name="Picture 5">
            <a:extLst>
              <a:ext uri="{FF2B5EF4-FFF2-40B4-BE49-F238E27FC236}">
                <a16:creationId xmlns:a16="http://schemas.microsoft.com/office/drawing/2014/main" id="{A25DE6E0-98EE-2C86-A643-84B1215A2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pic>
        <p:nvPicPr>
          <p:cNvPr id="10" name="Content Placeholder 9">
            <a:extLst>
              <a:ext uri="{FF2B5EF4-FFF2-40B4-BE49-F238E27FC236}">
                <a16:creationId xmlns:a16="http://schemas.microsoft.com/office/drawing/2014/main" id="{B7C96DD8-6957-C484-C1B9-DF220CE529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83065"/>
            <a:ext cx="12191999" cy="2758511"/>
          </a:xfrm>
        </p:spPr>
      </p:pic>
      <p:pic>
        <p:nvPicPr>
          <p:cNvPr id="12" name="Picture 11">
            <a:extLst>
              <a:ext uri="{FF2B5EF4-FFF2-40B4-BE49-F238E27FC236}">
                <a16:creationId xmlns:a16="http://schemas.microsoft.com/office/drawing/2014/main" id="{793463F6-219A-57AE-4C0F-B04FF8971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05841"/>
            <a:ext cx="12191998" cy="3452159"/>
          </a:xfrm>
          <a:prstGeom prst="rect">
            <a:avLst/>
          </a:prstGeom>
        </p:spPr>
      </p:pic>
    </p:spTree>
    <p:extLst>
      <p:ext uri="{BB962C8B-B14F-4D97-AF65-F5344CB8AC3E}">
        <p14:creationId xmlns:p14="http://schemas.microsoft.com/office/powerpoint/2010/main" val="3835925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07EB-B031-9D30-FB1A-F8924C7FFA8C}"/>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9CC886A5-F1D9-B6F7-A0F4-12714DE6CF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25562"/>
            <a:ext cx="12191999" cy="1930821"/>
          </a:xfrm>
        </p:spPr>
      </p:pic>
      <p:pic>
        <p:nvPicPr>
          <p:cNvPr id="6" name="Content Placeholder 4">
            <a:extLst>
              <a:ext uri="{FF2B5EF4-FFF2-40B4-BE49-F238E27FC236}">
                <a16:creationId xmlns:a16="http://schemas.microsoft.com/office/drawing/2014/main" id="{1B3F1314-1B65-E8ED-2544-0DD670945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25563"/>
          </a:xfrm>
          <a:prstGeom prst="rect">
            <a:avLst/>
          </a:prstGeom>
        </p:spPr>
      </p:pic>
    </p:spTree>
    <p:extLst>
      <p:ext uri="{BB962C8B-B14F-4D97-AF65-F5344CB8AC3E}">
        <p14:creationId xmlns:p14="http://schemas.microsoft.com/office/powerpoint/2010/main" val="319410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2E88-D928-2CC4-DF8C-1986D8454E5D}"/>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258A47D5-6139-7808-9EC7-FDCA6B0967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0" y="0"/>
            <a:ext cx="12189920" cy="6858000"/>
          </a:xfrm>
        </p:spPr>
      </p:pic>
    </p:spTree>
    <p:extLst>
      <p:ext uri="{BB962C8B-B14F-4D97-AF65-F5344CB8AC3E}">
        <p14:creationId xmlns:p14="http://schemas.microsoft.com/office/powerpoint/2010/main" val="1148231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8628-4AC8-9946-AB91-49F09D2D73A9}"/>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52A9CE74-7BA2-D44D-7906-77AF1251C7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064"/>
            <a:ext cx="12191999" cy="5874935"/>
          </a:xfrm>
        </p:spPr>
      </p:pic>
      <p:pic>
        <p:nvPicPr>
          <p:cNvPr id="6" name="Picture 5">
            <a:extLst>
              <a:ext uri="{FF2B5EF4-FFF2-40B4-BE49-F238E27FC236}">
                <a16:creationId xmlns:a16="http://schemas.microsoft.com/office/drawing/2014/main" id="{B1EF94D6-097B-D1E0-2EF6-056ACD122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983065"/>
          </a:xfrm>
          <a:prstGeom prst="rect">
            <a:avLst/>
          </a:prstGeom>
        </p:spPr>
      </p:pic>
    </p:spTree>
    <p:extLst>
      <p:ext uri="{BB962C8B-B14F-4D97-AF65-F5344CB8AC3E}">
        <p14:creationId xmlns:p14="http://schemas.microsoft.com/office/powerpoint/2010/main" val="3733185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DE9C-4F10-EFD2-6132-4B6D27CACD30}"/>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171E3EEE-B7FD-9A53-3252-7D8EAA888F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25563"/>
            <a:ext cx="12192000" cy="2873213"/>
          </a:xfrm>
        </p:spPr>
      </p:pic>
      <p:pic>
        <p:nvPicPr>
          <p:cNvPr id="4" name="Content Placeholder 4">
            <a:extLst>
              <a:ext uri="{FF2B5EF4-FFF2-40B4-BE49-F238E27FC236}">
                <a16:creationId xmlns:a16="http://schemas.microsoft.com/office/drawing/2014/main" id="{DA694861-4DC6-EE38-71F1-B54216104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25563"/>
          </a:xfrm>
          <a:prstGeom prst="rect">
            <a:avLst/>
          </a:prstGeom>
        </p:spPr>
      </p:pic>
    </p:spTree>
    <p:extLst>
      <p:ext uri="{BB962C8B-B14F-4D97-AF65-F5344CB8AC3E}">
        <p14:creationId xmlns:p14="http://schemas.microsoft.com/office/powerpoint/2010/main" val="86990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CF84-68C5-7867-39B5-D93C44F7A62E}"/>
              </a:ext>
            </a:extLst>
          </p:cNvPr>
          <p:cNvSpPr>
            <a:spLocks noGrp="1"/>
          </p:cNvSpPr>
          <p:nvPr>
            <p:ph type="title"/>
          </p:nvPr>
        </p:nvSpPr>
        <p:spPr/>
        <p:txBody>
          <a:bodyPr/>
          <a:lstStyle/>
          <a:p>
            <a:endParaRPr lang="en-ID"/>
          </a:p>
        </p:txBody>
      </p:sp>
      <p:pic>
        <p:nvPicPr>
          <p:cNvPr id="7" name="Content Placeholder 6">
            <a:extLst>
              <a:ext uri="{FF2B5EF4-FFF2-40B4-BE49-F238E27FC236}">
                <a16:creationId xmlns:a16="http://schemas.microsoft.com/office/drawing/2014/main" id="{35B5D03B-EE00-B970-8DBD-FA55CCAD59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40113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FED8-1C92-065A-4F42-13FC759478C5}"/>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1832039E-95CB-1FBA-ABA4-8657A660C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11558"/>
            <a:ext cx="12192000" cy="5346441"/>
          </a:xfrm>
        </p:spPr>
      </p:pic>
      <p:pic>
        <p:nvPicPr>
          <p:cNvPr id="7" name="Picture 6">
            <a:extLst>
              <a:ext uri="{FF2B5EF4-FFF2-40B4-BE49-F238E27FC236}">
                <a16:creationId xmlns:a16="http://schemas.microsoft.com/office/drawing/2014/main" id="{91BC9343-C8AC-9C84-DDC5-691DDBFC4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11559"/>
          </a:xfrm>
          <a:prstGeom prst="rect">
            <a:avLst/>
          </a:prstGeom>
        </p:spPr>
      </p:pic>
    </p:spTree>
    <p:extLst>
      <p:ext uri="{BB962C8B-B14F-4D97-AF65-F5344CB8AC3E}">
        <p14:creationId xmlns:p14="http://schemas.microsoft.com/office/powerpoint/2010/main" val="2189819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7962205-4DEF-CF1E-7B9B-92EE25E7C4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40726"/>
            <a:ext cx="12192000" cy="3132091"/>
          </a:xfrm>
        </p:spPr>
      </p:pic>
    </p:spTree>
    <p:extLst>
      <p:ext uri="{BB962C8B-B14F-4D97-AF65-F5344CB8AC3E}">
        <p14:creationId xmlns:p14="http://schemas.microsoft.com/office/powerpoint/2010/main" val="4007657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5C74-B594-AE7A-5577-CC41BC583B15}"/>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E9F46096-A537-6DB1-E5B8-E9A12726C0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99593"/>
            <a:ext cx="12192000" cy="4021494"/>
          </a:xfrm>
        </p:spPr>
      </p:pic>
      <p:pic>
        <p:nvPicPr>
          <p:cNvPr id="4" name="Picture 3">
            <a:extLst>
              <a:ext uri="{FF2B5EF4-FFF2-40B4-BE49-F238E27FC236}">
                <a16:creationId xmlns:a16="http://schemas.microsoft.com/office/drawing/2014/main" id="{062F6E0C-128F-D186-23D0-87275864C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11559"/>
          </a:xfrm>
          <a:prstGeom prst="rect">
            <a:avLst/>
          </a:prstGeom>
        </p:spPr>
      </p:pic>
      <p:pic>
        <p:nvPicPr>
          <p:cNvPr id="12" name="Picture 11">
            <a:extLst>
              <a:ext uri="{FF2B5EF4-FFF2-40B4-BE49-F238E27FC236}">
                <a16:creationId xmlns:a16="http://schemas.microsoft.com/office/drawing/2014/main" id="{8E59760E-357B-4F3D-B31E-EAEAA57CB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751" y="5784937"/>
            <a:ext cx="9357049" cy="670618"/>
          </a:xfrm>
          <a:prstGeom prst="rect">
            <a:avLst/>
          </a:prstGeom>
        </p:spPr>
      </p:pic>
    </p:spTree>
    <p:extLst>
      <p:ext uri="{BB962C8B-B14F-4D97-AF65-F5344CB8AC3E}">
        <p14:creationId xmlns:p14="http://schemas.microsoft.com/office/powerpoint/2010/main" val="953627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8C5FA9-52FB-BC25-6571-D163735BB9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74237"/>
            <a:ext cx="12192000" cy="897135"/>
          </a:xfrm>
        </p:spPr>
      </p:pic>
      <p:pic>
        <p:nvPicPr>
          <p:cNvPr id="7" name="Picture 6">
            <a:extLst>
              <a:ext uri="{FF2B5EF4-FFF2-40B4-BE49-F238E27FC236}">
                <a16:creationId xmlns:a16="http://schemas.microsoft.com/office/drawing/2014/main" id="{CA39A7FC-20A5-01F5-35EE-34C85BBFE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1372"/>
            <a:ext cx="12192000" cy="2576090"/>
          </a:xfrm>
          <a:prstGeom prst="rect">
            <a:avLst/>
          </a:prstGeom>
        </p:spPr>
      </p:pic>
    </p:spTree>
    <p:extLst>
      <p:ext uri="{BB962C8B-B14F-4D97-AF65-F5344CB8AC3E}">
        <p14:creationId xmlns:p14="http://schemas.microsoft.com/office/powerpoint/2010/main" val="1587655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5E5E-4D06-429C-20B1-67A72662C76E}"/>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54B3A2F1-723C-61D4-C5BA-1AB8DC9224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7134"/>
            <a:ext cx="12192000" cy="5960865"/>
          </a:xfrm>
        </p:spPr>
      </p:pic>
      <p:pic>
        <p:nvPicPr>
          <p:cNvPr id="6" name="Content Placeholder 4">
            <a:extLst>
              <a:ext uri="{FF2B5EF4-FFF2-40B4-BE49-F238E27FC236}">
                <a16:creationId xmlns:a16="http://schemas.microsoft.com/office/drawing/2014/main" id="{698EBA27-E0C5-8251-A4B5-C8B0B2069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7135"/>
          </a:xfrm>
          <a:prstGeom prst="rect">
            <a:avLst/>
          </a:prstGeom>
        </p:spPr>
      </p:pic>
    </p:spTree>
    <p:extLst>
      <p:ext uri="{BB962C8B-B14F-4D97-AF65-F5344CB8AC3E}">
        <p14:creationId xmlns:p14="http://schemas.microsoft.com/office/powerpoint/2010/main" val="3000304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798B8F1-0256-7639-5B83-36D9DA159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1477"/>
            <a:ext cx="12192000" cy="1138335"/>
          </a:xfrm>
          <a:prstGeom prst="rect">
            <a:avLst/>
          </a:prstGeom>
        </p:spPr>
      </p:pic>
      <p:pic>
        <p:nvPicPr>
          <p:cNvPr id="11" name="Content Placeholder 10">
            <a:extLst>
              <a:ext uri="{FF2B5EF4-FFF2-40B4-BE49-F238E27FC236}">
                <a16:creationId xmlns:a16="http://schemas.microsoft.com/office/drawing/2014/main" id="{E885205C-B8EA-A8F7-5090-133A56DCA1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929812"/>
            <a:ext cx="12192000" cy="2239347"/>
          </a:xfrm>
        </p:spPr>
      </p:pic>
    </p:spTree>
    <p:extLst>
      <p:ext uri="{BB962C8B-B14F-4D97-AF65-F5344CB8AC3E}">
        <p14:creationId xmlns:p14="http://schemas.microsoft.com/office/powerpoint/2010/main" val="2650769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5486-52E6-1B06-CFAF-0D1FEDB39D53}"/>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42684B06-DA38-0E4F-1D5E-C8563B0DAD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7135"/>
            <a:ext cx="12192000" cy="2606266"/>
          </a:xfrm>
        </p:spPr>
      </p:pic>
      <p:pic>
        <p:nvPicPr>
          <p:cNvPr id="4" name="Content Placeholder 4">
            <a:extLst>
              <a:ext uri="{FF2B5EF4-FFF2-40B4-BE49-F238E27FC236}">
                <a16:creationId xmlns:a16="http://schemas.microsoft.com/office/drawing/2014/main" id="{CA6F89FC-06D0-532B-9FA4-4C4B6E4F3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7135"/>
          </a:xfrm>
          <a:prstGeom prst="rect">
            <a:avLst/>
          </a:prstGeom>
        </p:spPr>
      </p:pic>
      <p:pic>
        <p:nvPicPr>
          <p:cNvPr id="8" name="Picture 7">
            <a:extLst>
              <a:ext uri="{FF2B5EF4-FFF2-40B4-BE49-F238E27FC236}">
                <a16:creationId xmlns:a16="http://schemas.microsoft.com/office/drawing/2014/main" id="{1EAC6C29-65F9-AFA1-198D-1F224AF7B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35411"/>
            <a:ext cx="12191999" cy="1567769"/>
          </a:xfrm>
          <a:prstGeom prst="rect">
            <a:avLst/>
          </a:prstGeom>
        </p:spPr>
      </p:pic>
    </p:spTree>
    <p:extLst>
      <p:ext uri="{BB962C8B-B14F-4D97-AF65-F5344CB8AC3E}">
        <p14:creationId xmlns:p14="http://schemas.microsoft.com/office/powerpoint/2010/main" val="54143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6B6A-532E-1A38-BCD2-F25C16EAE6DE}"/>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D0A5D9B4-A076-3466-346C-D91F22D8F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659974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7997EE-C088-3C98-3484-8373B74272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29811"/>
            <a:ext cx="12192000" cy="2118049"/>
          </a:xfrm>
        </p:spPr>
      </p:pic>
      <p:pic>
        <p:nvPicPr>
          <p:cNvPr id="4" name="Content Placeholder 4">
            <a:extLst>
              <a:ext uri="{FF2B5EF4-FFF2-40B4-BE49-F238E27FC236}">
                <a16:creationId xmlns:a16="http://schemas.microsoft.com/office/drawing/2014/main" id="{74AC5B3B-80FF-935C-7520-9AF6A1ABD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1477"/>
            <a:ext cx="12192000" cy="1138335"/>
          </a:xfrm>
          <a:prstGeom prst="rect">
            <a:avLst/>
          </a:prstGeom>
        </p:spPr>
      </p:pic>
    </p:spTree>
    <p:extLst>
      <p:ext uri="{BB962C8B-B14F-4D97-AF65-F5344CB8AC3E}">
        <p14:creationId xmlns:p14="http://schemas.microsoft.com/office/powerpoint/2010/main" val="712747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BFC3-B2D3-F8D1-8EE1-9D657F6A0E1A}"/>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7CBB56E3-8B0C-2B94-0DAB-EA99EC1480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7135"/>
            <a:ext cx="12192000" cy="3932261"/>
          </a:xfrm>
        </p:spPr>
      </p:pic>
      <p:pic>
        <p:nvPicPr>
          <p:cNvPr id="4" name="Content Placeholder 4">
            <a:extLst>
              <a:ext uri="{FF2B5EF4-FFF2-40B4-BE49-F238E27FC236}">
                <a16:creationId xmlns:a16="http://schemas.microsoft.com/office/drawing/2014/main" id="{EC403885-C065-13FE-4737-386BE20F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7135"/>
          </a:xfrm>
          <a:prstGeom prst="rect">
            <a:avLst/>
          </a:prstGeom>
        </p:spPr>
      </p:pic>
    </p:spTree>
    <p:extLst>
      <p:ext uri="{BB962C8B-B14F-4D97-AF65-F5344CB8AC3E}">
        <p14:creationId xmlns:p14="http://schemas.microsoft.com/office/powerpoint/2010/main" val="1387751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98A82F-E98A-742C-4D39-9FABD3DF33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929812"/>
            <a:ext cx="12192000" cy="2425959"/>
          </a:xfrm>
        </p:spPr>
      </p:pic>
      <p:pic>
        <p:nvPicPr>
          <p:cNvPr id="6" name="Content Placeholder 4">
            <a:extLst>
              <a:ext uri="{FF2B5EF4-FFF2-40B4-BE49-F238E27FC236}">
                <a16:creationId xmlns:a16="http://schemas.microsoft.com/office/drawing/2014/main" id="{BC0634F5-BC09-C326-FEE7-F79B83E8A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1477"/>
            <a:ext cx="12192000" cy="1138335"/>
          </a:xfrm>
          <a:prstGeom prst="rect">
            <a:avLst/>
          </a:prstGeom>
        </p:spPr>
      </p:pic>
    </p:spTree>
    <p:extLst>
      <p:ext uri="{BB962C8B-B14F-4D97-AF65-F5344CB8AC3E}">
        <p14:creationId xmlns:p14="http://schemas.microsoft.com/office/powerpoint/2010/main" val="3122185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784E-4073-CD27-E084-7A2F6473279D}"/>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D8BF1B92-4D0D-6A9A-6D9B-08E1478FE5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7135"/>
            <a:ext cx="12192000" cy="3391194"/>
          </a:xfrm>
        </p:spPr>
      </p:pic>
      <p:pic>
        <p:nvPicPr>
          <p:cNvPr id="4" name="Content Placeholder 4">
            <a:extLst>
              <a:ext uri="{FF2B5EF4-FFF2-40B4-BE49-F238E27FC236}">
                <a16:creationId xmlns:a16="http://schemas.microsoft.com/office/drawing/2014/main" id="{6CF4869A-D43B-91BE-4142-F3AC60EDA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7135"/>
          </a:xfrm>
          <a:prstGeom prst="rect">
            <a:avLst/>
          </a:prstGeom>
        </p:spPr>
      </p:pic>
      <p:pic>
        <p:nvPicPr>
          <p:cNvPr id="8" name="Picture 7">
            <a:extLst>
              <a:ext uri="{FF2B5EF4-FFF2-40B4-BE49-F238E27FC236}">
                <a16:creationId xmlns:a16="http://schemas.microsoft.com/office/drawing/2014/main" id="{A321D26D-485D-5A6B-2484-A79C2019D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8329"/>
            <a:ext cx="12192000" cy="1860544"/>
          </a:xfrm>
          <a:prstGeom prst="rect">
            <a:avLst/>
          </a:prstGeom>
        </p:spPr>
      </p:pic>
    </p:spTree>
    <p:extLst>
      <p:ext uri="{BB962C8B-B14F-4D97-AF65-F5344CB8AC3E}">
        <p14:creationId xmlns:p14="http://schemas.microsoft.com/office/powerpoint/2010/main" val="1787700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04252F-CE4A-097C-595D-D097740E9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59200"/>
            <a:ext cx="12192000" cy="2135314"/>
          </a:xfrm>
        </p:spPr>
      </p:pic>
      <p:pic>
        <p:nvPicPr>
          <p:cNvPr id="4" name="Content Placeholder 4">
            <a:extLst>
              <a:ext uri="{FF2B5EF4-FFF2-40B4-BE49-F238E27FC236}">
                <a16:creationId xmlns:a16="http://schemas.microsoft.com/office/drawing/2014/main" id="{C620C9C6-0C09-B487-908E-6C3867B39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5453"/>
            <a:ext cx="12192000" cy="1083747"/>
          </a:xfrm>
          <a:prstGeom prst="rect">
            <a:avLst/>
          </a:prstGeom>
        </p:spPr>
      </p:pic>
    </p:spTree>
    <p:extLst>
      <p:ext uri="{BB962C8B-B14F-4D97-AF65-F5344CB8AC3E}">
        <p14:creationId xmlns:p14="http://schemas.microsoft.com/office/powerpoint/2010/main" val="3729205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6182-0435-C4D4-FFE2-7B6F3A3D829A}"/>
              </a:ext>
            </a:extLst>
          </p:cNvPr>
          <p:cNvSpPr>
            <a:spLocks noGrp="1"/>
          </p:cNvSpPr>
          <p:nvPr>
            <p:ph type="title"/>
          </p:nvPr>
        </p:nvSpPr>
        <p:spPr/>
        <p:txBody>
          <a:bodyPr/>
          <a:lstStyle/>
          <a:p>
            <a:endParaRPr lang="en-ID"/>
          </a:p>
        </p:txBody>
      </p:sp>
      <p:pic>
        <p:nvPicPr>
          <p:cNvPr id="6" name="Content Placeholder 5">
            <a:extLst>
              <a:ext uri="{FF2B5EF4-FFF2-40B4-BE49-F238E27FC236}">
                <a16:creationId xmlns:a16="http://schemas.microsoft.com/office/drawing/2014/main" id="{D27A57BD-9B2F-3629-E340-AD1893F5AB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020"/>
            <a:ext cx="12192000" cy="4994083"/>
          </a:xfrm>
        </p:spPr>
      </p:pic>
      <p:pic>
        <p:nvPicPr>
          <p:cNvPr id="4" name="Content Placeholder 4">
            <a:extLst>
              <a:ext uri="{FF2B5EF4-FFF2-40B4-BE49-F238E27FC236}">
                <a16:creationId xmlns:a16="http://schemas.microsoft.com/office/drawing/2014/main" id="{283F44C1-DBDB-52BE-1287-0699A9B96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073020"/>
          </a:xfrm>
          <a:prstGeom prst="rect">
            <a:avLst/>
          </a:prstGeom>
        </p:spPr>
      </p:pic>
    </p:spTree>
    <p:extLst>
      <p:ext uri="{BB962C8B-B14F-4D97-AF65-F5344CB8AC3E}">
        <p14:creationId xmlns:p14="http://schemas.microsoft.com/office/powerpoint/2010/main" val="284076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EF9C29-A56D-0FC1-E345-1CE71F50C3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51290"/>
            <a:ext cx="12192000" cy="2667159"/>
          </a:xfrm>
        </p:spPr>
      </p:pic>
      <p:pic>
        <p:nvPicPr>
          <p:cNvPr id="4" name="Content Placeholder 4">
            <a:extLst>
              <a:ext uri="{FF2B5EF4-FFF2-40B4-BE49-F238E27FC236}">
                <a16:creationId xmlns:a16="http://schemas.microsoft.com/office/drawing/2014/main" id="{C864E6C8-EDE0-A82B-08A8-2C4F62560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7543"/>
            <a:ext cx="12192000" cy="1083747"/>
          </a:xfrm>
          <a:prstGeom prst="rect">
            <a:avLst/>
          </a:prstGeom>
        </p:spPr>
      </p:pic>
    </p:spTree>
    <p:extLst>
      <p:ext uri="{BB962C8B-B14F-4D97-AF65-F5344CB8AC3E}">
        <p14:creationId xmlns:p14="http://schemas.microsoft.com/office/powerpoint/2010/main" val="2223491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34A7C6-B3F1-2501-2406-4CC4C4D740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1147665"/>
          </a:xfrm>
        </p:spPr>
      </p:pic>
      <p:pic>
        <p:nvPicPr>
          <p:cNvPr id="7" name="Picture 6">
            <a:extLst>
              <a:ext uri="{FF2B5EF4-FFF2-40B4-BE49-F238E27FC236}">
                <a16:creationId xmlns:a16="http://schemas.microsoft.com/office/drawing/2014/main" id="{40887A4B-7036-9AD1-D45C-607960D4E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7665"/>
            <a:ext cx="12192000" cy="2649894"/>
          </a:xfrm>
          <a:prstGeom prst="rect">
            <a:avLst/>
          </a:prstGeom>
        </p:spPr>
      </p:pic>
    </p:spTree>
    <p:extLst>
      <p:ext uri="{BB962C8B-B14F-4D97-AF65-F5344CB8AC3E}">
        <p14:creationId xmlns:p14="http://schemas.microsoft.com/office/powerpoint/2010/main" val="1925946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DC8327-4D64-2C84-9E91-98F364DE1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10" y="335902"/>
            <a:ext cx="11588621" cy="6335485"/>
          </a:xfrm>
        </p:spPr>
      </p:pic>
    </p:spTree>
    <p:extLst>
      <p:ext uri="{BB962C8B-B14F-4D97-AF65-F5344CB8AC3E}">
        <p14:creationId xmlns:p14="http://schemas.microsoft.com/office/powerpoint/2010/main" val="2570203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5B57B6-F52E-5E6D-FF13-0406E78F77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25974"/>
            <a:ext cx="12192000" cy="902594"/>
          </a:xfrm>
        </p:spPr>
      </p:pic>
      <p:pic>
        <p:nvPicPr>
          <p:cNvPr id="7" name="Picture 6">
            <a:extLst>
              <a:ext uri="{FF2B5EF4-FFF2-40B4-BE49-F238E27FC236}">
                <a16:creationId xmlns:a16="http://schemas.microsoft.com/office/drawing/2014/main" id="{4C423BAE-D84B-7DF3-0FB4-4618BE9B2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9259"/>
            <a:ext cx="12192000" cy="1866129"/>
          </a:xfrm>
          <a:prstGeom prst="rect">
            <a:avLst/>
          </a:prstGeom>
        </p:spPr>
      </p:pic>
    </p:spTree>
    <p:extLst>
      <p:ext uri="{BB962C8B-B14F-4D97-AF65-F5344CB8AC3E}">
        <p14:creationId xmlns:p14="http://schemas.microsoft.com/office/powerpoint/2010/main" val="108800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CE2-D76C-B229-2AF8-6D804A800865}"/>
              </a:ext>
            </a:extLst>
          </p:cNvPr>
          <p:cNvSpPr>
            <a:spLocks noGrp="1"/>
          </p:cNvSpPr>
          <p:nvPr>
            <p:ph type="title"/>
          </p:nvPr>
        </p:nvSpPr>
        <p:spPr/>
        <p:txBody>
          <a:bodyPr/>
          <a:lstStyle/>
          <a:p>
            <a:endParaRPr lang="en-ID"/>
          </a:p>
        </p:txBody>
      </p:sp>
      <p:pic>
        <p:nvPicPr>
          <p:cNvPr id="7" name="Content Placeholder 6">
            <a:extLst>
              <a:ext uri="{FF2B5EF4-FFF2-40B4-BE49-F238E27FC236}">
                <a16:creationId xmlns:a16="http://schemas.microsoft.com/office/drawing/2014/main" id="{67308DA4-6158-CFE5-DD26-7BF974F05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4146595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B88F-7D20-3A68-61A2-D092302888E8}"/>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CA912F08-C62E-77B1-BE29-5FA242B57D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13019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356E-6380-3ADD-9A8C-1F0D2E6E16EB}"/>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66B054C6-7710-8AAC-B76F-603DC8FF7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00561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96EB-166F-BC99-6223-159A1FBAE48C}"/>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5347C243-9ECB-48A1-909D-AA19D6378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39333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4C0A-F2B2-A3A6-2B35-C8EB3280601F}"/>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299B078C-AB7B-00A5-0B12-B12807F5B6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73147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0E14-7439-3000-8924-2DFD31689DB8}"/>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EE13E9FB-3F37-FDAC-5297-09B8F2AB8D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4258386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7658-52F9-097A-55F6-F1A38CF28605}"/>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D9850289-F3D7-898B-A298-B5BDAB0AD0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29293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74AE-F688-4850-57A9-56F7264E1928}"/>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B8690ED1-D3FD-0054-1E88-7586931171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55882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876F-F867-6C9E-D06B-05EF36B069C7}"/>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A3B704A5-BB27-A525-E8E1-5FC8C08E94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80" y="0"/>
            <a:ext cx="12167019" cy="6858000"/>
          </a:xfrm>
        </p:spPr>
      </p:pic>
    </p:spTree>
    <p:extLst>
      <p:ext uri="{BB962C8B-B14F-4D97-AF65-F5344CB8AC3E}">
        <p14:creationId xmlns:p14="http://schemas.microsoft.com/office/powerpoint/2010/main" val="52821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4A95-F00F-154D-98A7-A3004EBCA518}"/>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98FCC230-47E9-48D6-281E-00549B447B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051946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FF83-20CB-581C-E131-70F922DC7781}"/>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FD1879E2-A023-B360-A942-E554179177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87500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93CF-FC71-4A87-ABE6-77F3C9297F12}"/>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944D4184-3A07-6A65-DF03-7334AA6FD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0758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B3C8-44D6-5BD0-1653-3677A1D9B519}"/>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9573937B-0445-84E1-96E6-D0B05CB797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96920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6349-D702-690B-4D30-02F3583CD8FC}"/>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9EB85C8C-B683-08AA-6667-4A0EB7793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88209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TotalTime>
  <Words>21</Words>
  <Application>Microsoft Office PowerPoint</Application>
  <PresentationFormat>Widescreen</PresentationFormat>
  <Paragraphs>2</Paragraphs>
  <Slides>69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Calibri Light</vt:lpstr>
      <vt:lpstr>Office Theme</vt:lpstr>
      <vt:lpstr>PowerPoint Presentation</vt:lpstr>
      <vt:lpstr>PENILAIAN  KEPATUHAN HAK ASASI MANUSIA INSTANSI PEMERINTAH (KIP) KOTA BALIKPAPAN TAHUN 2026 MASA PELAPORAN TAHUN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 A409MA</dc:creator>
  <cp:lastModifiedBy>Asus A409MA</cp:lastModifiedBy>
  <cp:revision>4</cp:revision>
  <dcterms:created xsi:type="dcterms:W3CDTF">2026-05-19T22:43:11Z</dcterms:created>
  <dcterms:modified xsi:type="dcterms:W3CDTF">2026-05-20T20:36:31Z</dcterms:modified>
</cp:coreProperties>
</file>