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704" r:id="rId3"/>
    <p:sldId id="712" r:id="rId4"/>
    <p:sldId id="705" r:id="rId5"/>
    <p:sldId id="707" r:id="rId6"/>
    <p:sldId id="709" r:id="rId7"/>
    <p:sldId id="710" r:id="rId8"/>
    <p:sldId id="296" r:id="rId9"/>
    <p:sldId id="303" r:id="rId10"/>
    <p:sldId id="349" r:id="rId11"/>
    <p:sldId id="689" r:id="rId12"/>
    <p:sldId id="693" r:id="rId13"/>
    <p:sldId id="682" r:id="rId14"/>
    <p:sldId id="373" r:id="rId15"/>
    <p:sldId id="410" r:id="rId16"/>
    <p:sldId id="713" r:id="rId17"/>
    <p:sldId id="377" r:id="rId18"/>
    <p:sldId id="284" r:id="rId19"/>
    <p:sldId id="688" r:id="rId20"/>
    <p:sldId id="372" r:id="rId2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06" autoAdjust="0"/>
  </p:normalViewPr>
  <p:slideViewPr>
    <p:cSldViewPr>
      <p:cViewPr varScale="1">
        <p:scale>
          <a:sx n="70" d="100"/>
          <a:sy n="70" d="100"/>
        </p:scale>
        <p:origin x="-1326" y="-96"/>
      </p:cViewPr>
      <p:guideLst>
        <p:guide orient="horz" pos="2160"/>
        <p:guide pos="2880"/>
      </p:guideLst>
    </p:cSldViewPr>
  </p:slideViewPr>
  <p:outlineViewPr>
    <p:cViewPr>
      <p:scale>
        <a:sx n="33" d="100"/>
        <a:sy n="33" d="100"/>
      </p:scale>
      <p:origin x="0" y="170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1800" cy="497284"/>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884614" y="3"/>
            <a:ext cx="2971800" cy="497284"/>
          </a:xfrm>
          <a:prstGeom prst="rect">
            <a:avLst/>
          </a:prstGeom>
        </p:spPr>
        <p:txBody>
          <a:bodyPr vert="horz" lIns="93497" tIns="46749" rIns="93497" bIns="46749" rtlCol="0"/>
          <a:lstStyle>
            <a:lvl1pPr algn="r">
              <a:defRPr sz="1200"/>
            </a:lvl1pPr>
          </a:lstStyle>
          <a:p>
            <a:fld id="{6353B64B-7850-4E60-AA9C-E3E338D0FD0F}" type="datetime1">
              <a:rPr lang="id-ID" smtClean="0"/>
              <a:pPr/>
              <a:t>20/02/2023</a:t>
            </a:fld>
            <a:endParaRPr lang="en-US"/>
          </a:p>
        </p:txBody>
      </p:sp>
      <p:sp>
        <p:nvSpPr>
          <p:cNvPr id="4" name="Footer Placeholder 3"/>
          <p:cNvSpPr>
            <a:spLocks noGrp="1"/>
          </p:cNvSpPr>
          <p:nvPr>
            <p:ph type="ftr" sz="quarter" idx="2"/>
          </p:nvPr>
        </p:nvSpPr>
        <p:spPr>
          <a:xfrm>
            <a:off x="1" y="9446679"/>
            <a:ext cx="2971800" cy="497284"/>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9446679"/>
            <a:ext cx="2971800" cy="497284"/>
          </a:xfrm>
          <a:prstGeom prst="rect">
            <a:avLst/>
          </a:prstGeom>
        </p:spPr>
        <p:txBody>
          <a:bodyPr vert="horz" lIns="93497" tIns="46749" rIns="93497" bIns="46749" rtlCol="0" anchor="b"/>
          <a:lstStyle>
            <a:lvl1pPr algn="r">
              <a:defRPr sz="1200"/>
            </a:lvl1pPr>
          </a:lstStyle>
          <a:p>
            <a:fld id="{CB0E4310-9AC3-4D48-9E87-67A80F8E5BD9}" type="slidenum">
              <a:rPr lang="en-US" smtClean="0"/>
              <a:pPr/>
              <a:t>‹#›</a:t>
            </a:fld>
            <a:endParaRPr lang="en-US"/>
          </a:p>
        </p:txBody>
      </p:sp>
    </p:spTree>
    <p:extLst>
      <p:ext uri="{BB962C8B-B14F-4D97-AF65-F5344CB8AC3E}">
        <p14:creationId xmlns:p14="http://schemas.microsoft.com/office/powerpoint/2010/main" val="21467670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1800" cy="497284"/>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884614" y="3"/>
            <a:ext cx="2971800" cy="497284"/>
          </a:xfrm>
          <a:prstGeom prst="rect">
            <a:avLst/>
          </a:prstGeom>
        </p:spPr>
        <p:txBody>
          <a:bodyPr vert="horz" lIns="93497" tIns="46749" rIns="93497" bIns="46749" rtlCol="0"/>
          <a:lstStyle>
            <a:lvl1pPr algn="r">
              <a:defRPr sz="1200"/>
            </a:lvl1pPr>
          </a:lstStyle>
          <a:p>
            <a:fld id="{2A3EECDE-A8D4-4BFF-BF51-5794ED722D91}" type="datetime1">
              <a:rPr lang="id-ID" smtClean="0"/>
              <a:pPr/>
              <a:t>20/02/2023</a:t>
            </a:fld>
            <a:endParaRPr lang="en-US"/>
          </a:p>
        </p:txBody>
      </p:sp>
      <p:sp>
        <p:nvSpPr>
          <p:cNvPr id="4" name="Slide Image Placeholder 3"/>
          <p:cNvSpPr>
            <a:spLocks noGrp="1" noRot="1" noChangeAspect="1"/>
          </p:cNvSpPr>
          <p:nvPr>
            <p:ph type="sldImg" idx="2"/>
          </p:nvPr>
        </p:nvSpPr>
        <p:spPr>
          <a:xfrm>
            <a:off x="942975" y="746125"/>
            <a:ext cx="4973638" cy="3730625"/>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685800" y="4724205"/>
            <a:ext cx="5486400" cy="4475559"/>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679"/>
            <a:ext cx="2971800" cy="497284"/>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446679"/>
            <a:ext cx="2971800" cy="497284"/>
          </a:xfrm>
          <a:prstGeom prst="rect">
            <a:avLst/>
          </a:prstGeom>
        </p:spPr>
        <p:txBody>
          <a:bodyPr vert="horz" lIns="93497" tIns="46749" rIns="93497" bIns="46749" rtlCol="0" anchor="b"/>
          <a:lstStyle>
            <a:lvl1pPr algn="r">
              <a:defRPr sz="1200"/>
            </a:lvl1pPr>
          </a:lstStyle>
          <a:p>
            <a:fld id="{6F0DF50E-BF45-40B9-B5EB-712B07C462F1}" type="slidenum">
              <a:rPr lang="en-US" smtClean="0"/>
              <a:pPr/>
              <a:t>‹#›</a:t>
            </a:fld>
            <a:endParaRPr lang="en-US"/>
          </a:p>
        </p:txBody>
      </p:sp>
    </p:spTree>
    <p:extLst>
      <p:ext uri="{BB962C8B-B14F-4D97-AF65-F5344CB8AC3E}">
        <p14:creationId xmlns:p14="http://schemas.microsoft.com/office/powerpoint/2010/main" val="144831811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0DF50E-BF45-40B9-B5EB-712B07C462F1}" type="slidenum">
              <a:rPr lang="en-US" smtClean="0"/>
              <a:pPr/>
              <a:t>1</a:t>
            </a:fld>
            <a:endParaRPr lang="en-US"/>
          </a:p>
        </p:txBody>
      </p:sp>
      <p:sp>
        <p:nvSpPr>
          <p:cNvPr id="5" name="Date Placeholder 4"/>
          <p:cNvSpPr>
            <a:spLocks noGrp="1"/>
          </p:cNvSpPr>
          <p:nvPr>
            <p:ph type="dt" idx="11"/>
          </p:nvPr>
        </p:nvSpPr>
        <p:spPr/>
        <p:txBody>
          <a:bodyPr/>
          <a:lstStyle/>
          <a:p>
            <a:fld id="{6D7F7A68-E5EF-47C1-B2C1-A547478B4730}" type="datetime1">
              <a:rPr lang="id-ID" smtClean="0"/>
              <a:pPr/>
              <a:t>20/02/2023</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altLang="en-US">
              <a:latin typeface="Arial" charset="0"/>
              <a:cs typeface="Arial"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charset="0"/>
              </a:defRPr>
            </a:lvl1pPr>
            <a:lvl2pPr marL="759666" indent="-292179" eaLnBrk="0" hangingPunct="0">
              <a:defRPr>
                <a:solidFill>
                  <a:schemeClr val="tx1"/>
                </a:solidFill>
                <a:latin typeface="Constantia" pitchFamily="18" charset="0"/>
                <a:cs typeface="Arial" charset="0"/>
              </a:defRPr>
            </a:lvl2pPr>
            <a:lvl3pPr marL="1168718" indent="-233744" eaLnBrk="0" hangingPunct="0">
              <a:defRPr>
                <a:solidFill>
                  <a:schemeClr val="tx1"/>
                </a:solidFill>
                <a:latin typeface="Constantia" pitchFamily="18" charset="0"/>
                <a:cs typeface="Arial" charset="0"/>
              </a:defRPr>
            </a:lvl3pPr>
            <a:lvl4pPr marL="1636205" indent="-233744" eaLnBrk="0" hangingPunct="0">
              <a:defRPr>
                <a:solidFill>
                  <a:schemeClr val="tx1"/>
                </a:solidFill>
                <a:latin typeface="Constantia" pitchFamily="18" charset="0"/>
                <a:cs typeface="Arial" charset="0"/>
              </a:defRPr>
            </a:lvl4pPr>
            <a:lvl5pPr marL="2103692" indent="-233744" eaLnBrk="0" hangingPunct="0">
              <a:defRPr>
                <a:solidFill>
                  <a:schemeClr val="tx1"/>
                </a:solidFill>
                <a:latin typeface="Constantia" pitchFamily="18" charset="0"/>
                <a:cs typeface="Arial" charset="0"/>
              </a:defRPr>
            </a:lvl5pPr>
            <a:lvl6pPr marL="2571179" indent="-233744" eaLnBrk="0" fontAlgn="base" hangingPunct="0">
              <a:spcBef>
                <a:spcPct val="0"/>
              </a:spcBef>
              <a:spcAft>
                <a:spcPct val="0"/>
              </a:spcAft>
              <a:defRPr>
                <a:solidFill>
                  <a:schemeClr val="tx1"/>
                </a:solidFill>
                <a:latin typeface="Constantia" pitchFamily="18" charset="0"/>
                <a:cs typeface="Arial" charset="0"/>
              </a:defRPr>
            </a:lvl6pPr>
            <a:lvl7pPr marL="3038666" indent="-233744" eaLnBrk="0" fontAlgn="base" hangingPunct="0">
              <a:spcBef>
                <a:spcPct val="0"/>
              </a:spcBef>
              <a:spcAft>
                <a:spcPct val="0"/>
              </a:spcAft>
              <a:defRPr>
                <a:solidFill>
                  <a:schemeClr val="tx1"/>
                </a:solidFill>
                <a:latin typeface="Constantia" pitchFamily="18" charset="0"/>
                <a:cs typeface="Arial" charset="0"/>
              </a:defRPr>
            </a:lvl7pPr>
            <a:lvl8pPr marL="3506153" indent="-233744" eaLnBrk="0" fontAlgn="base" hangingPunct="0">
              <a:spcBef>
                <a:spcPct val="0"/>
              </a:spcBef>
              <a:spcAft>
                <a:spcPct val="0"/>
              </a:spcAft>
              <a:defRPr>
                <a:solidFill>
                  <a:schemeClr val="tx1"/>
                </a:solidFill>
                <a:latin typeface="Constantia" pitchFamily="18" charset="0"/>
                <a:cs typeface="Arial" charset="0"/>
              </a:defRPr>
            </a:lvl8pPr>
            <a:lvl9pPr marL="3973640" indent="-233744" eaLnBrk="0" fontAlgn="base" hangingPunct="0">
              <a:spcBef>
                <a:spcPct val="0"/>
              </a:spcBef>
              <a:spcAft>
                <a:spcPct val="0"/>
              </a:spcAft>
              <a:defRPr>
                <a:solidFill>
                  <a:schemeClr val="tx1"/>
                </a:solidFill>
                <a:latin typeface="Constantia" pitchFamily="18" charset="0"/>
                <a:cs typeface="Arial" charset="0"/>
              </a:defRPr>
            </a:lvl9pPr>
          </a:lstStyle>
          <a:p>
            <a:pPr eaLnBrk="1" hangingPunct="1"/>
            <a:fld id="{3B320955-C7AA-414E-9D3E-027AB309EC59}" type="slidenum">
              <a:rPr lang="en-US" altLang="en-US">
                <a:solidFill>
                  <a:srgbClr val="000000"/>
                </a:solidFill>
                <a:latin typeface="Calibri" pitchFamily="34" charset="0"/>
              </a:rPr>
              <a:pPr eaLnBrk="1" hangingPunct="1"/>
              <a:t>9</a:t>
            </a:fld>
            <a:endParaRPr lang="en-US" alt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i="1" dirty="0"/>
          </a:p>
        </p:txBody>
      </p:sp>
      <p:sp>
        <p:nvSpPr>
          <p:cNvPr id="4" name="Slide Number Placeholder 3"/>
          <p:cNvSpPr>
            <a:spLocks noGrp="1"/>
          </p:cNvSpPr>
          <p:nvPr>
            <p:ph type="sldNum" sz="quarter" idx="10"/>
          </p:nvPr>
        </p:nvSpPr>
        <p:spPr/>
        <p:txBody>
          <a:bodyPr/>
          <a:lstStyle/>
          <a:p>
            <a:fld id="{005A3518-4668-4F6D-8B67-932D76B85DB2}" type="slidenum">
              <a:rPr lang="id-ID" smtClean="0"/>
              <a:pPr/>
              <a:t>11</a:t>
            </a:fld>
            <a:endParaRPr lang="id-ID"/>
          </a:p>
        </p:txBody>
      </p:sp>
    </p:spTree>
    <p:extLst>
      <p:ext uri="{BB962C8B-B14F-4D97-AF65-F5344CB8AC3E}">
        <p14:creationId xmlns:p14="http://schemas.microsoft.com/office/powerpoint/2010/main" val="101208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xfrm>
            <a:off x="1171575" y="1244600"/>
            <a:ext cx="4470400" cy="3354388"/>
          </a:xfrm>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4" name="Slide Number Placeholder 3"/>
          <p:cNvSpPr>
            <a:spLocks noGrp="1"/>
          </p:cNvSpPr>
          <p:nvPr>
            <p:ph type="sldNum" sz="quarter" idx="5"/>
          </p:nvPr>
        </p:nvSpPr>
        <p:spPr/>
        <p:txBody>
          <a:bodyPr/>
          <a:lstStyle/>
          <a:p>
            <a:pPr>
              <a:defRPr/>
            </a:pPr>
            <a:fld id="{193AED07-0500-407F-A09F-920BE486D932}" type="slidenum">
              <a:rPr lang="en-US" smtClean="0"/>
              <a:pPr>
                <a:defRPr/>
              </a:pPr>
              <a:t>15</a:t>
            </a:fld>
            <a:endParaRPr lang="en-US"/>
          </a:p>
        </p:txBody>
      </p:sp>
    </p:spTree>
    <p:extLst>
      <p:ext uri="{BB962C8B-B14F-4D97-AF65-F5344CB8AC3E}">
        <p14:creationId xmlns:p14="http://schemas.microsoft.com/office/powerpoint/2010/main" val="338948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BD87A6-77D1-4D6E-82BA-7FBBB5662672}" type="datetime1">
              <a:rPr lang="id-ID" smtClean="0"/>
              <a:pPr/>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387A7-D055-463E-90E5-DFBF56D8B74B}" type="datetime1">
              <a:rPr lang="id-ID" smtClean="0"/>
              <a:pPr/>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63BA6-F98D-4CE8-9215-741512942A98}" type="datetime1">
              <a:rPr lang="id-ID" smtClean="0"/>
              <a:pPr/>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18FA8-A2DB-44BF-89CE-44778C18F5FB}" type="datetime1">
              <a:rPr lang="id-ID" smtClean="0"/>
              <a:pPr/>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D7089-1180-4085-B4E7-968E51986E2E}" type="datetime1">
              <a:rPr lang="id-ID" smtClean="0"/>
              <a:pPr/>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606C91-545B-4FAA-9CA3-917CE0B6EF09}" type="datetime1">
              <a:rPr lang="id-ID" smtClean="0"/>
              <a:pPr/>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3CF50D-D72B-44D3-B74D-BDFFBD429EDE}" type="datetime1">
              <a:rPr lang="id-ID" smtClean="0"/>
              <a:pPr/>
              <a:t>20/02/2023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759CA-6020-4826-A076-9534CA30C291}" type="datetime1">
              <a:rPr lang="id-ID" smtClean="0"/>
              <a:pPr/>
              <a:t>20/02/2023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ED5F7-916E-440E-830E-D47B309C8E61}" type="datetime1">
              <a:rPr lang="id-ID" smtClean="0"/>
              <a:pPr/>
              <a:t>20/02/2023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24FF5-14A9-4E97-8CE3-3AADFC63957B}" type="datetime1">
              <a:rPr lang="id-ID" smtClean="0"/>
              <a:pPr/>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31CAD-4B97-4AEB-9154-9F05EAA2736A}" type="datetime1">
              <a:rPr lang="id-ID" smtClean="0"/>
              <a:pPr/>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29556-4AF1-4252-B11E-8C80FEAFB2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sharpenSoften amount="-100000"/>
                    </a14:imgEffect>
                    <a14:imgEffect>
                      <a14:brightnessContrast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91282-7527-498A-8790-F7F6E64E5BB5}" type="datetime1">
              <a:rPr lang="id-ID" smtClean="0"/>
              <a:pPr/>
              <a:t>20/02/2023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29556-4AF1-4252-B11E-8C80FEAFB2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xmlns="" id="{E6AEA961-473D-3152-0608-61BFC5E63B49}"/>
              </a:ext>
            </a:extLst>
          </p:cNvPr>
          <p:cNvSpPr/>
          <p:nvPr/>
        </p:nvSpPr>
        <p:spPr>
          <a:xfrm>
            <a:off x="179512" y="668867"/>
            <a:ext cx="8700084" cy="5574083"/>
          </a:xfrm>
          <a:prstGeom prst="snip2DiagRect">
            <a:avLst/>
          </a:prstGeom>
          <a:blipFill>
            <a:blip r:embed="rId3">
              <a:extLst>
                <a:ext uri="{BEBA8EAE-BF5A-486C-A8C5-ECC9F3942E4B}">
                  <a14:imgProps xmlns:a14="http://schemas.microsoft.com/office/drawing/2010/main">
                    <a14:imgLayer r:embed="rId4">
                      <a14:imgEffect>
                        <a14:sharpenSoften amount="-15000"/>
                      </a14:imgEffect>
                      <a14:imgEffect>
                        <a14:brightnessContrast bright="-54000" contrast="-33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Subtitle 2"/>
          <p:cNvSpPr>
            <a:spLocks noGrp="1"/>
          </p:cNvSpPr>
          <p:nvPr>
            <p:ph type="subTitle" idx="1"/>
          </p:nvPr>
        </p:nvSpPr>
        <p:spPr>
          <a:xfrm>
            <a:off x="156404" y="4530842"/>
            <a:ext cx="8763000" cy="1752600"/>
          </a:xfrm>
          <a:scene3d>
            <a:camera prst="perspectiveBelow"/>
            <a:lightRig rig="threePt" dir="t"/>
          </a:scene3d>
        </p:spPr>
        <p:txBody>
          <a:bodyPr>
            <a:normAutofit/>
          </a:bodyPr>
          <a:lstStyle/>
          <a:p>
            <a:pPr>
              <a:defRPr/>
            </a:pPr>
            <a:endParaRPr lang="en-US" sz="1900" b="1" dirty="0">
              <a:solidFill>
                <a:schemeClr val="bg1"/>
              </a:solidFill>
              <a:latin typeface="Verdana" pitchFamily="34" charset="0"/>
              <a:ea typeface="Verdana" pitchFamily="34" charset="0"/>
              <a:cs typeface="Verdana" pitchFamily="34" charset="0"/>
            </a:endParaRPr>
          </a:p>
          <a:p>
            <a:pPr>
              <a:defRPr/>
            </a:pPr>
            <a:r>
              <a:rPr lang="id-ID" sz="1900" b="1" i="1" dirty="0">
                <a:solidFill>
                  <a:schemeClr val="bg1"/>
                </a:solidFill>
                <a:latin typeface="Verdana" pitchFamily="34" charset="0"/>
                <a:ea typeface="Verdana" pitchFamily="34" charset="0"/>
                <a:cs typeface="Verdana" pitchFamily="34" charset="0"/>
              </a:rPr>
              <a:t>DI</a:t>
            </a:r>
            <a:r>
              <a:rPr lang="en-US" sz="1900" b="1" i="1" dirty="0">
                <a:solidFill>
                  <a:schemeClr val="bg1"/>
                </a:solidFill>
                <a:latin typeface="Verdana" pitchFamily="34" charset="0"/>
                <a:ea typeface="Verdana" pitchFamily="34" charset="0"/>
                <a:cs typeface="Verdana" pitchFamily="34" charset="0"/>
              </a:rPr>
              <a:t>PAPARKAN</a:t>
            </a:r>
            <a:r>
              <a:rPr lang="id-ID" sz="1900" b="1" i="1" dirty="0">
                <a:solidFill>
                  <a:schemeClr val="bg1"/>
                </a:solidFill>
                <a:latin typeface="Verdana" pitchFamily="34" charset="0"/>
                <a:ea typeface="Verdana" pitchFamily="34" charset="0"/>
                <a:cs typeface="Verdana" pitchFamily="34" charset="0"/>
              </a:rPr>
              <a:t> OLEH</a:t>
            </a:r>
            <a:r>
              <a:rPr lang="id-ID" sz="1900" b="1" dirty="0">
                <a:solidFill>
                  <a:schemeClr val="bg1"/>
                </a:solidFill>
                <a:latin typeface="Verdana" pitchFamily="34" charset="0"/>
                <a:ea typeface="Verdana" pitchFamily="34" charset="0"/>
                <a:cs typeface="Verdana" pitchFamily="34" charset="0"/>
              </a:rPr>
              <a:t>:</a:t>
            </a:r>
          </a:p>
          <a:p>
            <a:pPr>
              <a:defRPr/>
            </a:pPr>
            <a:r>
              <a:rPr lang="en-US" sz="1800" b="1" dirty="0" smtClean="0">
                <a:solidFill>
                  <a:schemeClr val="bg1"/>
                </a:solidFill>
                <a:latin typeface="Verdana" pitchFamily="34" charset="0"/>
                <a:ea typeface="Verdana" pitchFamily="34" charset="0"/>
                <a:cs typeface="Verdana" pitchFamily="34" charset="0"/>
              </a:rPr>
              <a:t>ALI MUSTOFA</a:t>
            </a:r>
            <a:r>
              <a:rPr lang="id-ID" sz="1800" b="1" dirty="0" smtClean="0">
                <a:solidFill>
                  <a:schemeClr val="bg1"/>
                </a:solidFill>
                <a:latin typeface="Verdana" pitchFamily="34" charset="0"/>
                <a:ea typeface="Verdana" pitchFamily="34" charset="0"/>
                <a:cs typeface="Verdana" pitchFamily="34" charset="0"/>
              </a:rPr>
              <a:t>, </a:t>
            </a:r>
            <a:r>
              <a:rPr lang="id-ID" sz="1800" b="1" dirty="0">
                <a:solidFill>
                  <a:schemeClr val="bg1"/>
                </a:solidFill>
                <a:latin typeface="Verdana" pitchFamily="34" charset="0"/>
                <a:ea typeface="Verdana" pitchFamily="34" charset="0"/>
                <a:cs typeface="Verdana" pitchFamily="34" charset="0"/>
              </a:rPr>
              <a:t>S.H</a:t>
            </a:r>
            <a:r>
              <a:rPr lang="en-US" sz="1800" b="1" dirty="0">
                <a:solidFill>
                  <a:schemeClr val="bg1"/>
                </a:solidFill>
                <a:latin typeface="Verdana" pitchFamily="34" charset="0"/>
                <a:ea typeface="Verdana" pitchFamily="34" charset="0"/>
                <a:cs typeface="Verdana" pitchFamily="34" charset="0"/>
              </a:rPr>
              <a:t>.</a:t>
            </a:r>
          </a:p>
          <a:p>
            <a:pPr>
              <a:defRPr/>
            </a:pPr>
            <a:r>
              <a:rPr lang="en-US" sz="1800" b="1" dirty="0" err="1">
                <a:solidFill>
                  <a:schemeClr val="bg1"/>
                </a:solidFill>
                <a:latin typeface="Verdana" pitchFamily="34" charset="0"/>
                <a:ea typeface="Verdana" pitchFamily="34" charset="0"/>
                <a:cs typeface="Verdana" pitchFamily="34" charset="0"/>
              </a:rPr>
              <a:t>Jaksa</a:t>
            </a:r>
            <a:r>
              <a:rPr lang="en-US" sz="1800" b="1" dirty="0">
                <a:solidFill>
                  <a:schemeClr val="bg1"/>
                </a:solidFill>
                <a:latin typeface="Verdana" pitchFamily="34" charset="0"/>
                <a:ea typeface="Verdana" pitchFamily="34" charset="0"/>
                <a:cs typeface="Verdana" pitchFamily="34" charset="0"/>
              </a:rPr>
              <a:t> </a:t>
            </a:r>
            <a:r>
              <a:rPr lang="en-US" sz="1800" b="1" dirty="0" err="1" smtClean="0">
                <a:solidFill>
                  <a:schemeClr val="bg1"/>
                </a:solidFill>
                <a:latin typeface="Verdana" pitchFamily="34" charset="0"/>
                <a:ea typeface="Verdana" pitchFamily="34" charset="0"/>
                <a:cs typeface="Verdana" pitchFamily="34" charset="0"/>
              </a:rPr>
              <a:t>Muda</a:t>
            </a:r>
            <a:r>
              <a:rPr lang="en-US" sz="1800" b="1" dirty="0" smtClean="0">
                <a:solidFill>
                  <a:schemeClr val="bg1"/>
                </a:solidFill>
                <a:latin typeface="Verdana" pitchFamily="34" charset="0"/>
                <a:ea typeface="Verdana" pitchFamily="34" charset="0"/>
                <a:cs typeface="Verdana" pitchFamily="34" charset="0"/>
              </a:rPr>
              <a:t> </a:t>
            </a:r>
            <a:endParaRPr lang="en-US" sz="1800" b="1" dirty="0">
              <a:solidFill>
                <a:schemeClr val="bg1"/>
              </a:solidFill>
              <a:latin typeface="Verdana" pitchFamily="34" charset="0"/>
              <a:ea typeface="Verdana" pitchFamily="34" charset="0"/>
              <a:cs typeface="Verdana" pitchFamily="34" charset="0"/>
            </a:endParaRPr>
          </a:p>
          <a:p>
            <a:pPr>
              <a:defRPr/>
            </a:pPr>
            <a:r>
              <a:rPr lang="en-US" sz="1800" b="1" dirty="0" err="1" smtClean="0">
                <a:solidFill>
                  <a:schemeClr val="bg1"/>
                </a:solidFill>
                <a:latin typeface="Verdana" pitchFamily="34" charset="0"/>
                <a:ea typeface="Verdana" pitchFamily="34" charset="0"/>
                <a:cs typeface="Verdana" pitchFamily="34" charset="0"/>
              </a:rPr>
              <a:t>Kepala</a:t>
            </a:r>
            <a:r>
              <a:rPr lang="en-US" sz="1800" b="1" dirty="0" smtClean="0">
                <a:solidFill>
                  <a:schemeClr val="bg1"/>
                </a:solidFill>
                <a:latin typeface="Verdana" pitchFamily="34" charset="0"/>
                <a:ea typeface="Verdana" pitchFamily="34" charset="0"/>
                <a:cs typeface="Verdana" pitchFamily="34" charset="0"/>
              </a:rPr>
              <a:t> </a:t>
            </a:r>
            <a:r>
              <a:rPr lang="en-US" sz="1800" b="1" dirty="0" err="1" smtClean="0">
                <a:solidFill>
                  <a:schemeClr val="bg1"/>
                </a:solidFill>
                <a:latin typeface="Verdana" pitchFamily="34" charset="0"/>
                <a:ea typeface="Verdana" pitchFamily="34" charset="0"/>
                <a:cs typeface="Verdana" pitchFamily="34" charset="0"/>
              </a:rPr>
              <a:t>Seksi</a:t>
            </a:r>
            <a:r>
              <a:rPr lang="en-US" sz="1800" b="1" dirty="0" smtClean="0">
                <a:solidFill>
                  <a:schemeClr val="bg1"/>
                </a:solidFill>
                <a:latin typeface="Verdana" pitchFamily="34" charset="0"/>
                <a:ea typeface="Verdana" pitchFamily="34" charset="0"/>
                <a:cs typeface="Verdana" pitchFamily="34" charset="0"/>
              </a:rPr>
              <a:t> </a:t>
            </a:r>
            <a:r>
              <a:rPr lang="en-US" sz="1800" b="1" dirty="0" err="1">
                <a:solidFill>
                  <a:schemeClr val="bg1"/>
                </a:solidFill>
                <a:latin typeface="Verdana" pitchFamily="34" charset="0"/>
                <a:ea typeface="Verdana" pitchFamily="34" charset="0"/>
                <a:cs typeface="Verdana" pitchFamily="34" charset="0"/>
              </a:rPr>
              <a:t>I</a:t>
            </a:r>
            <a:r>
              <a:rPr lang="en-US" sz="1800" b="1" dirty="0" err="1" smtClean="0">
                <a:solidFill>
                  <a:schemeClr val="bg1"/>
                </a:solidFill>
                <a:latin typeface="Verdana" pitchFamily="34" charset="0"/>
                <a:ea typeface="Verdana" pitchFamily="34" charset="0"/>
                <a:cs typeface="Verdana" pitchFamily="34" charset="0"/>
              </a:rPr>
              <a:t>ntelijen</a:t>
            </a:r>
            <a:endParaRPr lang="id-ID" sz="1800" b="1" dirty="0">
              <a:solidFill>
                <a:schemeClr val="bg1"/>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12"/>
          </p:nvPr>
        </p:nvSpPr>
        <p:spPr/>
        <p:txBody>
          <a:bodyPr/>
          <a:lstStyle/>
          <a:p>
            <a:fld id="{61529556-4AF1-4252-B11E-8C80FEAFB2ED}" type="slidenum">
              <a:rPr lang="en-US" sz="1800" b="1" smtClean="0">
                <a:solidFill>
                  <a:srgbClr val="FFC000"/>
                </a:solidFill>
                <a:latin typeface="Arial Rounded MT Bold" pitchFamily="34" charset="0"/>
              </a:rPr>
              <a:pPr/>
              <a:t>1</a:t>
            </a:fld>
            <a:endParaRPr lang="en-US" sz="1800" b="1" dirty="0">
              <a:solidFill>
                <a:srgbClr val="FFC000"/>
              </a:solidFill>
              <a:latin typeface="Arial Rounded MT Bold" pitchFamily="34" charset="0"/>
            </a:endParaRPr>
          </a:p>
        </p:txBody>
      </p:sp>
      <p:grpSp>
        <p:nvGrpSpPr>
          <p:cNvPr id="8" name="Group 635"/>
          <p:cNvGrpSpPr>
            <a:grpSpLocks/>
          </p:cNvGrpSpPr>
          <p:nvPr/>
        </p:nvGrpSpPr>
        <p:grpSpPr bwMode="auto">
          <a:xfrm>
            <a:off x="25782" y="4940300"/>
            <a:ext cx="1612900" cy="1917700"/>
            <a:chOff x="1632" y="392"/>
            <a:chExt cx="1544" cy="1784"/>
          </a:xfrm>
        </p:grpSpPr>
        <p:grpSp>
          <p:nvGrpSpPr>
            <p:cNvPr id="10" name="Group 81"/>
            <p:cNvGrpSpPr>
              <a:grpSpLocks/>
            </p:cNvGrpSpPr>
            <p:nvPr/>
          </p:nvGrpSpPr>
          <p:grpSpPr bwMode="auto">
            <a:xfrm>
              <a:off x="1632" y="864"/>
              <a:ext cx="1352" cy="1312"/>
              <a:chOff x="712" y="800"/>
              <a:chExt cx="1352" cy="1312"/>
            </a:xfrm>
          </p:grpSpPr>
          <p:grpSp>
            <p:nvGrpSpPr>
              <p:cNvPr id="13" name="Group 82"/>
              <p:cNvGrpSpPr>
                <a:grpSpLocks/>
              </p:cNvGrpSpPr>
              <p:nvPr/>
            </p:nvGrpSpPr>
            <p:grpSpPr bwMode="auto">
              <a:xfrm>
                <a:off x="1008" y="1008"/>
                <a:ext cx="1056" cy="1104"/>
                <a:chOff x="1008" y="1008"/>
                <a:chExt cx="1056" cy="1104"/>
              </a:xfrm>
            </p:grpSpPr>
            <p:sp>
              <p:nvSpPr>
                <p:cNvPr id="21" name="Freeform 83"/>
                <p:cNvSpPr>
                  <a:spLocks/>
                </p:cNvSpPr>
                <p:nvPr/>
              </p:nvSpPr>
              <p:spPr bwMode="auto">
                <a:xfrm>
                  <a:off x="1578" y="1498"/>
                  <a:ext cx="79" cy="100"/>
                </a:xfrm>
                <a:custGeom>
                  <a:avLst/>
                  <a:gdLst>
                    <a:gd name="T0" fmla="*/ 237 w 237"/>
                    <a:gd name="T1" fmla="*/ 299 h 299"/>
                    <a:gd name="T2" fmla="*/ 215 w 237"/>
                    <a:gd name="T3" fmla="*/ 289 h 299"/>
                    <a:gd name="T4" fmla="*/ 6 w 237"/>
                    <a:gd name="T5" fmla="*/ 25 h 299"/>
                    <a:gd name="T6" fmla="*/ 0 w 237"/>
                    <a:gd name="T7" fmla="*/ 0 h 299"/>
                    <a:gd name="T8" fmla="*/ 237 w 237"/>
                    <a:gd name="T9" fmla="*/ 299 h 299"/>
                    <a:gd name="T10" fmla="*/ 0 60000 65536"/>
                    <a:gd name="T11" fmla="*/ 0 60000 65536"/>
                    <a:gd name="T12" fmla="*/ 0 60000 65536"/>
                    <a:gd name="T13" fmla="*/ 0 60000 65536"/>
                    <a:gd name="T14" fmla="*/ 0 60000 65536"/>
                    <a:gd name="T15" fmla="*/ 0 w 237"/>
                    <a:gd name="T16" fmla="*/ 0 h 299"/>
                    <a:gd name="T17" fmla="*/ 237 w 237"/>
                    <a:gd name="T18" fmla="*/ 299 h 299"/>
                  </a:gdLst>
                  <a:ahLst/>
                  <a:cxnLst>
                    <a:cxn ang="T10">
                      <a:pos x="T0" y="T1"/>
                    </a:cxn>
                    <a:cxn ang="T11">
                      <a:pos x="T2" y="T3"/>
                    </a:cxn>
                    <a:cxn ang="T12">
                      <a:pos x="T4" y="T5"/>
                    </a:cxn>
                    <a:cxn ang="T13">
                      <a:pos x="T6" y="T7"/>
                    </a:cxn>
                    <a:cxn ang="T14">
                      <a:pos x="T8" y="T9"/>
                    </a:cxn>
                  </a:cxnLst>
                  <a:rect l="T15" t="T16" r="T17" b="T18"/>
                  <a:pathLst>
                    <a:path w="237" h="299">
                      <a:moveTo>
                        <a:pt x="237" y="299"/>
                      </a:moveTo>
                      <a:lnTo>
                        <a:pt x="215" y="289"/>
                      </a:lnTo>
                      <a:lnTo>
                        <a:pt x="6" y="25"/>
                      </a:lnTo>
                      <a:lnTo>
                        <a:pt x="0" y="0"/>
                      </a:lnTo>
                      <a:lnTo>
                        <a:pt x="237" y="299"/>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84"/>
                <p:cNvSpPr>
                  <a:spLocks/>
                </p:cNvSpPr>
                <p:nvPr/>
              </p:nvSpPr>
              <p:spPr bwMode="auto">
                <a:xfrm>
                  <a:off x="1575" y="1494"/>
                  <a:ext cx="85" cy="107"/>
                </a:xfrm>
                <a:custGeom>
                  <a:avLst/>
                  <a:gdLst>
                    <a:gd name="T0" fmla="*/ 242 w 254"/>
                    <a:gd name="T1" fmla="*/ 315 h 321"/>
                    <a:gd name="T2" fmla="*/ 246 w 254"/>
                    <a:gd name="T3" fmla="*/ 310 h 321"/>
                    <a:gd name="T4" fmla="*/ 223 w 254"/>
                    <a:gd name="T5" fmla="*/ 299 h 321"/>
                    <a:gd name="T6" fmla="*/ 224 w 254"/>
                    <a:gd name="T7" fmla="*/ 299 h 321"/>
                    <a:gd name="T8" fmla="*/ 15 w 254"/>
                    <a:gd name="T9" fmla="*/ 35 h 321"/>
                    <a:gd name="T10" fmla="*/ 16 w 254"/>
                    <a:gd name="T11" fmla="*/ 36 h 321"/>
                    <a:gd name="T12" fmla="*/ 10 w 254"/>
                    <a:gd name="T13" fmla="*/ 12 h 321"/>
                    <a:gd name="T14" fmla="*/ 5 w 254"/>
                    <a:gd name="T15" fmla="*/ 15 h 321"/>
                    <a:gd name="T16" fmla="*/ 242 w 254"/>
                    <a:gd name="T17" fmla="*/ 315 h 321"/>
                    <a:gd name="T18" fmla="*/ 254 w 254"/>
                    <a:gd name="T19" fmla="*/ 321 h 321"/>
                    <a:gd name="T20" fmla="*/ 0 w 254"/>
                    <a:gd name="T21" fmla="*/ 0 h 321"/>
                    <a:gd name="T22" fmla="*/ 11 w 254"/>
                    <a:gd name="T23" fmla="*/ 39 h 321"/>
                    <a:gd name="T24" fmla="*/ 220 w 254"/>
                    <a:gd name="T25" fmla="*/ 304 h 321"/>
                    <a:gd name="T26" fmla="*/ 254 w 254"/>
                    <a:gd name="T27" fmla="*/ 321 h 321"/>
                    <a:gd name="T28" fmla="*/ 242 w 254"/>
                    <a:gd name="T29" fmla="*/ 315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4"/>
                    <a:gd name="T46" fmla="*/ 0 h 321"/>
                    <a:gd name="T47" fmla="*/ 254 w 254"/>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4" h="321">
                      <a:moveTo>
                        <a:pt x="242" y="315"/>
                      </a:moveTo>
                      <a:lnTo>
                        <a:pt x="246" y="310"/>
                      </a:lnTo>
                      <a:lnTo>
                        <a:pt x="223" y="299"/>
                      </a:lnTo>
                      <a:lnTo>
                        <a:pt x="224" y="299"/>
                      </a:lnTo>
                      <a:lnTo>
                        <a:pt x="15" y="35"/>
                      </a:lnTo>
                      <a:lnTo>
                        <a:pt x="16" y="36"/>
                      </a:lnTo>
                      <a:lnTo>
                        <a:pt x="10" y="12"/>
                      </a:lnTo>
                      <a:lnTo>
                        <a:pt x="5" y="15"/>
                      </a:lnTo>
                      <a:lnTo>
                        <a:pt x="242" y="315"/>
                      </a:lnTo>
                      <a:lnTo>
                        <a:pt x="254" y="321"/>
                      </a:lnTo>
                      <a:lnTo>
                        <a:pt x="0" y="0"/>
                      </a:lnTo>
                      <a:lnTo>
                        <a:pt x="11" y="39"/>
                      </a:lnTo>
                      <a:lnTo>
                        <a:pt x="220" y="304"/>
                      </a:lnTo>
                      <a:lnTo>
                        <a:pt x="254" y="321"/>
                      </a:lnTo>
                      <a:lnTo>
                        <a:pt x="242"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85"/>
                <p:cNvSpPr>
                  <a:spLocks/>
                </p:cNvSpPr>
                <p:nvPr/>
              </p:nvSpPr>
              <p:spPr bwMode="auto">
                <a:xfrm>
                  <a:off x="1702" y="1660"/>
                  <a:ext cx="26" cy="33"/>
                </a:xfrm>
                <a:custGeom>
                  <a:avLst/>
                  <a:gdLst>
                    <a:gd name="T0" fmla="*/ 10 w 79"/>
                    <a:gd name="T1" fmla="*/ 0 h 100"/>
                    <a:gd name="T2" fmla="*/ 0 w 79"/>
                    <a:gd name="T3" fmla="*/ 8 h 100"/>
                    <a:gd name="T4" fmla="*/ 76 w 79"/>
                    <a:gd name="T5" fmla="*/ 100 h 100"/>
                    <a:gd name="T6" fmla="*/ 79 w 79"/>
                    <a:gd name="T7" fmla="*/ 89 h 100"/>
                    <a:gd name="T8" fmla="*/ 1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10" y="0"/>
                      </a:moveTo>
                      <a:lnTo>
                        <a:pt x="0" y="8"/>
                      </a:lnTo>
                      <a:lnTo>
                        <a:pt x="76" y="100"/>
                      </a:lnTo>
                      <a:lnTo>
                        <a:pt x="79" y="89"/>
                      </a:lnTo>
                      <a:lnTo>
                        <a:pt x="10"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86"/>
                <p:cNvSpPr>
                  <a:spLocks/>
                </p:cNvSpPr>
                <p:nvPr/>
              </p:nvSpPr>
              <p:spPr bwMode="auto">
                <a:xfrm>
                  <a:off x="1701" y="1659"/>
                  <a:ext cx="28" cy="36"/>
                </a:xfrm>
                <a:custGeom>
                  <a:avLst/>
                  <a:gdLst>
                    <a:gd name="T0" fmla="*/ 14 w 86"/>
                    <a:gd name="T1" fmla="*/ 0 h 110"/>
                    <a:gd name="T2" fmla="*/ 0 w 86"/>
                    <a:gd name="T3" fmla="*/ 11 h 110"/>
                    <a:gd name="T4" fmla="*/ 81 w 86"/>
                    <a:gd name="T5" fmla="*/ 110 h 110"/>
                    <a:gd name="T6" fmla="*/ 86 w 86"/>
                    <a:gd name="T7" fmla="*/ 92 h 110"/>
                    <a:gd name="T8" fmla="*/ 14 w 86"/>
                    <a:gd name="T9" fmla="*/ 0 h 110"/>
                    <a:gd name="T10" fmla="*/ 12 w 86"/>
                    <a:gd name="T11" fmla="*/ 6 h 110"/>
                    <a:gd name="T12" fmla="*/ 81 w 86"/>
                    <a:gd name="T13" fmla="*/ 96 h 110"/>
                    <a:gd name="T14" fmla="*/ 81 w 86"/>
                    <a:gd name="T15" fmla="*/ 92 h 110"/>
                    <a:gd name="T16" fmla="*/ 77 w 86"/>
                    <a:gd name="T17" fmla="*/ 103 h 110"/>
                    <a:gd name="T18" fmla="*/ 82 w 86"/>
                    <a:gd name="T19" fmla="*/ 101 h 110"/>
                    <a:gd name="T20" fmla="*/ 7 w 86"/>
                    <a:gd name="T21" fmla="*/ 9 h 110"/>
                    <a:gd name="T22" fmla="*/ 5 w 86"/>
                    <a:gd name="T23" fmla="*/ 14 h 110"/>
                    <a:gd name="T24" fmla="*/ 15 w 86"/>
                    <a:gd name="T25" fmla="*/ 7 h 110"/>
                    <a:gd name="T26" fmla="*/ 12 w 86"/>
                    <a:gd name="T27" fmla="*/ 6 h 110"/>
                    <a:gd name="T28" fmla="*/ 14 w 86"/>
                    <a:gd name="T29" fmla="*/ 0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10"/>
                    <a:gd name="T47" fmla="*/ 86 w 86"/>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10">
                      <a:moveTo>
                        <a:pt x="14" y="0"/>
                      </a:moveTo>
                      <a:lnTo>
                        <a:pt x="0" y="11"/>
                      </a:lnTo>
                      <a:lnTo>
                        <a:pt x="81" y="110"/>
                      </a:lnTo>
                      <a:lnTo>
                        <a:pt x="86" y="92"/>
                      </a:lnTo>
                      <a:lnTo>
                        <a:pt x="14" y="0"/>
                      </a:lnTo>
                      <a:lnTo>
                        <a:pt x="12" y="6"/>
                      </a:lnTo>
                      <a:lnTo>
                        <a:pt x="81" y="96"/>
                      </a:lnTo>
                      <a:lnTo>
                        <a:pt x="81" y="92"/>
                      </a:lnTo>
                      <a:lnTo>
                        <a:pt x="77" y="103"/>
                      </a:lnTo>
                      <a:lnTo>
                        <a:pt x="82" y="101"/>
                      </a:lnTo>
                      <a:lnTo>
                        <a:pt x="7" y="9"/>
                      </a:lnTo>
                      <a:lnTo>
                        <a:pt x="5" y="14"/>
                      </a:lnTo>
                      <a:lnTo>
                        <a:pt x="15" y="7"/>
                      </a:lnTo>
                      <a:lnTo>
                        <a:pt x="12" y="6"/>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87"/>
                <p:cNvSpPr>
                  <a:spLocks/>
                </p:cNvSpPr>
                <p:nvPr/>
              </p:nvSpPr>
              <p:spPr bwMode="auto">
                <a:xfrm>
                  <a:off x="1483" y="1854"/>
                  <a:ext cx="71" cy="111"/>
                </a:xfrm>
                <a:custGeom>
                  <a:avLst/>
                  <a:gdLst>
                    <a:gd name="T0" fmla="*/ 123 w 212"/>
                    <a:gd name="T1" fmla="*/ 333 h 333"/>
                    <a:gd name="T2" fmla="*/ 129 w 212"/>
                    <a:gd name="T3" fmla="*/ 319 h 333"/>
                    <a:gd name="T4" fmla="*/ 53 w 212"/>
                    <a:gd name="T5" fmla="*/ 240 h 333"/>
                    <a:gd name="T6" fmla="*/ 139 w 212"/>
                    <a:gd name="T7" fmla="*/ 300 h 333"/>
                    <a:gd name="T8" fmla="*/ 110 w 212"/>
                    <a:gd name="T9" fmla="*/ 250 h 333"/>
                    <a:gd name="T10" fmla="*/ 142 w 212"/>
                    <a:gd name="T11" fmla="*/ 258 h 333"/>
                    <a:gd name="T12" fmla="*/ 154 w 212"/>
                    <a:gd name="T13" fmla="*/ 229 h 333"/>
                    <a:gd name="T14" fmla="*/ 157 w 212"/>
                    <a:gd name="T15" fmla="*/ 208 h 333"/>
                    <a:gd name="T16" fmla="*/ 101 w 212"/>
                    <a:gd name="T17" fmla="*/ 215 h 333"/>
                    <a:gd name="T18" fmla="*/ 53 w 212"/>
                    <a:gd name="T19" fmla="*/ 183 h 333"/>
                    <a:gd name="T20" fmla="*/ 114 w 212"/>
                    <a:gd name="T21" fmla="*/ 172 h 333"/>
                    <a:gd name="T22" fmla="*/ 98 w 212"/>
                    <a:gd name="T23" fmla="*/ 158 h 333"/>
                    <a:gd name="T24" fmla="*/ 193 w 212"/>
                    <a:gd name="T25" fmla="*/ 118 h 333"/>
                    <a:gd name="T26" fmla="*/ 212 w 212"/>
                    <a:gd name="T27" fmla="*/ 0 h 333"/>
                    <a:gd name="T28" fmla="*/ 25 w 212"/>
                    <a:gd name="T29" fmla="*/ 183 h 333"/>
                    <a:gd name="T30" fmla="*/ 0 w 212"/>
                    <a:gd name="T31" fmla="*/ 190 h 333"/>
                    <a:gd name="T32" fmla="*/ 123 w 212"/>
                    <a:gd name="T33" fmla="*/ 333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333"/>
                    <a:gd name="T53" fmla="*/ 212 w 212"/>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333">
                      <a:moveTo>
                        <a:pt x="123" y="333"/>
                      </a:moveTo>
                      <a:lnTo>
                        <a:pt x="129" y="319"/>
                      </a:lnTo>
                      <a:lnTo>
                        <a:pt x="53" y="240"/>
                      </a:lnTo>
                      <a:lnTo>
                        <a:pt x="139" y="300"/>
                      </a:lnTo>
                      <a:lnTo>
                        <a:pt x="110" y="250"/>
                      </a:lnTo>
                      <a:lnTo>
                        <a:pt x="142" y="258"/>
                      </a:lnTo>
                      <a:lnTo>
                        <a:pt x="154" y="229"/>
                      </a:lnTo>
                      <a:lnTo>
                        <a:pt x="157" y="208"/>
                      </a:lnTo>
                      <a:lnTo>
                        <a:pt x="101" y="215"/>
                      </a:lnTo>
                      <a:lnTo>
                        <a:pt x="53" y="183"/>
                      </a:lnTo>
                      <a:lnTo>
                        <a:pt x="114" y="172"/>
                      </a:lnTo>
                      <a:lnTo>
                        <a:pt x="98" y="158"/>
                      </a:lnTo>
                      <a:lnTo>
                        <a:pt x="193" y="118"/>
                      </a:lnTo>
                      <a:lnTo>
                        <a:pt x="212" y="0"/>
                      </a:lnTo>
                      <a:lnTo>
                        <a:pt x="25" y="183"/>
                      </a:lnTo>
                      <a:lnTo>
                        <a:pt x="0" y="190"/>
                      </a:lnTo>
                      <a:lnTo>
                        <a:pt x="123" y="333"/>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88"/>
                <p:cNvSpPr>
                  <a:spLocks/>
                </p:cNvSpPr>
                <p:nvPr/>
              </p:nvSpPr>
              <p:spPr bwMode="auto">
                <a:xfrm>
                  <a:off x="1481" y="1851"/>
                  <a:ext cx="74" cy="116"/>
                </a:xfrm>
                <a:custGeom>
                  <a:avLst/>
                  <a:gdLst>
                    <a:gd name="T0" fmla="*/ 129 w 220"/>
                    <a:gd name="T1" fmla="*/ 346 h 346"/>
                    <a:gd name="T2" fmla="*/ 137 w 220"/>
                    <a:gd name="T3" fmla="*/ 324 h 346"/>
                    <a:gd name="T4" fmla="*/ 60 w 220"/>
                    <a:gd name="T5" fmla="*/ 244 h 346"/>
                    <a:gd name="T6" fmla="*/ 57 w 220"/>
                    <a:gd name="T7" fmla="*/ 250 h 346"/>
                    <a:gd name="T8" fmla="*/ 153 w 220"/>
                    <a:gd name="T9" fmla="*/ 317 h 346"/>
                    <a:gd name="T10" fmla="*/ 118 w 220"/>
                    <a:gd name="T11" fmla="*/ 256 h 346"/>
                    <a:gd name="T12" fmla="*/ 114 w 220"/>
                    <a:gd name="T13" fmla="*/ 261 h 346"/>
                    <a:gd name="T14" fmla="*/ 149 w 220"/>
                    <a:gd name="T15" fmla="*/ 268 h 346"/>
                    <a:gd name="T16" fmla="*/ 162 w 220"/>
                    <a:gd name="T17" fmla="*/ 237 h 346"/>
                    <a:gd name="T18" fmla="*/ 166 w 220"/>
                    <a:gd name="T19" fmla="*/ 211 h 346"/>
                    <a:gd name="T20" fmla="*/ 105 w 220"/>
                    <a:gd name="T21" fmla="*/ 218 h 346"/>
                    <a:gd name="T22" fmla="*/ 107 w 220"/>
                    <a:gd name="T23" fmla="*/ 219 h 346"/>
                    <a:gd name="T24" fmla="*/ 60 w 220"/>
                    <a:gd name="T25" fmla="*/ 186 h 346"/>
                    <a:gd name="T26" fmla="*/ 59 w 220"/>
                    <a:gd name="T27" fmla="*/ 192 h 346"/>
                    <a:gd name="T28" fmla="*/ 125 w 220"/>
                    <a:gd name="T29" fmla="*/ 180 h 346"/>
                    <a:gd name="T30" fmla="*/ 104 w 220"/>
                    <a:gd name="T31" fmla="*/ 163 h 346"/>
                    <a:gd name="T32" fmla="*/ 104 w 220"/>
                    <a:gd name="T33" fmla="*/ 167 h 346"/>
                    <a:gd name="T34" fmla="*/ 200 w 220"/>
                    <a:gd name="T35" fmla="*/ 127 h 346"/>
                    <a:gd name="T36" fmla="*/ 220 w 220"/>
                    <a:gd name="T37" fmla="*/ 0 h 346"/>
                    <a:gd name="T38" fmla="*/ 28 w 220"/>
                    <a:gd name="T39" fmla="*/ 188 h 346"/>
                    <a:gd name="T40" fmla="*/ 29 w 220"/>
                    <a:gd name="T41" fmla="*/ 186 h 346"/>
                    <a:gd name="T42" fmla="*/ 0 w 220"/>
                    <a:gd name="T43" fmla="*/ 195 h 346"/>
                    <a:gd name="T44" fmla="*/ 129 w 220"/>
                    <a:gd name="T45" fmla="*/ 346 h 346"/>
                    <a:gd name="T46" fmla="*/ 130 w 220"/>
                    <a:gd name="T47" fmla="*/ 337 h 346"/>
                    <a:gd name="T48" fmla="*/ 7 w 220"/>
                    <a:gd name="T49" fmla="*/ 195 h 346"/>
                    <a:gd name="T50" fmla="*/ 6 w 220"/>
                    <a:gd name="T51" fmla="*/ 201 h 346"/>
                    <a:gd name="T52" fmla="*/ 31 w 220"/>
                    <a:gd name="T53" fmla="*/ 192 h 346"/>
                    <a:gd name="T54" fmla="*/ 219 w 220"/>
                    <a:gd name="T55" fmla="*/ 9 h 346"/>
                    <a:gd name="T56" fmla="*/ 214 w 220"/>
                    <a:gd name="T57" fmla="*/ 7 h 346"/>
                    <a:gd name="T58" fmla="*/ 195 w 220"/>
                    <a:gd name="T59" fmla="*/ 125 h 346"/>
                    <a:gd name="T60" fmla="*/ 197 w 220"/>
                    <a:gd name="T61" fmla="*/ 121 h 346"/>
                    <a:gd name="T62" fmla="*/ 97 w 220"/>
                    <a:gd name="T63" fmla="*/ 164 h 346"/>
                    <a:gd name="T64" fmla="*/ 117 w 220"/>
                    <a:gd name="T65" fmla="*/ 182 h 346"/>
                    <a:gd name="T66" fmla="*/ 118 w 220"/>
                    <a:gd name="T67" fmla="*/ 176 h 346"/>
                    <a:gd name="T68" fmla="*/ 51 w 220"/>
                    <a:gd name="T69" fmla="*/ 188 h 346"/>
                    <a:gd name="T70" fmla="*/ 105 w 220"/>
                    <a:gd name="T71" fmla="*/ 225 h 346"/>
                    <a:gd name="T72" fmla="*/ 162 w 220"/>
                    <a:gd name="T73" fmla="*/ 217 h 346"/>
                    <a:gd name="T74" fmla="*/ 159 w 220"/>
                    <a:gd name="T75" fmla="*/ 213 h 346"/>
                    <a:gd name="T76" fmla="*/ 156 w 220"/>
                    <a:gd name="T77" fmla="*/ 236 h 346"/>
                    <a:gd name="T78" fmla="*/ 157 w 220"/>
                    <a:gd name="T79" fmla="*/ 235 h 346"/>
                    <a:gd name="T80" fmla="*/ 145 w 220"/>
                    <a:gd name="T81" fmla="*/ 263 h 346"/>
                    <a:gd name="T82" fmla="*/ 148 w 220"/>
                    <a:gd name="T83" fmla="*/ 262 h 346"/>
                    <a:gd name="T84" fmla="*/ 109 w 220"/>
                    <a:gd name="T85" fmla="*/ 254 h 346"/>
                    <a:gd name="T86" fmla="*/ 141 w 220"/>
                    <a:gd name="T87" fmla="*/ 309 h 346"/>
                    <a:gd name="T88" fmla="*/ 145 w 220"/>
                    <a:gd name="T89" fmla="*/ 304 h 346"/>
                    <a:gd name="T90" fmla="*/ 60 w 220"/>
                    <a:gd name="T91" fmla="*/ 244 h 346"/>
                    <a:gd name="T92" fmla="*/ 56 w 220"/>
                    <a:gd name="T93" fmla="*/ 249 h 346"/>
                    <a:gd name="T94" fmla="*/ 132 w 220"/>
                    <a:gd name="T95" fmla="*/ 328 h 346"/>
                    <a:gd name="T96" fmla="*/ 132 w 220"/>
                    <a:gd name="T97" fmla="*/ 324 h 346"/>
                    <a:gd name="T98" fmla="*/ 126 w 220"/>
                    <a:gd name="T99" fmla="*/ 339 h 346"/>
                    <a:gd name="T100" fmla="*/ 130 w 220"/>
                    <a:gd name="T101" fmla="*/ 337 h 346"/>
                    <a:gd name="T102" fmla="*/ 129 w 220"/>
                    <a:gd name="T103" fmla="*/ 346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0"/>
                    <a:gd name="T157" fmla="*/ 0 h 346"/>
                    <a:gd name="T158" fmla="*/ 220 w 220"/>
                    <a:gd name="T159" fmla="*/ 346 h 3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0" h="346">
                      <a:moveTo>
                        <a:pt x="129" y="346"/>
                      </a:moveTo>
                      <a:lnTo>
                        <a:pt x="137" y="324"/>
                      </a:lnTo>
                      <a:lnTo>
                        <a:pt x="60" y="244"/>
                      </a:lnTo>
                      <a:lnTo>
                        <a:pt x="57" y="250"/>
                      </a:lnTo>
                      <a:lnTo>
                        <a:pt x="153" y="317"/>
                      </a:lnTo>
                      <a:lnTo>
                        <a:pt x="118" y="256"/>
                      </a:lnTo>
                      <a:lnTo>
                        <a:pt x="114" y="261"/>
                      </a:lnTo>
                      <a:lnTo>
                        <a:pt x="149" y="268"/>
                      </a:lnTo>
                      <a:lnTo>
                        <a:pt x="162" y="237"/>
                      </a:lnTo>
                      <a:lnTo>
                        <a:pt x="166" y="211"/>
                      </a:lnTo>
                      <a:lnTo>
                        <a:pt x="105" y="218"/>
                      </a:lnTo>
                      <a:lnTo>
                        <a:pt x="107" y="219"/>
                      </a:lnTo>
                      <a:lnTo>
                        <a:pt x="60" y="186"/>
                      </a:lnTo>
                      <a:lnTo>
                        <a:pt x="59" y="192"/>
                      </a:lnTo>
                      <a:lnTo>
                        <a:pt x="125" y="180"/>
                      </a:lnTo>
                      <a:lnTo>
                        <a:pt x="104" y="163"/>
                      </a:lnTo>
                      <a:lnTo>
                        <a:pt x="104" y="167"/>
                      </a:lnTo>
                      <a:lnTo>
                        <a:pt x="200" y="127"/>
                      </a:lnTo>
                      <a:lnTo>
                        <a:pt x="220" y="0"/>
                      </a:lnTo>
                      <a:lnTo>
                        <a:pt x="28" y="188"/>
                      </a:lnTo>
                      <a:lnTo>
                        <a:pt x="29" y="186"/>
                      </a:lnTo>
                      <a:lnTo>
                        <a:pt x="0" y="195"/>
                      </a:lnTo>
                      <a:lnTo>
                        <a:pt x="129" y="346"/>
                      </a:lnTo>
                      <a:lnTo>
                        <a:pt x="130" y="337"/>
                      </a:lnTo>
                      <a:lnTo>
                        <a:pt x="7" y="195"/>
                      </a:lnTo>
                      <a:lnTo>
                        <a:pt x="6" y="201"/>
                      </a:lnTo>
                      <a:lnTo>
                        <a:pt x="31" y="192"/>
                      </a:lnTo>
                      <a:lnTo>
                        <a:pt x="219" y="9"/>
                      </a:lnTo>
                      <a:lnTo>
                        <a:pt x="214" y="7"/>
                      </a:lnTo>
                      <a:lnTo>
                        <a:pt x="195" y="125"/>
                      </a:lnTo>
                      <a:lnTo>
                        <a:pt x="197" y="121"/>
                      </a:lnTo>
                      <a:lnTo>
                        <a:pt x="97" y="164"/>
                      </a:lnTo>
                      <a:lnTo>
                        <a:pt x="117" y="182"/>
                      </a:lnTo>
                      <a:lnTo>
                        <a:pt x="118" y="176"/>
                      </a:lnTo>
                      <a:lnTo>
                        <a:pt x="51" y="188"/>
                      </a:lnTo>
                      <a:lnTo>
                        <a:pt x="105" y="225"/>
                      </a:lnTo>
                      <a:lnTo>
                        <a:pt x="162" y="217"/>
                      </a:lnTo>
                      <a:lnTo>
                        <a:pt x="159" y="213"/>
                      </a:lnTo>
                      <a:lnTo>
                        <a:pt x="156" y="236"/>
                      </a:lnTo>
                      <a:lnTo>
                        <a:pt x="157" y="235"/>
                      </a:lnTo>
                      <a:lnTo>
                        <a:pt x="145" y="263"/>
                      </a:lnTo>
                      <a:lnTo>
                        <a:pt x="148" y="262"/>
                      </a:lnTo>
                      <a:lnTo>
                        <a:pt x="109" y="254"/>
                      </a:lnTo>
                      <a:lnTo>
                        <a:pt x="141" y="309"/>
                      </a:lnTo>
                      <a:lnTo>
                        <a:pt x="145" y="304"/>
                      </a:lnTo>
                      <a:lnTo>
                        <a:pt x="60" y="244"/>
                      </a:lnTo>
                      <a:lnTo>
                        <a:pt x="56" y="249"/>
                      </a:lnTo>
                      <a:lnTo>
                        <a:pt x="132" y="328"/>
                      </a:lnTo>
                      <a:lnTo>
                        <a:pt x="132" y="324"/>
                      </a:lnTo>
                      <a:lnTo>
                        <a:pt x="126" y="339"/>
                      </a:lnTo>
                      <a:lnTo>
                        <a:pt x="130" y="337"/>
                      </a:lnTo>
                      <a:lnTo>
                        <a:pt x="129"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89"/>
                <p:cNvSpPr>
                  <a:spLocks/>
                </p:cNvSpPr>
                <p:nvPr/>
              </p:nvSpPr>
              <p:spPr bwMode="auto">
                <a:xfrm>
                  <a:off x="1504" y="1707"/>
                  <a:ext cx="109" cy="240"/>
                </a:xfrm>
                <a:custGeom>
                  <a:avLst/>
                  <a:gdLst>
                    <a:gd name="T0" fmla="*/ 171 w 328"/>
                    <a:gd name="T1" fmla="*/ 719 h 719"/>
                    <a:gd name="T2" fmla="*/ 177 w 328"/>
                    <a:gd name="T3" fmla="*/ 682 h 719"/>
                    <a:gd name="T4" fmla="*/ 171 w 328"/>
                    <a:gd name="T5" fmla="*/ 654 h 719"/>
                    <a:gd name="T6" fmla="*/ 202 w 328"/>
                    <a:gd name="T7" fmla="*/ 564 h 719"/>
                    <a:gd name="T8" fmla="*/ 202 w 328"/>
                    <a:gd name="T9" fmla="*/ 532 h 719"/>
                    <a:gd name="T10" fmla="*/ 214 w 328"/>
                    <a:gd name="T11" fmla="*/ 522 h 719"/>
                    <a:gd name="T12" fmla="*/ 202 w 328"/>
                    <a:gd name="T13" fmla="*/ 483 h 719"/>
                    <a:gd name="T14" fmla="*/ 186 w 328"/>
                    <a:gd name="T15" fmla="*/ 458 h 719"/>
                    <a:gd name="T16" fmla="*/ 244 w 328"/>
                    <a:gd name="T17" fmla="*/ 476 h 719"/>
                    <a:gd name="T18" fmla="*/ 177 w 328"/>
                    <a:gd name="T19" fmla="*/ 425 h 719"/>
                    <a:gd name="T20" fmla="*/ 252 w 328"/>
                    <a:gd name="T21" fmla="*/ 404 h 719"/>
                    <a:gd name="T22" fmla="*/ 189 w 328"/>
                    <a:gd name="T23" fmla="*/ 382 h 719"/>
                    <a:gd name="T24" fmla="*/ 161 w 328"/>
                    <a:gd name="T25" fmla="*/ 354 h 719"/>
                    <a:gd name="T26" fmla="*/ 208 w 328"/>
                    <a:gd name="T27" fmla="*/ 368 h 719"/>
                    <a:gd name="T28" fmla="*/ 244 w 328"/>
                    <a:gd name="T29" fmla="*/ 361 h 719"/>
                    <a:gd name="T30" fmla="*/ 202 w 328"/>
                    <a:gd name="T31" fmla="*/ 336 h 719"/>
                    <a:gd name="T32" fmla="*/ 152 w 328"/>
                    <a:gd name="T33" fmla="*/ 322 h 719"/>
                    <a:gd name="T34" fmla="*/ 189 w 328"/>
                    <a:gd name="T35" fmla="*/ 312 h 719"/>
                    <a:gd name="T36" fmla="*/ 221 w 328"/>
                    <a:gd name="T37" fmla="*/ 286 h 719"/>
                    <a:gd name="T38" fmla="*/ 180 w 328"/>
                    <a:gd name="T39" fmla="*/ 286 h 719"/>
                    <a:gd name="T40" fmla="*/ 82 w 328"/>
                    <a:gd name="T41" fmla="*/ 254 h 719"/>
                    <a:gd name="T42" fmla="*/ 142 w 328"/>
                    <a:gd name="T43" fmla="*/ 250 h 719"/>
                    <a:gd name="T44" fmla="*/ 82 w 328"/>
                    <a:gd name="T45" fmla="*/ 219 h 719"/>
                    <a:gd name="T46" fmla="*/ 29 w 328"/>
                    <a:gd name="T47" fmla="*/ 165 h 719"/>
                    <a:gd name="T48" fmla="*/ 15 w 328"/>
                    <a:gd name="T49" fmla="*/ 129 h 719"/>
                    <a:gd name="T50" fmla="*/ 3 w 328"/>
                    <a:gd name="T51" fmla="*/ 136 h 719"/>
                    <a:gd name="T52" fmla="*/ 0 w 328"/>
                    <a:gd name="T53" fmla="*/ 111 h 719"/>
                    <a:gd name="T54" fmla="*/ 35 w 328"/>
                    <a:gd name="T55" fmla="*/ 44 h 719"/>
                    <a:gd name="T56" fmla="*/ 38 w 328"/>
                    <a:gd name="T57" fmla="*/ 0 h 719"/>
                    <a:gd name="T58" fmla="*/ 73 w 328"/>
                    <a:gd name="T59" fmla="*/ 44 h 719"/>
                    <a:gd name="T60" fmla="*/ 60 w 328"/>
                    <a:gd name="T61" fmla="*/ 72 h 719"/>
                    <a:gd name="T62" fmla="*/ 12 w 328"/>
                    <a:gd name="T63" fmla="*/ 111 h 719"/>
                    <a:gd name="T64" fmla="*/ 54 w 328"/>
                    <a:gd name="T65" fmla="*/ 180 h 719"/>
                    <a:gd name="T66" fmla="*/ 88 w 328"/>
                    <a:gd name="T67" fmla="*/ 76 h 719"/>
                    <a:gd name="T68" fmla="*/ 88 w 328"/>
                    <a:gd name="T69" fmla="*/ 144 h 719"/>
                    <a:gd name="T70" fmla="*/ 113 w 328"/>
                    <a:gd name="T71" fmla="*/ 197 h 719"/>
                    <a:gd name="T72" fmla="*/ 177 w 328"/>
                    <a:gd name="T73" fmla="*/ 272 h 719"/>
                    <a:gd name="T74" fmla="*/ 208 w 328"/>
                    <a:gd name="T75" fmla="*/ 272 h 719"/>
                    <a:gd name="T76" fmla="*/ 227 w 328"/>
                    <a:gd name="T77" fmla="*/ 215 h 719"/>
                    <a:gd name="T78" fmla="*/ 316 w 328"/>
                    <a:gd name="T79" fmla="*/ 425 h 719"/>
                    <a:gd name="T80" fmla="*/ 328 w 328"/>
                    <a:gd name="T81" fmla="*/ 483 h 719"/>
                    <a:gd name="T82" fmla="*/ 322 w 328"/>
                    <a:gd name="T83" fmla="*/ 518 h 719"/>
                    <a:gd name="T84" fmla="*/ 313 w 328"/>
                    <a:gd name="T85" fmla="*/ 557 h 719"/>
                    <a:gd name="T86" fmla="*/ 171 w 328"/>
                    <a:gd name="T87" fmla="*/ 719 h 7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8"/>
                    <a:gd name="T133" fmla="*/ 0 h 719"/>
                    <a:gd name="T134" fmla="*/ 328 w 328"/>
                    <a:gd name="T135" fmla="*/ 719 h 7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8" h="719">
                      <a:moveTo>
                        <a:pt x="171" y="719"/>
                      </a:moveTo>
                      <a:lnTo>
                        <a:pt x="177" y="682"/>
                      </a:lnTo>
                      <a:lnTo>
                        <a:pt x="171" y="654"/>
                      </a:lnTo>
                      <a:lnTo>
                        <a:pt x="202" y="564"/>
                      </a:lnTo>
                      <a:lnTo>
                        <a:pt x="202" y="532"/>
                      </a:lnTo>
                      <a:lnTo>
                        <a:pt x="214" y="522"/>
                      </a:lnTo>
                      <a:lnTo>
                        <a:pt x="202" y="483"/>
                      </a:lnTo>
                      <a:lnTo>
                        <a:pt x="186" y="458"/>
                      </a:lnTo>
                      <a:lnTo>
                        <a:pt x="244" y="476"/>
                      </a:lnTo>
                      <a:lnTo>
                        <a:pt x="177" y="425"/>
                      </a:lnTo>
                      <a:lnTo>
                        <a:pt x="252" y="404"/>
                      </a:lnTo>
                      <a:lnTo>
                        <a:pt x="189" y="382"/>
                      </a:lnTo>
                      <a:lnTo>
                        <a:pt x="161" y="354"/>
                      </a:lnTo>
                      <a:lnTo>
                        <a:pt x="208" y="368"/>
                      </a:lnTo>
                      <a:lnTo>
                        <a:pt x="244" y="361"/>
                      </a:lnTo>
                      <a:lnTo>
                        <a:pt x="202" y="336"/>
                      </a:lnTo>
                      <a:lnTo>
                        <a:pt x="152" y="322"/>
                      </a:lnTo>
                      <a:lnTo>
                        <a:pt x="189" y="312"/>
                      </a:lnTo>
                      <a:lnTo>
                        <a:pt x="221" y="286"/>
                      </a:lnTo>
                      <a:lnTo>
                        <a:pt x="180" y="286"/>
                      </a:lnTo>
                      <a:lnTo>
                        <a:pt x="82" y="254"/>
                      </a:lnTo>
                      <a:lnTo>
                        <a:pt x="142" y="250"/>
                      </a:lnTo>
                      <a:lnTo>
                        <a:pt x="82" y="219"/>
                      </a:lnTo>
                      <a:lnTo>
                        <a:pt x="29" y="165"/>
                      </a:lnTo>
                      <a:lnTo>
                        <a:pt x="15" y="129"/>
                      </a:lnTo>
                      <a:lnTo>
                        <a:pt x="3" y="136"/>
                      </a:lnTo>
                      <a:lnTo>
                        <a:pt x="0" y="111"/>
                      </a:lnTo>
                      <a:lnTo>
                        <a:pt x="35" y="44"/>
                      </a:lnTo>
                      <a:lnTo>
                        <a:pt x="38" y="0"/>
                      </a:lnTo>
                      <a:lnTo>
                        <a:pt x="73" y="44"/>
                      </a:lnTo>
                      <a:lnTo>
                        <a:pt x="60" y="72"/>
                      </a:lnTo>
                      <a:lnTo>
                        <a:pt x="12" y="111"/>
                      </a:lnTo>
                      <a:lnTo>
                        <a:pt x="54" y="180"/>
                      </a:lnTo>
                      <a:lnTo>
                        <a:pt x="88" y="76"/>
                      </a:lnTo>
                      <a:lnTo>
                        <a:pt x="88" y="144"/>
                      </a:lnTo>
                      <a:lnTo>
                        <a:pt x="113" y="197"/>
                      </a:lnTo>
                      <a:lnTo>
                        <a:pt x="177" y="272"/>
                      </a:lnTo>
                      <a:lnTo>
                        <a:pt x="208" y="272"/>
                      </a:lnTo>
                      <a:lnTo>
                        <a:pt x="227" y="215"/>
                      </a:lnTo>
                      <a:lnTo>
                        <a:pt x="316" y="425"/>
                      </a:lnTo>
                      <a:lnTo>
                        <a:pt x="328" y="483"/>
                      </a:lnTo>
                      <a:lnTo>
                        <a:pt x="322" y="518"/>
                      </a:lnTo>
                      <a:lnTo>
                        <a:pt x="313" y="557"/>
                      </a:lnTo>
                      <a:lnTo>
                        <a:pt x="171" y="719"/>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90"/>
                <p:cNvSpPr>
                  <a:spLocks/>
                </p:cNvSpPr>
                <p:nvPr/>
              </p:nvSpPr>
              <p:spPr bwMode="auto">
                <a:xfrm>
                  <a:off x="1503" y="1705"/>
                  <a:ext cx="111" cy="245"/>
                </a:xfrm>
                <a:custGeom>
                  <a:avLst/>
                  <a:gdLst>
                    <a:gd name="T0" fmla="*/ 183 w 334"/>
                    <a:gd name="T1" fmla="*/ 689 h 735"/>
                    <a:gd name="T2" fmla="*/ 208 w 334"/>
                    <a:gd name="T3" fmla="*/ 572 h 735"/>
                    <a:gd name="T4" fmla="*/ 221 w 334"/>
                    <a:gd name="T5" fmla="*/ 530 h 735"/>
                    <a:gd name="T6" fmla="*/ 188 w 334"/>
                    <a:gd name="T7" fmla="*/ 467 h 735"/>
                    <a:gd name="T8" fmla="*/ 181 w 334"/>
                    <a:gd name="T9" fmla="*/ 435 h 735"/>
                    <a:gd name="T10" fmla="*/ 195 w 334"/>
                    <a:gd name="T11" fmla="*/ 387 h 735"/>
                    <a:gd name="T12" fmla="*/ 211 w 334"/>
                    <a:gd name="T13" fmla="*/ 379 h 735"/>
                    <a:gd name="T14" fmla="*/ 155 w 334"/>
                    <a:gd name="T15" fmla="*/ 326 h 735"/>
                    <a:gd name="T16" fmla="*/ 233 w 334"/>
                    <a:gd name="T17" fmla="*/ 290 h 735"/>
                    <a:gd name="T18" fmla="*/ 86 w 334"/>
                    <a:gd name="T19" fmla="*/ 257 h 735"/>
                    <a:gd name="T20" fmla="*/ 86 w 334"/>
                    <a:gd name="T21" fmla="*/ 223 h 735"/>
                    <a:gd name="T22" fmla="*/ 34 w 334"/>
                    <a:gd name="T23" fmla="*/ 170 h 735"/>
                    <a:gd name="T24" fmla="*/ 9 w 334"/>
                    <a:gd name="T25" fmla="*/ 143 h 735"/>
                    <a:gd name="T26" fmla="*/ 40 w 334"/>
                    <a:gd name="T27" fmla="*/ 52 h 735"/>
                    <a:gd name="T28" fmla="*/ 73 w 334"/>
                    <a:gd name="T29" fmla="*/ 53 h 735"/>
                    <a:gd name="T30" fmla="*/ 61 w 334"/>
                    <a:gd name="T31" fmla="*/ 77 h 735"/>
                    <a:gd name="T32" fmla="*/ 94 w 334"/>
                    <a:gd name="T33" fmla="*/ 84 h 735"/>
                    <a:gd name="T34" fmla="*/ 114 w 334"/>
                    <a:gd name="T35" fmla="*/ 205 h 735"/>
                    <a:gd name="T36" fmla="*/ 233 w 334"/>
                    <a:gd name="T37" fmla="*/ 223 h 735"/>
                    <a:gd name="T38" fmla="*/ 316 w 334"/>
                    <a:gd name="T39" fmla="*/ 433 h 735"/>
                    <a:gd name="T40" fmla="*/ 322 w 334"/>
                    <a:gd name="T41" fmla="*/ 525 h 735"/>
                    <a:gd name="T42" fmla="*/ 314 w 334"/>
                    <a:gd name="T43" fmla="*/ 562 h 735"/>
                    <a:gd name="T44" fmla="*/ 318 w 334"/>
                    <a:gd name="T45" fmla="*/ 566 h 735"/>
                    <a:gd name="T46" fmla="*/ 334 w 334"/>
                    <a:gd name="T47" fmla="*/ 490 h 735"/>
                    <a:gd name="T48" fmla="*/ 209 w 334"/>
                    <a:gd name="T49" fmla="*/ 279 h 735"/>
                    <a:gd name="T50" fmla="*/ 182 w 334"/>
                    <a:gd name="T51" fmla="*/ 277 h 735"/>
                    <a:gd name="T52" fmla="*/ 94 w 334"/>
                    <a:gd name="T53" fmla="*/ 149 h 735"/>
                    <a:gd name="T54" fmla="*/ 54 w 334"/>
                    <a:gd name="T55" fmla="*/ 185 h 735"/>
                    <a:gd name="T56" fmla="*/ 17 w 334"/>
                    <a:gd name="T57" fmla="*/ 121 h 735"/>
                    <a:gd name="T58" fmla="*/ 39 w 334"/>
                    <a:gd name="T59" fmla="*/ 0 h 735"/>
                    <a:gd name="T60" fmla="*/ 0 w 334"/>
                    <a:gd name="T61" fmla="*/ 118 h 735"/>
                    <a:gd name="T62" fmla="*/ 16 w 334"/>
                    <a:gd name="T63" fmla="*/ 138 h 735"/>
                    <a:gd name="T64" fmla="*/ 143 w 334"/>
                    <a:gd name="T65" fmla="*/ 260 h 735"/>
                    <a:gd name="T66" fmla="*/ 182 w 334"/>
                    <a:gd name="T67" fmla="*/ 296 h 735"/>
                    <a:gd name="T68" fmla="*/ 190 w 334"/>
                    <a:gd name="T69" fmla="*/ 315 h 735"/>
                    <a:gd name="T70" fmla="*/ 204 w 334"/>
                    <a:gd name="T71" fmla="*/ 346 h 735"/>
                    <a:gd name="T72" fmla="*/ 246 w 334"/>
                    <a:gd name="T73" fmla="*/ 365 h 735"/>
                    <a:gd name="T74" fmla="*/ 154 w 334"/>
                    <a:gd name="T75" fmla="*/ 355 h 735"/>
                    <a:gd name="T76" fmla="*/ 255 w 334"/>
                    <a:gd name="T77" fmla="*/ 408 h 735"/>
                    <a:gd name="T78" fmla="*/ 247 w 334"/>
                    <a:gd name="T79" fmla="*/ 479 h 735"/>
                    <a:gd name="T80" fmla="*/ 203 w 334"/>
                    <a:gd name="T81" fmla="*/ 491 h 735"/>
                    <a:gd name="T82" fmla="*/ 203 w 334"/>
                    <a:gd name="T83" fmla="*/ 538 h 735"/>
                    <a:gd name="T84" fmla="*/ 171 w 334"/>
                    <a:gd name="T85" fmla="*/ 661 h 735"/>
                    <a:gd name="T86" fmla="*/ 168 w 334"/>
                    <a:gd name="T87" fmla="*/ 735 h 7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
                    <a:gd name="T133" fmla="*/ 0 h 735"/>
                    <a:gd name="T134" fmla="*/ 334 w 334"/>
                    <a:gd name="T135" fmla="*/ 735 h 7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 h="735">
                      <a:moveTo>
                        <a:pt x="172" y="723"/>
                      </a:moveTo>
                      <a:lnTo>
                        <a:pt x="176" y="726"/>
                      </a:lnTo>
                      <a:lnTo>
                        <a:pt x="183" y="689"/>
                      </a:lnTo>
                      <a:lnTo>
                        <a:pt x="176" y="660"/>
                      </a:lnTo>
                      <a:lnTo>
                        <a:pt x="176" y="662"/>
                      </a:lnTo>
                      <a:lnTo>
                        <a:pt x="208" y="572"/>
                      </a:lnTo>
                      <a:lnTo>
                        <a:pt x="208" y="539"/>
                      </a:lnTo>
                      <a:lnTo>
                        <a:pt x="207" y="542"/>
                      </a:lnTo>
                      <a:lnTo>
                        <a:pt x="221" y="530"/>
                      </a:lnTo>
                      <a:lnTo>
                        <a:pt x="207" y="489"/>
                      </a:lnTo>
                      <a:lnTo>
                        <a:pt x="191" y="463"/>
                      </a:lnTo>
                      <a:lnTo>
                        <a:pt x="188" y="467"/>
                      </a:lnTo>
                      <a:lnTo>
                        <a:pt x="261" y="491"/>
                      </a:lnTo>
                      <a:lnTo>
                        <a:pt x="182" y="430"/>
                      </a:lnTo>
                      <a:lnTo>
                        <a:pt x="181" y="435"/>
                      </a:lnTo>
                      <a:lnTo>
                        <a:pt x="265" y="412"/>
                      </a:lnTo>
                      <a:lnTo>
                        <a:pt x="193" y="386"/>
                      </a:lnTo>
                      <a:lnTo>
                        <a:pt x="195" y="387"/>
                      </a:lnTo>
                      <a:lnTo>
                        <a:pt x="166" y="359"/>
                      </a:lnTo>
                      <a:lnTo>
                        <a:pt x="163" y="365"/>
                      </a:lnTo>
                      <a:lnTo>
                        <a:pt x="211" y="379"/>
                      </a:lnTo>
                      <a:lnTo>
                        <a:pt x="254" y="369"/>
                      </a:lnTo>
                      <a:lnTo>
                        <a:pt x="206" y="340"/>
                      </a:lnTo>
                      <a:lnTo>
                        <a:pt x="155" y="326"/>
                      </a:lnTo>
                      <a:lnTo>
                        <a:pt x="155" y="332"/>
                      </a:lnTo>
                      <a:lnTo>
                        <a:pt x="193" y="321"/>
                      </a:lnTo>
                      <a:lnTo>
                        <a:pt x="233" y="290"/>
                      </a:lnTo>
                      <a:lnTo>
                        <a:pt x="183" y="290"/>
                      </a:lnTo>
                      <a:lnTo>
                        <a:pt x="184" y="290"/>
                      </a:lnTo>
                      <a:lnTo>
                        <a:pt x="86" y="257"/>
                      </a:lnTo>
                      <a:lnTo>
                        <a:pt x="85" y="264"/>
                      </a:lnTo>
                      <a:lnTo>
                        <a:pt x="156" y="260"/>
                      </a:lnTo>
                      <a:lnTo>
                        <a:pt x="86" y="223"/>
                      </a:lnTo>
                      <a:lnTo>
                        <a:pt x="87" y="223"/>
                      </a:lnTo>
                      <a:lnTo>
                        <a:pt x="34" y="170"/>
                      </a:lnTo>
                      <a:lnTo>
                        <a:pt x="20" y="132"/>
                      </a:lnTo>
                      <a:lnTo>
                        <a:pt x="5" y="141"/>
                      </a:lnTo>
                      <a:lnTo>
                        <a:pt x="9" y="143"/>
                      </a:lnTo>
                      <a:lnTo>
                        <a:pt x="6" y="118"/>
                      </a:lnTo>
                      <a:lnTo>
                        <a:pt x="6" y="121"/>
                      </a:lnTo>
                      <a:lnTo>
                        <a:pt x="40" y="52"/>
                      </a:lnTo>
                      <a:lnTo>
                        <a:pt x="43" y="8"/>
                      </a:lnTo>
                      <a:lnTo>
                        <a:pt x="39" y="10"/>
                      </a:lnTo>
                      <a:lnTo>
                        <a:pt x="73" y="53"/>
                      </a:lnTo>
                      <a:lnTo>
                        <a:pt x="73" y="50"/>
                      </a:lnTo>
                      <a:lnTo>
                        <a:pt x="61" y="78"/>
                      </a:lnTo>
                      <a:lnTo>
                        <a:pt x="61" y="77"/>
                      </a:lnTo>
                      <a:lnTo>
                        <a:pt x="12" y="117"/>
                      </a:lnTo>
                      <a:lnTo>
                        <a:pt x="57" y="192"/>
                      </a:lnTo>
                      <a:lnTo>
                        <a:pt x="94" y="84"/>
                      </a:lnTo>
                      <a:lnTo>
                        <a:pt x="89" y="83"/>
                      </a:lnTo>
                      <a:lnTo>
                        <a:pt x="89" y="151"/>
                      </a:lnTo>
                      <a:lnTo>
                        <a:pt x="114" y="205"/>
                      </a:lnTo>
                      <a:lnTo>
                        <a:pt x="179" y="282"/>
                      </a:lnTo>
                      <a:lnTo>
                        <a:pt x="213" y="282"/>
                      </a:lnTo>
                      <a:lnTo>
                        <a:pt x="233" y="223"/>
                      </a:lnTo>
                      <a:lnTo>
                        <a:pt x="228" y="223"/>
                      </a:lnTo>
                      <a:lnTo>
                        <a:pt x="317" y="433"/>
                      </a:lnTo>
                      <a:lnTo>
                        <a:pt x="316" y="433"/>
                      </a:lnTo>
                      <a:lnTo>
                        <a:pt x="329" y="491"/>
                      </a:lnTo>
                      <a:lnTo>
                        <a:pt x="329" y="489"/>
                      </a:lnTo>
                      <a:lnTo>
                        <a:pt x="322" y="525"/>
                      </a:lnTo>
                      <a:lnTo>
                        <a:pt x="322" y="524"/>
                      </a:lnTo>
                      <a:lnTo>
                        <a:pt x="312" y="563"/>
                      </a:lnTo>
                      <a:lnTo>
                        <a:pt x="314" y="562"/>
                      </a:lnTo>
                      <a:lnTo>
                        <a:pt x="172" y="723"/>
                      </a:lnTo>
                      <a:lnTo>
                        <a:pt x="168" y="735"/>
                      </a:lnTo>
                      <a:lnTo>
                        <a:pt x="318" y="566"/>
                      </a:lnTo>
                      <a:lnTo>
                        <a:pt x="328" y="526"/>
                      </a:lnTo>
                      <a:lnTo>
                        <a:pt x="328" y="525"/>
                      </a:lnTo>
                      <a:lnTo>
                        <a:pt x="334" y="490"/>
                      </a:lnTo>
                      <a:lnTo>
                        <a:pt x="322" y="432"/>
                      </a:lnTo>
                      <a:lnTo>
                        <a:pt x="230" y="214"/>
                      </a:lnTo>
                      <a:lnTo>
                        <a:pt x="209" y="279"/>
                      </a:lnTo>
                      <a:lnTo>
                        <a:pt x="211" y="276"/>
                      </a:lnTo>
                      <a:lnTo>
                        <a:pt x="180" y="276"/>
                      </a:lnTo>
                      <a:lnTo>
                        <a:pt x="182" y="277"/>
                      </a:lnTo>
                      <a:lnTo>
                        <a:pt x="118" y="202"/>
                      </a:lnTo>
                      <a:lnTo>
                        <a:pt x="119" y="203"/>
                      </a:lnTo>
                      <a:lnTo>
                        <a:pt x="94" y="149"/>
                      </a:lnTo>
                      <a:lnTo>
                        <a:pt x="94" y="151"/>
                      </a:lnTo>
                      <a:lnTo>
                        <a:pt x="94" y="66"/>
                      </a:lnTo>
                      <a:lnTo>
                        <a:pt x="54" y="185"/>
                      </a:lnTo>
                      <a:lnTo>
                        <a:pt x="59" y="184"/>
                      </a:lnTo>
                      <a:lnTo>
                        <a:pt x="18" y="117"/>
                      </a:lnTo>
                      <a:lnTo>
                        <a:pt x="17" y="121"/>
                      </a:lnTo>
                      <a:lnTo>
                        <a:pt x="65" y="82"/>
                      </a:lnTo>
                      <a:lnTo>
                        <a:pt x="79" y="50"/>
                      </a:lnTo>
                      <a:lnTo>
                        <a:pt x="39" y="0"/>
                      </a:lnTo>
                      <a:lnTo>
                        <a:pt x="35" y="50"/>
                      </a:lnTo>
                      <a:lnTo>
                        <a:pt x="35" y="49"/>
                      </a:lnTo>
                      <a:lnTo>
                        <a:pt x="0" y="118"/>
                      </a:lnTo>
                      <a:lnTo>
                        <a:pt x="3" y="149"/>
                      </a:lnTo>
                      <a:lnTo>
                        <a:pt x="20" y="139"/>
                      </a:lnTo>
                      <a:lnTo>
                        <a:pt x="16" y="138"/>
                      </a:lnTo>
                      <a:lnTo>
                        <a:pt x="29" y="174"/>
                      </a:lnTo>
                      <a:lnTo>
                        <a:pt x="83" y="228"/>
                      </a:lnTo>
                      <a:lnTo>
                        <a:pt x="143" y="260"/>
                      </a:lnTo>
                      <a:lnTo>
                        <a:pt x="145" y="254"/>
                      </a:lnTo>
                      <a:lnTo>
                        <a:pt x="68" y="259"/>
                      </a:lnTo>
                      <a:lnTo>
                        <a:pt x="182" y="296"/>
                      </a:lnTo>
                      <a:lnTo>
                        <a:pt x="224" y="296"/>
                      </a:lnTo>
                      <a:lnTo>
                        <a:pt x="223" y="290"/>
                      </a:lnTo>
                      <a:lnTo>
                        <a:pt x="190" y="315"/>
                      </a:lnTo>
                      <a:lnTo>
                        <a:pt x="191" y="315"/>
                      </a:lnTo>
                      <a:lnTo>
                        <a:pt x="143" y="329"/>
                      </a:lnTo>
                      <a:lnTo>
                        <a:pt x="204" y="346"/>
                      </a:lnTo>
                      <a:lnTo>
                        <a:pt x="245" y="371"/>
                      </a:lnTo>
                      <a:lnTo>
                        <a:pt x="246" y="365"/>
                      </a:lnTo>
                      <a:lnTo>
                        <a:pt x="211" y="372"/>
                      </a:lnTo>
                      <a:lnTo>
                        <a:pt x="212" y="372"/>
                      </a:lnTo>
                      <a:lnTo>
                        <a:pt x="154" y="355"/>
                      </a:lnTo>
                      <a:lnTo>
                        <a:pt x="191" y="392"/>
                      </a:lnTo>
                      <a:lnTo>
                        <a:pt x="255" y="414"/>
                      </a:lnTo>
                      <a:lnTo>
                        <a:pt x="255" y="408"/>
                      </a:lnTo>
                      <a:lnTo>
                        <a:pt x="174" y="431"/>
                      </a:lnTo>
                      <a:lnTo>
                        <a:pt x="245" y="485"/>
                      </a:lnTo>
                      <a:lnTo>
                        <a:pt x="247" y="479"/>
                      </a:lnTo>
                      <a:lnTo>
                        <a:pt x="182" y="459"/>
                      </a:lnTo>
                      <a:lnTo>
                        <a:pt x="203" y="491"/>
                      </a:lnTo>
                      <a:lnTo>
                        <a:pt x="214" y="530"/>
                      </a:lnTo>
                      <a:lnTo>
                        <a:pt x="215" y="526"/>
                      </a:lnTo>
                      <a:lnTo>
                        <a:pt x="203" y="538"/>
                      </a:lnTo>
                      <a:lnTo>
                        <a:pt x="203" y="571"/>
                      </a:lnTo>
                      <a:lnTo>
                        <a:pt x="203" y="570"/>
                      </a:lnTo>
                      <a:lnTo>
                        <a:pt x="171" y="661"/>
                      </a:lnTo>
                      <a:lnTo>
                        <a:pt x="177" y="690"/>
                      </a:lnTo>
                      <a:lnTo>
                        <a:pt x="177" y="689"/>
                      </a:lnTo>
                      <a:lnTo>
                        <a:pt x="168" y="735"/>
                      </a:lnTo>
                      <a:lnTo>
                        <a:pt x="172" y="7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91"/>
                <p:cNvSpPr>
                  <a:spLocks/>
                </p:cNvSpPr>
                <p:nvPr/>
              </p:nvSpPr>
              <p:spPr bwMode="auto">
                <a:xfrm>
                  <a:off x="1559" y="1944"/>
                  <a:ext cx="18" cy="39"/>
                </a:xfrm>
                <a:custGeom>
                  <a:avLst/>
                  <a:gdLst>
                    <a:gd name="T0" fmla="*/ 0 w 54"/>
                    <a:gd name="T1" fmla="*/ 118 h 118"/>
                    <a:gd name="T2" fmla="*/ 25 w 54"/>
                    <a:gd name="T3" fmla="*/ 33 h 118"/>
                    <a:gd name="T4" fmla="*/ 41 w 54"/>
                    <a:gd name="T5" fmla="*/ 0 h 118"/>
                    <a:gd name="T6" fmla="*/ 54 w 54"/>
                    <a:gd name="T7" fmla="*/ 29 h 118"/>
                    <a:gd name="T8" fmla="*/ 0 w 54"/>
                    <a:gd name="T9" fmla="*/ 118 h 118"/>
                    <a:gd name="T10" fmla="*/ 0 60000 65536"/>
                    <a:gd name="T11" fmla="*/ 0 60000 65536"/>
                    <a:gd name="T12" fmla="*/ 0 60000 65536"/>
                    <a:gd name="T13" fmla="*/ 0 60000 65536"/>
                    <a:gd name="T14" fmla="*/ 0 60000 65536"/>
                    <a:gd name="T15" fmla="*/ 0 w 54"/>
                    <a:gd name="T16" fmla="*/ 0 h 118"/>
                    <a:gd name="T17" fmla="*/ 54 w 54"/>
                    <a:gd name="T18" fmla="*/ 118 h 118"/>
                  </a:gdLst>
                  <a:ahLst/>
                  <a:cxnLst>
                    <a:cxn ang="T10">
                      <a:pos x="T0" y="T1"/>
                    </a:cxn>
                    <a:cxn ang="T11">
                      <a:pos x="T2" y="T3"/>
                    </a:cxn>
                    <a:cxn ang="T12">
                      <a:pos x="T4" y="T5"/>
                    </a:cxn>
                    <a:cxn ang="T13">
                      <a:pos x="T6" y="T7"/>
                    </a:cxn>
                    <a:cxn ang="T14">
                      <a:pos x="T8" y="T9"/>
                    </a:cxn>
                  </a:cxnLst>
                  <a:rect l="T15" t="T16" r="T17" b="T18"/>
                  <a:pathLst>
                    <a:path w="54" h="118">
                      <a:moveTo>
                        <a:pt x="0" y="118"/>
                      </a:moveTo>
                      <a:lnTo>
                        <a:pt x="25" y="33"/>
                      </a:lnTo>
                      <a:lnTo>
                        <a:pt x="41" y="0"/>
                      </a:lnTo>
                      <a:lnTo>
                        <a:pt x="54" y="29"/>
                      </a:lnTo>
                      <a:lnTo>
                        <a:pt x="0" y="118"/>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92"/>
                <p:cNvSpPr>
                  <a:spLocks/>
                </p:cNvSpPr>
                <p:nvPr/>
              </p:nvSpPr>
              <p:spPr bwMode="auto">
                <a:xfrm>
                  <a:off x="1556" y="1942"/>
                  <a:ext cx="22" cy="49"/>
                </a:xfrm>
                <a:custGeom>
                  <a:avLst/>
                  <a:gdLst>
                    <a:gd name="T0" fmla="*/ 6 w 67"/>
                    <a:gd name="T1" fmla="*/ 123 h 146"/>
                    <a:gd name="T2" fmla="*/ 11 w 67"/>
                    <a:gd name="T3" fmla="*/ 125 h 146"/>
                    <a:gd name="T4" fmla="*/ 38 w 67"/>
                    <a:gd name="T5" fmla="*/ 41 h 146"/>
                    <a:gd name="T6" fmla="*/ 37 w 67"/>
                    <a:gd name="T7" fmla="*/ 41 h 146"/>
                    <a:gd name="T8" fmla="*/ 52 w 67"/>
                    <a:gd name="T9" fmla="*/ 9 h 146"/>
                    <a:gd name="T10" fmla="*/ 48 w 67"/>
                    <a:gd name="T11" fmla="*/ 9 h 146"/>
                    <a:gd name="T12" fmla="*/ 61 w 67"/>
                    <a:gd name="T13" fmla="*/ 37 h 146"/>
                    <a:gd name="T14" fmla="*/ 61 w 67"/>
                    <a:gd name="T15" fmla="*/ 33 h 146"/>
                    <a:gd name="T16" fmla="*/ 6 w 67"/>
                    <a:gd name="T17" fmla="*/ 123 h 146"/>
                    <a:gd name="T18" fmla="*/ 0 w 67"/>
                    <a:gd name="T19" fmla="*/ 146 h 146"/>
                    <a:gd name="T20" fmla="*/ 67 w 67"/>
                    <a:gd name="T21" fmla="*/ 35 h 146"/>
                    <a:gd name="T22" fmla="*/ 50 w 67"/>
                    <a:gd name="T23" fmla="*/ 0 h 146"/>
                    <a:gd name="T24" fmla="*/ 32 w 67"/>
                    <a:gd name="T25" fmla="*/ 38 h 146"/>
                    <a:gd name="T26" fmla="*/ 31 w 67"/>
                    <a:gd name="T27" fmla="*/ 38 h 146"/>
                    <a:gd name="T28" fmla="*/ 0 w 67"/>
                    <a:gd name="T29" fmla="*/ 146 h 146"/>
                    <a:gd name="T30" fmla="*/ 6 w 67"/>
                    <a:gd name="T31" fmla="*/ 123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6"/>
                    <a:gd name="T50" fmla="*/ 67 w 67"/>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6">
                      <a:moveTo>
                        <a:pt x="6" y="123"/>
                      </a:moveTo>
                      <a:lnTo>
                        <a:pt x="11" y="125"/>
                      </a:lnTo>
                      <a:lnTo>
                        <a:pt x="38" y="41"/>
                      </a:lnTo>
                      <a:lnTo>
                        <a:pt x="37" y="41"/>
                      </a:lnTo>
                      <a:lnTo>
                        <a:pt x="52" y="9"/>
                      </a:lnTo>
                      <a:lnTo>
                        <a:pt x="48" y="9"/>
                      </a:lnTo>
                      <a:lnTo>
                        <a:pt x="61" y="37"/>
                      </a:lnTo>
                      <a:lnTo>
                        <a:pt x="61" y="33"/>
                      </a:lnTo>
                      <a:lnTo>
                        <a:pt x="6" y="123"/>
                      </a:lnTo>
                      <a:lnTo>
                        <a:pt x="0" y="146"/>
                      </a:lnTo>
                      <a:lnTo>
                        <a:pt x="67" y="35"/>
                      </a:lnTo>
                      <a:lnTo>
                        <a:pt x="50" y="0"/>
                      </a:lnTo>
                      <a:lnTo>
                        <a:pt x="32" y="38"/>
                      </a:lnTo>
                      <a:lnTo>
                        <a:pt x="31" y="38"/>
                      </a:lnTo>
                      <a:lnTo>
                        <a:pt x="0" y="146"/>
                      </a:lnTo>
                      <a:lnTo>
                        <a:pt x="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93"/>
                <p:cNvSpPr>
                  <a:spLocks/>
                </p:cNvSpPr>
                <p:nvPr/>
              </p:nvSpPr>
              <p:spPr bwMode="auto">
                <a:xfrm>
                  <a:off x="1568" y="1834"/>
                  <a:ext cx="213" cy="195"/>
                </a:xfrm>
                <a:custGeom>
                  <a:avLst/>
                  <a:gdLst>
                    <a:gd name="T0" fmla="*/ 461 w 638"/>
                    <a:gd name="T1" fmla="*/ 479 h 585"/>
                    <a:gd name="T2" fmla="*/ 401 w 638"/>
                    <a:gd name="T3" fmla="*/ 449 h 585"/>
                    <a:gd name="T4" fmla="*/ 322 w 638"/>
                    <a:gd name="T5" fmla="*/ 482 h 585"/>
                    <a:gd name="T6" fmla="*/ 316 w 638"/>
                    <a:gd name="T7" fmla="*/ 403 h 585"/>
                    <a:gd name="T8" fmla="*/ 272 w 638"/>
                    <a:gd name="T9" fmla="*/ 449 h 585"/>
                    <a:gd name="T10" fmla="*/ 316 w 638"/>
                    <a:gd name="T11" fmla="*/ 499 h 585"/>
                    <a:gd name="T12" fmla="*/ 208 w 638"/>
                    <a:gd name="T13" fmla="*/ 542 h 585"/>
                    <a:gd name="T14" fmla="*/ 167 w 638"/>
                    <a:gd name="T15" fmla="*/ 546 h 585"/>
                    <a:gd name="T16" fmla="*/ 202 w 638"/>
                    <a:gd name="T17" fmla="*/ 471 h 585"/>
                    <a:gd name="T18" fmla="*/ 249 w 638"/>
                    <a:gd name="T19" fmla="*/ 354 h 585"/>
                    <a:gd name="T20" fmla="*/ 240 w 638"/>
                    <a:gd name="T21" fmla="*/ 250 h 585"/>
                    <a:gd name="T22" fmla="*/ 170 w 638"/>
                    <a:gd name="T23" fmla="*/ 178 h 585"/>
                    <a:gd name="T24" fmla="*/ 170 w 638"/>
                    <a:gd name="T25" fmla="*/ 310 h 585"/>
                    <a:gd name="T26" fmla="*/ 113 w 638"/>
                    <a:gd name="T27" fmla="*/ 307 h 585"/>
                    <a:gd name="T28" fmla="*/ 151 w 638"/>
                    <a:gd name="T29" fmla="*/ 375 h 585"/>
                    <a:gd name="T30" fmla="*/ 135 w 638"/>
                    <a:gd name="T31" fmla="*/ 414 h 585"/>
                    <a:gd name="T32" fmla="*/ 73 w 638"/>
                    <a:gd name="T33" fmla="*/ 439 h 585"/>
                    <a:gd name="T34" fmla="*/ 12 w 638"/>
                    <a:gd name="T35" fmla="*/ 449 h 585"/>
                    <a:gd name="T36" fmla="*/ 40 w 638"/>
                    <a:gd name="T37" fmla="*/ 414 h 585"/>
                    <a:gd name="T38" fmla="*/ 37 w 638"/>
                    <a:gd name="T39" fmla="*/ 371 h 585"/>
                    <a:gd name="T40" fmla="*/ 95 w 638"/>
                    <a:gd name="T41" fmla="*/ 386 h 585"/>
                    <a:gd name="T42" fmla="*/ 57 w 638"/>
                    <a:gd name="T43" fmla="*/ 340 h 585"/>
                    <a:gd name="T44" fmla="*/ 66 w 638"/>
                    <a:gd name="T45" fmla="*/ 239 h 585"/>
                    <a:gd name="T46" fmla="*/ 237 w 638"/>
                    <a:gd name="T47" fmla="*/ 75 h 585"/>
                    <a:gd name="T48" fmla="*/ 430 w 638"/>
                    <a:gd name="T49" fmla="*/ 60 h 585"/>
                    <a:gd name="T50" fmla="*/ 265 w 638"/>
                    <a:gd name="T51" fmla="*/ 65 h 585"/>
                    <a:gd name="T52" fmla="*/ 303 w 638"/>
                    <a:gd name="T53" fmla="*/ 114 h 585"/>
                    <a:gd name="T54" fmla="*/ 350 w 638"/>
                    <a:gd name="T55" fmla="*/ 153 h 585"/>
                    <a:gd name="T56" fmla="*/ 272 w 638"/>
                    <a:gd name="T57" fmla="*/ 204 h 585"/>
                    <a:gd name="T58" fmla="*/ 439 w 638"/>
                    <a:gd name="T59" fmla="*/ 143 h 585"/>
                    <a:gd name="T60" fmla="*/ 477 w 638"/>
                    <a:gd name="T61" fmla="*/ 164 h 585"/>
                    <a:gd name="T62" fmla="*/ 559 w 638"/>
                    <a:gd name="T63" fmla="*/ 132 h 585"/>
                    <a:gd name="T64" fmla="*/ 562 w 638"/>
                    <a:gd name="T65" fmla="*/ 25 h 585"/>
                    <a:gd name="T66" fmla="*/ 568 w 638"/>
                    <a:gd name="T67" fmla="*/ 14 h 585"/>
                    <a:gd name="T68" fmla="*/ 623 w 638"/>
                    <a:gd name="T69" fmla="*/ 46 h 585"/>
                    <a:gd name="T70" fmla="*/ 625 w 638"/>
                    <a:gd name="T71" fmla="*/ 143 h 585"/>
                    <a:gd name="T72" fmla="*/ 581 w 638"/>
                    <a:gd name="T73" fmla="*/ 218 h 585"/>
                    <a:gd name="T74" fmla="*/ 505 w 638"/>
                    <a:gd name="T75" fmla="*/ 215 h 585"/>
                    <a:gd name="T76" fmla="*/ 502 w 638"/>
                    <a:gd name="T77" fmla="*/ 310 h 585"/>
                    <a:gd name="T78" fmla="*/ 565 w 638"/>
                    <a:gd name="T79" fmla="*/ 314 h 585"/>
                    <a:gd name="T80" fmla="*/ 568 w 638"/>
                    <a:gd name="T81" fmla="*/ 368 h 585"/>
                    <a:gd name="T82" fmla="*/ 505 w 638"/>
                    <a:gd name="T83" fmla="*/ 340 h 585"/>
                    <a:gd name="T84" fmla="*/ 480 w 638"/>
                    <a:gd name="T85" fmla="*/ 331 h 585"/>
                    <a:gd name="T86" fmla="*/ 502 w 638"/>
                    <a:gd name="T87" fmla="*/ 396 h 585"/>
                    <a:gd name="T88" fmla="*/ 439 w 638"/>
                    <a:gd name="T89" fmla="*/ 425 h 585"/>
                    <a:gd name="T90" fmla="*/ 518 w 638"/>
                    <a:gd name="T91" fmla="*/ 486 h 585"/>
                    <a:gd name="T92" fmla="*/ 521 w 638"/>
                    <a:gd name="T93" fmla="*/ 567 h 5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8"/>
                    <a:gd name="T142" fmla="*/ 0 h 585"/>
                    <a:gd name="T143" fmla="*/ 638 w 638"/>
                    <a:gd name="T144" fmla="*/ 585 h 5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8" h="585">
                      <a:moveTo>
                        <a:pt x="521" y="567"/>
                      </a:moveTo>
                      <a:lnTo>
                        <a:pt x="461" y="493"/>
                      </a:lnTo>
                      <a:lnTo>
                        <a:pt x="461" y="479"/>
                      </a:lnTo>
                      <a:lnTo>
                        <a:pt x="420" y="463"/>
                      </a:lnTo>
                      <a:lnTo>
                        <a:pt x="433" y="460"/>
                      </a:lnTo>
                      <a:lnTo>
                        <a:pt x="401" y="449"/>
                      </a:lnTo>
                      <a:lnTo>
                        <a:pt x="366" y="499"/>
                      </a:lnTo>
                      <a:lnTo>
                        <a:pt x="335" y="511"/>
                      </a:lnTo>
                      <a:lnTo>
                        <a:pt x="322" y="482"/>
                      </a:lnTo>
                      <a:lnTo>
                        <a:pt x="319" y="435"/>
                      </a:lnTo>
                      <a:lnTo>
                        <a:pt x="328" y="421"/>
                      </a:lnTo>
                      <a:lnTo>
                        <a:pt x="316" y="403"/>
                      </a:lnTo>
                      <a:lnTo>
                        <a:pt x="313" y="389"/>
                      </a:lnTo>
                      <a:lnTo>
                        <a:pt x="297" y="386"/>
                      </a:lnTo>
                      <a:lnTo>
                        <a:pt x="272" y="449"/>
                      </a:lnTo>
                      <a:lnTo>
                        <a:pt x="280" y="474"/>
                      </a:lnTo>
                      <a:lnTo>
                        <a:pt x="306" y="482"/>
                      </a:lnTo>
                      <a:lnTo>
                        <a:pt x="316" y="499"/>
                      </a:lnTo>
                      <a:lnTo>
                        <a:pt x="265" y="496"/>
                      </a:lnTo>
                      <a:lnTo>
                        <a:pt x="227" y="546"/>
                      </a:lnTo>
                      <a:lnTo>
                        <a:pt x="208" y="542"/>
                      </a:lnTo>
                      <a:lnTo>
                        <a:pt x="177" y="578"/>
                      </a:lnTo>
                      <a:lnTo>
                        <a:pt x="123" y="585"/>
                      </a:lnTo>
                      <a:lnTo>
                        <a:pt x="167" y="546"/>
                      </a:lnTo>
                      <a:lnTo>
                        <a:pt x="167" y="518"/>
                      </a:lnTo>
                      <a:lnTo>
                        <a:pt x="177" y="488"/>
                      </a:lnTo>
                      <a:lnTo>
                        <a:pt x="202" y="471"/>
                      </a:lnTo>
                      <a:lnTo>
                        <a:pt x="224" y="417"/>
                      </a:lnTo>
                      <a:lnTo>
                        <a:pt x="240" y="389"/>
                      </a:lnTo>
                      <a:lnTo>
                        <a:pt x="249" y="354"/>
                      </a:lnTo>
                      <a:lnTo>
                        <a:pt x="246" y="314"/>
                      </a:lnTo>
                      <a:lnTo>
                        <a:pt x="249" y="289"/>
                      </a:lnTo>
                      <a:lnTo>
                        <a:pt x="240" y="250"/>
                      </a:lnTo>
                      <a:lnTo>
                        <a:pt x="233" y="250"/>
                      </a:lnTo>
                      <a:lnTo>
                        <a:pt x="183" y="167"/>
                      </a:lnTo>
                      <a:lnTo>
                        <a:pt x="170" y="178"/>
                      </a:lnTo>
                      <a:lnTo>
                        <a:pt x="215" y="278"/>
                      </a:lnTo>
                      <a:lnTo>
                        <a:pt x="180" y="278"/>
                      </a:lnTo>
                      <a:lnTo>
                        <a:pt x="170" y="310"/>
                      </a:lnTo>
                      <a:lnTo>
                        <a:pt x="145" y="321"/>
                      </a:lnTo>
                      <a:lnTo>
                        <a:pt x="123" y="300"/>
                      </a:lnTo>
                      <a:lnTo>
                        <a:pt x="113" y="307"/>
                      </a:lnTo>
                      <a:lnTo>
                        <a:pt x="138" y="343"/>
                      </a:lnTo>
                      <a:lnTo>
                        <a:pt x="135" y="354"/>
                      </a:lnTo>
                      <a:lnTo>
                        <a:pt x="151" y="375"/>
                      </a:lnTo>
                      <a:lnTo>
                        <a:pt x="160" y="379"/>
                      </a:lnTo>
                      <a:lnTo>
                        <a:pt x="167" y="396"/>
                      </a:lnTo>
                      <a:lnTo>
                        <a:pt x="135" y="414"/>
                      </a:lnTo>
                      <a:lnTo>
                        <a:pt x="135" y="425"/>
                      </a:lnTo>
                      <a:lnTo>
                        <a:pt x="104" y="410"/>
                      </a:lnTo>
                      <a:lnTo>
                        <a:pt x="73" y="439"/>
                      </a:lnTo>
                      <a:lnTo>
                        <a:pt x="15" y="499"/>
                      </a:lnTo>
                      <a:lnTo>
                        <a:pt x="0" y="458"/>
                      </a:lnTo>
                      <a:lnTo>
                        <a:pt x="12" y="449"/>
                      </a:lnTo>
                      <a:lnTo>
                        <a:pt x="12" y="425"/>
                      </a:lnTo>
                      <a:lnTo>
                        <a:pt x="25" y="414"/>
                      </a:lnTo>
                      <a:lnTo>
                        <a:pt x="40" y="414"/>
                      </a:lnTo>
                      <a:lnTo>
                        <a:pt x="54" y="400"/>
                      </a:lnTo>
                      <a:lnTo>
                        <a:pt x="34" y="393"/>
                      </a:lnTo>
                      <a:lnTo>
                        <a:pt x="37" y="371"/>
                      </a:lnTo>
                      <a:lnTo>
                        <a:pt x="54" y="375"/>
                      </a:lnTo>
                      <a:lnTo>
                        <a:pt x="73" y="389"/>
                      </a:lnTo>
                      <a:lnTo>
                        <a:pt x="95" y="386"/>
                      </a:lnTo>
                      <a:lnTo>
                        <a:pt x="95" y="360"/>
                      </a:lnTo>
                      <a:lnTo>
                        <a:pt x="82" y="328"/>
                      </a:lnTo>
                      <a:lnTo>
                        <a:pt x="57" y="340"/>
                      </a:lnTo>
                      <a:lnTo>
                        <a:pt x="40" y="300"/>
                      </a:lnTo>
                      <a:lnTo>
                        <a:pt x="51" y="289"/>
                      </a:lnTo>
                      <a:lnTo>
                        <a:pt x="66" y="239"/>
                      </a:lnTo>
                      <a:lnTo>
                        <a:pt x="120" y="178"/>
                      </a:lnTo>
                      <a:lnTo>
                        <a:pt x="224" y="79"/>
                      </a:lnTo>
                      <a:lnTo>
                        <a:pt x="237" y="75"/>
                      </a:lnTo>
                      <a:lnTo>
                        <a:pt x="275" y="57"/>
                      </a:lnTo>
                      <a:lnTo>
                        <a:pt x="287" y="65"/>
                      </a:lnTo>
                      <a:lnTo>
                        <a:pt x="430" y="60"/>
                      </a:lnTo>
                      <a:lnTo>
                        <a:pt x="398" y="72"/>
                      </a:lnTo>
                      <a:lnTo>
                        <a:pt x="275" y="72"/>
                      </a:lnTo>
                      <a:lnTo>
                        <a:pt x="265" y="65"/>
                      </a:lnTo>
                      <a:lnTo>
                        <a:pt x="255" y="75"/>
                      </a:lnTo>
                      <a:lnTo>
                        <a:pt x="306" y="136"/>
                      </a:lnTo>
                      <a:lnTo>
                        <a:pt x="303" y="114"/>
                      </a:lnTo>
                      <a:lnTo>
                        <a:pt x="328" y="118"/>
                      </a:lnTo>
                      <a:lnTo>
                        <a:pt x="366" y="107"/>
                      </a:lnTo>
                      <a:lnTo>
                        <a:pt x="350" y="153"/>
                      </a:lnTo>
                      <a:lnTo>
                        <a:pt x="325" y="189"/>
                      </a:lnTo>
                      <a:lnTo>
                        <a:pt x="294" y="167"/>
                      </a:lnTo>
                      <a:lnTo>
                        <a:pt x="272" y="204"/>
                      </a:lnTo>
                      <a:lnTo>
                        <a:pt x="338" y="211"/>
                      </a:lnTo>
                      <a:lnTo>
                        <a:pt x="413" y="204"/>
                      </a:lnTo>
                      <a:lnTo>
                        <a:pt x="439" y="143"/>
                      </a:lnTo>
                      <a:lnTo>
                        <a:pt x="455" y="136"/>
                      </a:lnTo>
                      <a:lnTo>
                        <a:pt x="470" y="132"/>
                      </a:lnTo>
                      <a:lnTo>
                        <a:pt x="477" y="164"/>
                      </a:lnTo>
                      <a:lnTo>
                        <a:pt x="489" y="178"/>
                      </a:lnTo>
                      <a:lnTo>
                        <a:pt x="559" y="157"/>
                      </a:lnTo>
                      <a:lnTo>
                        <a:pt x="559" y="132"/>
                      </a:lnTo>
                      <a:lnTo>
                        <a:pt x="550" y="107"/>
                      </a:lnTo>
                      <a:lnTo>
                        <a:pt x="543" y="79"/>
                      </a:lnTo>
                      <a:lnTo>
                        <a:pt x="562" y="25"/>
                      </a:lnTo>
                      <a:lnTo>
                        <a:pt x="556" y="11"/>
                      </a:lnTo>
                      <a:lnTo>
                        <a:pt x="565" y="0"/>
                      </a:lnTo>
                      <a:lnTo>
                        <a:pt x="568" y="14"/>
                      </a:lnTo>
                      <a:lnTo>
                        <a:pt x="597" y="18"/>
                      </a:lnTo>
                      <a:lnTo>
                        <a:pt x="593" y="35"/>
                      </a:lnTo>
                      <a:lnTo>
                        <a:pt x="623" y="46"/>
                      </a:lnTo>
                      <a:lnTo>
                        <a:pt x="638" y="68"/>
                      </a:lnTo>
                      <a:lnTo>
                        <a:pt x="629" y="90"/>
                      </a:lnTo>
                      <a:lnTo>
                        <a:pt x="625" y="143"/>
                      </a:lnTo>
                      <a:lnTo>
                        <a:pt x="631" y="182"/>
                      </a:lnTo>
                      <a:lnTo>
                        <a:pt x="603" y="185"/>
                      </a:lnTo>
                      <a:lnTo>
                        <a:pt x="581" y="218"/>
                      </a:lnTo>
                      <a:lnTo>
                        <a:pt x="528" y="236"/>
                      </a:lnTo>
                      <a:lnTo>
                        <a:pt x="515" y="215"/>
                      </a:lnTo>
                      <a:lnTo>
                        <a:pt x="505" y="215"/>
                      </a:lnTo>
                      <a:lnTo>
                        <a:pt x="511" y="236"/>
                      </a:lnTo>
                      <a:lnTo>
                        <a:pt x="502" y="250"/>
                      </a:lnTo>
                      <a:lnTo>
                        <a:pt x="502" y="310"/>
                      </a:lnTo>
                      <a:lnTo>
                        <a:pt x="531" y="303"/>
                      </a:lnTo>
                      <a:lnTo>
                        <a:pt x="550" y="321"/>
                      </a:lnTo>
                      <a:lnTo>
                        <a:pt x="565" y="314"/>
                      </a:lnTo>
                      <a:lnTo>
                        <a:pt x="575" y="331"/>
                      </a:lnTo>
                      <a:lnTo>
                        <a:pt x="559" y="350"/>
                      </a:lnTo>
                      <a:lnTo>
                        <a:pt x="568" y="368"/>
                      </a:lnTo>
                      <a:lnTo>
                        <a:pt x="565" y="396"/>
                      </a:lnTo>
                      <a:lnTo>
                        <a:pt x="518" y="343"/>
                      </a:lnTo>
                      <a:lnTo>
                        <a:pt x="505" y="340"/>
                      </a:lnTo>
                      <a:lnTo>
                        <a:pt x="495" y="321"/>
                      </a:lnTo>
                      <a:lnTo>
                        <a:pt x="480" y="310"/>
                      </a:lnTo>
                      <a:lnTo>
                        <a:pt x="480" y="331"/>
                      </a:lnTo>
                      <a:lnTo>
                        <a:pt x="430" y="410"/>
                      </a:lnTo>
                      <a:lnTo>
                        <a:pt x="480" y="371"/>
                      </a:lnTo>
                      <a:lnTo>
                        <a:pt x="502" y="396"/>
                      </a:lnTo>
                      <a:lnTo>
                        <a:pt x="508" y="414"/>
                      </a:lnTo>
                      <a:lnTo>
                        <a:pt x="452" y="417"/>
                      </a:lnTo>
                      <a:lnTo>
                        <a:pt x="439" y="425"/>
                      </a:lnTo>
                      <a:lnTo>
                        <a:pt x="439" y="439"/>
                      </a:lnTo>
                      <a:lnTo>
                        <a:pt x="495" y="446"/>
                      </a:lnTo>
                      <a:lnTo>
                        <a:pt x="518" y="486"/>
                      </a:lnTo>
                      <a:lnTo>
                        <a:pt x="480" y="449"/>
                      </a:lnTo>
                      <a:lnTo>
                        <a:pt x="470" y="460"/>
                      </a:lnTo>
                      <a:lnTo>
                        <a:pt x="521" y="56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4"/>
                <p:cNvSpPr>
                  <a:spLocks/>
                </p:cNvSpPr>
                <p:nvPr/>
              </p:nvSpPr>
              <p:spPr bwMode="auto">
                <a:xfrm>
                  <a:off x="1567" y="1832"/>
                  <a:ext cx="215" cy="198"/>
                </a:xfrm>
                <a:custGeom>
                  <a:avLst/>
                  <a:gdLst>
                    <a:gd name="T0" fmla="*/ 424 w 646"/>
                    <a:gd name="T1" fmla="*/ 473 h 596"/>
                    <a:gd name="T2" fmla="*/ 328 w 646"/>
                    <a:gd name="T3" fmla="*/ 486 h 596"/>
                    <a:gd name="T4" fmla="*/ 319 w 646"/>
                    <a:gd name="T5" fmla="*/ 393 h 596"/>
                    <a:gd name="T6" fmla="*/ 320 w 646"/>
                    <a:gd name="T7" fmla="*/ 502 h 596"/>
                    <a:gd name="T8" fmla="*/ 127 w 646"/>
                    <a:gd name="T9" fmla="*/ 589 h 596"/>
                    <a:gd name="T10" fmla="*/ 208 w 646"/>
                    <a:gd name="T11" fmla="*/ 479 h 596"/>
                    <a:gd name="T12" fmla="*/ 256 w 646"/>
                    <a:gd name="T13" fmla="*/ 295 h 596"/>
                    <a:gd name="T14" fmla="*/ 219 w 646"/>
                    <a:gd name="T15" fmla="*/ 281 h 596"/>
                    <a:gd name="T16" fmla="*/ 113 w 646"/>
                    <a:gd name="T17" fmla="*/ 313 h 596"/>
                    <a:gd name="T18" fmla="*/ 168 w 646"/>
                    <a:gd name="T19" fmla="*/ 403 h 596"/>
                    <a:gd name="T20" fmla="*/ 75 w 646"/>
                    <a:gd name="T21" fmla="*/ 442 h 596"/>
                    <a:gd name="T22" fmla="*/ 17 w 646"/>
                    <a:gd name="T23" fmla="*/ 433 h 596"/>
                    <a:gd name="T24" fmla="*/ 44 w 646"/>
                    <a:gd name="T25" fmla="*/ 377 h 596"/>
                    <a:gd name="T26" fmla="*/ 87 w 646"/>
                    <a:gd name="T27" fmla="*/ 330 h 596"/>
                    <a:gd name="T28" fmla="*/ 72 w 646"/>
                    <a:gd name="T29" fmla="*/ 248 h 596"/>
                    <a:gd name="T30" fmla="*/ 277 w 646"/>
                    <a:gd name="T31" fmla="*/ 66 h 596"/>
                    <a:gd name="T32" fmla="*/ 280 w 646"/>
                    <a:gd name="T33" fmla="*/ 74 h 596"/>
                    <a:gd name="T34" fmla="*/ 371 w 646"/>
                    <a:gd name="T35" fmla="*/ 116 h 596"/>
                    <a:gd name="T36" fmla="*/ 271 w 646"/>
                    <a:gd name="T37" fmla="*/ 211 h 596"/>
                    <a:gd name="T38" fmla="*/ 474 w 646"/>
                    <a:gd name="T39" fmla="*/ 142 h 596"/>
                    <a:gd name="T40" fmla="*/ 556 w 646"/>
                    <a:gd name="T41" fmla="*/ 112 h 596"/>
                    <a:gd name="T42" fmla="*/ 566 w 646"/>
                    <a:gd name="T43" fmla="*/ 7 h 596"/>
                    <a:gd name="T44" fmla="*/ 640 w 646"/>
                    <a:gd name="T45" fmla="*/ 76 h 596"/>
                    <a:gd name="T46" fmla="*/ 583 w 646"/>
                    <a:gd name="T47" fmla="*/ 222 h 596"/>
                    <a:gd name="T48" fmla="*/ 513 w 646"/>
                    <a:gd name="T49" fmla="*/ 239 h 596"/>
                    <a:gd name="T50" fmla="*/ 567 w 646"/>
                    <a:gd name="T51" fmla="*/ 322 h 596"/>
                    <a:gd name="T52" fmla="*/ 571 w 646"/>
                    <a:gd name="T53" fmla="*/ 400 h 596"/>
                    <a:gd name="T54" fmla="*/ 482 w 646"/>
                    <a:gd name="T55" fmla="*/ 336 h 596"/>
                    <a:gd name="T56" fmla="*/ 512 w 646"/>
                    <a:gd name="T57" fmla="*/ 416 h 596"/>
                    <a:gd name="T58" fmla="*/ 523 w 646"/>
                    <a:gd name="T59" fmla="*/ 490 h 596"/>
                    <a:gd name="T60" fmla="*/ 486 w 646"/>
                    <a:gd name="T61" fmla="*/ 458 h 596"/>
                    <a:gd name="T62" fmla="*/ 444 w 646"/>
                    <a:gd name="T63" fmla="*/ 433 h 596"/>
                    <a:gd name="T64" fmla="*/ 436 w 646"/>
                    <a:gd name="T65" fmla="*/ 419 h 596"/>
                    <a:gd name="T66" fmla="*/ 521 w 646"/>
                    <a:gd name="T67" fmla="*/ 352 h 596"/>
                    <a:gd name="T68" fmla="*/ 570 w 646"/>
                    <a:gd name="T69" fmla="*/ 316 h 596"/>
                    <a:gd name="T70" fmla="*/ 509 w 646"/>
                    <a:gd name="T71" fmla="*/ 257 h 596"/>
                    <a:gd name="T72" fmla="*/ 587 w 646"/>
                    <a:gd name="T73" fmla="*/ 226 h 596"/>
                    <a:gd name="T74" fmla="*/ 635 w 646"/>
                    <a:gd name="T75" fmla="*/ 97 h 596"/>
                    <a:gd name="T76" fmla="*/ 576 w 646"/>
                    <a:gd name="T77" fmla="*/ 19 h 596"/>
                    <a:gd name="T78" fmla="*/ 551 w 646"/>
                    <a:gd name="T79" fmla="*/ 114 h 596"/>
                    <a:gd name="T80" fmla="*/ 483 w 646"/>
                    <a:gd name="T81" fmla="*/ 168 h 596"/>
                    <a:gd name="T82" fmla="*/ 342 w 646"/>
                    <a:gd name="T83" fmla="*/ 214 h 596"/>
                    <a:gd name="T84" fmla="*/ 356 w 646"/>
                    <a:gd name="T85" fmla="*/ 160 h 596"/>
                    <a:gd name="T86" fmla="*/ 261 w 646"/>
                    <a:gd name="T87" fmla="*/ 79 h 596"/>
                    <a:gd name="T88" fmla="*/ 291 w 646"/>
                    <a:gd name="T89" fmla="*/ 67 h 596"/>
                    <a:gd name="T90" fmla="*/ 68 w 646"/>
                    <a:gd name="T91" fmla="*/ 243 h 596"/>
                    <a:gd name="T92" fmla="*/ 96 w 646"/>
                    <a:gd name="T93" fmla="*/ 368 h 596"/>
                    <a:gd name="T94" fmla="*/ 39 w 646"/>
                    <a:gd name="T95" fmla="*/ 374 h 596"/>
                    <a:gd name="T96" fmla="*/ 14 w 646"/>
                    <a:gd name="T97" fmla="*/ 429 h 596"/>
                    <a:gd name="T98" fmla="*/ 110 w 646"/>
                    <a:gd name="T99" fmla="*/ 420 h 596"/>
                    <a:gd name="T100" fmla="*/ 156 w 646"/>
                    <a:gd name="T101" fmla="*/ 377 h 596"/>
                    <a:gd name="T102" fmla="*/ 129 w 646"/>
                    <a:gd name="T103" fmla="*/ 309 h 596"/>
                    <a:gd name="T104" fmla="*/ 177 w 646"/>
                    <a:gd name="T105" fmla="*/ 183 h 596"/>
                    <a:gd name="T106" fmla="*/ 250 w 646"/>
                    <a:gd name="T107" fmla="*/ 296 h 596"/>
                    <a:gd name="T108" fmla="*/ 226 w 646"/>
                    <a:gd name="T109" fmla="*/ 421 h 596"/>
                    <a:gd name="T110" fmla="*/ 170 w 646"/>
                    <a:gd name="T111" fmla="*/ 550 h 596"/>
                    <a:gd name="T112" fmla="*/ 269 w 646"/>
                    <a:gd name="T113" fmla="*/ 505 h 596"/>
                    <a:gd name="T114" fmla="*/ 303 w 646"/>
                    <a:gd name="T115" fmla="*/ 393 h 596"/>
                    <a:gd name="T116" fmla="*/ 320 w 646"/>
                    <a:gd name="T117" fmla="*/ 440 h 596"/>
                    <a:gd name="T118" fmla="*/ 436 w 646"/>
                    <a:gd name="T119" fmla="*/ 464 h 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6"/>
                    <a:gd name="T181" fmla="*/ 0 h 596"/>
                    <a:gd name="T182" fmla="*/ 646 w 646"/>
                    <a:gd name="T183" fmla="*/ 596 h 5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6" h="596">
                      <a:moveTo>
                        <a:pt x="522" y="574"/>
                      </a:moveTo>
                      <a:lnTo>
                        <a:pt x="528" y="571"/>
                      </a:lnTo>
                      <a:lnTo>
                        <a:pt x="467" y="497"/>
                      </a:lnTo>
                      <a:lnTo>
                        <a:pt x="468" y="499"/>
                      </a:lnTo>
                      <a:lnTo>
                        <a:pt x="467" y="482"/>
                      </a:lnTo>
                      <a:lnTo>
                        <a:pt x="424" y="467"/>
                      </a:lnTo>
                      <a:lnTo>
                        <a:pt x="424" y="473"/>
                      </a:lnTo>
                      <a:lnTo>
                        <a:pt x="447" y="466"/>
                      </a:lnTo>
                      <a:lnTo>
                        <a:pt x="404" y="452"/>
                      </a:lnTo>
                      <a:lnTo>
                        <a:pt x="368" y="504"/>
                      </a:lnTo>
                      <a:lnTo>
                        <a:pt x="369" y="502"/>
                      </a:lnTo>
                      <a:lnTo>
                        <a:pt x="338" y="513"/>
                      </a:lnTo>
                      <a:lnTo>
                        <a:pt x="341" y="514"/>
                      </a:lnTo>
                      <a:lnTo>
                        <a:pt x="328" y="486"/>
                      </a:lnTo>
                      <a:lnTo>
                        <a:pt x="329" y="487"/>
                      </a:lnTo>
                      <a:lnTo>
                        <a:pt x="325" y="441"/>
                      </a:lnTo>
                      <a:lnTo>
                        <a:pt x="325" y="444"/>
                      </a:lnTo>
                      <a:lnTo>
                        <a:pt x="335" y="427"/>
                      </a:lnTo>
                      <a:lnTo>
                        <a:pt x="322" y="408"/>
                      </a:lnTo>
                      <a:lnTo>
                        <a:pt x="323" y="408"/>
                      </a:lnTo>
                      <a:lnTo>
                        <a:pt x="319" y="393"/>
                      </a:lnTo>
                      <a:lnTo>
                        <a:pt x="299" y="388"/>
                      </a:lnTo>
                      <a:lnTo>
                        <a:pt x="273" y="455"/>
                      </a:lnTo>
                      <a:lnTo>
                        <a:pt x="282" y="482"/>
                      </a:lnTo>
                      <a:lnTo>
                        <a:pt x="309" y="491"/>
                      </a:lnTo>
                      <a:lnTo>
                        <a:pt x="307" y="490"/>
                      </a:lnTo>
                      <a:lnTo>
                        <a:pt x="318" y="507"/>
                      </a:lnTo>
                      <a:lnTo>
                        <a:pt x="320" y="502"/>
                      </a:lnTo>
                      <a:lnTo>
                        <a:pt x="268" y="499"/>
                      </a:lnTo>
                      <a:lnTo>
                        <a:pt x="229" y="550"/>
                      </a:lnTo>
                      <a:lnTo>
                        <a:pt x="231" y="548"/>
                      </a:lnTo>
                      <a:lnTo>
                        <a:pt x="211" y="545"/>
                      </a:lnTo>
                      <a:lnTo>
                        <a:pt x="179" y="582"/>
                      </a:lnTo>
                      <a:lnTo>
                        <a:pt x="180" y="582"/>
                      </a:lnTo>
                      <a:lnTo>
                        <a:pt x="127" y="589"/>
                      </a:lnTo>
                      <a:lnTo>
                        <a:pt x="129" y="593"/>
                      </a:lnTo>
                      <a:lnTo>
                        <a:pt x="174" y="553"/>
                      </a:lnTo>
                      <a:lnTo>
                        <a:pt x="174" y="524"/>
                      </a:lnTo>
                      <a:lnTo>
                        <a:pt x="183" y="495"/>
                      </a:lnTo>
                      <a:lnTo>
                        <a:pt x="182" y="498"/>
                      </a:lnTo>
                      <a:lnTo>
                        <a:pt x="208" y="479"/>
                      </a:lnTo>
                      <a:lnTo>
                        <a:pt x="230" y="425"/>
                      </a:lnTo>
                      <a:lnTo>
                        <a:pt x="246" y="396"/>
                      </a:lnTo>
                      <a:lnTo>
                        <a:pt x="256" y="360"/>
                      </a:lnTo>
                      <a:lnTo>
                        <a:pt x="253" y="320"/>
                      </a:lnTo>
                      <a:lnTo>
                        <a:pt x="256" y="295"/>
                      </a:lnTo>
                      <a:lnTo>
                        <a:pt x="246" y="254"/>
                      </a:lnTo>
                      <a:lnTo>
                        <a:pt x="237" y="252"/>
                      </a:lnTo>
                      <a:lnTo>
                        <a:pt x="241" y="254"/>
                      </a:lnTo>
                      <a:lnTo>
                        <a:pt x="187" y="170"/>
                      </a:lnTo>
                      <a:lnTo>
                        <a:pt x="171" y="183"/>
                      </a:lnTo>
                      <a:lnTo>
                        <a:pt x="216" y="285"/>
                      </a:lnTo>
                      <a:lnTo>
                        <a:pt x="219" y="281"/>
                      </a:lnTo>
                      <a:lnTo>
                        <a:pt x="182" y="282"/>
                      </a:lnTo>
                      <a:lnTo>
                        <a:pt x="172" y="316"/>
                      </a:lnTo>
                      <a:lnTo>
                        <a:pt x="174" y="314"/>
                      </a:lnTo>
                      <a:lnTo>
                        <a:pt x="149" y="324"/>
                      </a:lnTo>
                      <a:lnTo>
                        <a:pt x="151" y="324"/>
                      </a:lnTo>
                      <a:lnTo>
                        <a:pt x="127" y="302"/>
                      </a:lnTo>
                      <a:lnTo>
                        <a:pt x="113" y="313"/>
                      </a:lnTo>
                      <a:lnTo>
                        <a:pt x="140" y="350"/>
                      </a:lnTo>
                      <a:lnTo>
                        <a:pt x="140" y="348"/>
                      </a:lnTo>
                      <a:lnTo>
                        <a:pt x="136" y="360"/>
                      </a:lnTo>
                      <a:lnTo>
                        <a:pt x="154" y="383"/>
                      </a:lnTo>
                      <a:lnTo>
                        <a:pt x="164" y="387"/>
                      </a:lnTo>
                      <a:lnTo>
                        <a:pt x="162" y="386"/>
                      </a:lnTo>
                      <a:lnTo>
                        <a:pt x="168" y="403"/>
                      </a:lnTo>
                      <a:lnTo>
                        <a:pt x="170" y="400"/>
                      </a:lnTo>
                      <a:lnTo>
                        <a:pt x="137" y="418"/>
                      </a:lnTo>
                      <a:lnTo>
                        <a:pt x="137" y="431"/>
                      </a:lnTo>
                      <a:lnTo>
                        <a:pt x="140" y="427"/>
                      </a:lnTo>
                      <a:lnTo>
                        <a:pt x="108" y="413"/>
                      </a:lnTo>
                      <a:lnTo>
                        <a:pt x="75" y="442"/>
                      </a:lnTo>
                      <a:lnTo>
                        <a:pt x="17" y="504"/>
                      </a:lnTo>
                      <a:lnTo>
                        <a:pt x="22" y="504"/>
                      </a:lnTo>
                      <a:lnTo>
                        <a:pt x="6" y="461"/>
                      </a:lnTo>
                      <a:lnTo>
                        <a:pt x="5" y="466"/>
                      </a:lnTo>
                      <a:lnTo>
                        <a:pt x="19" y="458"/>
                      </a:lnTo>
                      <a:lnTo>
                        <a:pt x="19" y="431"/>
                      </a:lnTo>
                      <a:lnTo>
                        <a:pt x="17" y="433"/>
                      </a:lnTo>
                      <a:lnTo>
                        <a:pt x="31" y="422"/>
                      </a:lnTo>
                      <a:lnTo>
                        <a:pt x="29" y="423"/>
                      </a:lnTo>
                      <a:lnTo>
                        <a:pt x="46" y="422"/>
                      </a:lnTo>
                      <a:lnTo>
                        <a:pt x="63" y="405"/>
                      </a:lnTo>
                      <a:lnTo>
                        <a:pt x="39" y="395"/>
                      </a:lnTo>
                      <a:lnTo>
                        <a:pt x="41" y="399"/>
                      </a:lnTo>
                      <a:lnTo>
                        <a:pt x="44" y="377"/>
                      </a:lnTo>
                      <a:lnTo>
                        <a:pt x="41" y="380"/>
                      </a:lnTo>
                      <a:lnTo>
                        <a:pt x="57" y="383"/>
                      </a:lnTo>
                      <a:lnTo>
                        <a:pt x="56" y="383"/>
                      </a:lnTo>
                      <a:lnTo>
                        <a:pt x="76" y="399"/>
                      </a:lnTo>
                      <a:lnTo>
                        <a:pt x="102" y="394"/>
                      </a:lnTo>
                      <a:lnTo>
                        <a:pt x="102" y="366"/>
                      </a:lnTo>
                      <a:lnTo>
                        <a:pt x="87" y="330"/>
                      </a:lnTo>
                      <a:lnTo>
                        <a:pt x="60" y="342"/>
                      </a:lnTo>
                      <a:lnTo>
                        <a:pt x="63" y="343"/>
                      </a:lnTo>
                      <a:lnTo>
                        <a:pt x="47" y="304"/>
                      </a:lnTo>
                      <a:lnTo>
                        <a:pt x="46" y="308"/>
                      </a:lnTo>
                      <a:lnTo>
                        <a:pt x="57" y="297"/>
                      </a:lnTo>
                      <a:lnTo>
                        <a:pt x="72" y="245"/>
                      </a:lnTo>
                      <a:lnTo>
                        <a:pt x="72" y="248"/>
                      </a:lnTo>
                      <a:lnTo>
                        <a:pt x="126" y="186"/>
                      </a:lnTo>
                      <a:lnTo>
                        <a:pt x="230" y="87"/>
                      </a:lnTo>
                      <a:lnTo>
                        <a:pt x="229" y="87"/>
                      </a:lnTo>
                      <a:lnTo>
                        <a:pt x="242" y="84"/>
                      </a:lnTo>
                      <a:lnTo>
                        <a:pt x="280" y="66"/>
                      </a:lnTo>
                      <a:lnTo>
                        <a:pt x="277" y="66"/>
                      </a:lnTo>
                      <a:lnTo>
                        <a:pt x="291" y="73"/>
                      </a:lnTo>
                      <a:lnTo>
                        <a:pt x="434" y="70"/>
                      </a:lnTo>
                      <a:lnTo>
                        <a:pt x="433" y="64"/>
                      </a:lnTo>
                      <a:lnTo>
                        <a:pt x="401" y="74"/>
                      </a:lnTo>
                      <a:lnTo>
                        <a:pt x="402" y="74"/>
                      </a:lnTo>
                      <a:lnTo>
                        <a:pt x="279" y="74"/>
                      </a:lnTo>
                      <a:lnTo>
                        <a:pt x="280" y="74"/>
                      </a:lnTo>
                      <a:lnTo>
                        <a:pt x="269" y="66"/>
                      </a:lnTo>
                      <a:lnTo>
                        <a:pt x="256" y="81"/>
                      </a:lnTo>
                      <a:lnTo>
                        <a:pt x="315" y="151"/>
                      </a:lnTo>
                      <a:lnTo>
                        <a:pt x="309" y="120"/>
                      </a:lnTo>
                      <a:lnTo>
                        <a:pt x="306" y="124"/>
                      </a:lnTo>
                      <a:lnTo>
                        <a:pt x="332" y="127"/>
                      </a:lnTo>
                      <a:lnTo>
                        <a:pt x="371" y="116"/>
                      </a:lnTo>
                      <a:lnTo>
                        <a:pt x="367" y="112"/>
                      </a:lnTo>
                      <a:lnTo>
                        <a:pt x="351" y="158"/>
                      </a:lnTo>
                      <a:lnTo>
                        <a:pt x="352" y="158"/>
                      </a:lnTo>
                      <a:lnTo>
                        <a:pt x="327" y="193"/>
                      </a:lnTo>
                      <a:lnTo>
                        <a:pt x="330" y="192"/>
                      </a:lnTo>
                      <a:lnTo>
                        <a:pt x="297" y="170"/>
                      </a:lnTo>
                      <a:lnTo>
                        <a:pt x="271" y="211"/>
                      </a:lnTo>
                      <a:lnTo>
                        <a:pt x="342" y="219"/>
                      </a:lnTo>
                      <a:lnTo>
                        <a:pt x="419" y="212"/>
                      </a:lnTo>
                      <a:lnTo>
                        <a:pt x="445" y="150"/>
                      </a:lnTo>
                      <a:lnTo>
                        <a:pt x="444" y="151"/>
                      </a:lnTo>
                      <a:lnTo>
                        <a:pt x="460" y="144"/>
                      </a:lnTo>
                      <a:lnTo>
                        <a:pt x="459" y="145"/>
                      </a:lnTo>
                      <a:lnTo>
                        <a:pt x="474" y="142"/>
                      </a:lnTo>
                      <a:lnTo>
                        <a:pt x="471" y="139"/>
                      </a:lnTo>
                      <a:lnTo>
                        <a:pt x="478" y="171"/>
                      </a:lnTo>
                      <a:lnTo>
                        <a:pt x="493" y="188"/>
                      </a:lnTo>
                      <a:lnTo>
                        <a:pt x="565" y="165"/>
                      </a:lnTo>
                      <a:lnTo>
                        <a:pt x="566" y="137"/>
                      </a:lnTo>
                      <a:lnTo>
                        <a:pt x="556" y="112"/>
                      </a:lnTo>
                      <a:lnTo>
                        <a:pt x="549" y="84"/>
                      </a:lnTo>
                      <a:lnTo>
                        <a:pt x="549" y="86"/>
                      </a:lnTo>
                      <a:lnTo>
                        <a:pt x="569" y="31"/>
                      </a:lnTo>
                      <a:lnTo>
                        <a:pt x="562" y="15"/>
                      </a:lnTo>
                      <a:lnTo>
                        <a:pt x="562" y="19"/>
                      </a:lnTo>
                      <a:lnTo>
                        <a:pt x="571" y="8"/>
                      </a:lnTo>
                      <a:lnTo>
                        <a:pt x="566" y="7"/>
                      </a:lnTo>
                      <a:lnTo>
                        <a:pt x="570" y="22"/>
                      </a:lnTo>
                      <a:lnTo>
                        <a:pt x="601" y="27"/>
                      </a:lnTo>
                      <a:lnTo>
                        <a:pt x="599" y="24"/>
                      </a:lnTo>
                      <a:lnTo>
                        <a:pt x="594" y="44"/>
                      </a:lnTo>
                      <a:lnTo>
                        <a:pt x="626" y="55"/>
                      </a:lnTo>
                      <a:lnTo>
                        <a:pt x="625" y="54"/>
                      </a:lnTo>
                      <a:lnTo>
                        <a:pt x="640" y="76"/>
                      </a:lnTo>
                      <a:lnTo>
                        <a:pt x="639" y="72"/>
                      </a:lnTo>
                      <a:lnTo>
                        <a:pt x="630" y="94"/>
                      </a:lnTo>
                      <a:lnTo>
                        <a:pt x="627" y="149"/>
                      </a:lnTo>
                      <a:lnTo>
                        <a:pt x="633" y="189"/>
                      </a:lnTo>
                      <a:lnTo>
                        <a:pt x="635" y="185"/>
                      </a:lnTo>
                      <a:lnTo>
                        <a:pt x="606" y="189"/>
                      </a:lnTo>
                      <a:lnTo>
                        <a:pt x="583" y="222"/>
                      </a:lnTo>
                      <a:lnTo>
                        <a:pt x="585" y="221"/>
                      </a:lnTo>
                      <a:lnTo>
                        <a:pt x="531" y="238"/>
                      </a:lnTo>
                      <a:lnTo>
                        <a:pt x="534" y="239"/>
                      </a:lnTo>
                      <a:lnTo>
                        <a:pt x="520" y="217"/>
                      </a:lnTo>
                      <a:lnTo>
                        <a:pt x="506" y="217"/>
                      </a:lnTo>
                      <a:lnTo>
                        <a:pt x="513" y="242"/>
                      </a:lnTo>
                      <a:lnTo>
                        <a:pt x="513" y="239"/>
                      </a:lnTo>
                      <a:lnTo>
                        <a:pt x="504" y="255"/>
                      </a:lnTo>
                      <a:lnTo>
                        <a:pt x="504" y="321"/>
                      </a:lnTo>
                      <a:lnTo>
                        <a:pt x="536" y="313"/>
                      </a:lnTo>
                      <a:lnTo>
                        <a:pt x="533" y="311"/>
                      </a:lnTo>
                      <a:lnTo>
                        <a:pt x="553" y="330"/>
                      </a:lnTo>
                      <a:lnTo>
                        <a:pt x="570" y="322"/>
                      </a:lnTo>
                      <a:lnTo>
                        <a:pt x="567" y="322"/>
                      </a:lnTo>
                      <a:lnTo>
                        <a:pt x="577" y="340"/>
                      </a:lnTo>
                      <a:lnTo>
                        <a:pt x="577" y="335"/>
                      </a:lnTo>
                      <a:lnTo>
                        <a:pt x="560" y="355"/>
                      </a:lnTo>
                      <a:lnTo>
                        <a:pt x="570" y="375"/>
                      </a:lnTo>
                      <a:lnTo>
                        <a:pt x="569" y="373"/>
                      </a:lnTo>
                      <a:lnTo>
                        <a:pt x="566" y="402"/>
                      </a:lnTo>
                      <a:lnTo>
                        <a:pt x="571" y="400"/>
                      </a:lnTo>
                      <a:lnTo>
                        <a:pt x="523" y="346"/>
                      </a:lnTo>
                      <a:lnTo>
                        <a:pt x="510" y="342"/>
                      </a:lnTo>
                      <a:lnTo>
                        <a:pt x="512" y="343"/>
                      </a:lnTo>
                      <a:lnTo>
                        <a:pt x="501" y="324"/>
                      </a:lnTo>
                      <a:lnTo>
                        <a:pt x="482" y="311"/>
                      </a:lnTo>
                      <a:lnTo>
                        <a:pt x="482" y="337"/>
                      </a:lnTo>
                      <a:lnTo>
                        <a:pt x="482" y="336"/>
                      </a:lnTo>
                      <a:lnTo>
                        <a:pt x="422" y="429"/>
                      </a:lnTo>
                      <a:lnTo>
                        <a:pt x="486" y="380"/>
                      </a:lnTo>
                      <a:lnTo>
                        <a:pt x="482" y="380"/>
                      </a:lnTo>
                      <a:lnTo>
                        <a:pt x="504" y="405"/>
                      </a:lnTo>
                      <a:lnTo>
                        <a:pt x="504" y="403"/>
                      </a:lnTo>
                      <a:lnTo>
                        <a:pt x="510" y="421"/>
                      </a:lnTo>
                      <a:lnTo>
                        <a:pt x="512" y="416"/>
                      </a:lnTo>
                      <a:lnTo>
                        <a:pt x="454" y="420"/>
                      </a:lnTo>
                      <a:lnTo>
                        <a:pt x="440" y="429"/>
                      </a:lnTo>
                      <a:lnTo>
                        <a:pt x="440" y="448"/>
                      </a:lnTo>
                      <a:lnTo>
                        <a:pt x="499" y="455"/>
                      </a:lnTo>
                      <a:lnTo>
                        <a:pt x="497" y="454"/>
                      </a:lnTo>
                      <a:lnTo>
                        <a:pt x="519" y="493"/>
                      </a:lnTo>
                      <a:lnTo>
                        <a:pt x="523" y="490"/>
                      </a:lnTo>
                      <a:lnTo>
                        <a:pt x="484" y="452"/>
                      </a:lnTo>
                      <a:lnTo>
                        <a:pt x="471" y="466"/>
                      </a:lnTo>
                      <a:lnTo>
                        <a:pt x="522" y="574"/>
                      </a:lnTo>
                      <a:lnTo>
                        <a:pt x="538" y="594"/>
                      </a:lnTo>
                      <a:lnTo>
                        <a:pt x="476" y="465"/>
                      </a:lnTo>
                      <a:lnTo>
                        <a:pt x="476" y="468"/>
                      </a:lnTo>
                      <a:lnTo>
                        <a:pt x="486" y="458"/>
                      </a:lnTo>
                      <a:lnTo>
                        <a:pt x="483" y="458"/>
                      </a:lnTo>
                      <a:lnTo>
                        <a:pt x="534" y="507"/>
                      </a:lnTo>
                      <a:lnTo>
                        <a:pt x="501" y="449"/>
                      </a:lnTo>
                      <a:lnTo>
                        <a:pt x="443" y="442"/>
                      </a:lnTo>
                      <a:lnTo>
                        <a:pt x="446" y="445"/>
                      </a:lnTo>
                      <a:lnTo>
                        <a:pt x="446" y="431"/>
                      </a:lnTo>
                      <a:lnTo>
                        <a:pt x="444" y="433"/>
                      </a:lnTo>
                      <a:lnTo>
                        <a:pt x="457" y="426"/>
                      </a:lnTo>
                      <a:lnTo>
                        <a:pt x="456" y="427"/>
                      </a:lnTo>
                      <a:lnTo>
                        <a:pt x="516" y="422"/>
                      </a:lnTo>
                      <a:lnTo>
                        <a:pt x="509" y="400"/>
                      </a:lnTo>
                      <a:lnTo>
                        <a:pt x="485" y="373"/>
                      </a:lnTo>
                      <a:lnTo>
                        <a:pt x="432" y="414"/>
                      </a:lnTo>
                      <a:lnTo>
                        <a:pt x="436" y="419"/>
                      </a:lnTo>
                      <a:lnTo>
                        <a:pt x="487" y="339"/>
                      </a:lnTo>
                      <a:lnTo>
                        <a:pt x="487" y="316"/>
                      </a:lnTo>
                      <a:lnTo>
                        <a:pt x="483" y="320"/>
                      </a:lnTo>
                      <a:lnTo>
                        <a:pt x="498" y="330"/>
                      </a:lnTo>
                      <a:lnTo>
                        <a:pt x="497" y="329"/>
                      </a:lnTo>
                      <a:lnTo>
                        <a:pt x="508" y="348"/>
                      </a:lnTo>
                      <a:lnTo>
                        <a:pt x="521" y="352"/>
                      </a:lnTo>
                      <a:lnTo>
                        <a:pt x="520" y="350"/>
                      </a:lnTo>
                      <a:lnTo>
                        <a:pt x="571" y="408"/>
                      </a:lnTo>
                      <a:lnTo>
                        <a:pt x="576" y="373"/>
                      </a:lnTo>
                      <a:lnTo>
                        <a:pt x="565" y="354"/>
                      </a:lnTo>
                      <a:lnTo>
                        <a:pt x="565" y="359"/>
                      </a:lnTo>
                      <a:lnTo>
                        <a:pt x="582" y="339"/>
                      </a:lnTo>
                      <a:lnTo>
                        <a:pt x="570" y="316"/>
                      </a:lnTo>
                      <a:lnTo>
                        <a:pt x="553" y="324"/>
                      </a:lnTo>
                      <a:lnTo>
                        <a:pt x="555" y="324"/>
                      </a:lnTo>
                      <a:lnTo>
                        <a:pt x="536" y="307"/>
                      </a:lnTo>
                      <a:lnTo>
                        <a:pt x="506" y="314"/>
                      </a:lnTo>
                      <a:lnTo>
                        <a:pt x="509" y="316"/>
                      </a:lnTo>
                      <a:lnTo>
                        <a:pt x="509" y="256"/>
                      </a:lnTo>
                      <a:lnTo>
                        <a:pt x="509" y="257"/>
                      </a:lnTo>
                      <a:lnTo>
                        <a:pt x="518" y="242"/>
                      </a:lnTo>
                      <a:lnTo>
                        <a:pt x="512" y="219"/>
                      </a:lnTo>
                      <a:lnTo>
                        <a:pt x="509" y="223"/>
                      </a:lnTo>
                      <a:lnTo>
                        <a:pt x="519" y="223"/>
                      </a:lnTo>
                      <a:lnTo>
                        <a:pt x="516" y="222"/>
                      </a:lnTo>
                      <a:lnTo>
                        <a:pt x="531" y="245"/>
                      </a:lnTo>
                      <a:lnTo>
                        <a:pt x="587" y="226"/>
                      </a:lnTo>
                      <a:lnTo>
                        <a:pt x="610" y="193"/>
                      </a:lnTo>
                      <a:lnTo>
                        <a:pt x="608" y="195"/>
                      </a:lnTo>
                      <a:lnTo>
                        <a:pt x="638" y="191"/>
                      </a:lnTo>
                      <a:lnTo>
                        <a:pt x="632" y="149"/>
                      </a:lnTo>
                      <a:lnTo>
                        <a:pt x="635" y="96"/>
                      </a:lnTo>
                      <a:lnTo>
                        <a:pt x="635" y="97"/>
                      </a:lnTo>
                      <a:lnTo>
                        <a:pt x="646" y="73"/>
                      </a:lnTo>
                      <a:lnTo>
                        <a:pt x="628" y="50"/>
                      </a:lnTo>
                      <a:lnTo>
                        <a:pt x="599" y="38"/>
                      </a:lnTo>
                      <a:lnTo>
                        <a:pt x="601" y="41"/>
                      </a:lnTo>
                      <a:lnTo>
                        <a:pt x="604" y="21"/>
                      </a:lnTo>
                      <a:lnTo>
                        <a:pt x="572" y="17"/>
                      </a:lnTo>
                      <a:lnTo>
                        <a:pt x="576" y="19"/>
                      </a:lnTo>
                      <a:lnTo>
                        <a:pt x="571" y="0"/>
                      </a:lnTo>
                      <a:lnTo>
                        <a:pt x="557" y="17"/>
                      </a:lnTo>
                      <a:lnTo>
                        <a:pt x="564" y="32"/>
                      </a:lnTo>
                      <a:lnTo>
                        <a:pt x="564" y="30"/>
                      </a:lnTo>
                      <a:lnTo>
                        <a:pt x="544" y="85"/>
                      </a:lnTo>
                      <a:lnTo>
                        <a:pt x="551" y="114"/>
                      </a:lnTo>
                      <a:lnTo>
                        <a:pt x="561" y="139"/>
                      </a:lnTo>
                      <a:lnTo>
                        <a:pt x="560" y="138"/>
                      </a:lnTo>
                      <a:lnTo>
                        <a:pt x="560" y="163"/>
                      </a:lnTo>
                      <a:lnTo>
                        <a:pt x="562" y="160"/>
                      </a:lnTo>
                      <a:lnTo>
                        <a:pt x="493" y="180"/>
                      </a:lnTo>
                      <a:lnTo>
                        <a:pt x="495" y="182"/>
                      </a:lnTo>
                      <a:lnTo>
                        <a:pt x="483" y="168"/>
                      </a:lnTo>
                      <a:lnTo>
                        <a:pt x="484" y="170"/>
                      </a:lnTo>
                      <a:lnTo>
                        <a:pt x="476" y="134"/>
                      </a:lnTo>
                      <a:lnTo>
                        <a:pt x="458" y="138"/>
                      </a:lnTo>
                      <a:lnTo>
                        <a:pt x="441" y="146"/>
                      </a:lnTo>
                      <a:lnTo>
                        <a:pt x="415" y="208"/>
                      </a:lnTo>
                      <a:lnTo>
                        <a:pt x="417" y="206"/>
                      </a:lnTo>
                      <a:lnTo>
                        <a:pt x="342" y="214"/>
                      </a:lnTo>
                      <a:lnTo>
                        <a:pt x="276" y="206"/>
                      </a:lnTo>
                      <a:lnTo>
                        <a:pt x="278" y="211"/>
                      </a:lnTo>
                      <a:lnTo>
                        <a:pt x="300" y="176"/>
                      </a:lnTo>
                      <a:lnTo>
                        <a:pt x="296" y="177"/>
                      </a:lnTo>
                      <a:lnTo>
                        <a:pt x="329" y="199"/>
                      </a:lnTo>
                      <a:lnTo>
                        <a:pt x="356" y="160"/>
                      </a:lnTo>
                      <a:lnTo>
                        <a:pt x="374" y="109"/>
                      </a:lnTo>
                      <a:lnTo>
                        <a:pt x="331" y="120"/>
                      </a:lnTo>
                      <a:lnTo>
                        <a:pt x="332" y="120"/>
                      </a:lnTo>
                      <a:lnTo>
                        <a:pt x="304" y="117"/>
                      </a:lnTo>
                      <a:lnTo>
                        <a:pt x="307" y="142"/>
                      </a:lnTo>
                      <a:lnTo>
                        <a:pt x="313" y="139"/>
                      </a:lnTo>
                      <a:lnTo>
                        <a:pt x="261" y="79"/>
                      </a:lnTo>
                      <a:lnTo>
                        <a:pt x="261" y="84"/>
                      </a:lnTo>
                      <a:lnTo>
                        <a:pt x="271" y="72"/>
                      </a:lnTo>
                      <a:lnTo>
                        <a:pt x="268" y="73"/>
                      </a:lnTo>
                      <a:lnTo>
                        <a:pt x="278" y="80"/>
                      </a:lnTo>
                      <a:lnTo>
                        <a:pt x="402" y="80"/>
                      </a:lnTo>
                      <a:lnTo>
                        <a:pt x="453" y="63"/>
                      </a:lnTo>
                      <a:lnTo>
                        <a:pt x="291" y="67"/>
                      </a:lnTo>
                      <a:lnTo>
                        <a:pt x="293" y="67"/>
                      </a:lnTo>
                      <a:lnTo>
                        <a:pt x="279" y="60"/>
                      </a:lnTo>
                      <a:lnTo>
                        <a:pt x="239" y="78"/>
                      </a:lnTo>
                      <a:lnTo>
                        <a:pt x="227" y="81"/>
                      </a:lnTo>
                      <a:lnTo>
                        <a:pt x="122" y="182"/>
                      </a:lnTo>
                      <a:lnTo>
                        <a:pt x="68" y="243"/>
                      </a:lnTo>
                      <a:lnTo>
                        <a:pt x="52" y="294"/>
                      </a:lnTo>
                      <a:lnTo>
                        <a:pt x="53" y="293"/>
                      </a:lnTo>
                      <a:lnTo>
                        <a:pt x="41" y="306"/>
                      </a:lnTo>
                      <a:lnTo>
                        <a:pt x="59" y="349"/>
                      </a:lnTo>
                      <a:lnTo>
                        <a:pt x="86" y="337"/>
                      </a:lnTo>
                      <a:lnTo>
                        <a:pt x="83" y="335"/>
                      </a:lnTo>
                      <a:lnTo>
                        <a:pt x="96" y="368"/>
                      </a:lnTo>
                      <a:lnTo>
                        <a:pt x="95" y="366"/>
                      </a:lnTo>
                      <a:lnTo>
                        <a:pt x="95" y="392"/>
                      </a:lnTo>
                      <a:lnTo>
                        <a:pt x="99" y="388"/>
                      </a:lnTo>
                      <a:lnTo>
                        <a:pt x="76" y="392"/>
                      </a:lnTo>
                      <a:lnTo>
                        <a:pt x="78" y="393"/>
                      </a:lnTo>
                      <a:lnTo>
                        <a:pt x="59" y="377"/>
                      </a:lnTo>
                      <a:lnTo>
                        <a:pt x="39" y="374"/>
                      </a:lnTo>
                      <a:lnTo>
                        <a:pt x="35" y="401"/>
                      </a:lnTo>
                      <a:lnTo>
                        <a:pt x="57" y="409"/>
                      </a:lnTo>
                      <a:lnTo>
                        <a:pt x="56" y="403"/>
                      </a:lnTo>
                      <a:lnTo>
                        <a:pt x="42" y="418"/>
                      </a:lnTo>
                      <a:lnTo>
                        <a:pt x="44" y="416"/>
                      </a:lnTo>
                      <a:lnTo>
                        <a:pt x="29" y="416"/>
                      </a:lnTo>
                      <a:lnTo>
                        <a:pt x="14" y="429"/>
                      </a:lnTo>
                      <a:lnTo>
                        <a:pt x="13" y="455"/>
                      </a:lnTo>
                      <a:lnTo>
                        <a:pt x="15" y="453"/>
                      </a:lnTo>
                      <a:lnTo>
                        <a:pt x="0" y="461"/>
                      </a:lnTo>
                      <a:lnTo>
                        <a:pt x="19" y="511"/>
                      </a:lnTo>
                      <a:lnTo>
                        <a:pt x="78" y="447"/>
                      </a:lnTo>
                      <a:lnTo>
                        <a:pt x="78" y="448"/>
                      </a:lnTo>
                      <a:lnTo>
                        <a:pt x="110" y="420"/>
                      </a:lnTo>
                      <a:lnTo>
                        <a:pt x="107" y="420"/>
                      </a:lnTo>
                      <a:lnTo>
                        <a:pt x="142" y="435"/>
                      </a:lnTo>
                      <a:lnTo>
                        <a:pt x="142" y="420"/>
                      </a:lnTo>
                      <a:lnTo>
                        <a:pt x="140" y="422"/>
                      </a:lnTo>
                      <a:lnTo>
                        <a:pt x="174" y="403"/>
                      </a:lnTo>
                      <a:lnTo>
                        <a:pt x="166" y="382"/>
                      </a:lnTo>
                      <a:lnTo>
                        <a:pt x="156" y="377"/>
                      </a:lnTo>
                      <a:lnTo>
                        <a:pt x="157" y="379"/>
                      </a:lnTo>
                      <a:lnTo>
                        <a:pt x="141" y="357"/>
                      </a:lnTo>
                      <a:lnTo>
                        <a:pt x="142" y="360"/>
                      </a:lnTo>
                      <a:lnTo>
                        <a:pt x="146" y="348"/>
                      </a:lnTo>
                      <a:lnTo>
                        <a:pt x="119" y="311"/>
                      </a:lnTo>
                      <a:lnTo>
                        <a:pt x="119" y="316"/>
                      </a:lnTo>
                      <a:lnTo>
                        <a:pt x="129" y="309"/>
                      </a:lnTo>
                      <a:lnTo>
                        <a:pt x="126" y="308"/>
                      </a:lnTo>
                      <a:lnTo>
                        <a:pt x="149" y="330"/>
                      </a:lnTo>
                      <a:lnTo>
                        <a:pt x="176" y="318"/>
                      </a:lnTo>
                      <a:lnTo>
                        <a:pt x="186" y="285"/>
                      </a:lnTo>
                      <a:lnTo>
                        <a:pt x="184" y="288"/>
                      </a:lnTo>
                      <a:lnTo>
                        <a:pt x="223" y="288"/>
                      </a:lnTo>
                      <a:lnTo>
                        <a:pt x="177" y="183"/>
                      </a:lnTo>
                      <a:lnTo>
                        <a:pt x="176" y="186"/>
                      </a:lnTo>
                      <a:lnTo>
                        <a:pt x="188" y="177"/>
                      </a:lnTo>
                      <a:lnTo>
                        <a:pt x="184" y="176"/>
                      </a:lnTo>
                      <a:lnTo>
                        <a:pt x="236" y="258"/>
                      </a:lnTo>
                      <a:lnTo>
                        <a:pt x="244" y="260"/>
                      </a:lnTo>
                      <a:lnTo>
                        <a:pt x="241" y="257"/>
                      </a:lnTo>
                      <a:lnTo>
                        <a:pt x="250" y="296"/>
                      </a:lnTo>
                      <a:lnTo>
                        <a:pt x="250" y="295"/>
                      </a:lnTo>
                      <a:lnTo>
                        <a:pt x="247" y="320"/>
                      </a:lnTo>
                      <a:lnTo>
                        <a:pt x="250" y="360"/>
                      </a:lnTo>
                      <a:lnTo>
                        <a:pt x="250" y="359"/>
                      </a:lnTo>
                      <a:lnTo>
                        <a:pt x="241" y="394"/>
                      </a:lnTo>
                      <a:lnTo>
                        <a:pt x="242" y="393"/>
                      </a:lnTo>
                      <a:lnTo>
                        <a:pt x="226" y="421"/>
                      </a:lnTo>
                      <a:lnTo>
                        <a:pt x="226" y="422"/>
                      </a:lnTo>
                      <a:lnTo>
                        <a:pt x="203" y="475"/>
                      </a:lnTo>
                      <a:lnTo>
                        <a:pt x="204" y="474"/>
                      </a:lnTo>
                      <a:lnTo>
                        <a:pt x="179" y="493"/>
                      </a:lnTo>
                      <a:lnTo>
                        <a:pt x="168" y="523"/>
                      </a:lnTo>
                      <a:lnTo>
                        <a:pt x="168" y="552"/>
                      </a:lnTo>
                      <a:lnTo>
                        <a:pt x="170" y="550"/>
                      </a:lnTo>
                      <a:lnTo>
                        <a:pt x="117" y="596"/>
                      </a:lnTo>
                      <a:lnTo>
                        <a:pt x="182" y="587"/>
                      </a:lnTo>
                      <a:lnTo>
                        <a:pt x="214" y="551"/>
                      </a:lnTo>
                      <a:lnTo>
                        <a:pt x="211" y="552"/>
                      </a:lnTo>
                      <a:lnTo>
                        <a:pt x="232" y="554"/>
                      </a:lnTo>
                      <a:lnTo>
                        <a:pt x="271" y="505"/>
                      </a:lnTo>
                      <a:lnTo>
                        <a:pt x="269" y="505"/>
                      </a:lnTo>
                      <a:lnTo>
                        <a:pt x="325" y="510"/>
                      </a:lnTo>
                      <a:lnTo>
                        <a:pt x="311" y="485"/>
                      </a:lnTo>
                      <a:lnTo>
                        <a:pt x="285" y="478"/>
                      </a:lnTo>
                      <a:lnTo>
                        <a:pt x="287" y="479"/>
                      </a:lnTo>
                      <a:lnTo>
                        <a:pt x="278" y="454"/>
                      </a:lnTo>
                      <a:lnTo>
                        <a:pt x="278" y="458"/>
                      </a:lnTo>
                      <a:lnTo>
                        <a:pt x="303" y="393"/>
                      </a:lnTo>
                      <a:lnTo>
                        <a:pt x="300" y="395"/>
                      </a:lnTo>
                      <a:lnTo>
                        <a:pt x="316" y="399"/>
                      </a:lnTo>
                      <a:lnTo>
                        <a:pt x="314" y="396"/>
                      </a:lnTo>
                      <a:lnTo>
                        <a:pt x="318" y="410"/>
                      </a:lnTo>
                      <a:lnTo>
                        <a:pt x="330" y="429"/>
                      </a:lnTo>
                      <a:lnTo>
                        <a:pt x="329" y="425"/>
                      </a:lnTo>
                      <a:lnTo>
                        <a:pt x="320" y="440"/>
                      </a:lnTo>
                      <a:lnTo>
                        <a:pt x="323" y="488"/>
                      </a:lnTo>
                      <a:lnTo>
                        <a:pt x="337" y="520"/>
                      </a:lnTo>
                      <a:lnTo>
                        <a:pt x="372" y="508"/>
                      </a:lnTo>
                      <a:lnTo>
                        <a:pt x="408" y="458"/>
                      </a:lnTo>
                      <a:lnTo>
                        <a:pt x="404" y="459"/>
                      </a:lnTo>
                      <a:lnTo>
                        <a:pt x="436" y="469"/>
                      </a:lnTo>
                      <a:lnTo>
                        <a:pt x="436" y="464"/>
                      </a:lnTo>
                      <a:lnTo>
                        <a:pt x="414" y="469"/>
                      </a:lnTo>
                      <a:lnTo>
                        <a:pt x="464" y="487"/>
                      </a:lnTo>
                      <a:lnTo>
                        <a:pt x="462" y="485"/>
                      </a:lnTo>
                      <a:lnTo>
                        <a:pt x="462" y="500"/>
                      </a:lnTo>
                      <a:lnTo>
                        <a:pt x="538" y="594"/>
                      </a:lnTo>
                      <a:lnTo>
                        <a:pt x="522" y="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95"/>
                <p:cNvSpPr>
                  <a:spLocks/>
                </p:cNvSpPr>
                <p:nvPr/>
              </p:nvSpPr>
              <p:spPr bwMode="auto">
                <a:xfrm>
                  <a:off x="1320" y="1434"/>
                  <a:ext cx="10" cy="20"/>
                </a:xfrm>
                <a:custGeom>
                  <a:avLst/>
                  <a:gdLst>
                    <a:gd name="T0" fmla="*/ 0 w 30"/>
                    <a:gd name="T1" fmla="*/ 7 h 62"/>
                    <a:gd name="T2" fmla="*/ 14 w 30"/>
                    <a:gd name="T3" fmla="*/ 0 h 62"/>
                    <a:gd name="T4" fmla="*/ 30 w 30"/>
                    <a:gd name="T5" fmla="*/ 51 h 62"/>
                    <a:gd name="T6" fmla="*/ 30 w 30"/>
                    <a:gd name="T7" fmla="*/ 62 h 62"/>
                    <a:gd name="T8" fmla="*/ 23 w 30"/>
                    <a:gd name="T9" fmla="*/ 62 h 62"/>
                    <a:gd name="T10" fmla="*/ 0 w 30"/>
                    <a:gd name="T11" fmla="*/ 7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7"/>
                      </a:moveTo>
                      <a:lnTo>
                        <a:pt x="14" y="0"/>
                      </a:lnTo>
                      <a:lnTo>
                        <a:pt x="30" y="51"/>
                      </a:lnTo>
                      <a:lnTo>
                        <a:pt x="30" y="62"/>
                      </a:lnTo>
                      <a:lnTo>
                        <a:pt x="23" y="62"/>
                      </a:lnTo>
                      <a:lnTo>
                        <a:pt x="0" y="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96"/>
                <p:cNvSpPr>
                  <a:spLocks/>
                </p:cNvSpPr>
                <p:nvPr/>
              </p:nvSpPr>
              <p:spPr bwMode="auto">
                <a:xfrm>
                  <a:off x="1319" y="1433"/>
                  <a:ext cx="12" cy="22"/>
                </a:xfrm>
                <a:custGeom>
                  <a:avLst/>
                  <a:gdLst>
                    <a:gd name="T0" fmla="*/ 6 w 35"/>
                    <a:gd name="T1" fmla="*/ 9 h 68"/>
                    <a:gd name="T2" fmla="*/ 5 w 35"/>
                    <a:gd name="T3" fmla="*/ 14 h 68"/>
                    <a:gd name="T4" fmla="*/ 18 w 35"/>
                    <a:gd name="T5" fmla="*/ 7 h 68"/>
                    <a:gd name="T6" fmla="*/ 14 w 35"/>
                    <a:gd name="T7" fmla="*/ 5 h 68"/>
                    <a:gd name="T8" fmla="*/ 29 w 35"/>
                    <a:gd name="T9" fmla="*/ 55 h 68"/>
                    <a:gd name="T10" fmla="*/ 29 w 35"/>
                    <a:gd name="T11" fmla="*/ 54 h 68"/>
                    <a:gd name="T12" fmla="*/ 29 w 35"/>
                    <a:gd name="T13" fmla="*/ 65 h 68"/>
                    <a:gd name="T14" fmla="*/ 33 w 35"/>
                    <a:gd name="T15" fmla="*/ 61 h 68"/>
                    <a:gd name="T16" fmla="*/ 26 w 35"/>
                    <a:gd name="T17" fmla="*/ 61 h 68"/>
                    <a:gd name="T18" fmla="*/ 28 w 35"/>
                    <a:gd name="T19" fmla="*/ 64 h 68"/>
                    <a:gd name="T20" fmla="*/ 6 w 35"/>
                    <a:gd name="T21" fmla="*/ 9 h 68"/>
                    <a:gd name="T22" fmla="*/ 0 w 35"/>
                    <a:gd name="T23" fmla="*/ 9 h 68"/>
                    <a:gd name="T24" fmla="*/ 24 w 35"/>
                    <a:gd name="T25" fmla="*/ 68 h 68"/>
                    <a:gd name="T26" fmla="*/ 35 w 35"/>
                    <a:gd name="T27" fmla="*/ 67 h 68"/>
                    <a:gd name="T28" fmla="*/ 35 w 35"/>
                    <a:gd name="T29" fmla="*/ 54 h 68"/>
                    <a:gd name="T30" fmla="*/ 18 w 35"/>
                    <a:gd name="T31" fmla="*/ 0 h 68"/>
                    <a:gd name="T32" fmla="*/ 0 w 35"/>
                    <a:gd name="T33" fmla="*/ 9 h 68"/>
                    <a:gd name="T34" fmla="*/ 6 w 35"/>
                    <a:gd name="T35" fmla="*/ 9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68"/>
                    <a:gd name="T56" fmla="*/ 35 w 35"/>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68">
                      <a:moveTo>
                        <a:pt x="6" y="9"/>
                      </a:moveTo>
                      <a:lnTo>
                        <a:pt x="5" y="14"/>
                      </a:lnTo>
                      <a:lnTo>
                        <a:pt x="18" y="7"/>
                      </a:lnTo>
                      <a:lnTo>
                        <a:pt x="14" y="5"/>
                      </a:lnTo>
                      <a:lnTo>
                        <a:pt x="29" y="55"/>
                      </a:lnTo>
                      <a:lnTo>
                        <a:pt x="29" y="54"/>
                      </a:lnTo>
                      <a:lnTo>
                        <a:pt x="29" y="65"/>
                      </a:lnTo>
                      <a:lnTo>
                        <a:pt x="33" y="61"/>
                      </a:lnTo>
                      <a:lnTo>
                        <a:pt x="26" y="61"/>
                      </a:lnTo>
                      <a:lnTo>
                        <a:pt x="28" y="64"/>
                      </a:lnTo>
                      <a:lnTo>
                        <a:pt x="6" y="9"/>
                      </a:lnTo>
                      <a:lnTo>
                        <a:pt x="0" y="9"/>
                      </a:lnTo>
                      <a:lnTo>
                        <a:pt x="24" y="68"/>
                      </a:lnTo>
                      <a:lnTo>
                        <a:pt x="35" y="67"/>
                      </a:lnTo>
                      <a:lnTo>
                        <a:pt x="35" y="54"/>
                      </a:lnTo>
                      <a:lnTo>
                        <a:pt x="18" y="0"/>
                      </a:lnTo>
                      <a:lnTo>
                        <a:pt x="0" y="9"/>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7"/>
                <p:cNvSpPr>
                  <a:spLocks/>
                </p:cNvSpPr>
                <p:nvPr/>
              </p:nvSpPr>
              <p:spPr bwMode="auto">
                <a:xfrm>
                  <a:off x="1508" y="1410"/>
                  <a:ext cx="22" cy="29"/>
                </a:xfrm>
                <a:custGeom>
                  <a:avLst/>
                  <a:gdLst>
                    <a:gd name="T0" fmla="*/ 6 w 67"/>
                    <a:gd name="T1" fmla="*/ 0 h 86"/>
                    <a:gd name="T2" fmla="*/ 0 w 67"/>
                    <a:gd name="T3" fmla="*/ 14 h 86"/>
                    <a:gd name="T4" fmla="*/ 57 w 67"/>
                    <a:gd name="T5" fmla="*/ 86 h 86"/>
                    <a:gd name="T6" fmla="*/ 67 w 67"/>
                    <a:gd name="T7" fmla="*/ 77 h 86"/>
                    <a:gd name="T8" fmla="*/ 6 w 67"/>
                    <a:gd name="T9" fmla="*/ 0 h 86"/>
                    <a:gd name="T10" fmla="*/ 0 60000 65536"/>
                    <a:gd name="T11" fmla="*/ 0 60000 65536"/>
                    <a:gd name="T12" fmla="*/ 0 60000 65536"/>
                    <a:gd name="T13" fmla="*/ 0 60000 65536"/>
                    <a:gd name="T14" fmla="*/ 0 60000 65536"/>
                    <a:gd name="T15" fmla="*/ 0 w 67"/>
                    <a:gd name="T16" fmla="*/ 0 h 86"/>
                    <a:gd name="T17" fmla="*/ 67 w 67"/>
                    <a:gd name="T18" fmla="*/ 86 h 86"/>
                  </a:gdLst>
                  <a:ahLst/>
                  <a:cxnLst>
                    <a:cxn ang="T10">
                      <a:pos x="T0" y="T1"/>
                    </a:cxn>
                    <a:cxn ang="T11">
                      <a:pos x="T2" y="T3"/>
                    </a:cxn>
                    <a:cxn ang="T12">
                      <a:pos x="T4" y="T5"/>
                    </a:cxn>
                    <a:cxn ang="T13">
                      <a:pos x="T6" y="T7"/>
                    </a:cxn>
                    <a:cxn ang="T14">
                      <a:pos x="T8" y="T9"/>
                    </a:cxn>
                  </a:cxnLst>
                  <a:rect l="T15" t="T16" r="T17" b="T18"/>
                  <a:pathLst>
                    <a:path w="67" h="86">
                      <a:moveTo>
                        <a:pt x="6" y="0"/>
                      </a:moveTo>
                      <a:lnTo>
                        <a:pt x="0" y="14"/>
                      </a:lnTo>
                      <a:lnTo>
                        <a:pt x="57" y="86"/>
                      </a:lnTo>
                      <a:lnTo>
                        <a:pt x="67" y="77"/>
                      </a:lnTo>
                      <a:lnTo>
                        <a:pt x="6"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98"/>
                <p:cNvSpPr>
                  <a:spLocks/>
                </p:cNvSpPr>
                <p:nvPr/>
              </p:nvSpPr>
              <p:spPr bwMode="auto">
                <a:xfrm>
                  <a:off x="1507" y="1408"/>
                  <a:ext cx="25" cy="32"/>
                </a:xfrm>
                <a:custGeom>
                  <a:avLst/>
                  <a:gdLst>
                    <a:gd name="T0" fmla="*/ 9 w 74"/>
                    <a:gd name="T1" fmla="*/ 0 h 95"/>
                    <a:gd name="T2" fmla="*/ 0 w 74"/>
                    <a:gd name="T3" fmla="*/ 21 h 95"/>
                    <a:gd name="T4" fmla="*/ 60 w 74"/>
                    <a:gd name="T5" fmla="*/ 95 h 95"/>
                    <a:gd name="T6" fmla="*/ 74 w 74"/>
                    <a:gd name="T7" fmla="*/ 85 h 95"/>
                    <a:gd name="T8" fmla="*/ 9 w 74"/>
                    <a:gd name="T9" fmla="*/ 0 h 95"/>
                    <a:gd name="T10" fmla="*/ 8 w 74"/>
                    <a:gd name="T11" fmla="*/ 8 h 95"/>
                    <a:gd name="T12" fmla="*/ 68 w 74"/>
                    <a:gd name="T13" fmla="*/ 86 h 95"/>
                    <a:gd name="T14" fmla="*/ 69 w 74"/>
                    <a:gd name="T15" fmla="*/ 81 h 95"/>
                    <a:gd name="T16" fmla="*/ 58 w 74"/>
                    <a:gd name="T17" fmla="*/ 88 h 95"/>
                    <a:gd name="T18" fmla="*/ 62 w 74"/>
                    <a:gd name="T19" fmla="*/ 89 h 95"/>
                    <a:gd name="T20" fmla="*/ 5 w 74"/>
                    <a:gd name="T21" fmla="*/ 17 h 95"/>
                    <a:gd name="T22" fmla="*/ 6 w 74"/>
                    <a:gd name="T23" fmla="*/ 21 h 95"/>
                    <a:gd name="T24" fmla="*/ 12 w 74"/>
                    <a:gd name="T25" fmla="*/ 7 h 95"/>
                    <a:gd name="T26" fmla="*/ 8 w 74"/>
                    <a:gd name="T27" fmla="*/ 8 h 95"/>
                    <a:gd name="T28" fmla="*/ 9 w 74"/>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95"/>
                    <a:gd name="T47" fmla="*/ 74 w 74"/>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95">
                      <a:moveTo>
                        <a:pt x="9" y="0"/>
                      </a:moveTo>
                      <a:lnTo>
                        <a:pt x="0" y="21"/>
                      </a:lnTo>
                      <a:lnTo>
                        <a:pt x="60" y="95"/>
                      </a:lnTo>
                      <a:lnTo>
                        <a:pt x="74" y="85"/>
                      </a:lnTo>
                      <a:lnTo>
                        <a:pt x="9" y="0"/>
                      </a:lnTo>
                      <a:lnTo>
                        <a:pt x="8" y="8"/>
                      </a:lnTo>
                      <a:lnTo>
                        <a:pt x="68" y="86"/>
                      </a:lnTo>
                      <a:lnTo>
                        <a:pt x="69" y="81"/>
                      </a:lnTo>
                      <a:lnTo>
                        <a:pt x="58" y="88"/>
                      </a:lnTo>
                      <a:lnTo>
                        <a:pt x="62" y="89"/>
                      </a:lnTo>
                      <a:lnTo>
                        <a:pt x="5" y="17"/>
                      </a:lnTo>
                      <a:lnTo>
                        <a:pt x="6" y="21"/>
                      </a:lnTo>
                      <a:lnTo>
                        <a:pt x="12" y="7"/>
                      </a:lnTo>
                      <a:lnTo>
                        <a:pt x="8"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9"/>
                <p:cNvSpPr>
                  <a:spLocks/>
                </p:cNvSpPr>
                <p:nvPr/>
              </p:nvSpPr>
              <p:spPr bwMode="auto">
                <a:xfrm>
                  <a:off x="1485" y="1387"/>
                  <a:ext cx="13" cy="15"/>
                </a:xfrm>
                <a:custGeom>
                  <a:avLst/>
                  <a:gdLst>
                    <a:gd name="T0" fmla="*/ 13 w 38"/>
                    <a:gd name="T1" fmla="*/ 7 h 44"/>
                    <a:gd name="T2" fmla="*/ 25 w 38"/>
                    <a:gd name="T3" fmla="*/ 7 h 44"/>
                    <a:gd name="T4" fmla="*/ 31 w 38"/>
                    <a:gd name="T5" fmla="*/ 0 h 44"/>
                    <a:gd name="T6" fmla="*/ 38 w 38"/>
                    <a:gd name="T7" fmla="*/ 11 h 44"/>
                    <a:gd name="T8" fmla="*/ 0 w 38"/>
                    <a:gd name="T9" fmla="*/ 44 h 44"/>
                    <a:gd name="T10" fmla="*/ 0 w 38"/>
                    <a:gd name="T11" fmla="*/ 26 h 44"/>
                    <a:gd name="T12" fmla="*/ 13 w 38"/>
                    <a:gd name="T13" fmla="*/ 7 h 44"/>
                    <a:gd name="T14" fmla="*/ 0 60000 65536"/>
                    <a:gd name="T15" fmla="*/ 0 60000 65536"/>
                    <a:gd name="T16" fmla="*/ 0 60000 65536"/>
                    <a:gd name="T17" fmla="*/ 0 60000 65536"/>
                    <a:gd name="T18" fmla="*/ 0 60000 65536"/>
                    <a:gd name="T19" fmla="*/ 0 60000 65536"/>
                    <a:gd name="T20" fmla="*/ 0 60000 65536"/>
                    <a:gd name="T21" fmla="*/ 0 w 38"/>
                    <a:gd name="T22" fmla="*/ 0 h 44"/>
                    <a:gd name="T23" fmla="*/ 38 w 38"/>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4">
                      <a:moveTo>
                        <a:pt x="13" y="7"/>
                      </a:moveTo>
                      <a:lnTo>
                        <a:pt x="25" y="7"/>
                      </a:lnTo>
                      <a:lnTo>
                        <a:pt x="31" y="0"/>
                      </a:lnTo>
                      <a:lnTo>
                        <a:pt x="38" y="11"/>
                      </a:lnTo>
                      <a:lnTo>
                        <a:pt x="0" y="44"/>
                      </a:lnTo>
                      <a:lnTo>
                        <a:pt x="0" y="26"/>
                      </a:lnTo>
                      <a:lnTo>
                        <a:pt x="13" y="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00"/>
                <p:cNvSpPr>
                  <a:spLocks/>
                </p:cNvSpPr>
                <p:nvPr/>
              </p:nvSpPr>
              <p:spPr bwMode="auto">
                <a:xfrm>
                  <a:off x="1484" y="1386"/>
                  <a:ext cx="15" cy="18"/>
                </a:xfrm>
                <a:custGeom>
                  <a:avLst/>
                  <a:gdLst>
                    <a:gd name="T0" fmla="*/ 18 w 45"/>
                    <a:gd name="T1" fmla="*/ 15 h 55"/>
                    <a:gd name="T2" fmla="*/ 16 w 45"/>
                    <a:gd name="T3" fmla="*/ 16 h 55"/>
                    <a:gd name="T4" fmla="*/ 29 w 45"/>
                    <a:gd name="T5" fmla="*/ 16 h 55"/>
                    <a:gd name="T6" fmla="*/ 36 w 45"/>
                    <a:gd name="T7" fmla="*/ 8 h 55"/>
                    <a:gd name="T8" fmla="*/ 32 w 45"/>
                    <a:gd name="T9" fmla="*/ 8 h 55"/>
                    <a:gd name="T10" fmla="*/ 39 w 45"/>
                    <a:gd name="T11" fmla="*/ 18 h 55"/>
                    <a:gd name="T12" fmla="*/ 40 w 45"/>
                    <a:gd name="T13" fmla="*/ 13 h 55"/>
                    <a:gd name="T14" fmla="*/ 1 w 45"/>
                    <a:gd name="T15" fmla="*/ 46 h 55"/>
                    <a:gd name="T16" fmla="*/ 6 w 45"/>
                    <a:gd name="T17" fmla="*/ 49 h 55"/>
                    <a:gd name="T18" fmla="*/ 6 w 45"/>
                    <a:gd name="T19" fmla="*/ 31 h 55"/>
                    <a:gd name="T20" fmla="*/ 5 w 45"/>
                    <a:gd name="T21" fmla="*/ 32 h 55"/>
                    <a:gd name="T22" fmla="*/ 18 w 45"/>
                    <a:gd name="T23" fmla="*/ 15 h 55"/>
                    <a:gd name="T24" fmla="*/ 15 w 45"/>
                    <a:gd name="T25" fmla="*/ 10 h 55"/>
                    <a:gd name="T26" fmla="*/ 0 w 45"/>
                    <a:gd name="T27" fmla="*/ 30 h 55"/>
                    <a:gd name="T28" fmla="*/ 0 w 45"/>
                    <a:gd name="T29" fmla="*/ 55 h 55"/>
                    <a:gd name="T30" fmla="*/ 45 w 45"/>
                    <a:gd name="T31" fmla="*/ 17 h 55"/>
                    <a:gd name="T32" fmla="*/ 34 w 45"/>
                    <a:gd name="T33" fmla="*/ 0 h 55"/>
                    <a:gd name="T34" fmla="*/ 26 w 45"/>
                    <a:gd name="T35" fmla="*/ 11 h 55"/>
                    <a:gd name="T36" fmla="*/ 28 w 45"/>
                    <a:gd name="T37" fmla="*/ 10 h 55"/>
                    <a:gd name="T38" fmla="*/ 15 w 45"/>
                    <a:gd name="T39" fmla="*/ 10 h 55"/>
                    <a:gd name="T40" fmla="*/ 18 w 45"/>
                    <a:gd name="T41" fmla="*/ 15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55"/>
                    <a:gd name="T65" fmla="*/ 45 w 45"/>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55">
                      <a:moveTo>
                        <a:pt x="18" y="15"/>
                      </a:moveTo>
                      <a:lnTo>
                        <a:pt x="16" y="16"/>
                      </a:lnTo>
                      <a:lnTo>
                        <a:pt x="29" y="16"/>
                      </a:lnTo>
                      <a:lnTo>
                        <a:pt x="36" y="8"/>
                      </a:lnTo>
                      <a:lnTo>
                        <a:pt x="32" y="8"/>
                      </a:lnTo>
                      <a:lnTo>
                        <a:pt x="39" y="18"/>
                      </a:lnTo>
                      <a:lnTo>
                        <a:pt x="40" y="13"/>
                      </a:lnTo>
                      <a:lnTo>
                        <a:pt x="1" y="46"/>
                      </a:lnTo>
                      <a:lnTo>
                        <a:pt x="6" y="49"/>
                      </a:lnTo>
                      <a:lnTo>
                        <a:pt x="6" y="31"/>
                      </a:lnTo>
                      <a:lnTo>
                        <a:pt x="5" y="32"/>
                      </a:lnTo>
                      <a:lnTo>
                        <a:pt x="18" y="15"/>
                      </a:lnTo>
                      <a:lnTo>
                        <a:pt x="15" y="10"/>
                      </a:lnTo>
                      <a:lnTo>
                        <a:pt x="0" y="30"/>
                      </a:lnTo>
                      <a:lnTo>
                        <a:pt x="0" y="55"/>
                      </a:lnTo>
                      <a:lnTo>
                        <a:pt x="45" y="17"/>
                      </a:lnTo>
                      <a:lnTo>
                        <a:pt x="34" y="0"/>
                      </a:lnTo>
                      <a:lnTo>
                        <a:pt x="26" y="11"/>
                      </a:lnTo>
                      <a:lnTo>
                        <a:pt x="28" y="10"/>
                      </a:lnTo>
                      <a:lnTo>
                        <a:pt x="15" y="10"/>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01"/>
                <p:cNvSpPr>
                  <a:spLocks/>
                </p:cNvSpPr>
                <p:nvPr/>
              </p:nvSpPr>
              <p:spPr bwMode="auto">
                <a:xfrm>
                  <a:off x="1490" y="1391"/>
                  <a:ext cx="20" cy="42"/>
                </a:xfrm>
                <a:custGeom>
                  <a:avLst/>
                  <a:gdLst>
                    <a:gd name="T0" fmla="*/ 47 w 59"/>
                    <a:gd name="T1" fmla="*/ 126 h 126"/>
                    <a:gd name="T2" fmla="*/ 0 w 59"/>
                    <a:gd name="T3" fmla="*/ 79 h 126"/>
                    <a:gd name="T4" fmla="*/ 3 w 59"/>
                    <a:gd name="T5" fmla="*/ 72 h 126"/>
                    <a:gd name="T6" fmla="*/ 15 w 59"/>
                    <a:gd name="T7" fmla="*/ 72 h 126"/>
                    <a:gd name="T8" fmla="*/ 28 w 59"/>
                    <a:gd name="T9" fmla="*/ 82 h 126"/>
                    <a:gd name="T10" fmla="*/ 28 w 59"/>
                    <a:gd name="T11" fmla="*/ 54 h 126"/>
                    <a:gd name="T12" fmla="*/ 15 w 59"/>
                    <a:gd name="T13" fmla="*/ 43 h 126"/>
                    <a:gd name="T14" fmla="*/ 12 w 59"/>
                    <a:gd name="T15" fmla="*/ 33 h 126"/>
                    <a:gd name="T16" fmla="*/ 22 w 59"/>
                    <a:gd name="T17" fmla="*/ 0 h 126"/>
                    <a:gd name="T18" fmla="*/ 37 w 59"/>
                    <a:gd name="T19" fmla="*/ 8 h 126"/>
                    <a:gd name="T20" fmla="*/ 44 w 59"/>
                    <a:gd name="T21" fmla="*/ 26 h 126"/>
                    <a:gd name="T22" fmla="*/ 53 w 59"/>
                    <a:gd name="T23" fmla="*/ 33 h 126"/>
                    <a:gd name="T24" fmla="*/ 59 w 59"/>
                    <a:gd name="T25" fmla="*/ 58 h 126"/>
                    <a:gd name="T26" fmla="*/ 53 w 59"/>
                    <a:gd name="T27" fmla="*/ 72 h 126"/>
                    <a:gd name="T28" fmla="*/ 44 w 59"/>
                    <a:gd name="T29" fmla="*/ 89 h 126"/>
                    <a:gd name="T30" fmla="*/ 47 w 59"/>
                    <a:gd name="T31" fmla="*/ 126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26"/>
                    <a:gd name="T50" fmla="*/ 59 w 59"/>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26">
                      <a:moveTo>
                        <a:pt x="47" y="126"/>
                      </a:moveTo>
                      <a:lnTo>
                        <a:pt x="0" y="79"/>
                      </a:lnTo>
                      <a:lnTo>
                        <a:pt x="3" y="72"/>
                      </a:lnTo>
                      <a:lnTo>
                        <a:pt x="15" y="72"/>
                      </a:lnTo>
                      <a:lnTo>
                        <a:pt x="28" y="82"/>
                      </a:lnTo>
                      <a:lnTo>
                        <a:pt x="28" y="54"/>
                      </a:lnTo>
                      <a:lnTo>
                        <a:pt x="15" y="43"/>
                      </a:lnTo>
                      <a:lnTo>
                        <a:pt x="12" y="33"/>
                      </a:lnTo>
                      <a:lnTo>
                        <a:pt x="22" y="0"/>
                      </a:lnTo>
                      <a:lnTo>
                        <a:pt x="37" y="8"/>
                      </a:lnTo>
                      <a:lnTo>
                        <a:pt x="44" y="26"/>
                      </a:lnTo>
                      <a:lnTo>
                        <a:pt x="53" y="33"/>
                      </a:lnTo>
                      <a:lnTo>
                        <a:pt x="59" y="58"/>
                      </a:lnTo>
                      <a:lnTo>
                        <a:pt x="53" y="72"/>
                      </a:lnTo>
                      <a:lnTo>
                        <a:pt x="44" y="89"/>
                      </a:lnTo>
                      <a:lnTo>
                        <a:pt x="47" y="126"/>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02"/>
                <p:cNvSpPr>
                  <a:spLocks/>
                </p:cNvSpPr>
                <p:nvPr/>
              </p:nvSpPr>
              <p:spPr bwMode="auto">
                <a:xfrm>
                  <a:off x="1489" y="1390"/>
                  <a:ext cx="22" cy="45"/>
                </a:xfrm>
                <a:custGeom>
                  <a:avLst/>
                  <a:gdLst>
                    <a:gd name="T0" fmla="*/ 48 w 65"/>
                    <a:gd name="T1" fmla="*/ 130 h 137"/>
                    <a:gd name="T2" fmla="*/ 52 w 65"/>
                    <a:gd name="T3" fmla="*/ 128 h 137"/>
                    <a:gd name="T4" fmla="*/ 5 w 65"/>
                    <a:gd name="T5" fmla="*/ 80 h 137"/>
                    <a:gd name="T6" fmla="*/ 5 w 65"/>
                    <a:gd name="T7" fmla="*/ 84 h 137"/>
                    <a:gd name="T8" fmla="*/ 8 w 65"/>
                    <a:gd name="T9" fmla="*/ 77 h 137"/>
                    <a:gd name="T10" fmla="*/ 6 w 65"/>
                    <a:gd name="T11" fmla="*/ 79 h 137"/>
                    <a:gd name="T12" fmla="*/ 18 w 65"/>
                    <a:gd name="T13" fmla="*/ 79 h 137"/>
                    <a:gd name="T14" fmla="*/ 17 w 65"/>
                    <a:gd name="T15" fmla="*/ 78 h 137"/>
                    <a:gd name="T16" fmla="*/ 34 w 65"/>
                    <a:gd name="T17" fmla="*/ 92 h 137"/>
                    <a:gd name="T18" fmla="*/ 33 w 65"/>
                    <a:gd name="T19" fmla="*/ 57 h 137"/>
                    <a:gd name="T20" fmla="*/ 20 w 65"/>
                    <a:gd name="T21" fmla="*/ 44 h 137"/>
                    <a:gd name="T22" fmla="*/ 22 w 65"/>
                    <a:gd name="T23" fmla="*/ 46 h 137"/>
                    <a:gd name="T24" fmla="*/ 18 w 65"/>
                    <a:gd name="T25" fmla="*/ 36 h 137"/>
                    <a:gd name="T26" fmla="*/ 18 w 65"/>
                    <a:gd name="T27" fmla="*/ 38 h 137"/>
                    <a:gd name="T28" fmla="*/ 28 w 65"/>
                    <a:gd name="T29" fmla="*/ 5 h 137"/>
                    <a:gd name="T30" fmla="*/ 24 w 65"/>
                    <a:gd name="T31" fmla="*/ 7 h 137"/>
                    <a:gd name="T32" fmla="*/ 39 w 65"/>
                    <a:gd name="T33" fmla="*/ 14 h 137"/>
                    <a:gd name="T34" fmla="*/ 38 w 65"/>
                    <a:gd name="T35" fmla="*/ 13 h 137"/>
                    <a:gd name="T36" fmla="*/ 44 w 65"/>
                    <a:gd name="T37" fmla="*/ 31 h 137"/>
                    <a:gd name="T38" fmla="*/ 55 w 65"/>
                    <a:gd name="T39" fmla="*/ 39 h 137"/>
                    <a:gd name="T40" fmla="*/ 54 w 65"/>
                    <a:gd name="T41" fmla="*/ 38 h 137"/>
                    <a:gd name="T42" fmla="*/ 60 w 65"/>
                    <a:gd name="T43" fmla="*/ 63 h 137"/>
                    <a:gd name="T44" fmla="*/ 60 w 65"/>
                    <a:gd name="T45" fmla="*/ 60 h 137"/>
                    <a:gd name="T46" fmla="*/ 54 w 65"/>
                    <a:gd name="T47" fmla="*/ 75 h 137"/>
                    <a:gd name="T48" fmla="*/ 54 w 65"/>
                    <a:gd name="T49" fmla="*/ 75 h 137"/>
                    <a:gd name="T50" fmla="*/ 44 w 65"/>
                    <a:gd name="T51" fmla="*/ 92 h 137"/>
                    <a:gd name="T52" fmla="*/ 48 w 65"/>
                    <a:gd name="T53" fmla="*/ 130 h 137"/>
                    <a:gd name="T54" fmla="*/ 54 w 65"/>
                    <a:gd name="T55" fmla="*/ 137 h 137"/>
                    <a:gd name="T56" fmla="*/ 50 w 65"/>
                    <a:gd name="T57" fmla="*/ 93 h 137"/>
                    <a:gd name="T58" fmla="*/ 49 w 65"/>
                    <a:gd name="T59" fmla="*/ 96 h 137"/>
                    <a:gd name="T60" fmla="*/ 59 w 65"/>
                    <a:gd name="T61" fmla="*/ 78 h 137"/>
                    <a:gd name="T62" fmla="*/ 59 w 65"/>
                    <a:gd name="T63" fmla="*/ 77 h 137"/>
                    <a:gd name="T64" fmla="*/ 65 w 65"/>
                    <a:gd name="T65" fmla="*/ 62 h 137"/>
                    <a:gd name="T66" fmla="*/ 59 w 65"/>
                    <a:gd name="T67" fmla="*/ 34 h 137"/>
                    <a:gd name="T68" fmla="*/ 49 w 65"/>
                    <a:gd name="T69" fmla="*/ 27 h 137"/>
                    <a:gd name="T70" fmla="*/ 49 w 65"/>
                    <a:gd name="T71" fmla="*/ 29 h 137"/>
                    <a:gd name="T72" fmla="*/ 42 w 65"/>
                    <a:gd name="T73" fmla="*/ 10 h 137"/>
                    <a:gd name="T74" fmla="*/ 24 w 65"/>
                    <a:gd name="T75" fmla="*/ 0 h 137"/>
                    <a:gd name="T76" fmla="*/ 12 w 65"/>
                    <a:gd name="T77" fmla="*/ 37 h 137"/>
                    <a:gd name="T78" fmla="*/ 16 w 65"/>
                    <a:gd name="T79" fmla="*/ 49 h 137"/>
                    <a:gd name="T80" fmla="*/ 29 w 65"/>
                    <a:gd name="T81" fmla="*/ 60 h 137"/>
                    <a:gd name="T82" fmla="*/ 28 w 65"/>
                    <a:gd name="T83" fmla="*/ 58 h 137"/>
                    <a:gd name="T84" fmla="*/ 28 w 65"/>
                    <a:gd name="T85" fmla="*/ 86 h 137"/>
                    <a:gd name="T86" fmla="*/ 32 w 65"/>
                    <a:gd name="T87" fmla="*/ 84 h 137"/>
                    <a:gd name="T88" fmla="*/ 19 w 65"/>
                    <a:gd name="T89" fmla="*/ 73 h 137"/>
                    <a:gd name="T90" fmla="*/ 4 w 65"/>
                    <a:gd name="T91" fmla="*/ 73 h 137"/>
                    <a:gd name="T92" fmla="*/ 0 w 65"/>
                    <a:gd name="T93" fmla="*/ 84 h 137"/>
                    <a:gd name="T94" fmla="*/ 54 w 65"/>
                    <a:gd name="T95" fmla="*/ 137 h 137"/>
                    <a:gd name="T96" fmla="*/ 48 w 65"/>
                    <a:gd name="T97" fmla="*/ 130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
                    <a:gd name="T148" fmla="*/ 0 h 137"/>
                    <a:gd name="T149" fmla="*/ 65 w 65"/>
                    <a:gd name="T150" fmla="*/ 137 h 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 h="137">
                      <a:moveTo>
                        <a:pt x="48" y="130"/>
                      </a:moveTo>
                      <a:lnTo>
                        <a:pt x="52" y="128"/>
                      </a:lnTo>
                      <a:lnTo>
                        <a:pt x="5" y="80"/>
                      </a:lnTo>
                      <a:lnTo>
                        <a:pt x="5" y="84"/>
                      </a:lnTo>
                      <a:lnTo>
                        <a:pt x="8" y="77"/>
                      </a:lnTo>
                      <a:lnTo>
                        <a:pt x="6" y="79"/>
                      </a:lnTo>
                      <a:lnTo>
                        <a:pt x="18" y="79"/>
                      </a:lnTo>
                      <a:lnTo>
                        <a:pt x="17" y="78"/>
                      </a:lnTo>
                      <a:lnTo>
                        <a:pt x="34" y="92"/>
                      </a:lnTo>
                      <a:lnTo>
                        <a:pt x="33" y="57"/>
                      </a:lnTo>
                      <a:lnTo>
                        <a:pt x="20" y="44"/>
                      </a:lnTo>
                      <a:lnTo>
                        <a:pt x="22" y="46"/>
                      </a:lnTo>
                      <a:lnTo>
                        <a:pt x="18" y="36"/>
                      </a:lnTo>
                      <a:lnTo>
                        <a:pt x="18" y="38"/>
                      </a:lnTo>
                      <a:lnTo>
                        <a:pt x="28" y="5"/>
                      </a:lnTo>
                      <a:lnTo>
                        <a:pt x="24" y="7"/>
                      </a:lnTo>
                      <a:lnTo>
                        <a:pt x="39" y="14"/>
                      </a:lnTo>
                      <a:lnTo>
                        <a:pt x="38" y="13"/>
                      </a:lnTo>
                      <a:lnTo>
                        <a:pt x="44" y="31"/>
                      </a:lnTo>
                      <a:lnTo>
                        <a:pt x="55" y="39"/>
                      </a:lnTo>
                      <a:lnTo>
                        <a:pt x="54" y="38"/>
                      </a:lnTo>
                      <a:lnTo>
                        <a:pt x="60" y="63"/>
                      </a:lnTo>
                      <a:lnTo>
                        <a:pt x="60" y="60"/>
                      </a:lnTo>
                      <a:lnTo>
                        <a:pt x="54" y="75"/>
                      </a:lnTo>
                      <a:lnTo>
                        <a:pt x="44" y="92"/>
                      </a:lnTo>
                      <a:lnTo>
                        <a:pt x="48" y="130"/>
                      </a:lnTo>
                      <a:lnTo>
                        <a:pt x="54" y="137"/>
                      </a:lnTo>
                      <a:lnTo>
                        <a:pt x="50" y="93"/>
                      </a:lnTo>
                      <a:lnTo>
                        <a:pt x="49" y="96"/>
                      </a:lnTo>
                      <a:lnTo>
                        <a:pt x="59" y="78"/>
                      </a:lnTo>
                      <a:lnTo>
                        <a:pt x="59" y="77"/>
                      </a:lnTo>
                      <a:lnTo>
                        <a:pt x="65" y="62"/>
                      </a:lnTo>
                      <a:lnTo>
                        <a:pt x="59" y="34"/>
                      </a:lnTo>
                      <a:lnTo>
                        <a:pt x="49" y="27"/>
                      </a:lnTo>
                      <a:lnTo>
                        <a:pt x="49" y="29"/>
                      </a:lnTo>
                      <a:lnTo>
                        <a:pt x="42" y="10"/>
                      </a:lnTo>
                      <a:lnTo>
                        <a:pt x="24" y="0"/>
                      </a:lnTo>
                      <a:lnTo>
                        <a:pt x="12" y="37"/>
                      </a:lnTo>
                      <a:lnTo>
                        <a:pt x="16" y="49"/>
                      </a:lnTo>
                      <a:lnTo>
                        <a:pt x="29" y="60"/>
                      </a:lnTo>
                      <a:lnTo>
                        <a:pt x="28" y="58"/>
                      </a:lnTo>
                      <a:lnTo>
                        <a:pt x="28" y="86"/>
                      </a:lnTo>
                      <a:lnTo>
                        <a:pt x="32" y="84"/>
                      </a:lnTo>
                      <a:lnTo>
                        <a:pt x="19" y="73"/>
                      </a:lnTo>
                      <a:lnTo>
                        <a:pt x="4" y="73"/>
                      </a:lnTo>
                      <a:lnTo>
                        <a:pt x="0" y="84"/>
                      </a:lnTo>
                      <a:lnTo>
                        <a:pt x="54" y="137"/>
                      </a:lnTo>
                      <a:lnTo>
                        <a:pt x="48"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03"/>
                <p:cNvSpPr>
                  <a:spLocks/>
                </p:cNvSpPr>
                <p:nvPr/>
              </p:nvSpPr>
              <p:spPr bwMode="auto">
                <a:xfrm>
                  <a:off x="1452" y="1333"/>
                  <a:ext cx="15" cy="20"/>
                </a:xfrm>
                <a:custGeom>
                  <a:avLst/>
                  <a:gdLst>
                    <a:gd name="T0" fmla="*/ 0 w 44"/>
                    <a:gd name="T1" fmla="*/ 4 h 62"/>
                    <a:gd name="T2" fmla="*/ 16 w 44"/>
                    <a:gd name="T3" fmla="*/ 0 h 62"/>
                    <a:gd name="T4" fmla="*/ 25 w 44"/>
                    <a:gd name="T5" fmla="*/ 11 h 62"/>
                    <a:gd name="T6" fmla="*/ 31 w 44"/>
                    <a:gd name="T7" fmla="*/ 23 h 62"/>
                    <a:gd name="T8" fmla="*/ 44 w 44"/>
                    <a:gd name="T9" fmla="*/ 44 h 62"/>
                    <a:gd name="T10" fmla="*/ 44 w 44"/>
                    <a:gd name="T11" fmla="*/ 62 h 62"/>
                    <a:gd name="T12" fmla="*/ 0 w 44"/>
                    <a:gd name="T13" fmla="*/ 4 h 62"/>
                    <a:gd name="T14" fmla="*/ 0 60000 65536"/>
                    <a:gd name="T15" fmla="*/ 0 60000 65536"/>
                    <a:gd name="T16" fmla="*/ 0 60000 65536"/>
                    <a:gd name="T17" fmla="*/ 0 60000 65536"/>
                    <a:gd name="T18" fmla="*/ 0 60000 65536"/>
                    <a:gd name="T19" fmla="*/ 0 60000 65536"/>
                    <a:gd name="T20" fmla="*/ 0 60000 65536"/>
                    <a:gd name="T21" fmla="*/ 0 w 44"/>
                    <a:gd name="T22" fmla="*/ 0 h 62"/>
                    <a:gd name="T23" fmla="*/ 44 w 4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62">
                      <a:moveTo>
                        <a:pt x="0" y="4"/>
                      </a:moveTo>
                      <a:lnTo>
                        <a:pt x="16" y="0"/>
                      </a:lnTo>
                      <a:lnTo>
                        <a:pt x="25" y="11"/>
                      </a:lnTo>
                      <a:lnTo>
                        <a:pt x="31" y="23"/>
                      </a:lnTo>
                      <a:lnTo>
                        <a:pt x="44" y="44"/>
                      </a:lnTo>
                      <a:lnTo>
                        <a:pt x="44" y="6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04"/>
                <p:cNvSpPr>
                  <a:spLocks/>
                </p:cNvSpPr>
                <p:nvPr/>
              </p:nvSpPr>
              <p:spPr bwMode="auto">
                <a:xfrm>
                  <a:off x="1451" y="1332"/>
                  <a:ext cx="17" cy="24"/>
                </a:xfrm>
                <a:custGeom>
                  <a:avLst/>
                  <a:gdLst>
                    <a:gd name="T0" fmla="*/ 7 w 52"/>
                    <a:gd name="T1" fmla="*/ 3 h 72"/>
                    <a:gd name="T2" fmla="*/ 5 w 52"/>
                    <a:gd name="T3" fmla="*/ 9 h 72"/>
                    <a:gd name="T4" fmla="*/ 22 w 52"/>
                    <a:gd name="T5" fmla="*/ 6 h 72"/>
                    <a:gd name="T6" fmla="*/ 19 w 52"/>
                    <a:gd name="T7" fmla="*/ 5 h 72"/>
                    <a:gd name="T8" fmla="*/ 28 w 52"/>
                    <a:gd name="T9" fmla="*/ 15 h 72"/>
                    <a:gd name="T10" fmla="*/ 28 w 52"/>
                    <a:gd name="T11" fmla="*/ 15 h 72"/>
                    <a:gd name="T12" fmla="*/ 34 w 52"/>
                    <a:gd name="T13" fmla="*/ 26 h 72"/>
                    <a:gd name="T14" fmla="*/ 47 w 52"/>
                    <a:gd name="T15" fmla="*/ 47 h 72"/>
                    <a:gd name="T16" fmla="*/ 47 w 52"/>
                    <a:gd name="T17" fmla="*/ 46 h 72"/>
                    <a:gd name="T18" fmla="*/ 47 w 52"/>
                    <a:gd name="T19" fmla="*/ 64 h 72"/>
                    <a:gd name="T20" fmla="*/ 51 w 52"/>
                    <a:gd name="T21" fmla="*/ 61 h 72"/>
                    <a:gd name="T22" fmla="*/ 7 w 52"/>
                    <a:gd name="T23" fmla="*/ 3 h 72"/>
                    <a:gd name="T24" fmla="*/ 0 w 52"/>
                    <a:gd name="T25" fmla="*/ 5 h 72"/>
                    <a:gd name="T26" fmla="*/ 52 w 52"/>
                    <a:gd name="T27" fmla="*/ 72 h 72"/>
                    <a:gd name="T28" fmla="*/ 52 w 52"/>
                    <a:gd name="T29" fmla="*/ 45 h 72"/>
                    <a:gd name="T30" fmla="*/ 38 w 52"/>
                    <a:gd name="T31" fmla="*/ 22 h 72"/>
                    <a:gd name="T32" fmla="*/ 32 w 52"/>
                    <a:gd name="T33" fmla="*/ 12 h 72"/>
                    <a:gd name="T34" fmla="*/ 22 w 52"/>
                    <a:gd name="T35" fmla="*/ 0 h 72"/>
                    <a:gd name="T36" fmla="*/ 0 w 52"/>
                    <a:gd name="T37" fmla="*/ 5 h 72"/>
                    <a:gd name="T38" fmla="*/ 7 w 52"/>
                    <a:gd name="T39" fmla="*/ 3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72"/>
                    <a:gd name="T62" fmla="*/ 52 w 52"/>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72">
                      <a:moveTo>
                        <a:pt x="7" y="3"/>
                      </a:moveTo>
                      <a:lnTo>
                        <a:pt x="5" y="9"/>
                      </a:lnTo>
                      <a:lnTo>
                        <a:pt x="22" y="6"/>
                      </a:lnTo>
                      <a:lnTo>
                        <a:pt x="19" y="5"/>
                      </a:lnTo>
                      <a:lnTo>
                        <a:pt x="28" y="15"/>
                      </a:lnTo>
                      <a:lnTo>
                        <a:pt x="34" y="26"/>
                      </a:lnTo>
                      <a:lnTo>
                        <a:pt x="47" y="47"/>
                      </a:lnTo>
                      <a:lnTo>
                        <a:pt x="47" y="46"/>
                      </a:lnTo>
                      <a:lnTo>
                        <a:pt x="47" y="64"/>
                      </a:lnTo>
                      <a:lnTo>
                        <a:pt x="51" y="61"/>
                      </a:lnTo>
                      <a:lnTo>
                        <a:pt x="7" y="3"/>
                      </a:lnTo>
                      <a:lnTo>
                        <a:pt x="0" y="5"/>
                      </a:lnTo>
                      <a:lnTo>
                        <a:pt x="52" y="72"/>
                      </a:lnTo>
                      <a:lnTo>
                        <a:pt x="52" y="45"/>
                      </a:lnTo>
                      <a:lnTo>
                        <a:pt x="38" y="22"/>
                      </a:lnTo>
                      <a:lnTo>
                        <a:pt x="32" y="12"/>
                      </a:lnTo>
                      <a:lnTo>
                        <a:pt x="22" y="0"/>
                      </a:lnTo>
                      <a:lnTo>
                        <a:pt x="0" y="5"/>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05"/>
                <p:cNvSpPr>
                  <a:spLocks/>
                </p:cNvSpPr>
                <p:nvPr/>
              </p:nvSpPr>
              <p:spPr bwMode="auto">
                <a:xfrm>
                  <a:off x="1680" y="1628"/>
                  <a:ext cx="5" cy="11"/>
                </a:xfrm>
                <a:custGeom>
                  <a:avLst/>
                  <a:gdLst>
                    <a:gd name="T0" fmla="*/ 9 w 15"/>
                    <a:gd name="T1" fmla="*/ 32 h 32"/>
                    <a:gd name="T2" fmla="*/ 3 w 15"/>
                    <a:gd name="T3" fmla="*/ 25 h 32"/>
                    <a:gd name="T4" fmla="*/ 3 w 15"/>
                    <a:gd name="T5" fmla="*/ 18 h 32"/>
                    <a:gd name="T6" fmla="*/ 0 w 15"/>
                    <a:gd name="T7" fmla="*/ 0 h 32"/>
                    <a:gd name="T8" fmla="*/ 15 w 15"/>
                    <a:gd name="T9" fmla="*/ 21 h 32"/>
                    <a:gd name="T10" fmla="*/ 9 w 15"/>
                    <a:gd name="T11" fmla="*/ 32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9" y="32"/>
                      </a:moveTo>
                      <a:lnTo>
                        <a:pt x="3" y="25"/>
                      </a:lnTo>
                      <a:lnTo>
                        <a:pt x="3" y="18"/>
                      </a:lnTo>
                      <a:lnTo>
                        <a:pt x="0" y="0"/>
                      </a:lnTo>
                      <a:lnTo>
                        <a:pt x="15" y="21"/>
                      </a:lnTo>
                      <a:lnTo>
                        <a:pt x="9" y="32"/>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06"/>
                <p:cNvSpPr>
                  <a:spLocks/>
                </p:cNvSpPr>
                <p:nvPr/>
              </p:nvSpPr>
              <p:spPr bwMode="auto">
                <a:xfrm>
                  <a:off x="1678" y="1624"/>
                  <a:ext cx="8" cy="16"/>
                </a:xfrm>
                <a:custGeom>
                  <a:avLst/>
                  <a:gdLst>
                    <a:gd name="T0" fmla="*/ 13 w 24"/>
                    <a:gd name="T1" fmla="*/ 42 h 49"/>
                    <a:gd name="T2" fmla="*/ 17 w 24"/>
                    <a:gd name="T3" fmla="*/ 42 h 49"/>
                    <a:gd name="T4" fmla="*/ 11 w 24"/>
                    <a:gd name="T5" fmla="*/ 34 h 49"/>
                    <a:gd name="T6" fmla="*/ 12 w 24"/>
                    <a:gd name="T7" fmla="*/ 37 h 49"/>
                    <a:gd name="T8" fmla="*/ 12 w 24"/>
                    <a:gd name="T9" fmla="*/ 29 h 49"/>
                    <a:gd name="T10" fmla="*/ 9 w 24"/>
                    <a:gd name="T11" fmla="*/ 11 h 49"/>
                    <a:gd name="T12" fmla="*/ 4 w 24"/>
                    <a:gd name="T13" fmla="*/ 13 h 49"/>
                    <a:gd name="T14" fmla="*/ 19 w 24"/>
                    <a:gd name="T15" fmla="*/ 36 h 49"/>
                    <a:gd name="T16" fmla="*/ 19 w 24"/>
                    <a:gd name="T17" fmla="*/ 32 h 49"/>
                    <a:gd name="T18" fmla="*/ 13 w 24"/>
                    <a:gd name="T19" fmla="*/ 42 h 49"/>
                    <a:gd name="T20" fmla="*/ 15 w 24"/>
                    <a:gd name="T21" fmla="*/ 49 h 49"/>
                    <a:gd name="T22" fmla="*/ 24 w 24"/>
                    <a:gd name="T23" fmla="*/ 33 h 49"/>
                    <a:gd name="T24" fmla="*/ 0 w 24"/>
                    <a:gd name="T25" fmla="*/ 0 h 49"/>
                    <a:gd name="T26" fmla="*/ 6 w 24"/>
                    <a:gd name="T27" fmla="*/ 30 h 49"/>
                    <a:gd name="T28" fmla="*/ 6 w 24"/>
                    <a:gd name="T29" fmla="*/ 30 h 49"/>
                    <a:gd name="T30" fmla="*/ 7 w 24"/>
                    <a:gd name="T31" fmla="*/ 38 h 49"/>
                    <a:gd name="T32" fmla="*/ 15 w 24"/>
                    <a:gd name="T33" fmla="*/ 49 h 49"/>
                    <a:gd name="T34" fmla="*/ 13 w 24"/>
                    <a:gd name="T35" fmla="*/ 42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9"/>
                    <a:gd name="T56" fmla="*/ 24 w 24"/>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9">
                      <a:moveTo>
                        <a:pt x="13" y="42"/>
                      </a:moveTo>
                      <a:lnTo>
                        <a:pt x="17" y="42"/>
                      </a:lnTo>
                      <a:lnTo>
                        <a:pt x="11" y="34"/>
                      </a:lnTo>
                      <a:lnTo>
                        <a:pt x="12" y="37"/>
                      </a:lnTo>
                      <a:lnTo>
                        <a:pt x="12" y="29"/>
                      </a:lnTo>
                      <a:lnTo>
                        <a:pt x="9" y="11"/>
                      </a:lnTo>
                      <a:lnTo>
                        <a:pt x="4" y="13"/>
                      </a:lnTo>
                      <a:lnTo>
                        <a:pt x="19" y="36"/>
                      </a:lnTo>
                      <a:lnTo>
                        <a:pt x="19" y="32"/>
                      </a:lnTo>
                      <a:lnTo>
                        <a:pt x="13" y="42"/>
                      </a:lnTo>
                      <a:lnTo>
                        <a:pt x="15" y="49"/>
                      </a:lnTo>
                      <a:lnTo>
                        <a:pt x="24" y="33"/>
                      </a:lnTo>
                      <a:lnTo>
                        <a:pt x="0" y="0"/>
                      </a:lnTo>
                      <a:lnTo>
                        <a:pt x="6" y="30"/>
                      </a:lnTo>
                      <a:lnTo>
                        <a:pt x="7" y="38"/>
                      </a:lnTo>
                      <a:lnTo>
                        <a:pt x="15" y="49"/>
                      </a:lnTo>
                      <a:lnTo>
                        <a:pt x="1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7"/>
                <p:cNvSpPr>
                  <a:spLocks/>
                </p:cNvSpPr>
                <p:nvPr/>
              </p:nvSpPr>
              <p:spPr bwMode="auto">
                <a:xfrm>
                  <a:off x="1193" y="1013"/>
                  <a:ext cx="273" cy="348"/>
                </a:xfrm>
                <a:custGeom>
                  <a:avLst/>
                  <a:gdLst>
                    <a:gd name="T0" fmla="*/ 819 w 819"/>
                    <a:gd name="T1" fmla="*/ 1039 h 1046"/>
                    <a:gd name="T2" fmla="*/ 22 w 819"/>
                    <a:gd name="T3" fmla="*/ 5 h 1046"/>
                    <a:gd name="T4" fmla="*/ 7 w 819"/>
                    <a:gd name="T5" fmla="*/ 0 h 1046"/>
                    <a:gd name="T6" fmla="*/ 3 w 819"/>
                    <a:gd name="T7" fmla="*/ 5 h 1046"/>
                    <a:gd name="T8" fmla="*/ 0 w 819"/>
                    <a:gd name="T9" fmla="*/ 25 h 1046"/>
                    <a:gd name="T10" fmla="*/ 22 w 819"/>
                    <a:gd name="T11" fmla="*/ 51 h 1046"/>
                    <a:gd name="T12" fmla="*/ 273 w 819"/>
                    <a:gd name="T13" fmla="*/ 382 h 1046"/>
                    <a:gd name="T14" fmla="*/ 298 w 819"/>
                    <a:gd name="T15" fmla="*/ 414 h 1046"/>
                    <a:gd name="T16" fmla="*/ 332 w 819"/>
                    <a:gd name="T17" fmla="*/ 458 h 1046"/>
                    <a:gd name="T18" fmla="*/ 368 w 819"/>
                    <a:gd name="T19" fmla="*/ 504 h 1046"/>
                    <a:gd name="T20" fmla="*/ 415 w 819"/>
                    <a:gd name="T21" fmla="*/ 569 h 1046"/>
                    <a:gd name="T22" fmla="*/ 443 w 819"/>
                    <a:gd name="T23" fmla="*/ 604 h 1046"/>
                    <a:gd name="T24" fmla="*/ 480 w 819"/>
                    <a:gd name="T25" fmla="*/ 650 h 1046"/>
                    <a:gd name="T26" fmla="*/ 740 w 819"/>
                    <a:gd name="T27" fmla="*/ 990 h 1046"/>
                    <a:gd name="T28" fmla="*/ 781 w 819"/>
                    <a:gd name="T29" fmla="*/ 1046 h 1046"/>
                    <a:gd name="T30" fmla="*/ 787 w 819"/>
                    <a:gd name="T31" fmla="*/ 1043 h 1046"/>
                    <a:gd name="T32" fmla="*/ 809 w 819"/>
                    <a:gd name="T33" fmla="*/ 1039 h 1046"/>
                    <a:gd name="T34" fmla="*/ 819 w 819"/>
                    <a:gd name="T35" fmla="*/ 1039 h 10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9"/>
                    <a:gd name="T55" fmla="*/ 0 h 1046"/>
                    <a:gd name="T56" fmla="*/ 819 w 819"/>
                    <a:gd name="T57" fmla="*/ 1046 h 10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9" h="1046">
                      <a:moveTo>
                        <a:pt x="819" y="1039"/>
                      </a:moveTo>
                      <a:lnTo>
                        <a:pt x="22" y="5"/>
                      </a:lnTo>
                      <a:lnTo>
                        <a:pt x="7" y="0"/>
                      </a:lnTo>
                      <a:lnTo>
                        <a:pt x="3" y="5"/>
                      </a:lnTo>
                      <a:lnTo>
                        <a:pt x="0" y="25"/>
                      </a:lnTo>
                      <a:lnTo>
                        <a:pt x="22" y="51"/>
                      </a:lnTo>
                      <a:lnTo>
                        <a:pt x="273" y="382"/>
                      </a:lnTo>
                      <a:lnTo>
                        <a:pt x="298" y="414"/>
                      </a:lnTo>
                      <a:lnTo>
                        <a:pt x="332" y="458"/>
                      </a:lnTo>
                      <a:lnTo>
                        <a:pt x="368" y="504"/>
                      </a:lnTo>
                      <a:lnTo>
                        <a:pt x="415" y="569"/>
                      </a:lnTo>
                      <a:lnTo>
                        <a:pt x="443" y="604"/>
                      </a:lnTo>
                      <a:lnTo>
                        <a:pt x="480" y="650"/>
                      </a:lnTo>
                      <a:lnTo>
                        <a:pt x="740" y="990"/>
                      </a:lnTo>
                      <a:lnTo>
                        <a:pt x="781" y="1046"/>
                      </a:lnTo>
                      <a:lnTo>
                        <a:pt x="787" y="1043"/>
                      </a:lnTo>
                      <a:lnTo>
                        <a:pt x="809" y="1039"/>
                      </a:lnTo>
                      <a:lnTo>
                        <a:pt x="819" y="10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08"/>
                <p:cNvSpPr>
                  <a:spLocks/>
                </p:cNvSpPr>
                <p:nvPr/>
              </p:nvSpPr>
              <p:spPr bwMode="auto">
                <a:xfrm>
                  <a:off x="1192" y="1012"/>
                  <a:ext cx="276" cy="351"/>
                </a:xfrm>
                <a:custGeom>
                  <a:avLst/>
                  <a:gdLst>
                    <a:gd name="T0" fmla="*/ 828 w 828"/>
                    <a:gd name="T1" fmla="*/ 1044 h 1052"/>
                    <a:gd name="T2" fmla="*/ 27 w 828"/>
                    <a:gd name="T3" fmla="*/ 3 h 1052"/>
                    <a:gd name="T4" fmla="*/ 9 w 828"/>
                    <a:gd name="T5" fmla="*/ 0 h 1052"/>
                    <a:gd name="T6" fmla="*/ 4 w 828"/>
                    <a:gd name="T7" fmla="*/ 5 h 1052"/>
                    <a:gd name="T8" fmla="*/ 0 w 828"/>
                    <a:gd name="T9" fmla="*/ 28 h 1052"/>
                    <a:gd name="T10" fmla="*/ 23 w 828"/>
                    <a:gd name="T11" fmla="*/ 55 h 1052"/>
                    <a:gd name="T12" fmla="*/ 274 w 828"/>
                    <a:gd name="T13" fmla="*/ 387 h 1052"/>
                    <a:gd name="T14" fmla="*/ 299 w 828"/>
                    <a:gd name="T15" fmla="*/ 419 h 1052"/>
                    <a:gd name="T16" fmla="*/ 333 w 828"/>
                    <a:gd name="T17" fmla="*/ 462 h 1052"/>
                    <a:gd name="T18" fmla="*/ 369 w 828"/>
                    <a:gd name="T19" fmla="*/ 508 h 1052"/>
                    <a:gd name="T20" fmla="*/ 369 w 828"/>
                    <a:gd name="T21" fmla="*/ 508 h 1052"/>
                    <a:gd name="T22" fmla="*/ 416 w 828"/>
                    <a:gd name="T23" fmla="*/ 572 h 1052"/>
                    <a:gd name="T24" fmla="*/ 416 w 828"/>
                    <a:gd name="T25" fmla="*/ 573 h 1052"/>
                    <a:gd name="T26" fmla="*/ 444 w 828"/>
                    <a:gd name="T27" fmla="*/ 608 h 1052"/>
                    <a:gd name="T28" fmla="*/ 481 w 828"/>
                    <a:gd name="T29" fmla="*/ 654 h 1052"/>
                    <a:gd name="T30" fmla="*/ 741 w 828"/>
                    <a:gd name="T31" fmla="*/ 994 h 1052"/>
                    <a:gd name="T32" fmla="*/ 741 w 828"/>
                    <a:gd name="T33" fmla="*/ 993 h 1052"/>
                    <a:gd name="T34" fmla="*/ 783 w 828"/>
                    <a:gd name="T35" fmla="*/ 1052 h 1052"/>
                    <a:gd name="T36" fmla="*/ 791 w 828"/>
                    <a:gd name="T37" fmla="*/ 1047 h 1052"/>
                    <a:gd name="T38" fmla="*/ 791 w 828"/>
                    <a:gd name="T39" fmla="*/ 1047 h 1052"/>
                    <a:gd name="T40" fmla="*/ 813 w 828"/>
                    <a:gd name="T41" fmla="*/ 1044 h 1052"/>
                    <a:gd name="T42" fmla="*/ 812 w 828"/>
                    <a:gd name="T43" fmla="*/ 1044 h 1052"/>
                    <a:gd name="T44" fmla="*/ 828 w 828"/>
                    <a:gd name="T45" fmla="*/ 1044 h 1052"/>
                    <a:gd name="T46" fmla="*/ 822 w 828"/>
                    <a:gd name="T47" fmla="*/ 1038 h 1052"/>
                    <a:gd name="T48" fmla="*/ 812 w 828"/>
                    <a:gd name="T49" fmla="*/ 1038 h 1052"/>
                    <a:gd name="T50" fmla="*/ 812 w 828"/>
                    <a:gd name="T51" fmla="*/ 1038 h 1052"/>
                    <a:gd name="T52" fmla="*/ 789 w 828"/>
                    <a:gd name="T53" fmla="*/ 1041 h 1052"/>
                    <a:gd name="T54" fmla="*/ 783 w 828"/>
                    <a:gd name="T55" fmla="*/ 1046 h 1052"/>
                    <a:gd name="T56" fmla="*/ 786 w 828"/>
                    <a:gd name="T57" fmla="*/ 1046 h 1052"/>
                    <a:gd name="T58" fmla="*/ 745 w 828"/>
                    <a:gd name="T59" fmla="*/ 989 h 1052"/>
                    <a:gd name="T60" fmla="*/ 745 w 828"/>
                    <a:gd name="T61" fmla="*/ 989 h 1052"/>
                    <a:gd name="T62" fmla="*/ 486 w 828"/>
                    <a:gd name="T63" fmla="*/ 650 h 1052"/>
                    <a:gd name="T64" fmla="*/ 448 w 828"/>
                    <a:gd name="T65" fmla="*/ 604 h 1052"/>
                    <a:gd name="T66" fmla="*/ 420 w 828"/>
                    <a:gd name="T67" fmla="*/ 568 h 1052"/>
                    <a:gd name="T68" fmla="*/ 420 w 828"/>
                    <a:gd name="T69" fmla="*/ 568 h 1052"/>
                    <a:gd name="T70" fmla="*/ 372 w 828"/>
                    <a:gd name="T71" fmla="*/ 505 h 1052"/>
                    <a:gd name="T72" fmla="*/ 372 w 828"/>
                    <a:gd name="T73" fmla="*/ 503 h 1052"/>
                    <a:gd name="T74" fmla="*/ 337 w 828"/>
                    <a:gd name="T75" fmla="*/ 457 h 1052"/>
                    <a:gd name="T76" fmla="*/ 303 w 828"/>
                    <a:gd name="T77" fmla="*/ 415 h 1052"/>
                    <a:gd name="T78" fmla="*/ 278 w 828"/>
                    <a:gd name="T79" fmla="*/ 382 h 1052"/>
                    <a:gd name="T80" fmla="*/ 27 w 828"/>
                    <a:gd name="T81" fmla="*/ 51 h 1052"/>
                    <a:gd name="T82" fmla="*/ 5 w 828"/>
                    <a:gd name="T83" fmla="*/ 26 h 1052"/>
                    <a:gd name="T84" fmla="*/ 6 w 828"/>
                    <a:gd name="T85" fmla="*/ 28 h 1052"/>
                    <a:gd name="T86" fmla="*/ 10 w 828"/>
                    <a:gd name="T87" fmla="*/ 7 h 1052"/>
                    <a:gd name="T88" fmla="*/ 9 w 828"/>
                    <a:gd name="T89" fmla="*/ 8 h 1052"/>
                    <a:gd name="T90" fmla="*/ 12 w 828"/>
                    <a:gd name="T91" fmla="*/ 5 h 1052"/>
                    <a:gd name="T92" fmla="*/ 10 w 828"/>
                    <a:gd name="T93" fmla="*/ 6 h 1052"/>
                    <a:gd name="T94" fmla="*/ 25 w 828"/>
                    <a:gd name="T95" fmla="*/ 9 h 1052"/>
                    <a:gd name="T96" fmla="*/ 23 w 828"/>
                    <a:gd name="T97" fmla="*/ 8 h 1052"/>
                    <a:gd name="T98" fmla="*/ 820 w 828"/>
                    <a:gd name="T99" fmla="*/ 1044 h 1052"/>
                    <a:gd name="T100" fmla="*/ 822 w 828"/>
                    <a:gd name="T101" fmla="*/ 1038 h 1052"/>
                    <a:gd name="T102" fmla="*/ 828 w 828"/>
                    <a:gd name="T103" fmla="*/ 1044 h 10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1052"/>
                    <a:gd name="T158" fmla="*/ 828 w 828"/>
                    <a:gd name="T159" fmla="*/ 1052 h 10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1052">
                      <a:moveTo>
                        <a:pt x="828" y="1044"/>
                      </a:moveTo>
                      <a:lnTo>
                        <a:pt x="27" y="3"/>
                      </a:lnTo>
                      <a:lnTo>
                        <a:pt x="9" y="0"/>
                      </a:lnTo>
                      <a:lnTo>
                        <a:pt x="4" y="5"/>
                      </a:lnTo>
                      <a:lnTo>
                        <a:pt x="0" y="28"/>
                      </a:lnTo>
                      <a:lnTo>
                        <a:pt x="23" y="55"/>
                      </a:lnTo>
                      <a:lnTo>
                        <a:pt x="274" y="387"/>
                      </a:lnTo>
                      <a:lnTo>
                        <a:pt x="299" y="419"/>
                      </a:lnTo>
                      <a:lnTo>
                        <a:pt x="333" y="462"/>
                      </a:lnTo>
                      <a:lnTo>
                        <a:pt x="369" y="508"/>
                      </a:lnTo>
                      <a:lnTo>
                        <a:pt x="416" y="572"/>
                      </a:lnTo>
                      <a:lnTo>
                        <a:pt x="416" y="573"/>
                      </a:lnTo>
                      <a:lnTo>
                        <a:pt x="444" y="608"/>
                      </a:lnTo>
                      <a:lnTo>
                        <a:pt x="481" y="654"/>
                      </a:lnTo>
                      <a:lnTo>
                        <a:pt x="741" y="994"/>
                      </a:lnTo>
                      <a:lnTo>
                        <a:pt x="741" y="993"/>
                      </a:lnTo>
                      <a:lnTo>
                        <a:pt x="783" y="1052"/>
                      </a:lnTo>
                      <a:lnTo>
                        <a:pt x="791" y="1047"/>
                      </a:lnTo>
                      <a:lnTo>
                        <a:pt x="813" y="1044"/>
                      </a:lnTo>
                      <a:lnTo>
                        <a:pt x="812" y="1044"/>
                      </a:lnTo>
                      <a:lnTo>
                        <a:pt x="828" y="1044"/>
                      </a:lnTo>
                      <a:lnTo>
                        <a:pt x="822" y="1038"/>
                      </a:lnTo>
                      <a:lnTo>
                        <a:pt x="812" y="1038"/>
                      </a:lnTo>
                      <a:lnTo>
                        <a:pt x="789" y="1041"/>
                      </a:lnTo>
                      <a:lnTo>
                        <a:pt x="783" y="1046"/>
                      </a:lnTo>
                      <a:lnTo>
                        <a:pt x="786" y="1046"/>
                      </a:lnTo>
                      <a:lnTo>
                        <a:pt x="745" y="989"/>
                      </a:lnTo>
                      <a:lnTo>
                        <a:pt x="486" y="650"/>
                      </a:lnTo>
                      <a:lnTo>
                        <a:pt x="448" y="604"/>
                      </a:lnTo>
                      <a:lnTo>
                        <a:pt x="420" y="568"/>
                      </a:lnTo>
                      <a:lnTo>
                        <a:pt x="372" y="505"/>
                      </a:lnTo>
                      <a:lnTo>
                        <a:pt x="372" y="503"/>
                      </a:lnTo>
                      <a:lnTo>
                        <a:pt x="337" y="457"/>
                      </a:lnTo>
                      <a:lnTo>
                        <a:pt x="303" y="415"/>
                      </a:lnTo>
                      <a:lnTo>
                        <a:pt x="278" y="382"/>
                      </a:lnTo>
                      <a:lnTo>
                        <a:pt x="27" y="51"/>
                      </a:lnTo>
                      <a:lnTo>
                        <a:pt x="5" y="26"/>
                      </a:lnTo>
                      <a:lnTo>
                        <a:pt x="6" y="28"/>
                      </a:lnTo>
                      <a:lnTo>
                        <a:pt x="10" y="7"/>
                      </a:lnTo>
                      <a:lnTo>
                        <a:pt x="9" y="8"/>
                      </a:lnTo>
                      <a:lnTo>
                        <a:pt x="12" y="5"/>
                      </a:lnTo>
                      <a:lnTo>
                        <a:pt x="10" y="6"/>
                      </a:lnTo>
                      <a:lnTo>
                        <a:pt x="25" y="9"/>
                      </a:lnTo>
                      <a:lnTo>
                        <a:pt x="23" y="8"/>
                      </a:lnTo>
                      <a:lnTo>
                        <a:pt x="820" y="1044"/>
                      </a:lnTo>
                      <a:lnTo>
                        <a:pt x="822" y="1038"/>
                      </a:lnTo>
                      <a:lnTo>
                        <a:pt x="828" y="10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09"/>
                <p:cNvSpPr>
                  <a:spLocks/>
                </p:cNvSpPr>
                <p:nvPr/>
              </p:nvSpPr>
              <p:spPr bwMode="auto">
                <a:xfrm>
                  <a:off x="1423" y="1424"/>
                  <a:ext cx="30" cy="41"/>
                </a:xfrm>
                <a:custGeom>
                  <a:avLst/>
                  <a:gdLst>
                    <a:gd name="T0" fmla="*/ 13 w 92"/>
                    <a:gd name="T1" fmla="*/ 22 h 122"/>
                    <a:gd name="T2" fmla="*/ 28 w 92"/>
                    <a:gd name="T3" fmla="*/ 33 h 122"/>
                    <a:gd name="T4" fmla="*/ 19 w 92"/>
                    <a:gd name="T5" fmla="*/ 7 h 122"/>
                    <a:gd name="T6" fmla="*/ 28 w 92"/>
                    <a:gd name="T7" fmla="*/ 0 h 122"/>
                    <a:gd name="T8" fmla="*/ 67 w 92"/>
                    <a:gd name="T9" fmla="*/ 68 h 122"/>
                    <a:gd name="T10" fmla="*/ 80 w 92"/>
                    <a:gd name="T11" fmla="*/ 72 h 122"/>
                    <a:gd name="T12" fmla="*/ 92 w 92"/>
                    <a:gd name="T13" fmla="*/ 90 h 122"/>
                    <a:gd name="T14" fmla="*/ 83 w 92"/>
                    <a:gd name="T15" fmla="*/ 90 h 122"/>
                    <a:gd name="T16" fmla="*/ 76 w 92"/>
                    <a:gd name="T17" fmla="*/ 104 h 122"/>
                    <a:gd name="T18" fmla="*/ 64 w 92"/>
                    <a:gd name="T19" fmla="*/ 118 h 122"/>
                    <a:gd name="T20" fmla="*/ 48 w 92"/>
                    <a:gd name="T21" fmla="*/ 122 h 122"/>
                    <a:gd name="T22" fmla="*/ 35 w 92"/>
                    <a:gd name="T23" fmla="*/ 97 h 122"/>
                    <a:gd name="T24" fmla="*/ 16 w 92"/>
                    <a:gd name="T25" fmla="*/ 72 h 122"/>
                    <a:gd name="T26" fmla="*/ 16 w 92"/>
                    <a:gd name="T27" fmla="*/ 61 h 122"/>
                    <a:gd name="T28" fmla="*/ 0 w 92"/>
                    <a:gd name="T29" fmla="*/ 51 h 122"/>
                    <a:gd name="T30" fmla="*/ 6 w 92"/>
                    <a:gd name="T31" fmla="*/ 47 h 122"/>
                    <a:gd name="T32" fmla="*/ 51 w 92"/>
                    <a:gd name="T33" fmla="*/ 58 h 122"/>
                    <a:gd name="T34" fmla="*/ 13 w 92"/>
                    <a:gd name="T35" fmla="*/ 35 h 122"/>
                    <a:gd name="T36" fmla="*/ 13 w 92"/>
                    <a:gd name="T37" fmla="*/ 22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122"/>
                    <a:gd name="T59" fmla="*/ 92 w 9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122">
                      <a:moveTo>
                        <a:pt x="13" y="22"/>
                      </a:moveTo>
                      <a:lnTo>
                        <a:pt x="28" y="33"/>
                      </a:lnTo>
                      <a:lnTo>
                        <a:pt x="19" y="7"/>
                      </a:lnTo>
                      <a:lnTo>
                        <a:pt x="28" y="0"/>
                      </a:lnTo>
                      <a:lnTo>
                        <a:pt x="67" y="68"/>
                      </a:lnTo>
                      <a:lnTo>
                        <a:pt x="80" y="72"/>
                      </a:lnTo>
                      <a:lnTo>
                        <a:pt x="92" y="90"/>
                      </a:lnTo>
                      <a:lnTo>
                        <a:pt x="83" y="90"/>
                      </a:lnTo>
                      <a:lnTo>
                        <a:pt x="76" y="104"/>
                      </a:lnTo>
                      <a:lnTo>
                        <a:pt x="64" y="118"/>
                      </a:lnTo>
                      <a:lnTo>
                        <a:pt x="48" y="122"/>
                      </a:lnTo>
                      <a:lnTo>
                        <a:pt x="35" y="97"/>
                      </a:lnTo>
                      <a:lnTo>
                        <a:pt x="16" y="72"/>
                      </a:lnTo>
                      <a:lnTo>
                        <a:pt x="16" y="61"/>
                      </a:lnTo>
                      <a:lnTo>
                        <a:pt x="0" y="51"/>
                      </a:lnTo>
                      <a:lnTo>
                        <a:pt x="6" y="47"/>
                      </a:lnTo>
                      <a:lnTo>
                        <a:pt x="51" y="58"/>
                      </a:lnTo>
                      <a:lnTo>
                        <a:pt x="13" y="35"/>
                      </a:lnTo>
                      <a:lnTo>
                        <a:pt x="13" y="22"/>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10"/>
                <p:cNvSpPr>
                  <a:spLocks/>
                </p:cNvSpPr>
                <p:nvPr/>
              </p:nvSpPr>
              <p:spPr bwMode="auto">
                <a:xfrm>
                  <a:off x="1421" y="1423"/>
                  <a:ext cx="34" cy="43"/>
                </a:xfrm>
                <a:custGeom>
                  <a:avLst/>
                  <a:gdLst>
                    <a:gd name="T0" fmla="*/ 21 w 102"/>
                    <a:gd name="T1" fmla="*/ 27 h 130"/>
                    <a:gd name="T2" fmla="*/ 17 w 102"/>
                    <a:gd name="T3" fmla="*/ 30 h 130"/>
                    <a:gd name="T4" fmla="*/ 40 w 102"/>
                    <a:gd name="T5" fmla="*/ 45 h 130"/>
                    <a:gd name="T6" fmla="*/ 27 w 102"/>
                    <a:gd name="T7" fmla="*/ 11 h 130"/>
                    <a:gd name="T8" fmla="*/ 26 w 102"/>
                    <a:gd name="T9" fmla="*/ 16 h 130"/>
                    <a:gd name="T10" fmla="*/ 36 w 102"/>
                    <a:gd name="T11" fmla="*/ 9 h 130"/>
                    <a:gd name="T12" fmla="*/ 31 w 102"/>
                    <a:gd name="T13" fmla="*/ 7 h 130"/>
                    <a:gd name="T14" fmla="*/ 70 w 102"/>
                    <a:gd name="T15" fmla="*/ 76 h 130"/>
                    <a:gd name="T16" fmla="*/ 84 w 102"/>
                    <a:gd name="T17" fmla="*/ 79 h 130"/>
                    <a:gd name="T18" fmla="*/ 82 w 102"/>
                    <a:gd name="T19" fmla="*/ 78 h 130"/>
                    <a:gd name="T20" fmla="*/ 95 w 102"/>
                    <a:gd name="T21" fmla="*/ 96 h 130"/>
                    <a:gd name="T22" fmla="*/ 97 w 102"/>
                    <a:gd name="T23" fmla="*/ 91 h 130"/>
                    <a:gd name="T24" fmla="*/ 86 w 102"/>
                    <a:gd name="T25" fmla="*/ 91 h 130"/>
                    <a:gd name="T26" fmla="*/ 78 w 102"/>
                    <a:gd name="T27" fmla="*/ 108 h 130"/>
                    <a:gd name="T28" fmla="*/ 79 w 102"/>
                    <a:gd name="T29" fmla="*/ 107 h 130"/>
                    <a:gd name="T30" fmla="*/ 67 w 102"/>
                    <a:gd name="T31" fmla="*/ 121 h 130"/>
                    <a:gd name="T32" fmla="*/ 69 w 102"/>
                    <a:gd name="T33" fmla="*/ 119 h 130"/>
                    <a:gd name="T34" fmla="*/ 52 w 102"/>
                    <a:gd name="T35" fmla="*/ 123 h 130"/>
                    <a:gd name="T36" fmla="*/ 55 w 102"/>
                    <a:gd name="T37" fmla="*/ 124 h 130"/>
                    <a:gd name="T38" fmla="*/ 43 w 102"/>
                    <a:gd name="T39" fmla="*/ 99 h 130"/>
                    <a:gd name="T40" fmla="*/ 42 w 102"/>
                    <a:gd name="T41" fmla="*/ 99 h 130"/>
                    <a:gd name="T42" fmla="*/ 23 w 102"/>
                    <a:gd name="T43" fmla="*/ 75 h 130"/>
                    <a:gd name="T44" fmla="*/ 24 w 102"/>
                    <a:gd name="T45" fmla="*/ 77 h 130"/>
                    <a:gd name="T46" fmla="*/ 24 w 102"/>
                    <a:gd name="T47" fmla="*/ 64 h 130"/>
                    <a:gd name="T48" fmla="*/ 7 w 102"/>
                    <a:gd name="T49" fmla="*/ 52 h 130"/>
                    <a:gd name="T50" fmla="*/ 6 w 102"/>
                    <a:gd name="T51" fmla="*/ 58 h 130"/>
                    <a:gd name="T52" fmla="*/ 13 w 102"/>
                    <a:gd name="T53" fmla="*/ 55 h 130"/>
                    <a:gd name="T54" fmla="*/ 11 w 102"/>
                    <a:gd name="T55" fmla="*/ 55 h 130"/>
                    <a:gd name="T56" fmla="*/ 77 w 102"/>
                    <a:gd name="T57" fmla="*/ 71 h 130"/>
                    <a:gd name="T58" fmla="*/ 20 w 102"/>
                    <a:gd name="T59" fmla="*/ 38 h 130"/>
                    <a:gd name="T60" fmla="*/ 21 w 102"/>
                    <a:gd name="T61" fmla="*/ 40 h 130"/>
                    <a:gd name="T62" fmla="*/ 21 w 102"/>
                    <a:gd name="T63" fmla="*/ 27 h 130"/>
                    <a:gd name="T64" fmla="*/ 16 w 102"/>
                    <a:gd name="T65" fmla="*/ 22 h 130"/>
                    <a:gd name="T66" fmla="*/ 16 w 102"/>
                    <a:gd name="T67" fmla="*/ 43 h 130"/>
                    <a:gd name="T68" fmla="*/ 55 w 102"/>
                    <a:gd name="T69" fmla="*/ 65 h 130"/>
                    <a:gd name="T70" fmla="*/ 56 w 102"/>
                    <a:gd name="T71" fmla="*/ 59 h 130"/>
                    <a:gd name="T72" fmla="*/ 11 w 102"/>
                    <a:gd name="T73" fmla="*/ 49 h 130"/>
                    <a:gd name="T74" fmla="*/ 0 w 102"/>
                    <a:gd name="T75" fmla="*/ 55 h 130"/>
                    <a:gd name="T76" fmla="*/ 20 w 102"/>
                    <a:gd name="T77" fmla="*/ 69 h 130"/>
                    <a:gd name="T78" fmla="*/ 19 w 102"/>
                    <a:gd name="T79" fmla="*/ 66 h 130"/>
                    <a:gd name="T80" fmla="*/ 19 w 102"/>
                    <a:gd name="T81" fmla="*/ 77 h 130"/>
                    <a:gd name="T82" fmla="*/ 38 w 102"/>
                    <a:gd name="T83" fmla="*/ 104 h 130"/>
                    <a:gd name="T84" fmla="*/ 38 w 102"/>
                    <a:gd name="T85" fmla="*/ 104 h 130"/>
                    <a:gd name="T86" fmla="*/ 51 w 102"/>
                    <a:gd name="T87" fmla="*/ 130 h 130"/>
                    <a:gd name="T88" fmla="*/ 70 w 102"/>
                    <a:gd name="T89" fmla="*/ 125 h 130"/>
                    <a:gd name="T90" fmla="*/ 84 w 102"/>
                    <a:gd name="T91" fmla="*/ 111 h 130"/>
                    <a:gd name="T92" fmla="*/ 90 w 102"/>
                    <a:gd name="T93" fmla="*/ 96 h 130"/>
                    <a:gd name="T94" fmla="*/ 88 w 102"/>
                    <a:gd name="T95" fmla="*/ 98 h 130"/>
                    <a:gd name="T96" fmla="*/ 102 w 102"/>
                    <a:gd name="T97" fmla="*/ 98 h 130"/>
                    <a:gd name="T98" fmla="*/ 86 w 102"/>
                    <a:gd name="T99" fmla="*/ 73 h 130"/>
                    <a:gd name="T100" fmla="*/ 73 w 102"/>
                    <a:gd name="T101" fmla="*/ 70 h 130"/>
                    <a:gd name="T102" fmla="*/ 74 w 102"/>
                    <a:gd name="T103" fmla="*/ 71 h 130"/>
                    <a:gd name="T104" fmla="*/ 34 w 102"/>
                    <a:gd name="T105" fmla="*/ 0 h 130"/>
                    <a:gd name="T106" fmla="*/ 21 w 102"/>
                    <a:gd name="T107" fmla="*/ 12 h 130"/>
                    <a:gd name="T108" fmla="*/ 31 w 102"/>
                    <a:gd name="T109" fmla="*/ 39 h 130"/>
                    <a:gd name="T110" fmla="*/ 36 w 102"/>
                    <a:gd name="T111" fmla="*/ 35 h 130"/>
                    <a:gd name="T112" fmla="*/ 16 w 102"/>
                    <a:gd name="T113" fmla="*/ 22 h 130"/>
                    <a:gd name="T114" fmla="*/ 21 w 102"/>
                    <a:gd name="T115" fmla="*/ 27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
                    <a:gd name="T175" fmla="*/ 0 h 130"/>
                    <a:gd name="T176" fmla="*/ 102 w 102"/>
                    <a:gd name="T177" fmla="*/ 130 h 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 h="130">
                      <a:moveTo>
                        <a:pt x="21" y="27"/>
                      </a:moveTo>
                      <a:lnTo>
                        <a:pt x="17" y="30"/>
                      </a:lnTo>
                      <a:lnTo>
                        <a:pt x="40" y="45"/>
                      </a:lnTo>
                      <a:lnTo>
                        <a:pt x="27" y="11"/>
                      </a:lnTo>
                      <a:lnTo>
                        <a:pt x="26" y="16"/>
                      </a:lnTo>
                      <a:lnTo>
                        <a:pt x="36" y="9"/>
                      </a:lnTo>
                      <a:lnTo>
                        <a:pt x="31" y="7"/>
                      </a:lnTo>
                      <a:lnTo>
                        <a:pt x="70" y="76"/>
                      </a:lnTo>
                      <a:lnTo>
                        <a:pt x="84" y="79"/>
                      </a:lnTo>
                      <a:lnTo>
                        <a:pt x="82" y="78"/>
                      </a:lnTo>
                      <a:lnTo>
                        <a:pt x="95" y="96"/>
                      </a:lnTo>
                      <a:lnTo>
                        <a:pt x="97" y="91"/>
                      </a:lnTo>
                      <a:lnTo>
                        <a:pt x="86" y="91"/>
                      </a:lnTo>
                      <a:lnTo>
                        <a:pt x="78" y="108"/>
                      </a:lnTo>
                      <a:lnTo>
                        <a:pt x="79" y="107"/>
                      </a:lnTo>
                      <a:lnTo>
                        <a:pt x="67" y="121"/>
                      </a:lnTo>
                      <a:lnTo>
                        <a:pt x="69" y="119"/>
                      </a:lnTo>
                      <a:lnTo>
                        <a:pt x="52" y="123"/>
                      </a:lnTo>
                      <a:lnTo>
                        <a:pt x="55" y="124"/>
                      </a:lnTo>
                      <a:lnTo>
                        <a:pt x="43" y="99"/>
                      </a:lnTo>
                      <a:lnTo>
                        <a:pt x="42" y="99"/>
                      </a:lnTo>
                      <a:lnTo>
                        <a:pt x="23" y="75"/>
                      </a:lnTo>
                      <a:lnTo>
                        <a:pt x="24" y="77"/>
                      </a:lnTo>
                      <a:lnTo>
                        <a:pt x="24" y="64"/>
                      </a:lnTo>
                      <a:lnTo>
                        <a:pt x="7" y="52"/>
                      </a:lnTo>
                      <a:lnTo>
                        <a:pt x="6" y="58"/>
                      </a:lnTo>
                      <a:lnTo>
                        <a:pt x="13" y="55"/>
                      </a:lnTo>
                      <a:lnTo>
                        <a:pt x="11" y="55"/>
                      </a:lnTo>
                      <a:lnTo>
                        <a:pt x="77" y="71"/>
                      </a:lnTo>
                      <a:lnTo>
                        <a:pt x="20" y="38"/>
                      </a:lnTo>
                      <a:lnTo>
                        <a:pt x="21" y="40"/>
                      </a:lnTo>
                      <a:lnTo>
                        <a:pt x="21" y="27"/>
                      </a:lnTo>
                      <a:lnTo>
                        <a:pt x="16" y="22"/>
                      </a:lnTo>
                      <a:lnTo>
                        <a:pt x="16" y="43"/>
                      </a:lnTo>
                      <a:lnTo>
                        <a:pt x="55" y="65"/>
                      </a:lnTo>
                      <a:lnTo>
                        <a:pt x="56" y="59"/>
                      </a:lnTo>
                      <a:lnTo>
                        <a:pt x="11" y="49"/>
                      </a:lnTo>
                      <a:lnTo>
                        <a:pt x="0" y="55"/>
                      </a:lnTo>
                      <a:lnTo>
                        <a:pt x="20" y="69"/>
                      </a:lnTo>
                      <a:lnTo>
                        <a:pt x="19" y="66"/>
                      </a:lnTo>
                      <a:lnTo>
                        <a:pt x="19" y="77"/>
                      </a:lnTo>
                      <a:lnTo>
                        <a:pt x="38" y="104"/>
                      </a:lnTo>
                      <a:lnTo>
                        <a:pt x="51" y="130"/>
                      </a:lnTo>
                      <a:lnTo>
                        <a:pt x="70" y="125"/>
                      </a:lnTo>
                      <a:lnTo>
                        <a:pt x="84" y="111"/>
                      </a:lnTo>
                      <a:lnTo>
                        <a:pt x="90" y="96"/>
                      </a:lnTo>
                      <a:lnTo>
                        <a:pt x="88" y="98"/>
                      </a:lnTo>
                      <a:lnTo>
                        <a:pt x="102" y="98"/>
                      </a:lnTo>
                      <a:lnTo>
                        <a:pt x="86" y="73"/>
                      </a:lnTo>
                      <a:lnTo>
                        <a:pt x="73" y="70"/>
                      </a:lnTo>
                      <a:lnTo>
                        <a:pt x="74" y="71"/>
                      </a:lnTo>
                      <a:lnTo>
                        <a:pt x="34" y="0"/>
                      </a:lnTo>
                      <a:lnTo>
                        <a:pt x="21" y="12"/>
                      </a:lnTo>
                      <a:lnTo>
                        <a:pt x="31" y="39"/>
                      </a:lnTo>
                      <a:lnTo>
                        <a:pt x="36" y="35"/>
                      </a:lnTo>
                      <a:lnTo>
                        <a:pt x="16" y="22"/>
                      </a:lnTo>
                      <a:lnTo>
                        <a:pt x="2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11"/>
                <p:cNvSpPr>
                  <a:spLocks/>
                </p:cNvSpPr>
                <p:nvPr/>
              </p:nvSpPr>
              <p:spPr bwMode="auto">
                <a:xfrm>
                  <a:off x="1320" y="1898"/>
                  <a:ext cx="90" cy="85"/>
                </a:xfrm>
                <a:custGeom>
                  <a:avLst/>
                  <a:gdLst>
                    <a:gd name="T0" fmla="*/ 212 w 270"/>
                    <a:gd name="T1" fmla="*/ 211 h 257"/>
                    <a:gd name="T2" fmla="*/ 260 w 270"/>
                    <a:gd name="T3" fmla="*/ 257 h 257"/>
                    <a:gd name="T4" fmla="*/ 270 w 270"/>
                    <a:gd name="T5" fmla="*/ 247 h 257"/>
                    <a:gd name="T6" fmla="*/ 222 w 270"/>
                    <a:gd name="T7" fmla="*/ 197 h 257"/>
                    <a:gd name="T8" fmla="*/ 219 w 270"/>
                    <a:gd name="T9" fmla="*/ 187 h 257"/>
                    <a:gd name="T10" fmla="*/ 181 w 270"/>
                    <a:gd name="T11" fmla="*/ 151 h 257"/>
                    <a:gd name="T12" fmla="*/ 140 w 270"/>
                    <a:gd name="T13" fmla="*/ 118 h 257"/>
                    <a:gd name="T14" fmla="*/ 0 w 270"/>
                    <a:gd name="T15" fmla="*/ 0 h 257"/>
                    <a:gd name="T16" fmla="*/ 45 w 270"/>
                    <a:gd name="T17" fmla="*/ 69 h 257"/>
                    <a:gd name="T18" fmla="*/ 26 w 270"/>
                    <a:gd name="T19" fmla="*/ 65 h 257"/>
                    <a:gd name="T20" fmla="*/ 200 w 270"/>
                    <a:gd name="T21" fmla="*/ 222 h 257"/>
                    <a:gd name="T22" fmla="*/ 212 w 270"/>
                    <a:gd name="T23" fmla="*/ 211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0"/>
                    <a:gd name="T37" fmla="*/ 0 h 257"/>
                    <a:gd name="T38" fmla="*/ 270 w 270"/>
                    <a:gd name="T39" fmla="*/ 257 h 2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0" h="257">
                      <a:moveTo>
                        <a:pt x="212" y="211"/>
                      </a:moveTo>
                      <a:lnTo>
                        <a:pt x="260" y="257"/>
                      </a:lnTo>
                      <a:lnTo>
                        <a:pt x="270" y="247"/>
                      </a:lnTo>
                      <a:lnTo>
                        <a:pt x="222" y="197"/>
                      </a:lnTo>
                      <a:lnTo>
                        <a:pt x="219" y="187"/>
                      </a:lnTo>
                      <a:lnTo>
                        <a:pt x="181" y="151"/>
                      </a:lnTo>
                      <a:lnTo>
                        <a:pt x="140" y="118"/>
                      </a:lnTo>
                      <a:lnTo>
                        <a:pt x="0" y="0"/>
                      </a:lnTo>
                      <a:lnTo>
                        <a:pt x="45" y="69"/>
                      </a:lnTo>
                      <a:lnTo>
                        <a:pt x="26" y="65"/>
                      </a:lnTo>
                      <a:lnTo>
                        <a:pt x="200" y="222"/>
                      </a:lnTo>
                      <a:lnTo>
                        <a:pt x="212" y="211"/>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12"/>
                <p:cNvSpPr>
                  <a:spLocks/>
                </p:cNvSpPr>
                <p:nvPr/>
              </p:nvSpPr>
              <p:spPr bwMode="auto">
                <a:xfrm>
                  <a:off x="1316" y="1893"/>
                  <a:ext cx="96" cy="92"/>
                </a:xfrm>
                <a:custGeom>
                  <a:avLst/>
                  <a:gdLst>
                    <a:gd name="T0" fmla="*/ 226 w 286"/>
                    <a:gd name="T1" fmla="*/ 228 h 276"/>
                    <a:gd name="T2" fmla="*/ 222 w 286"/>
                    <a:gd name="T3" fmla="*/ 228 h 276"/>
                    <a:gd name="T4" fmla="*/ 272 w 286"/>
                    <a:gd name="T5" fmla="*/ 276 h 276"/>
                    <a:gd name="T6" fmla="*/ 286 w 286"/>
                    <a:gd name="T7" fmla="*/ 261 h 276"/>
                    <a:gd name="T8" fmla="*/ 236 w 286"/>
                    <a:gd name="T9" fmla="*/ 209 h 276"/>
                    <a:gd name="T10" fmla="*/ 237 w 286"/>
                    <a:gd name="T11" fmla="*/ 210 h 276"/>
                    <a:gd name="T12" fmla="*/ 234 w 286"/>
                    <a:gd name="T13" fmla="*/ 198 h 276"/>
                    <a:gd name="T14" fmla="*/ 195 w 286"/>
                    <a:gd name="T15" fmla="*/ 163 h 276"/>
                    <a:gd name="T16" fmla="*/ 195 w 286"/>
                    <a:gd name="T17" fmla="*/ 162 h 276"/>
                    <a:gd name="T18" fmla="*/ 153 w 286"/>
                    <a:gd name="T19" fmla="*/ 130 h 276"/>
                    <a:gd name="T20" fmla="*/ 0 w 286"/>
                    <a:gd name="T21" fmla="*/ 0 h 276"/>
                    <a:gd name="T22" fmla="*/ 55 w 286"/>
                    <a:gd name="T23" fmla="*/ 85 h 276"/>
                    <a:gd name="T24" fmla="*/ 57 w 286"/>
                    <a:gd name="T25" fmla="*/ 79 h 276"/>
                    <a:gd name="T26" fmla="*/ 28 w 286"/>
                    <a:gd name="T27" fmla="*/ 74 h 276"/>
                    <a:gd name="T28" fmla="*/ 212 w 286"/>
                    <a:gd name="T29" fmla="*/ 239 h 276"/>
                    <a:gd name="T30" fmla="*/ 226 w 286"/>
                    <a:gd name="T31" fmla="*/ 228 h 276"/>
                    <a:gd name="T32" fmla="*/ 224 w 286"/>
                    <a:gd name="T33" fmla="*/ 222 h 276"/>
                    <a:gd name="T34" fmla="*/ 211 w 286"/>
                    <a:gd name="T35" fmla="*/ 234 h 276"/>
                    <a:gd name="T36" fmla="*/ 214 w 286"/>
                    <a:gd name="T37" fmla="*/ 234 h 276"/>
                    <a:gd name="T38" fmla="*/ 39 w 286"/>
                    <a:gd name="T39" fmla="*/ 77 h 276"/>
                    <a:gd name="T40" fmla="*/ 37 w 286"/>
                    <a:gd name="T41" fmla="*/ 83 h 276"/>
                    <a:gd name="T42" fmla="*/ 63 w 286"/>
                    <a:gd name="T43" fmla="*/ 86 h 276"/>
                    <a:gd name="T44" fmla="*/ 15 w 286"/>
                    <a:gd name="T45" fmla="*/ 13 h 276"/>
                    <a:gd name="T46" fmla="*/ 11 w 286"/>
                    <a:gd name="T47" fmla="*/ 18 h 276"/>
                    <a:gd name="T48" fmla="*/ 150 w 286"/>
                    <a:gd name="T49" fmla="*/ 136 h 276"/>
                    <a:gd name="T50" fmla="*/ 192 w 286"/>
                    <a:gd name="T51" fmla="*/ 168 h 276"/>
                    <a:gd name="T52" fmla="*/ 192 w 286"/>
                    <a:gd name="T53" fmla="*/ 166 h 276"/>
                    <a:gd name="T54" fmla="*/ 229 w 286"/>
                    <a:gd name="T55" fmla="*/ 203 h 276"/>
                    <a:gd name="T56" fmla="*/ 228 w 286"/>
                    <a:gd name="T57" fmla="*/ 201 h 276"/>
                    <a:gd name="T58" fmla="*/ 232 w 286"/>
                    <a:gd name="T59" fmla="*/ 212 h 276"/>
                    <a:gd name="T60" fmla="*/ 280 w 286"/>
                    <a:gd name="T61" fmla="*/ 263 h 276"/>
                    <a:gd name="T62" fmla="*/ 280 w 286"/>
                    <a:gd name="T63" fmla="*/ 258 h 276"/>
                    <a:gd name="T64" fmla="*/ 270 w 286"/>
                    <a:gd name="T65" fmla="*/ 270 h 276"/>
                    <a:gd name="T66" fmla="*/ 274 w 286"/>
                    <a:gd name="T67" fmla="*/ 270 h 276"/>
                    <a:gd name="T68" fmla="*/ 224 w 286"/>
                    <a:gd name="T69" fmla="*/ 222 h 276"/>
                    <a:gd name="T70" fmla="*/ 226 w 286"/>
                    <a:gd name="T71" fmla="*/ 228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276"/>
                    <a:gd name="T110" fmla="*/ 286 w 286"/>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276">
                      <a:moveTo>
                        <a:pt x="226" y="228"/>
                      </a:moveTo>
                      <a:lnTo>
                        <a:pt x="222" y="228"/>
                      </a:lnTo>
                      <a:lnTo>
                        <a:pt x="272" y="276"/>
                      </a:lnTo>
                      <a:lnTo>
                        <a:pt x="286" y="261"/>
                      </a:lnTo>
                      <a:lnTo>
                        <a:pt x="236" y="209"/>
                      </a:lnTo>
                      <a:lnTo>
                        <a:pt x="237" y="210"/>
                      </a:lnTo>
                      <a:lnTo>
                        <a:pt x="234" y="198"/>
                      </a:lnTo>
                      <a:lnTo>
                        <a:pt x="195" y="163"/>
                      </a:lnTo>
                      <a:lnTo>
                        <a:pt x="195" y="162"/>
                      </a:lnTo>
                      <a:lnTo>
                        <a:pt x="153" y="130"/>
                      </a:lnTo>
                      <a:lnTo>
                        <a:pt x="0" y="0"/>
                      </a:lnTo>
                      <a:lnTo>
                        <a:pt x="55" y="85"/>
                      </a:lnTo>
                      <a:lnTo>
                        <a:pt x="57" y="79"/>
                      </a:lnTo>
                      <a:lnTo>
                        <a:pt x="28" y="74"/>
                      </a:lnTo>
                      <a:lnTo>
                        <a:pt x="212" y="239"/>
                      </a:lnTo>
                      <a:lnTo>
                        <a:pt x="226" y="228"/>
                      </a:lnTo>
                      <a:lnTo>
                        <a:pt x="224" y="222"/>
                      </a:lnTo>
                      <a:lnTo>
                        <a:pt x="211" y="234"/>
                      </a:lnTo>
                      <a:lnTo>
                        <a:pt x="214" y="234"/>
                      </a:lnTo>
                      <a:lnTo>
                        <a:pt x="39" y="77"/>
                      </a:lnTo>
                      <a:lnTo>
                        <a:pt x="37" y="83"/>
                      </a:lnTo>
                      <a:lnTo>
                        <a:pt x="63" y="86"/>
                      </a:lnTo>
                      <a:lnTo>
                        <a:pt x="15" y="13"/>
                      </a:lnTo>
                      <a:lnTo>
                        <a:pt x="11" y="18"/>
                      </a:lnTo>
                      <a:lnTo>
                        <a:pt x="150" y="136"/>
                      </a:lnTo>
                      <a:lnTo>
                        <a:pt x="192" y="168"/>
                      </a:lnTo>
                      <a:lnTo>
                        <a:pt x="192" y="166"/>
                      </a:lnTo>
                      <a:lnTo>
                        <a:pt x="229" y="203"/>
                      </a:lnTo>
                      <a:lnTo>
                        <a:pt x="228" y="201"/>
                      </a:lnTo>
                      <a:lnTo>
                        <a:pt x="232" y="212"/>
                      </a:lnTo>
                      <a:lnTo>
                        <a:pt x="280" y="263"/>
                      </a:lnTo>
                      <a:lnTo>
                        <a:pt x="280" y="258"/>
                      </a:lnTo>
                      <a:lnTo>
                        <a:pt x="270" y="270"/>
                      </a:lnTo>
                      <a:lnTo>
                        <a:pt x="274" y="270"/>
                      </a:lnTo>
                      <a:lnTo>
                        <a:pt x="224" y="222"/>
                      </a:lnTo>
                      <a:lnTo>
                        <a:pt x="226"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13"/>
                <p:cNvSpPr>
                  <a:spLocks/>
                </p:cNvSpPr>
                <p:nvPr/>
              </p:nvSpPr>
              <p:spPr bwMode="auto">
                <a:xfrm>
                  <a:off x="1806" y="1797"/>
                  <a:ext cx="18" cy="19"/>
                </a:xfrm>
                <a:custGeom>
                  <a:avLst/>
                  <a:gdLst>
                    <a:gd name="T0" fmla="*/ 38 w 54"/>
                    <a:gd name="T1" fmla="*/ 54 h 57"/>
                    <a:gd name="T2" fmla="*/ 0 w 54"/>
                    <a:gd name="T3" fmla="*/ 0 h 57"/>
                    <a:gd name="T4" fmla="*/ 15 w 54"/>
                    <a:gd name="T5" fmla="*/ 0 h 57"/>
                    <a:gd name="T6" fmla="*/ 54 w 54"/>
                    <a:gd name="T7" fmla="*/ 57 h 57"/>
                    <a:gd name="T8" fmla="*/ 38 w 54"/>
                    <a:gd name="T9" fmla="*/ 54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38" y="54"/>
                      </a:moveTo>
                      <a:lnTo>
                        <a:pt x="0" y="0"/>
                      </a:lnTo>
                      <a:lnTo>
                        <a:pt x="15" y="0"/>
                      </a:lnTo>
                      <a:lnTo>
                        <a:pt x="54" y="57"/>
                      </a:lnTo>
                      <a:lnTo>
                        <a:pt x="38" y="54"/>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14"/>
                <p:cNvSpPr>
                  <a:spLocks/>
                </p:cNvSpPr>
                <p:nvPr/>
              </p:nvSpPr>
              <p:spPr bwMode="auto">
                <a:xfrm>
                  <a:off x="1804" y="1796"/>
                  <a:ext cx="22" cy="21"/>
                </a:xfrm>
                <a:custGeom>
                  <a:avLst/>
                  <a:gdLst>
                    <a:gd name="T0" fmla="*/ 44 w 66"/>
                    <a:gd name="T1" fmla="*/ 53 h 63"/>
                    <a:gd name="T2" fmla="*/ 46 w 66"/>
                    <a:gd name="T3" fmla="*/ 54 h 63"/>
                    <a:gd name="T4" fmla="*/ 8 w 66"/>
                    <a:gd name="T5" fmla="*/ 1 h 63"/>
                    <a:gd name="T6" fmla="*/ 6 w 66"/>
                    <a:gd name="T7" fmla="*/ 6 h 63"/>
                    <a:gd name="T8" fmla="*/ 21 w 66"/>
                    <a:gd name="T9" fmla="*/ 6 h 63"/>
                    <a:gd name="T10" fmla="*/ 19 w 66"/>
                    <a:gd name="T11" fmla="*/ 4 h 63"/>
                    <a:gd name="T12" fmla="*/ 57 w 66"/>
                    <a:gd name="T13" fmla="*/ 61 h 63"/>
                    <a:gd name="T14" fmla="*/ 60 w 66"/>
                    <a:gd name="T15" fmla="*/ 56 h 63"/>
                    <a:gd name="T16" fmla="*/ 44 w 66"/>
                    <a:gd name="T17" fmla="*/ 53 h 63"/>
                    <a:gd name="T18" fmla="*/ 42 w 66"/>
                    <a:gd name="T19" fmla="*/ 59 h 63"/>
                    <a:gd name="T20" fmla="*/ 66 w 66"/>
                    <a:gd name="T21" fmla="*/ 63 h 63"/>
                    <a:gd name="T22" fmla="*/ 23 w 66"/>
                    <a:gd name="T23" fmla="*/ 0 h 63"/>
                    <a:gd name="T24" fmla="*/ 0 w 66"/>
                    <a:gd name="T25" fmla="*/ 0 h 63"/>
                    <a:gd name="T26" fmla="*/ 42 w 66"/>
                    <a:gd name="T27" fmla="*/ 59 h 63"/>
                    <a:gd name="T28" fmla="*/ 44 w 66"/>
                    <a:gd name="T29" fmla="*/ 53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63"/>
                    <a:gd name="T47" fmla="*/ 66 w 6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63">
                      <a:moveTo>
                        <a:pt x="44" y="53"/>
                      </a:moveTo>
                      <a:lnTo>
                        <a:pt x="46" y="54"/>
                      </a:lnTo>
                      <a:lnTo>
                        <a:pt x="8" y="1"/>
                      </a:lnTo>
                      <a:lnTo>
                        <a:pt x="6" y="6"/>
                      </a:lnTo>
                      <a:lnTo>
                        <a:pt x="21" y="6"/>
                      </a:lnTo>
                      <a:lnTo>
                        <a:pt x="19" y="4"/>
                      </a:lnTo>
                      <a:lnTo>
                        <a:pt x="57" y="61"/>
                      </a:lnTo>
                      <a:lnTo>
                        <a:pt x="60" y="56"/>
                      </a:lnTo>
                      <a:lnTo>
                        <a:pt x="44" y="53"/>
                      </a:lnTo>
                      <a:lnTo>
                        <a:pt x="42" y="59"/>
                      </a:lnTo>
                      <a:lnTo>
                        <a:pt x="66" y="63"/>
                      </a:lnTo>
                      <a:lnTo>
                        <a:pt x="23" y="0"/>
                      </a:lnTo>
                      <a:lnTo>
                        <a:pt x="0" y="0"/>
                      </a:lnTo>
                      <a:lnTo>
                        <a:pt x="42" y="59"/>
                      </a:lnTo>
                      <a:lnTo>
                        <a:pt x="4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15"/>
                <p:cNvSpPr>
                  <a:spLocks/>
                </p:cNvSpPr>
                <p:nvPr/>
              </p:nvSpPr>
              <p:spPr bwMode="auto">
                <a:xfrm>
                  <a:off x="1458" y="1921"/>
                  <a:ext cx="61" cy="62"/>
                </a:xfrm>
                <a:custGeom>
                  <a:avLst/>
                  <a:gdLst>
                    <a:gd name="T0" fmla="*/ 183 w 183"/>
                    <a:gd name="T1" fmla="*/ 181 h 188"/>
                    <a:gd name="T2" fmla="*/ 161 w 183"/>
                    <a:gd name="T3" fmla="*/ 167 h 188"/>
                    <a:gd name="T4" fmla="*/ 157 w 183"/>
                    <a:gd name="T5" fmla="*/ 146 h 188"/>
                    <a:gd name="T6" fmla="*/ 139 w 183"/>
                    <a:gd name="T7" fmla="*/ 125 h 188"/>
                    <a:gd name="T8" fmla="*/ 142 w 183"/>
                    <a:gd name="T9" fmla="*/ 110 h 188"/>
                    <a:gd name="T10" fmla="*/ 101 w 183"/>
                    <a:gd name="T11" fmla="*/ 60 h 188"/>
                    <a:gd name="T12" fmla="*/ 101 w 183"/>
                    <a:gd name="T13" fmla="*/ 39 h 188"/>
                    <a:gd name="T14" fmla="*/ 73 w 183"/>
                    <a:gd name="T15" fmla="*/ 7 h 188"/>
                    <a:gd name="T16" fmla="*/ 41 w 183"/>
                    <a:gd name="T17" fmla="*/ 0 h 188"/>
                    <a:gd name="T18" fmla="*/ 34 w 183"/>
                    <a:gd name="T19" fmla="*/ 14 h 188"/>
                    <a:gd name="T20" fmla="*/ 25 w 183"/>
                    <a:gd name="T21" fmla="*/ 7 h 188"/>
                    <a:gd name="T22" fmla="*/ 12 w 183"/>
                    <a:gd name="T23" fmla="*/ 24 h 188"/>
                    <a:gd name="T24" fmla="*/ 0 w 183"/>
                    <a:gd name="T25" fmla="*/ 49 h 188"/>
                    <a:gd name="T26" fmla="*/ 45 w 183"/>
                    <a:gd name="T27" fmla="*/ 67 h 188"/>
                    <a:gd name="T28" fmla="*/ 76 w 183"/>
                    <a:gd name="T29" fmla="*/ 110 h 188"/>
                    <a:gd name="T30" fmla="*/ 91 w 183"/>
                    <a:gd name="T31" fmla="*/ 118 h 188"/>
                    <a:gd name="T32" fmla="*/ 110 w 183"/>
                    <a:gd name="T33" fmla="*/ 160 h 188"/>
                    <a:gd name="T34" fmla="*/ 142 w 183"/>
                    <a:gd name="T35" fmla="*/ 167 h 188"/>
                    <a:gd name="T36" fmla="*/ 165 w 183"/>
                    <a:gd name="T37" fmla="*/ 188 h 188"/>
                    <a:gd name="T38" fmla="*/ 183 w 183"/>
                    <a:gd name="T39" fmla="*/ 181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3"/>
                    <a:gd name="T61" fmla="*/ 0 h 188"/>
                    <a:gd name="T62" fmla="*/ 183 w 183"/>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3" h="188">
                      <a:moveTo>
                        <a:pt x="183" y="181"/>
                      </a:moveTo>
                      <a:lnTo>
                        <a:pt x="161" y="167"/>
                      </a:lnTo>
                      <a:lnTo>
                        <a:pt x="157" y="146"/>
                      </a:lnTo>
                      <a:lnTo>
                        <a:pt x="139" y="125"/>
                      </a:lnTo>
                      <a:lnTo>
                        <a:pt x="142" y="110"/>
                      </a:lnTo>
                      <a:lnTo>
                        <a:pt x="101" y="60"/>
                      </a:lnTo>
                      <a:lnTo>
                        <a:pt x="101" y="39"/>
                      </a:lnTo>
                      <a:lnTo>
                        <a:pt x="73" y="7"/>
                      </a:lnTo>
                      <a:lnTo>
                        <a:pt x="41" y="0"/>
                      </a:lnTo>
                      <a:lnTo>
                        <a:pt x="34" y="14"/>
                      </a:lnTo>
                      <a:lnTo>
                        <a:pt x="25" y="7"/>
                      </a:lnTo>
                      <a:lnTo>
                        <a:pt x="12" y="24"/>
                      </a:lnTo>
                      <a:lnTo>
                        <a:pt x="0" y="49"/>
                      </a:lnTo>
                      <a:lnTo>
                        <a:pt x="45" y="67"/>
                      </a:lnTo>
                      <a:lnTo>
                        <a:pt x="76" y="110"/>
                      </a:lnTo>
                      <a:lnTo>
                        <a:pt x="91" y="118"/>
                      </a:lnTo>
                      <a:lnTo>
                        <a:pt x="110" y="160"/>
                      </a:lnTo>
                      <a:lnTo>
                        <a:pt x="142" y="167"/>
                      </a:lnTo>
                      <a:lnTo>
                        <a:pt x="165" y="188"/>
                      </a:lnTo>
                      <a:lnTo>
                        <a:pt x="183" y="181"/>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16"/>
                <p:cNvSpPr>
                  <a:spLocks/>
                </p:cNvSpPr>
                <p:nvPr/>
              </p:nvSpPr>
              <p:spPr bwMode="auto">
                <a:xfrm>
                  <a:off x="1456" y="1919"/>
                  <a:ext cx="65" cy="66"/>
                </a:xfrm>
                <a:custGeom>
                  <a:avLst/>
                  <a:gdLst>
                    <a:gd name="T0" fmla="*/ 194 w 194"/>
                    <a:gd name="T1" fmla="*/ 186 h 197"/>
                    <a:gd name="T2" fmla="*/ 166 w 194"/>
                    <a:gd name="T3" fmla="*/ 169 h 197"/>
                    <a:gd name="T4" fmla="*/ 167 w 194"/>
                    <a:gd name="T5" fmla="*/ 171 h 197"/>
                    <a:gd name="T6" fmla="*/ 164 w 194"/>
                    <a:gd name="T7" fmla="*/ 149 h 197"/>
                    <a:gd name="T8" fmla="*/ 145 w 194"/>
                    <a:gd name="T9" fmla="*/ 126 h 197"/>
                    <a:gd name="T10" fmla="*/ 146 w 194"/>
                    <a:gd name="T11" fmla="*/ 129 h 197"/>
                    <a:gd name="T12" fmla="*/ 149 w 194"/>
                    <a:gd name="T13" fmla="*/ 113 h 197"/>
                    <a:gd name="T14" fmla="*/ 107 w 194"/>
                    <a:gd name="T15" fmla="*/ 61 h 197"/>
                    <a:gd name="T16" fmla="*/ 108 w 194"/>
                    <a:gd name="T17" fmla="*/ 64 h 197"/>
                    <a:gd name="T18" fmla="*/ 107 w 194"/>
                    <a:gd name="T19" fmla="*/ 41 h 197"/>
                    <a:gd name="T20" fmla="*/ 78 w 194"/>
                    <a:gd name="T21" fmla="*/ 7 h 197"/>
                    <a:gd name="T22" fmla="*/ 43 w 194"/>
                    <a:gd name="T23" fmla="*/ 0 h 197"/>
                    <a:gd name="T24" fmla="*/ 36 w 194"/>
                    <a:gd name="T25" fmla="*/ 17 h 197"/>
                    <a:gd name="T26" fmla="*/ 40 w 194"/>
                    <a:gd name="T27" fmla="*/ 15 h 197"/>
                    <a:gd name="T28" fmla="*/ 29 w 194"/>
                    <a:gd name="T29" fmla="*/ 6 h 197"/>
                    <a:gd name="T30" fmla="*/ 14 w 194"/>
                    <a:gd name="T31" fmla="*/ 27 h 197"/>
                    <a:gd name="T32" fmla="*/ 14 w 194"/>
                    <a:gd name="T33" fmla="*/ 27 h 197"/>
                    <a:gd name="T34" fmla="*/ 0 w 194"/>
                    <a:gd name="T35" fmla="*/ 55 h 197"/>
                    <a:gd name="T36" fmla="*/ 47 w 194"/>
                    <a:gd name="T37" fmla="*/ 74 h 197"/>
                    <a:gd name="T38" fmla="*/ 46 w 194"/>
                    <a:gd name="T39" fmla="*/ 73 h 197"/>
                    <a:gd name="T40" fmla="*/ 78 w 194"/>
                    <a:gd name="T41" fmla="*/ 117 h 197"/>
                    <a:gd name="T42" fmla="*/ 94 w 194"/>
                    <a:gd name="T43" fmla="*/ 124 h 197"/>
                    <a:gd name="T44" fmla="*/ 93 w 194"/>
                    <a:gd name="T45" fmla="*/ 123 h 197"/>
                    <a:gd name="T46" fmla="*/ 113 w 194"/>
                    <a:gd name="T47" fmla="*/ 166 h 197"/>
                    <a:gd name="T48" fmla="*/ 146 w 194"/>
                    <a:gd name="T49" fmla="*/ 175 h 197"/>
                    <a:gd name="T50" fmla="*/ 143 w 194"/>
                    <a:gd name="T51" fmla="*/ 173 h 197"/>
                    <a:gd name="T52" fmla="*/ 167 w 194"/>
                    <a:gd name="T53" fmla="*/ 197 h 197"/>
                    <a:gd name="T54" fmla="*/ 194 w 194"/>
                    <a:gd name="T55" fmla="*/ 186 h 197"/>
                    <a:gd name="T56" fmla="*/ 186 w 194"/>
                    <a:gd name="T57" fmla="*/ 183 h 197"/>
                    <a:gd name="T58" fmla="*/ 167 w 194"/>
                    <a:gd name="T59" fmla="*/ 190 h 197"/>
                    <a:gd name="T60" fmla="*/ 171 w 194"/>
                    <a:gd name="T61" fmla="*/ 191 h 197"/>
                    <a:gd name="T62" fmla="*/ 147 w 194"/>
                    <a:gd name="T63" fmla="*/ 169 h 197"/>
                    <a:gd name="T64" fmla="*/ 114 w 194"/>
                    <a:gd name="T65" fmla="*/ 160 h 197"/>
                    <a:gd name="T66" fmla="*/ 116 w 194"/>
                    <a:gd name="T67" fmla="*/ 163 h 197"/>
                    <a:gd name="T68" fmla="*/ 98 w 194"/>
                    <a:gd name="T69" fmla="*/ 119 h 197"/>
                    <a:gd name="T70" fmla="*/ 81 w 194"/>
                    <a:gd name="T71" fmla="*/ 111 h 197"/>
                    <a:gd name="T72" fmla="*/ 82 w 194"/>
                    <a:gd name="T73" fmla="*/ 112 h 197"/>
                    <a:gd name="T74" fmla="*/ 50 w 194"/>
                    <a:gd name="T75" fmla="*/ 68 h 197"/>
                    <a:gd name="T76" fmla="*/ 5 w 194"/>
                    <a:gd name="T77" fmla="*/ 51 h 197"/>
                    <a:gd name="T78" fmla="*/ 7 w 194"/>
                    <a:gd name="T79" fmla="*/ 55 h 197"/>
                    <a:gd name="T80" fmla="*/ 18 w 194"/>
                    <a:gd name="T81" fmla="*/ 30 h 197"/>
                    <a:gd name="T82" fmla="*/ 18 w 194"/>
                    <a:gd name="T83" fmla="*/ 31 h 197"/>
                    <a:gd name="T84" fmla="*/ 31 w 194"/>
                    <a:gd name="T85" fmla="*/ 12 h 197"/>
                    <a:gd name="T86" fmla="*/ 28 w 194"/>
                    <a:gd name="T87" fmla="*/ 13 h 197"/>
                    <a:gd name="T88" fmla="*/ 40 w 194"/>
                    <a:gd name="T89" fmla="*/ 22 h 197"/>
                    <a:gd name="T90" fmla="*/ 47 w 194"/>
                    <a:gd name="T91" fmla="*/ 5 h 197"/>
                    <a:gd name="T92" fmla="*/ 44 w 194"/>
                    <a:gd name="T93" fmla="*/ 7 h 197"/>
                    <a:gd name="T94" fmla="*/ 76 w 194"/>
                    <a:gd name="T95" fmla="*/ 13 h 197"/>
                    <a:gd name="T96" fmla="*/ 75 w 194"/>
                    <a:gd name="T97" fmla="*/ 13 h 197"/>
                    <a:gd name="T98" fmla="*/ 103 w 194"/>
                    <a:gd name="T99" fmla="*/ 45 h 197"/>
                    <a:gd name="T100" fmla="*/ 102 w 194"/>
                    <a:gd name="T101" fmla="*/ 43 h 197"/>
                    <a:gd name="T102" fmla="*/ 102 w 194"/>
                    <a:gd name="T103" fmla="*/ 65 h 197"/>
                    <a:gd name="T104" fmla="*/ 143 w 194"/>
                    <a:gd name="T105" fmla="*/ 117 h 197"/>
                    <a:gd name="T106" fmla="*/ 143 w 194"/>
                    <a:gd name="T107" fmla="*/ 113 h 197"/>
                    <a:gd name="T108" fmla="*/ 140 w 194"/>
                    <a:gd name="T109" fmla="*/ 130 h 197"/>
                    <a:gd name="T110" fmla="*/ 160 w 194"/>
                    <a:gd name="T111" fmla="*/ 152 h 197"/>
                    <a:gd name="T112" fmla="*/ 159 w 194"/>
                    <a:gd name="T113" fmla="*/ 150 h 197"/>
                    <a:gd name="T114" fmla="*/ 162 w 194"/>
                    <a:gd name="T115" fmla="*/ 173 h 197"/>
                    <a:gd name="T116" fmla="*/ 185 w 194"/>
                    <a:gd name="T117" fmla="*/ 189 h 197"/>
                    <a:gd name="T118" fmla="*/ 186 w 194"/>
                    <a:gd name="T119" fmla="*/ 183 h 197"/>
                    <a:gd name="T120" fmla="*/ 194 w 194"/>
                    <a:gd name="T121" fmla="*/ 186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97"/>
                    <a:gd name="T185" fmla="*/ 194 w 194"/>
                    <a:gd name="T186" fmla="*/ 197 h 1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97">
                      <a:moveTo>
                        <a:pt x="194" y="186"/>
                      </a:moveTo>
                      <a:lnTo>
                        <a:pt x="166" y="169"/>
                      </a:lnTo>
                      <a:lnTo>
                        <a:pt x="167" y="171"/>
                      </a:lnTo>
                      <a:lnTo>
                        <a:pt x="164" y="149"/>
                      </a:lnTo>
                      <a:lnTo>
                        <a:pt x="145" y="126"/>
                      </a:lnTo>
                      <a:lnTo>
                        <a:pt x="146" y="129"/>
                      </a:lnTo>
                      <a:lnTo>
                        <a:pt x="149" y="113"/>
                      </a:lnTo>
                      <a:lnTo>
                        <a:pt x="107" y="61"/>
                      </a:lnTo>
                      <a:lnTo>
                        <a:pt x="108" y="64"/>
                      </a:lnTo>
                      <a:lnTo>
                        <a:pt x="107" y="41"/>
                      </a:lnTo>
                      <a:lnTo>
                        <a:pt x="78" y="7"/>
                      </a:lnTo>
                      <a:lnTo>
                        <a:pt x="43" y="0"/>
                      </a:lnTo>
                      <a:lnTo>
                        <a:pt x="36" y="17"/>
                      </a:lnTo>
                      <a:lnTo>
                        <a:pt x="40" y="15"/>
                      </a:lnTo>
                      <a:lnTo>
                        <a:pt x="29" y="6"/>
                      </a:lnTo>
                      <a:lnTo>
                        <a:pt x="14" y="27"/>
                      </a:lnTo>
                      <a:lnTo>
                        <a:pt x="0" y="55"/>
                      </a:lnTo>
                      <a:lnTo>
                        <a:pt x="47" y="74"/>
                      </a:lnTo>
                      <a:lnTo>
                        <a:pt x="46" y="73"/>
                      </a:lnTo>
                      <a:lnTo>
                        <a:pt x="78" y="117"/>
                      </a:lnTo>
                      <a:lnTo>
                        <a:pt x="94" y="124"/>
                      </a:lnTo>
                      <a:lnTo>
                        <a:pt x="93" y="123"/>
                      </a:lnTo>
                      <a:lnTo>
                        <a:pt x="113" y="166"/>
                      </a:lnTo>
                      <a:lnTo>
                        <a:pt x="146" y="175"/>
                      </a:lnTo>
                      <a:lnTo>
                        <a:pt x="143" y="173"/>
                      </a:lnTo>
                      <a:lnTo>
                        <a:pt x="167" y="197"/>
                      </a:lnTo>
                      <a:lnTo>
                        <a:pt x="194" y="186"/>
                      </a:lnTo>
                      <a:lnTo>
                        <a:pt x="186" y="183"/>
                      </a:lnTo>
                      <a:lnTo>
                        <a:pt x="167" y="190"/>
                      </a:lnTo>
                      <a:lnTo>
                        <a:pt x="171" y="191"/>
                      </a:lnTo>
                      <a:lnTo>
                        <a:pt x="147" y="169"/>
                      </a:lnTo>
                      <a:lnTo>
                        <a:pt x="114" y="160"/>
                      </a:lnTo>
                      <a:lnTo>
                        <a:pt x="116" y="163"/>
                      </a:lnTo>
                      <a:lnTo>
                        <a:pt x="98" y="119"/>
                      </a:lnTo>
                      <a:lnTo>
                        <a:pt x="81" y="111"/>
                      </a:lnTo>
                      <a:lnTo>
                        <a:pt x="82" y="112"/>
                      </a:lnTo>
                      <a:lnTo>
                        <a:pt x="50" y="68"/>
                      </a:lnTo>
                      <a:lnTo>
                        <a:pt x="5" y="51"/>
                      </a:lnTo>
                      <a:lnTo>
                        <a:pt x="7" y="55"/>
                      </a:lnTo>
                      <a:lnTo>
                        <a:pt x="18" y="30"/>
                      </a:lnTo>
                      <a:lnTo>
                        <a:pt x="18" y="31"/>
                      </a:lnTo>
                      <a:lnTo>
                        <a:pt x="31" y="12"/>
                      </a:lnTo>
                      <a:lnTo>
                        <a:pt x="28" y="13"/>
                      </a:lnTo>
                      <a:lnTo>
                        <a:pt x="40" y="22"/>
                      </a:lnTo>
                      <a:lnTo>
                        <a:pt x="47" y="5"/>
                      </a:lnTo>
                      <a:lnTo>
                        <a:pt x="44" y="7"/>
                      </a:lnTo>
                      <a:lnTo>
                        <a:pt x="76" y="13"/>
                      </a:lnTo>
                      <a:lnTo>
                        <a:pt x="75" y="13"/>
                      </a:lnTo>
                      <a:lnTo>
                        <a:pt x="103" y="45"/>
                      </a:lnTo>
                      <a:lnTo>
                        <a:pt x="102" y="43"/>
                      </a:lnTo>
                      <a:lnTo>
                        <a:pt x="102" y="65"/>
                      </a:lnTo>
                      <a:lnTo>
                        <a:pt x="143" y="117"/>
                      </a:lnTo>
                      <a:lnTo>
                        <a:pt x="143" y="113"/>
                      </a:lnTo>
                      <a:lnTo>
                        <a:pt x="140" y="130"/>
                      </a:lnTo>
                      <a:lnTo>
                        <a:pt x="160" y="152"/>
                      </a:lnTo>
                      <a:lnTo>
                        <a:pt x="159" y="150"/>
                      </a:lnTo>
                      <a:lnTo>
                        <a:pt x="162" y="173"/>
                      </a:lnTo>
                      <a:lnTo>
                        <a:pt x="185" y="189"/>
                      </a:lnTo>
                      <a:lnTo>
                        <a:pt x="186" y="183"/>
                      </a:lnTo>
                      <a:lnTo>
                        <a:pt x="194"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17"/>
                <p:cNvSpPr>
                  <a:spLocks/>
                </p:cNvSpPr>
                <p:nvPr/>
              </p:nvSpPr>
              <p:spPr bwMode="auto">
                <a:xfrm>
                  <a:off x="1757" y="1817"/>
                  <a:ext cx="37" cy="38"/>
                </a:xfrm>
                <a:custGeom>
                  <a:avLst/>
                  <a:gdLst>
                    <a:gd name="T0" fmla="*/ 95 w 111"/>
                    <a:gd name="T1" fmla="*/ 18 h 115"/>
                    <a:gd name="T2" fmla="*/ 51 w 111"/>
                    <a:gd name="T3" fmla="*/ 0 h 115"/>
                    <a:gd name="T4" fmla="*/ 41 w 111"/>
                    <a:gd name="T5" fmla="*/ 18 h 115"/>
                    <a:gd name="T6" fmla="*/ 16 w 111"/>
                    <a:gd name="T7" fmla="*/ 18 h 115"/>
                    <a:gd name="T8" fmla="*/ 0 w 111"/>
                    <a:gd name="T9" fmla="*/ 50 h 115"/>
                    <a:gd name="T10" fmla="*/ 35 w 111"/>
                    <a:gd name="T11" fmla="*/ 43 h 115"/>
                    <a:gd name="T12" fmla="*/ 51 w 111"/>
                    <a:gd name="T13" fmla="*/ 36 h 115"/>
                    <a:gd name="T14" fmla="*/ 64 w 111"/>
                    <a:gd name="T15" fmla="*/ 43 h 115"/>
                    <a:gd name="T16" fmla="*/ 60 w 111"/>
                    <a:gd name="T17" fmla="*/ 53 h 115"/>
                    <a:gd name="T18" fmla="*/ 51 w 111"/>
                    <a:gd name="T19" fmla="*/ 57 h 115"/>
                    <a:gd name="T20" fmla="*/ 60 w 111"/>
                    <a:gd name="T21" fmla="*/ 71 h 115"/>
                    <a:gd name="T22" fmla="*/ 66 w 111"/>
                    <a:gd name="T23" fmla="*/ 75 h 115"/>
                    <a:gd name="T24" fmla="*/ 92 w 111"/>
                    <a:gd name="T25" fmla="*/ 115 h 115"/>
                    <a:gd name="T26" fmla="*/ 86 w 111"/>
                    <a:gd name="T27" fmla="*/ 71 h 115"/>
                    <a:gd name="T28" fmla="*/ 77 w 111"/>
                    <a:gd name="T29" fmla="*/ 61 h 115"/>
                    <a:gd name="T30" fmla="*/ 66 w 111"/>
                    <a:gd name="T31" fmla="*/ 39 h 115"/>
                    <a:gd name="T32" fmla="*/ 83 w 111"/>
                    <a:gd name="T33" fmla="*/ 32 h 115"/>
                    <a:gd name="T34" fmla="*/ 89 w 111"/>
                    <a:gd name="T35" fmla="*/ 36 h 115"/>
                    <a:gd name="T36" fmla="*/ 98 w 111"/>
                    <a:gd name="T37" fmla="*/ 46 h 115"/>
                    <a:gd name="T38" fmla="*/ 111 w 111"/>
                    <a:gd name="T39" fmla="*/ 43 h 115"/>
                    <a:gd name="T40" fmla="*/ 95 w 111"/>
                    <a:gd name="T41" fmla="*/ 18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5"/>
                    <a:gd name="T65" fmla="*/ 111 w 11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5">
                      <a:moveTo>
                        <a:pt x="95" y="18"/>
                      </a:moveTo>
                      <a:lnTo>
                        <a:pt x="51" y="0"/>
                      </a:lnTo>
                      <a:lnTo>
                        <a:pt x="41" y="18"/>
                      </a:lnTo>
                      <a:lnTo>
                        <a:pt x="16" y="18"/>
                      </a:lnTo>
                      <a:lnTo>
                        <a:pt x="0" y="50"/>
                      </a:lnTo>
                      <a:lnTo>
                        <a:pt x="35" y="43"/>
                      </a:lnTo>
                      <a:lnTo>
                        <a:pt x="51" y="36"/>
                      </a:lnTo>
                      <a:lnTo>
                        <a:pt x="64" y="43"/>
                      </a:lnTo>
                      <a:lnTo>
                        <a:pt x="60" y="53"/>
                      </a:lnTo>
                      <a:lnTo>
                        <a:pt x="51" y="57"/>
                      </a:lnTo>
                      <a:lnTo>
                        <a:pt x="60" y="71"/>
                      </a:lnTo>
                      <a:lnTo>
                        <a:pt x="66" y="75"/>
                      </a:lnTo>
                      <a:lnTo>
                        <a:pt x="92" y="115"/>
                      </a:lnTo>
                      <a:lnTo>
                        <a:pt x="86" y="71"/>
                      </a:lnTo>
                      <a:lnTo>
                        <a:pt x="77" y="61"/>
                      </a:lnTo>
                      <a:lnTo>
                        <a:pt x="66" y="39"/>
                      </a:lnTo>
                      <a:lnTo>
                        <a:pt x="83" y="32"/>
                      </a:lnTo>
                      <a:lnTo>
                        <a:pt x="89" y="36"/>
                      </a:lnTo>
                      <a:lnTo>
                        <a:pt x="98" y="46"/>
                      </a:lnTo>
                      <a:lnTo>
                        <a:pt x="111" y="43"/>
                      </a:lnTo>
                      <a:lnTo>
                        <a:pt x="95" y="18"/>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18"/>
                <p:cNvSpPr>
                  <a:spLocks/>
                </p:cNvSpPr>
                <p:nvPr/>
              </p:nvSpPr>
              <p:spPr bwMode="auto">
                <a:xfrm>
                  <a:off x="1755" y="1816"/>
                  <a:ext cx="40" cy="43"/>
                </a:xfrm>
                <a:custGeom>
                  <a:avLst/>
                  <a:gdLst>
                    <a:gd name="T0" fmla="*/ 101 w 120"/>
                    <a:gd name="T1" fmla="*/ 19 h 130"/>
                    <a:gd name="T2" fmla="*/ 54 w 120"/>
                    <a:gd name="T3" fmla="*/ 0 h 130"/>
                    <a:gd name="T4" fmla="*/ 44 w 120"/>
                    <a:gd name="T5" fmla="*/ 19 h 130"/>
                    <a:gd name="T6" fmla="*/ 46 w 120"/>
                    <a:gd name="T7" fmla="*/ 18 h 130"/>
                    <a:gd name="T8" fmla="*/ 20 w 120"/>
                    <a:gd name="T9" fmla="*/ 18 h 130"/>
                    <a:gd name="T10" fmla="*/ 0 w 120"/>
                    <a:gd name="T11" fmla="*/ 56 h 130"/>
                    <a:gd name="T12" fmla="*/ 41 w 120"/>
                    <a:gd name="T13" fmla="*/ 48 h 130"/>
                    <a:gd name="T14" fmla="*/ 56 w 120"/>
                    <a:gd name="T15" fmla="*/ 42 h 130"/>
                    <a:gd name="T16" fmla="*/ 54 w 120"/>
                    <a:gd name="T17" fmla="*/ 41 h 130"/>
                    <a:gd name="T18" fmla="*/ 68 w 120"/>
                    <a:gd name="T19" fmla="*/ 48 h 130"/>
                    <a:gd name="T20" fmla="*/ 66 w 120"/>
                    <a:gd name="T21" fmla="*/ 45 h 130"/>
                    <a:gd name="T22" fmla="*/ 63 w 120"/>
                    <a:gd name="T23" fmla="*/ 55 h 130"/>
                    <a:gd name="T24" fmla="*/ 65 w 120"/>
                    <a:gd name="T25" fmla="*/ 53 h 130"/>
                    <a:gd name="T26" fmla="*/ 52 w 120"/>
                    <a:gd name="T27" fmla="*/ 59 h 130"/>
                    <a:gd name="T28" fmla="*/ 63 w 120"/>
                    <a:gd name="T29" fmla="*/ 77 h 130"/>
                    <a:gd name="T30" fmla="*/ 70 w 120"/>
                    <a:gd name="T31" fmla="*/ 81 h 130"/>
                    <a:gd name="T32" fmla="*/ 69 w 120"/>
                    <a:gd name="T33" fmla="*/ 80 h 130"/>
                    <a:gd name="T34" fmla="*/ 101 w 120"/>
                    <a:gd name="T35" fmla="*/ 130 h 130"/>
                    <a:gd name="T36" fmla="*/ 93 w 120"/>
                    <a:gd name="T37" fmla="*/ 73 h 130"/>
                    <a:gd name="T38" fmla="*/ 83 w 120"/>
                    <a:gd name="T39" fmla="*/ 61 h 130"/>
                    <a:gd name="T40" fmla="*/ 84 w 120"/>
                    <a:gd name="T41" fmla="*/ 62 h 130"/>
                    <a:gd name="T42" fmla="*/ 74 w 120"/>
                    <a:gd name="T43" fmla="*/ 41 h 130"/>
                    <a:gd name="T44" fmla="*/ 73 w 120"/>
                    <a:gd name="T45" fmla="*/ 45 h 130"/>
                    <a:gd name="T46" fmla="*/ 89 w 120"/>
                    <a:gd name="T47" fmla="*/ 38 h 130"/>
                    <a:gd name="T48" fmla="*/ 87 w 120"/>
                    <a:gd name="T49" fmla="*/ 38 h 130"/>
                    <a:gd name="T50" fmla="*/ 93 w 120"/>
                    <a:gd name="T51" fmla="*/ 41 h 130"/>
                    <a:gd name="T52" fmla="*/ 92 w 120"/>
                    <a:gd name="T53" fmla="*/ 41 h 130"/>
                    <a:gd name="T54" fmla="*/ 102 w 120"/>
                    <a:gd name="T55" fmla="*/ 53 h 130"/>
                    <a:gd name="T56" fmla="*/ 120 w 120"/>
                    <a:gd name="T57" fmla="*/ 47 h 130"/>
                    <a:gd name="T58" fmla="*/ 101 w 120"/>
                    <a:gd name="T59" fmla="*/ 19 h 130"/>
                    <a:gd name="T60" fmla="*/ 98 w 120"/>
                    <a:gd name="T61" fmla="*/ 22 h 130"/>
                    <a:gd name="T62" fmla="*/ 114 w 120"/>
                    <a:gd name="T63" fmla="*/ 47 h 130"/>
                    <a:gd name="T64" fmla="*/ 115 w 120"/>
                    <a:gd name="T65" fmla="*/ 42 h 130"/>
                    <a:gd name="T66" fmla="*/ 102 w 120"/>
                    <a:gd name="T67" fmla="*/ 47 h 130"/>
                    <a:gd name="T68" fmla="*/ 106 w 120"/>
                    <a:gd name="T69" fmla="*/ 47 h 130"/>
                    <a:gd name="T70" fmla="*/ 95 w 120"/>
                    <a:gd name="T71" fmla="*/ 36 h 130"/>
                    <a:gd name="T72" fmla="*/ 88 w 120"/>
                    <a:gd name="T73" fmla="*/ 32 h 130"/>
                    <a:gd name="T74" fmla="*/ 68 w 120"/>
                    <a:gd name="T75" fmla="*/ 41 h 130"/>
                    <a:gd name="T76" fmla="*/ 78 w 120"/>
                    <a:gd name="T77" fmla="*/ 66 h 130"/>
                    <a:gd name="T78" fmla="*/ 89 w 120"/>
                    <a:gd name="T79" fmla="*/ 77 h 130"/>
                    <a:gd name="T80" fmla="*/ 88 w 120"/>
                    <a:gd name="T81" fmla="*/ 75 h 130"/>
                    <a:gd name="T82" fmla="*/ 94 w 120"/>
                    <a:gd name="T83" fmla="*/ 118 h 130"/>
                    <a:gd name="T84" fmla="*/ 99 w 120"/>
                    <a:gd name="T85" fmla="*/ 115 h 130"/>
                    <a:gd name="T86" fmla="*/ 73 w 120"/>
                    <a:gd name="T87" fmla="*/ 75 h 130"/>
                    <a:gd name="T88" fmla="*/ 66 w 120"/>
                    <a:gd name="T89" fmla="*/ 72 h 130"/>
                    <a:gd name="T90" fmla="*/ 68 w 120"/>
                    <a:gd name="T91" fmla="*/ 73 h 130"/>
                    <a:gd name="T92" fmla="*/ 59 w 120"/>
                    <a:gd name="T93" fmla="*/ 59 h 130"/>
                    <a:gd name="T94" fmla="*/ 56 w 120"/>
                    <a:gd name="T95" fmla="*/ 64 h 130"/>
                    <a:gd name="T96" fmla="*/ 67 w 120"/>
                    <a:gd name="T97" fmla="*/ 59 h 130"/>
                    <a:gd name="T98" fmla="*/ 72 w 120"/>
                    <a:gd name="T99" fmla="*/ 45 h 130"/>
                    <a:gd name="T100" fmla="*/ 56 w 120"/>
                    <a:gd name="T101" fmla="*/ 35 h 130"/>
                    <a:gd name="T102" fmla="*/ 39 w 120"/>
                    <a:gd name="T103" fmla="*/ 42 h 130"/>
                    <a:gd name="T104" fmla="*/ 40 w 120"/>
                    <a:gd name="T105" fmla="*/ 42 h 130"/>
                    <a:gd name="T106" fmla="*/ 5 w 120"/>
                    <a:gd name="T107" fmla="*/ 49 h 130"/>
                    <a:gd name="T108" fmla="*/ 7 w 120"/>
                    <a:gd name="T109" fmla="*/ 54 h 130"/>
                    <a:gd name="T110" fmla="*/ 24 w 120"/>
                    <a:gd name="T111" fmla="*/ 22 h 130"/>
                    <a:gd name="T112" fmla="*/ 21 w 120"/>
                    <a:gd name="T113" fmla="*/ 23 h 130"/>
                    <a:gd name="T114" fmla="*/ 48 w 120"/>
                    <a:gd name="T115" fmla="*/ 23 h 130"/>
                    <a:gd name="T116" fmla="*/ 59 w 120"/>
                    <a:gd name="T117" fmla="*/ 5 h 130"/>
                    <a:gd name="T118" fmla="*/ 55 w 120"/>
                    <a:gd name="T119" fmla="*/ 7 h 130"/>
                    <a:gd name="T120" fmla="*/ 99 w 120"/>
                    <a:gd name="T121" fmla="*/ 23 h 130"/>
                    <a:gd name="T122" fmla="*/ 98 w 120"/>
                    <a:gd name="T123" fmla="*/ 22 h 130"/>
                    <a:gd name="T124" fmla="*/ 101 w 120"/>
                    <a:gd name="T125" fmla="*/ 19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30"/>
                    <a:gd name="T191" fmla="*/ 120 w 120"/>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30">
                      <a:moveTo>
                        <a:pt x="101" y="19"/>
                      </a:moveTo>
                      <a:lnTo>
                        <a:pt x="54" y="0"/>
                      </a:lnTo>
                      <a:lnTo>
                        <a:pt x="44" y="19"/>
                      </a:lnTo>
                      <a:lnTo>
                        <a:pt x="46" y="18"/>
                      </a:lnTo>
                      <a:lnTo>
                        <a:pt x="20" y="18"/>
                      </a:lnTo>
                      <a:lnTo>
                        <a:pt x="0" y="56"/>
                      </a:lnTo>
                      <a:lnTo>
                        <a:pt x="41" y="48"/>
                      </a:lnTo>
                      <a:lnTo>
                        <a:pt x="56" y="42"/>
                      </a:lnTo>
                      <a:lnTo>
                        <a:pt x="54" y="41"/>
                      </a:lnTo>
                      <a:lnTo>
                        <a:pt x="68" y="48"/>
                      </a:lnTo>
                      <a:lnTo>
                        <a:pt x="66" y="45"/>
                      </a:lnTo>
                      <a:lnTo>
                        <a:pt x="63" y="55"/>
                      </a:lnTo>
                      <a:lnTo>
                        <a:pt x="65" y="53"/>
                      </a:lnTo>
                      <a:lnTo>
                        <a:pt x="52" y="59"/>
                      </a:lnTo>
                      <a:lnTo>
                        <a:pt x="63" y="77"/>
                      </a:lnTo>
                      <a:lnTo>
                        <a:pt x="70" y="81"/>
                      </a:lnTo>
                      <a:lnTo>
                        <a:pt x="69" y="80"/>
                      </a:lnTo>
                      <a:lnTo>
                        <a:pt x="101" y="130"/>
                      </a:lnTo>
                      <a:lnTo>
                        <a:pt x="93" y="73"/>
                      </a:lnTo>
                      <a:lnTo>
                        <a:pt x="83" y="61"/>
                      </a:lnTo>
                      <a:lnTo>
                        <a:pt x="84" y="62"/>
                      </a:lnTo>
                      <a:lnTo>
                        <a:pt x="74" y="41"/>
                      </a:lnTo>
                      <a:lnTo>
                        <a:pt x="73" y="45"/>
                      </a:lnTo>
                      <a:lnTo>
                        <a:pt x="89" y="38"/>
                      </a:lnTo>
                      <a:lnTo>
                        <a:pt x="87" y="38"/>
                      </a:lnTo>
                      <a:lnTo>
                        <a:pt x="93" y="41"/>
                      </a:lnTo>
                      <a:lnTo>
                        <a:pt x="92" y="41"/>
                      </a:lnTo>
                      <a:lnTo>
                        <a:pt x="102" y="53"/>
                      </a:lnTo>
                      <a:lnTo>
                        <a:pt x="120" y="47"/>
                      </a:lnTo>
                      <a:lnTo>
                        <a:pt x="101" y="19"/>
                      </a:lnTo>
                      <a:lnTo>
                        <a:pt x="98" y="22"/>
                      </a:lnTo>
                      <a:lnTo>
                        <a:pt x="114" y="47"/>
                      </a:lnTo>
                      <a:lnTo>
                        <a:pt x="115" y="42"/>
                      </a:lnTo>
                      <a:lnTo>
                        <a:pt x="102" y="47"/>
                      </a:lnTo>
                      <a:lnTo>
                        <a:pt x="106" y="47"/>
                      </a:lnTo>
                      <a:lnTo>
                        <a:pt x="95" y="36"/>
                      </a:lnTo>
                      <a:lnTo>
                        <a:pt x="88" y="32"/>
                      </a:lnTo>
                      <a:lnTo>
                        <a:pt x="68" y="41"/>
                      </a:lnTo>
                      <a:lnTo>
                        <a:pt x="78" y="66"/>
                      </a:lnTo>
                      <a:lnTo>
                        <a:pt x="89" y="77"/>
                      </a:lnTo>
                      <a:lnTo>
                        <a:pt x="88" y="75"/>
                      </a:lnTo>
                      <a:lnTo>
                        <a:pt x="94" y="118"/>
                      </a:lnTo>
                      <a:lnTo>
                        <a:pt x="99" y="115"/>
                      </a:lnTo>
                      <a:lnTo>
                        <a:pt x="73" y="75"/>
                      </a:lnTo>
                      <a:lnTo>
                        <a:pt x="66" y="72"/>
                      </a:lnTo>
                      <a:lnTo>
                        <a:pt x="68" y="73"/>
                      </a:lnTo>
                      <a:lnTo>
                        <a:pt x="59" y="59"/>
                      </a:lnTo>
                      <a:lnTo>
                        <a:pt x="56" y="64"/>
                      </a:lnTo>
                      <a:lnTo>
                        <a:pt x="67" y="59"/>
                      </a:lnTo>
                      <a:lnTo>
                        <a:pt x="72" y="45"/>
                      </a:lnTo>
                      <a:lnTo>
                        <a:pt x="56" y="35"/>
                      </a:lnTo>
                      <a:lnTo>
                        <a:pt x="39" y="42"/>
                      </a:lnTo>
                      <a:lnTo>
                        <a:pt x="40" y="42"/>
                      </a:lnTo>
                      <a:lnTo>
                        <a:pt x="5" y="49"/>
                      </a:lnTo>
                      <a:lnTo>
                        <a:pt x="7" y="54"/>
                      </a:lnTo>
                      <a:lnTo>
                        <a:pt x="24" y="22"/>
                      </a:lnTo>
                      <a:lnTo>
                        <a:pt x="21" y="23"/>
                      </a:lnTo>
                      <a:lnTo>
                        <a:pt x="48" y="23"/>
                      </a:lnTo>
                      <a:lnTo>
                        <a:pt x="59" y="5"/>
                      </a:lnTo>
                      <a:lnTo>
                        <a:pt x="55" y="7"/>
                      </a:lnTo>
                      <a:lnTo>
                        <a:pt x="99" y="23"/>
                      </a:lnTo>
                      <a:lnTo>
                        <a:pt x="98" y="22"/>
                      </a:lnTo>
                      <a:lnTo>
                        <a:pt x="10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19"/>
                <p:cNvSpPr>
                  <a:spLocks/>
                </p:cNvSpPr>
                <p:nvPr/>
              </p:nvSpPr>
              <p:spPr bwMode="auto">
                <a:xfrm>
                  <a:off x="1725" y="1559"/>
                  <a:ext cx="197" cy="213"/>
                </a:xfrm>
                <a:custGeom>
                  <a:avLst/>
                  <a:gdLst>
                    <a:gd name="T0" fmla="*/ 288 w 591"/>
                    <a:gd name="T1" fmla="*/ 557 h 640"/>
                    <a:gd name="T2" fmla="*/ 310 w 591"/>
                    <a:gd name="T3" fmla="*/ 571 h 640"/>
                    <a:gd name="T4" fmla="*/ 295 w 591"/>
                    <a:gd name="T5" fmla="*/ 626 h 640"/>
                    <a:gd name="T6" fmla="*/ 348 w 591"/>
                    <a:gd name="T7" fmla="*/ 582 h 640"/>
                    <a:gd name="T8" fmla="*/ 405 w 591"/>
                    <a:gd name="T9" fmla="*/ 590 h 640"/>
                    <a:gd name="T10" fmla="*/ 452 w 591"/>
                    <a:gd name="T11" fmla="*/ 607 h 640"/>
                    <a:gd name="T12" fmla="*/ 480 w 591"/>
                    <a:gd name="T13" fmla="*/ 578 h 640"/>
                    <a:gd name="T14" fmla="*/ 487 w 591"/>
                    <a:gd name="T15" fmla="*/ 593 h 640"/>
                    <a:gd name="T16" fmla="*/ 532 w 591"/>
                    <a:gd name="T17" fmla="*/ 525 h 640"/>
                    <a:gd name="T18" fmla="*/ 538 w 591"/>
                    <a:gd name="T19" fmla="*/ 564 h 640"/>
                    <a:gd name="T20" fmla="*/ 557 w 591"/>
                    <a:gd name="T21" fmla="*/ 619 h 640"/>
                    <a:gd name="T22" fmla="*/ 588 w 591"/>
                    <a:gd name="T23" fmla="*/ 564 h 640"/>
                    <a:gd name="T24" fmla="*/ 591 w 591"/>
                    <a:gd name="T25" fmla="*/ 511 h 640"/>
                    <a:gd name="T26" fmla="*/ 538 w 591"/>
                    <a:gd name="T27" fmla="*/ 453 h 640"/>
                    <a:gd name="T28" fmla="*/ 390 w 591"/>
                    <a:gd name="T29" fmla="*/ 451 h 640"/>
                    <a:gd name="T30" fmla="*/ 376 w 591"/>
                    <a:gd name="T31" fmla="*/ 460 h 640"/>
                    <a:gd name="T32" fmla="*/ 376 w 591"/>
                    <a:gd name="T33" fmla="*/ 432 h 640"/>
                    <a:gd name="T34" fmla="*/ 360 w 591"/>
                    <a:gd name="T35" fmla="*/ 393 h 640"/>
                    <a:gd name="T36" fmla="*/ 301 w 591"/>
                    <a:gd name="T37" fmla="*/ 372 h 640"/>
                    <a:gd name="T38" fmla="*/ 247 w 591"/>
                    <a:gd name="T39" fmla="*/ 340 h 640"/>
                    <a:gd name="T40" fmla="*/ 317 w 591"/>
                    <a:gd name="T41" fmla="*/ 347 h 640"/>
                    <a:gd name="T42" fmla="*/ 393 w 591"/>
                    <a:gd name="T43" fmla="*/ 400 h 640"/>
                    <a:gd name="T44" fmla="*/ 399 w 591"/>
                    <a:gd name="T45" fmla="*/ 365 h 640"/>
                    <a:gd name="T46" fmla="*/ 357 w 591"/>
                    <a:gd name="T47" fmla="*/ 258 h 640"/>
                    <a:gd name="T48" fmla="*/ 421 w 591"/>
                    <a:gd name="T49" fmla="*/ 314 h 640"/>
                    <a:gd name="T50" fmla="*/ 452 w 591"/>
                    <a:gd name="T51" fmla="*/ 328 h 640"/>
                    <a:gd name="T52" fmla="*/ 455 w 591"/>
                    <a:gd name="T53" fmla="*/ 300 h 640"/>
                    <a:gd name="T54" fmla="*/ 500 w 591"/>
                    <a:gd name="T55" fmla="*/ 247 h 640"/>
                    <a:gd name="T56" fmla="*/ 502 w 591"/>
                    <a:gd name="T57" fmla="*/ 212 h 640"/>
                    <a:gd name="T58" fmla="*/ 494 w 591"/>
                    <a:gd name="T59" fmla="*/ 197 h 640"/>
                    <a:gd name="T60" fmla="*/ 452 w 591"/>
                    <a:gd name="T61" fmla="*/ 125 h 640"/>
                    <a:gd name="T62" fmla="*/ 382 w 591"/>
                    <a:gd name="T63" fmla="*/ 50 h 640"/>
                    <a:gd name="T64" fmla="*/ 430 w 591"/>
                    <a:gd name="T65" fmla="*/ 104 h 640"/>
                    <a:gd name="T66" fmla="*/ 364 w 591"/>
                    <a:gd name="T67" fmla="*/ 62 h 640"/>
                    <a:gd name="T68" fmla="*/ 371 w 591"/>
                    <a:gd name="T69" fmla="*/ 50 h 640"/>
                    <a:gd name="T70" fmla="*/ 292 w 591"/>
                    <a:gd name="T71" fmla="*/ 0 h 640"/>
                    <a:gd name="T72" fmla="*/ 184 w 591"/>
                    <a:gd name="T73" fmla="*/ 15 h 640"/>
                    <a:gd name="T74" fmla="*/ 111 w 591"/>
                    <a:gd name="T75" fmla="*/ 39 h 640"/>
                    <a:gd name="T76" fmla="*/ 0 w 591"/>
                    <a:gd name="T77" fmla="*/ 83 h 640"/>
                    <a:gd name="T78" fmla="*/ 10 w 591"/>
                    <a:gd name="T79" fmla="*/ 97 h 640"/>
                    <a:gd name="T80" fmla="*/ 30 w 591"/>
                    <a:gd name="T81" fmla="*/ 115 h 640"/>
                    <a:gd name="T82" fmla="*/ 70 w 591"/>
                    <a:gd name="T83" fmla="*/ 136 h 640"/>
                    <a:gd name="T84" fmla="*/ 89 w 591"/>
                    <a:gd name="T85" fmla="*/ 143 h 640"/>
                    <a:gd name="T86" fmla="*/ 92 w 591"/>
                    <a:gd name="T87" fmla="*/ 125 h 640"/>
                    <a:gd name="T88" fmla="*/ 89 w 591"/>
                    <a:gd name="T89" fmla="*/ 104 h 640"/>
                    <a:gd name="T90" fmla="*/ 168 w 591"/>
                    <a:gd name="T91" fmla="*/ 87 h 640"/>
                    <a:gd name="T92" fmla="*/ 184 w 591"/>
                    <a:gd name="T93" fmla="*/ 79 h 640"/>
                    <a:gd name="T94" fmla="*/ 231 w 591"/>
                    <a:gd name="T95" fmla="*/ 72 h 640"/>
                    <a:gd name="T96" fmla="*/ 168 w 591"/>
                    <a:gd name="T97" fmla="*/ 104 h 640"/>
                    <a:gd name="T98" fmla="*/ 120 w 591"/>
                    <a:gd name="T99" fmla="*/ 168 h 640"/>
                    <a:gd name="T100" fmla="*/ 98 w 591"/>
                    <a:gd name="T101" fmla="*/ 229 h 640"/>
                    <a:gd name="T102" fmla="*/ 77 w 591"/>
                    <a:gd name="T103" fmla="*/ 297 h 640"/>
                    <a:gd name="T104" fmla="*/ 38 w 591"/>
                    <a:gd name="T105" fmla="*/ 340 h 640"/>
                    <a:gd name="T106" fmla="*/ 161 w 591"/>
                    <a:gd name="T107" fmla="*/ 390 h 640"/>
                    <a:gd name="T108" fmla="*/ 190 w 591"/>
                    <a:gd name="T109" fmla="*/ 386 h 640"/>
                    <a:gd name="T110" fmla="*/ 335 w 591"/>
                    <a:gd name="T111" fmla="*/ 472 h 640"/>
                    <a:gd name="T112" fmla="*/ 376 w 591"/>
                    <a:gd name="T113" fmla="*/ 504 h 640"/>
                    <a:gd name="T114" fmla="*/ 373 w 591"/>
                    <a:gd name="T115" fmla="*/ 518 h 640"/>
                    <a:gd name="T116" fmla="*/ 339 w 591"/>
                    <a:gd name="T117" fmla="*/ 543 h 640"/>
                    <a:gd name="T118" fmla="*/ 323 w 591"/>
                    <a:gd name="T119" fmla="*/ 522 h 640"/>
                    <a:gd name="T120" fmla="*/ 284 w 591"/>
                    <a:gd name="T121" fmla="*/ 492 h 640"/>
                    <a:gd name="T122" fmla="*/ 237 w 591"/>
                    <a:gd name="T123" fmla="*/ 511 h 640"/>
                    <a:gd name="T124" fmla="*/ 270 w 591"/>
                    <a:gd name="T125" fmla="*/ 547 h 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1"/>
                    <a:gd name="T190" fmla="*/ 0 h 640"/>
                    <a:gd name="T191" fmla="*/ 591 w 591"/>
                    <a:gd name="T192" fmla="*/ 640 h 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1" h="640">
                      <a:moveTo>
                        <a:pt x="222" y="607"/>
                      </a:moveTo>
                      <a:lnTo>
                        <a:pt x="288" y="557"/>
                      </a:lnTo>
                      <a:lnTo>
                        <a:pt x="292" y="571"/>
                      </a:lnTo>
                      <a:lnTo>
                        <a:pt x="310" y="571"/>
                      </a:lnTo>
                      <a:lnTo>
                        <a:pt x="320" y="582"/>
                      </a:lnTo>
                      <a:lnTo>
                        <a:pt x="295" y="626"/>
                      </a:lnTo>
                      <a:lnTo>
                        <a:pt x="304" y="629"/>
                      </a:lnTo>
                      <a:lnTo>
                        <a:pt x="348" y="582"/>
                      </a:lnTo>
                      <a:lnTo>
                        <a:pt x="364" y="575"/>
                      </a:lnTo>
                      <a:lnTo>
                        <a:pt x="405" y="590"/>
                      </a:lnTo>
                      <a:lnTo>
                        <a:pt x="430" y="619"/>
                      </a:lnTo>
                      <a:lnTo>
                        <a:pt x="452" y="607"/>
                      </a:lnTo>
                      <a:lnTo>
                        <a:pt x="477" y="603"/>
                      </a:lnTo>
                      <a:lnTo>
                        <a:pt x="480" y="578"/>
                      </a:lnTo>
                      <a:lnTo>
                        <a:pt x="494" y="539"/>
                      </a:lnTo>
                      <a:lnTo>
                        <a:pt x="487" y="593"/>
                      </a:lnTo>
                      <a:lnTo>
                        <a:pt x="502" y="557"/>
                      </a:lnTo>
                      <a:lnTo>
                        <a:pt x="532" y="525"/>
                      </a:lnTo>
                      <a:lnTo>
                        <a:pt x="516" y="571"/>
                      </a:lnTo>
                      <a:lnTo>
                        <a:pt x="538" y="564"/>
                      </a:lnTo>
                      <a:lnTo>
                        <a:pt x="557" y="571"/>
                      </a:lnTo>
                      <a:lnTo>
                        <a:pt x="557" y="619"/>
                      </a:lnTo>
                      <a:lnTo>
                        <a:pt x="560" y="640"/>
                      </a:lnTo>
                      <a:lnTo>
                        <a:pt x="588" y="564"/>
                      </a:lnTo>
                      <a:lnTo>
                        <a:pt x="591" y="536"/>
                      </a:lnTo>
                      <a:lnTo>
                        <a:pt x="591" y="511"/>
                      </a:lnTo>
                      <a:lnTo>
                        <a:pt x="582" y="483"/>
                      </a:lnTo>
                      <a:lnTo>
                        <a:pt x="538" y="453"/>
                      </a:lnTo>
                      <a:lnTo>
                        <a:pt x="430" y="446"/>
                      </a:lnTo>
                      <a:lnTo>
                        <a:pt x="390" y="451"/>
                      </a:lnTo>
                      <a:lnTo>
                        <a:pt x="390" y="453"/>
                      </a:lnTo>
                      <a:lnTo>
                        <a:pt x="376" y="460"/>
                      </a:lnTo>
                      <a:lnTo>
                        <a:pt x="368" y="439"/>
                      </a:lnTo>
                      <a:lnTo>
                        <a:pt x="376" y="432"/>
                      </a:lnTo>
                      <a:lnTo>
                        <a:pt x="379" y="411"/>
                      </a:lnTo>
                      <a:lnTo>
                        <a:pt x="360" y="393"/>
                      </a:lnTo>
                      <a:lnTo>
                        <a:pt x="329" y="376"/>
                      </a:lnTo>
                      <a:lnTo>
                        <a:pt x="301" y="372"/>
                      </a:lnTo>
                      <a:lnTo>
                        <a:pt x="265" y="358"/>
                      </a:lnTo>
                      <a:lnTo>
                        <a:pt x="247" y="340"/>
                      </a:lnTo>
                      <a:lnTo>
                        <a:pt x="320" y="358"/>
                      </a:lnTo>
                      <a:lnTo>
                        <a:pt x="317" y="347"/>
                      </a:lnTo>
                      <a:lnTo>
                        <a:pt x="360" y="368"/>
                      </a:lnTo>
                      <a:lnTo>
                        <a:pt x="393" y="400"/>
                      </a:lnTo>
                      <a:lnTo>
                        <a:pt x="390" y="383"/>
                      </a:lnTo>
                      <a:lnTo>
                        <a:pt x="399" y="365"/>
                      </a:lnTo>
                      <a:lnTo>
                        <a:pt x="382" y="314"/>
                      </a:lnTo>
                      <a:lnTo>
                        <a:pt x="357" y="258"/>
                      </a:lnTo>
                      <a:lnTo>
                        <a:pt x="382" y="275"/>
                      </a:lnTo>
                      <a:lnTo>
                        <a:pt x="421" y="314"/>
                      </a:lnTo>
                      <a:lnTo>
                        <a:pt x="430" y="314"/>
                      </a:lnTo>
                      <a:lnTo>
                        <a:pt x="452" y="328"/>
                      </a:lnTo>
                      <a:lnTo>
                        <a:pt x="449" y="312"/>
                      </a:lnTo>
                      <a:lnTo>
                        <a:pt x="455" y="300"/>
                      </a:lnTo>
                      <a:lnTo>
                        <a:pt x="468" y="307"/>
                      </a:lnTo>
                      <a:lnTo>
                        <a:pt x="500" y="247"/>
                      </a:lnTo>
                      <a:lnTo>
                        <a:pt x="500" y="222"/>
                      </a:lnTo>
                      <a:lnTo>
                        <a:pt x="502" y="212"/>
                      </a:lnTo>
                      <a:lnTo>
                        <a:pt x="502" y="173"/>
                      </a:lnTo>
                      <a:lnTo>
                        <a:pt x="494" y="197"/>
                      </a:lnTo>
                      <a:lnTo>
                        <a:pt x="477" y="183"/>
                      </a:lnTo>
                      <a:lnTo>
                        <a:pt x="452" y="125"/>
                      </a:lnTo>
                      <a:lnTo>
                        <a:pt x="418" y="72"/>
                      </a:lnTo>
                      <a:lnTo>
                        <a:pt x="382" y="50"/>
                      </a:lnTo>
                      <a:lnTo>
                        <a:pt x="405" y="69"/>
                      </a:lnTo>
                      <a:lnTo>
                        <a:pt x="430" y="104"/>
                      </a:lnTo>
                      <a:lnTo>
                        <a:pt x="399" y="79"/>
                      </a:lnTo>
                      <a:lnTo>
                        <a:pt x="364" y="62"/>
                      </a:lnTo>
                      <a:lnTo>
                        <a:pt x="357" y="50"/>
                      </a:lnTo>
                      <a:lnTo>
                        <a:pt x="371" y="50"/>
                      </a:lnTo>
                      <a:lnTo>
                        <a:pt x="351" y="37"/>
                      </a:lnTo>
                      <a:lnTo>
                        <a:pt x="292" y="0"/>
                      </a:lnTo>
                      <a:lnTo>
                        <a:pt x="222" y="4"/>
                      </a:lnTo>
                      <a:lnTo>
                        <a:pt x="184" y="15"/>
                      </a:lnTo>
                      <a:lnTo>
                        <a:pt x="120" y="25"/>
                      </a:lnTo>
                      <a:lnTo>
                        <a:pt x="111" y="39"/>
                      </a:lnTo>
                      <a:lnTo>
                        <a:pt x="89" y="37"/>
                      </a:lnTo>
                      <a:lnTo>
                        <a:pt x="0" y="83"/>
                      </a:lnTo>
                      <a:lnTo>
                        <a:pt x="0" y="90"/>
                      </a:lnTo>
                      <a:lnTo>
                        <a:pt x="10" y="97"/>
                      </a:lnTo>
                      <a:lnTo>
                        <a:pt x="35" y="101"/>
                      </a:lnTo>
                      <a:lnTo>
                        <a:pt x="30" y="115"/>
                      </a:lnTo>
                      <a:lnTo>
                        <a:pt x="55" y="133"/>
                      </a:lnTo>
                      <a:lnTo>
                        <a:pt x="70" y="136"/>
                      </a:lnTo>
                      <a:lnTo>
                        <a:pt x="89" y="150"/>
                      </a:lnTo>
                      <a:lnTo>
                        <a:pt x="89" y="143"/>
                      </a:lnTo>
                      <a:lnTo>
                        <a:pt x="64" y="118"/>
                      </a:lnTo>
                      <a:lnTo>
                        <a:pt x="92" y="125"/>
                      </a:lnTo>
                      <a:lnTo>
                        <a:pt x="114" y="140"/>
                      </a:lnTo>
                      <a:lnTo>
                        <a:pt x="89" y="104"/>
                      </a:lnTo>
                      <a:lnTo>
                        <a:pt x="146" y="108"/>
                      </a:lnTo>
                      <a:lnTo>
                        <a:pt x="168" y="87"/>
                      </a:lnTo>
                      <a:lnTo>
                        <a:pt x="164" y="33"/>
                      </a:lnTo>
                      <a:lnTo>
                        <a:pt x="184" y="79"/>
                      </a:lnTo>
                      <a:lnTo>
                        <a:pt x="206" y="72"/>
                      </a:lnTo>
                      <a:lnTo>
                        <a:pt x="231" y="72"/>
                      </a:lnTo>
                      <a:lnTo>
                        <a:pt x="209" y="79"/>
                      </a:lnTo>
                      <a:lnTo>
                        <a:pt x="168" y="104"/>
                      </a:lnTo>
                      <a:lnTo>
                        <a:pt x="153" y="115"/>
                      </a:lnTo>
                      <a:lnTo>
                        <a:pt x="120" y="168"/>
                      </a:lnTo>
                      <a:lnTo>
                        <a:pt x="95" y="219"/>
                      </a:lnTo>
                      <a:lnTo>
                        <a:pt x="98" y="229"/>
                      </a:lnTo>
                      <a:lnTo>
                        <a:pt x="98" y="240"/>
                      </a:lnTo>
                      <a:lnTo>
                        <a:pt x="77" y="297"/>
                      </a:lnTo>
                      <a:lnTo>
                        <a:pt x="41" y="328"/>
                      </a:lnTo>
                      <a:lnTo>
                        <a:pt x="38" y="340"/>
                      </a:lnTo>
                      <a:lnTo>
                        <a:pt x="41" y="351"/>
                      </a:lnTo>
                      <a:lnTo>
                        <a:pt x="161" y="390"/>
                      </a:lnTo>
                      <a:lnTo>
                        <a:pt x="159" y="379"/>
                      </a:lnTo>
                      <a:lnTo>
                        <a:pt x="190" y="386"/>
                      </a:lnTo>
                      <a:lnTo>
                        <a:pt x="326" y="460"/>
                      </a:lnTo>
                      <a:lnTo>
                        <a:pt x="335" y="472"/>
                      </a:lnTo>
                      <a:lnTo>
                        <a:pt x="310" y="472"/>
                      </a:lnTo>
                      <a:lnTo>
                        <a:pt x="376" y="504"/>
                      </a:lnTo>
                      <a:lnTo>
                        <a:pt x="449" y="504"/>
                      </a:lnTo>
                      <a:lnTo>
                        <a:pt x="373" y="518"/>
                      </a:lnTo>
                      <a:lnTo>
                        <a:pt x="348" y="561"/>
                      </a:lnTo>
                      <a:lnTo>
                        <a:pt x="339" y="543"/>
                      </a:lnTo>
                      <a:lnTo>
                        <a:pt x="326" y="536"/>
                      </a:lnTo>
                      <a:lnTo>
                        <a:pt x="323" y="522"/>
                      </a:lnTo>
                      <a:lnTo>
                        <a:pt x="313" y="522"/>
                      </a:lnTo>
                      <a:lnTo>
                        <a:pt x="284" y="492"/>
                      </a:lnTo>
                      <a:lnTo>
                        <a:pt x="262" y="501"/>
                      </a:lnTo>
                      <a:lnTo>
                        <a:pt x="237" y="511"/>
                      </a:lnTo>
                      <a:lnTo>
                        <a:pt x="240" y="529"/>
                      </a:lnTo>
                      <a:lnTo>
                        <a:pt x="270" y="547"/>
                      </a:lnTo>
                      <a:lnTo>
                        <a:pt x="222" y="60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0"/>
                <p:cNvSpPr>
                  <a:spLocks/>
                </p:cNvSpPr>
                <p:nvPr/>
              </p:nvSpPr>
              <p:spPr bwMode="auto">
                <a:xfrm>
                  <a:off x="1724" y="1558"/>
                  <a:ext cx="199" cy="217"/>
                </a:xfrm>
                <a:custGeom>
                  <a:avLst/>
                  <a:gdLst>
                    <a:gd name="T0" fmla="*/ 321 w 597"/>
                    <a:gd name="T1" fmla="*/ 587 h 653"/>
                    <a:gd name="T2" fmla="*/ 367 w 597"/>
                    <a:gd name="T3" fmla="*/ 581 h 653"/>
                    <a:gd name="T4" fmla="*/ 487 w 597"/>
                    <a:gd name="T5" fmla="*/ 583 h 653"/>
                    <a:gd name="T6" fmla="*/ 537 w 597"/>
                    <a:gd name="T7" fmla="*/ 531 h 653"/>
                    <a:gd name="T8" fmla="*/ 557 w 597"/>
                    <a:gd name="T9" fmla="*/ 622 h 653"/>
                    <a:gd name="T10" fmla="*/ 433 w 597"/>
                    <a:gd name="T11" fmla="*/ 446 h 653"/>
                    <a:gd name="T12" fmla="*/ 373 w 597"/>
                    <a:gd name="T13" fmla="*/ 441 h 653"/>
                    <a:gd name="T14" fmla="*/ 304 w 597"/>
                    <a:gd name="T15" fmla="*/ 371 h 653"/>
                    <a:gd name="T16" fmla="*/ 319 w 597"/>
                    <a:gd name="T17" fmla="*/ 353 h 653"/>
                    <a:gd name="T18" fmla="*/ 388 w 597"/>
                    <a:gd name="T19" fmla="*/ 316 h 653"/>
                    <a:gd name="T20" fmla="*/ 433 w 597"/>
                    <a:gd name="T21" fmla="*/ 321 h 653"/>
                    <a:gd name="T22" fmla="*/ 472 w 597"/>
                    <a:gd name="T23" fmla="*/ 315 h 653"/>
                    <a:gd name="T24" fmla="*/ 498 w 597"/>
                    <a:gd name="T25" fmla="*/ 197 h 653"/>
                    <a:gd name="T26" fmla="*/ 384 w 597"/>
                    <a:gd name="T27" fmla="*/ 57 h 653"/>
                    <a:gd name="T28" fmla="*/ 370 w 597"/>
                    <a:gd name="T29" fmla="*/ 62 h 653"/>
                    <a:gd name="T30" fmla="*/ 225 w 597"/>
                    <a:gd name="T31" fmla="*/ 3 h 653"/>
                    <a:gd name="T32" fmla="*/ 0 w 597"/>
                    <a:gd name="T33" fmla="*/ 84 h 653"/>
                    <a:gd name="T34" fmla="*/ 72 w 597"/>
                    <a:gd name="T35" fmla="*/ 143 h 653"/>
                    <a:gd name="T36" fmla="*/ 94 w 597"/>
                    <a:gd name="T37" fmla="*/ 132 h 653"/>
                    <a:gd name="T38" fmla="*/ 165 w 597"/>
                    <a:gd name="T39" fmla="*/ 38 h 653"/>
                    <a:gd name="T40" fmla="*/ 169 w 597"/>
                    <a:gd name="T41" fmla="*/ 105 h 653"/>
                    <a:gd name="T42" fmla="*/ 98 w 597"/>
                    <a:gd name="T43" fmla="*/ 232 h 653"/>
                    <a:gd name="T44" fmla="*/ 43 w 597"/>
                    <a:gd name="T45" fmla="*/ 356 h 653"/>
                    <a:gd name="T46" fmla="*/ 327 w 597"/>
                    <a:gd name="T47" fmla="*/ 466 h 653"/>
                    <a:gd name="T48" fmla="*/ 375 w 597"/>
                    <a:gd name="T49" fmla="*/ 519 h 653"/>
                    <a:gd name="T50" fmla="*/ 316 w 597"/>
                    <a:gd name="T51" fmla="*/ 521 h 653"/>
                    <a:gd name="T52" fmla="*/ 271 w 597"/>
                    <a:gd name="T53" fmla="*/ 547 h 653"/>
                    <a:gd name="T54" fmla="*/ 241 w 597"/>
                    <a:gd name="T55" fmla="*/ 517 h 653"/>
                    <a:gd name="T56" fmla="*/ 326 w 597"/>
                    <a:gd name="T57" fmla="*/ 541 h 653"/>
                    <a:gd name="T58" fmla="*/ 452 w 597"/>
                    <a:gd name="T59" fmla="*/ 504 h 653"/>
                    <a:gd name="T60" fmla="*/ 194 w 597"/>
                    <a:gd name="T61" fmla="*/ 386 h 653"/>
                    <a:gd name="T62" fmla="*/ 44 w 597"/>
                    <a:gd name="T63" fmla="*/ 343 h 653"/>
                    <a:gd name="T64" fmla="*/ 100 w 597"/>
                    <a:gd name="T65" fmla="*/ 223 h 653"/>
                    <a:gd name="T66" fmla="*/ 213 w 597"/>
                    <a:gd name="T67" fmla="*/ 85 h 653"/>
                    <a:gd name="T68" fmla="*/ 168 w 597"/>
                    <a:gd name="T69" fmla="*/ 90 h 653"/>
                    <a:gd name="T70" fmla="*/ 96 w 597"/>
                    <a:gd name="T71" fmla="*/ 126 h 653"/>
                    <a:gd name="T72" fmla="*/ 58 w 597"/>
                    <a:gd name="T73" fmla="*/ 132 h 653"/>
                    <a:gd name="T74" fmla="*/ 5 w 597"/>
                    <a:gd name="T75" fmla="*/ 91 h 653"/>
                    <a:gd name="T76" fmla="*/ 125 w 597"/>
                    <a:gd name="T77" fmla="*/ 31 h 653"/>
                    <a:gd name="T78" fmla="*/ 292 w 597"/>
                    <a:gd name="T79" fmla="*/ 6 h 653"/>
                    <a:gd name="T80" fmla="*/ 401 w 597"/>
                    <a:gd name="T81" fmla="*/ 85 h 653"/>
                    <a:gd name="T82" fmla="*/ 419 w 597"/>
                    <a:gd name="T83" fmla="*/ 77 h 653"/>
                    <a:gd name="T84" fmla="*/ 503 w 597"/>
                    <a:gd name="T85" fmla="*/ 215 h 653"/>
                    <a:gd name="T86" fmla="*/ 457 w 597"/>
                    <a:gd name="T87" fmla="*/ 300 h 653"/>
                    <a:gd name="T88" fmla="*/ 387 w 597"/>
                    <a:gd name="T89" fmla="*/ 276 h 653"/>
                    <a:gd name="T90" fmla="*/ 390 w 597"/>
                    <a:gd name="T91" fmla="*/ 386 h 653"/>
                    <a:gd name="T92" fmla="*/ 239 w 597"/>
                    <a:gd name="T93" fmla="*/ 337 h 653"/>
                    <a:gd name="T94" fmla="*/ 381 w 597"/>
                    <a:gd name="T95" fmla="*/ 416 h 653"/>
                    <a:gd name="T96" fmla="*/ 395 w 597"/>
                    <a:gd name="T97" fmla="*/ 454 h 653"/>
                    <a:gd name="T98" fmla="*/ 583 w 597"/>
                    <a:gd name="T99" fmla="*/ 486 h 653"/>
                    <a:gd name="T100" fmla="*/ 561 w 597"/>
                    <a:gd name="T101" fmla="*/ 640 h 653"/>
                    <a:gd name="T102" fmla="*/ 521 w 597"/>
                    <a:gd name="T103" fmla="*/ 576 h 653"/>
                    <a:gd name="T104" fmla="*/ 478 w 597"/>
                    <a:gd name="T105" fmla="*/ 606 h 653"/>
                    <a:gd name="T106" fmla="*/ 350 w 597"/>
                    <a:gd name="T107" fmla="*/ 583 h 653"/>
                    <a:gd name="T108" fmla="*/ 295 w 597"/>
                    <a:gd name="T109" fmla="*/ 572 h 6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7"/>
                    <a:gd name="T166" fmla="*/ 0 h 653"/>
                    <a:gd name="T167" fmla="*/ 597 w 597"/>
                    <a:gd name="T168" fmla="*/ 653 h 6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7" h="653">
                      <a:moveTo>
                        <a:pt x="209" y="626"/>
                      </a:moveTo>
                      <a:lnTo>
                        <a:pt x="292" y="563"/>
                      </a:lnTo>
                      <a:lnTo>
                        <a:pt x="288" y="560"/>
                      </a:lnTo>
                      <a:lnTo>
                        <a:pt x="292" y="578"/>
                      </a:lnTo>
                      <a:lnTo>
                        <a:pt x="313" y="578"/>
                      </a:lnTo>
                      <a:lnTo>
                        <a:pt x="311" y="577"/>
                      </a:lnTo>
                      <a:lnTo>
                        <a:pt x="321" y="587"/>
                      </a:lnTo>
                      <a:lnTo>
                        <a:pt x="321" y="584"/>
                      </a:lnTo>
                      <a:lnTo>
                        <a:pt x="293" y="630"/>
                      </a:lnTo>
                      <a:lnTo>
                        <a:pt x="308" y="636"/>
                      </a:lnTo>
                      <a:lnTo>
                        <a:pt x="353" y="587"/>
                      </a:lnTo>
                      <a:lnTo>
                        <a:pt x="352" y="588"/>
                      </a:lnTo>
                      <a:lnTo>
                        <a:pt x="369" y="581"/>
                      </a:lnTo>
                      <a:lnTo>
                        <a:pt x="367" y="581"/>
                      </a:lnTo>
                      <a:lnTo>
                        <a:pt x="407" y="596"/>
                      </a:lnTo>
                      <a:lnTo>
                        <a:pt x="406" y="594"/>
                      </a:lnTo>
                      <a:lnTo>
                        <a:pt x="432" y="625"/>
                      </a:lnTo>
                      <a:lnTo>
                        <a:pt x="456" y="613"/>
                      </a:lnTo>
                      <a:lnTo>
                        <a:pt x="483" y="610"/>
                      </a:lnTo>
                      <a:lnTo>
                        <a:pt x="487" y="583"/>
                      </a:lnTo>
                      <a:lnTo>
                        <a:pt x="499" y="544"/>
                      </a:lnTo>
                      <a:lnTo>
                        <a:pt x="494" y="541"/>
                      </a:lnTo>
                      <a:lnTo>
                        <a:pt x="486" y="614"/>
                      </a:lnTo>
                      <a:lnTo>
                        <a:pt x="509" y="561"/>
                      </a:lnTo>
                      <a:lnTo>
                        <a:pt x="507" y="563"/>
                      </a:lnTo>
                      <a:lnTo>
                        <a:pt x="537" y="531"/>
                      </a:lnTo>
                      <a:lnTo>
                        <a:pt x="531" y="527"/>
                      </a:lnTo>
                      <a:lnTo>
                        <a:pt x="514" y="579"/>
                      </a:lnTo>
                      <a:lnTo>
                        <a:pt x="542" y="571"/>
                      </a:lnTo>
                      <a:lnTo>
                        <a:pt x="540" y="571"/>
                      </a:lnTo>
                      <a:lnTo>
                        <a:pt x="559" y="578"/>
                      </a:lnTo>
                      <a:lnTo>
                        <a:pt x="557" y="574"/>
                      </a:lnTo>
                      <a:lnTo>
                        <a:pt x="557" y="622"/>
                      </a:lnTo>
                      <a:lnTo>
                        <a:pt x="562" y="653"/>
                      </a:lnTo>
                      <a:lnTo>
                        <a:pt x="594" y="568"/>
                      </a:lnTo>
                      <a:lnTo>
                        <a:pt x="597" y="540"/>
                      </a:lnTo>
                      <a:lnTo>
                        <a:pt x="597" y="513"/>
                      </a:lnTo>
                      <a:lnTo>
                        <a:pt x="587" y="484"/>
                      </a:lnTo>
                      <a:lnTo>
                        <a:pt x="542" y="454"/>
                      </a:lnTo>
                      <a:lnTo>
                        <a:pt x="433" y="446"/>
                      </a:lnTo>
                      <a:lnTo>
                        <a:pt x="432" y="446"/>
                      </a:lnTo>
                      <a:lnTo>
                        <a:pt x="390" y="450"/>
                      </a:lnTo>
                      <a:lnTo>
                        <a:pt x="390" y="456"/>
                      </a:lnTo>
                      <a:lnTo>
                        <a:pt x="391" y="454"/>
                      </a:lnTo>
                      <a:lnTo>
                        <a:pt x="378" y="461"/>
                      </a:lnTo>
                      <a:lnTo>
                        <a:pt x="382" y="462"/>
                      </a:lnTo>
                      <a:lnTo>
                        <a:pt x="373" y="441"/>
                      </a:lnTo>
                      <a:lnTo>
                        <a:pt x="372" y="446"/>
                      </a:lnTo>
                      <a:lnTo>
                        <a:pt x="382" y="438"/>
                      </a:lnTo>
                      <a:lnTo>
                        <a:pt x="385" y="413"/>
                      </a:lnTo>
                      <a:lnTo>
                        <a:pt x="366" y="394"/>
                      </a:lnTo>
                      <a:lnTo>
                        <a:pt x="333" y="375"/>
                      </a:lnTo>
                      <a:lnTo>
                        <a:pt x="304" y="371"/>
                      </a:lnTo>
                      <a:lnTo>
                        <a:pt x="269" y="357"/>
                      </a:lnTo>
                      <a:lnTo>
                        <a:pt x="271" y="358"/>
                      </a:lnTo>
                      <a:lnTo>
                        <a:pt x="252" y="341"/>
                      </a:lnTo>
                      <a:lnTo>
                        <a:pt x="250" y="346"/>
                      </a:lnTo>
                      <a:lnTo>
                        <a:pt x="327" y="364"/>
                      </a:lnTo>
                      <a:lnTo>
                        <a:pt x="323" y="349"/>
                      </a:lnTo>
                      <a:lnTo>
                        <a:pt x="319" y="353"/>
                      </a:lnTo>
                      <a:lnTo>
                        <a:pt x="362" y="374"/>
                      </a:lnTo>
                      <a:lnTo>
                        <a:pt x="361" y="374"/>
                      </a:lnTo>
                      <a:lnTo>
                        <a:pt x="400" y="412"/>
                      </a:lnTo>
                      <a:lnTo>
                        <a:pt x="395" y="386"/>
                      </a:lnTo>
                      <a:lnTo>
                        <a:pt x="395" y="387"/>
                      </a:lnTo>
                      <a:lnTo>
                        <a:pt x="404" y="368"/>
                      </a:lnTo>
                      <a:lnTo>
                        <a:pt x="388" y="316"/>
                      </a:lnTo>
                      <a:lnTo>
                        <a:pt x="363" y="259"/>
                      </a:lnTo>
                      <a:lnTo>
                        <a:pt x="359" y="263"/>
                      </a:lnTo>
                      <a:lnTo>
                        <a:pt x="384" y="282"/>
                      </a:lnTo>
                      <a:lnTo>
                        <a:pt x="383" y="281"/>
                      </a:lnTo>
                      <a:lnTo>
                        <a:pt x="423" y="321"/>
                      </a:lnTo>
                      <a:lnTo>
                        <a:pt x="433" y="321"/>
                      </a:lnTo>
                      <a:lnTo>
                        <a:pt x="432" y="321"/>
                      </a:lnTo>
                      <a:lnTo>
                        <a:pt x="459" y="337"/>
                      </a:lnTo>
                      <a:lnTo>
                        <a:pt x="455" y="314"/>
                      </a:lnTo>
                      <a:lnTo>
                        <a:pt x="454" y="316"/>
                      </a:lnTo>
                      <a:lnTo>
                        <a:pt x="461" y="305"/>
                      </a:lnTo>
                      <a:lnTo>
                        <a:pt x="457" y="307"/>
                      </a:lnTo>
                      <a:lnTo>
                        <a:pt x="472" y="315"/>
                      </a:lnTo>
                      <a:lnTo>
                        <a:pt x="505" y="251"/>
                      </a:lnTo>
                      <a:lnTo>
                        <a:pt x="505" y="225"/>
                      </a:lnTo>
                      <a:lnTo>
                        <a:pt x="505" y="226"/>
                      </a:lnTo>
                      <a:lnTo>
                        <a:pt x="509" y="215"/>
                      </a:lnTo>
                      <a:lnTo>
                        <a:pt x="509" y="160"/>
                      </a:lnTo>
                      <a:lnTo>
                        <a:pt x="494" y="198"/>
                      </a:lnTo>
                      <a:lnTo>
                        <a:pt x="498" y="197"/>
                      </a:lnTo>
                      <a:lnTo>
                        <a:pt x="482" y="183"/>
                      </a:lnTo>
                      <a:lnTo>
                        <a:pt x="483" y="185"/>
                      </a:lnTo>
                      <a:lnTo>
                        <a:pt x="458" y="127"/>
                      </a:lnTo>
                      <a:lnTo>
                        <a:pt x="423" y="73"/>
                      </a:lnTo>
                      <a:lnTo>
                        <a:pt x="387" y="51"/>
                      </a:lnTo>
                      <a:lnTo>
                        <a:pt x="384" y="57"/>
                      </a:lnTo>
                      <a:lnTo>
                        <a:pt x="406" y="74"/>
                      </a:lnTo>
                      <a:lnTo>
                        <a:pt x="406" y="73"/>
                      </a:lnTo>
                      <a:lnTo>
                        <a:pt x="431" y="108"/>
                      </a:lnTo>
                      <a:lnTo>
                        <a:pt x="434" y="105"/>
                      </a:lnTo>
                      <a:lnTo>
                        <a:pt x="403" y="80"/>
                      </a:lnTo>
                      <a:lnTo>
                        <a:pt x="369" y="61"/>
                      </a:lnTo>
                      <a:lnTo>
                        <a:pt x="370" y="62"/>
                      </a:lnTo>
                      <a:lnTo>
                        <a:pt x="363" y="52"/>
                      </a:lnTo>
                      <a:lnTo>
                        <a:pt x="360" y="57"/>
                      </a:lnTo>
                      <a:lnTo>
                        <a:pt x="382" y="57"/>
                      </a:lnTo>
                      <a:lnTo>
                        <a:pt x="356" y="36"/>
                      </a:lnTo>
                      <a:lnTo>
                        <a:pt x="355" y="36"/>
                      </a:lnTo>
                      <a:lnTo>
                        <a:pt x="295" y="0"/>
                      </a:lnTo>
                      <a:lnTo>
                        <a:pt x="225" y="3"/>
                      </a:lnTo>
                      <a:lnTo>
                        <a:pt x="186" y="15"/>
                      </a:lnTo>
                      <a:lnTo>
                        <a:pt x="122" y="26"/>
                      </a:lnTo>
                      <a:lnTo>
                        <a:pt x="112" y="41"/>
                      </a:lnTo>
                      <a:lnTo>
                        <a:pt x="115" y="40"/>
                      </a:lnTo>
                      <a:lnTo>
                        <a:pt x="92" y="36"/>
                      </a:lnTo>
                      <a:lnTo>
                        <a:pt x="0" y="84"/>
                      </a:lnTo>
                      <a:lnTo>
                        <a:pt x="0" y="95"/>
                      </a:lnTo>
                      <a:lnTo>
                        <a:pt x="13" y="103"/>
                      </a:lnTo>
                      <a:lnTo>
                        <a:pt x="38" y="107"/>
                      </a:lnTo>
                      <a:lnTo>
                        <a:pt x="36" y="103"/>
                      </a:lnTo>
                      <a:lnTo>
                        <a:pt x="28" y="119"/>
                      </a:lnTo>
                      <a:lnTo>
                        <a:pt x="57" y="138"/>
                      </a:lnTo>
                      <a:lnTo>
                        <a:pt x="72" y="143"/>
                      </a:lnTo>
                      <a:lnTo>
                        <a:pt x="71" y="143"/>
                      </a:lnTo>
                      <a:lnTo>
                        <a:pt x="95" y="159"/>
                      </a:lnTo>
                      <a:lnTo>
                        <a:pt x="94" y="145"/>
                      </a:lnTo>
                      <a:lnTo>
                        <a:pt x="69" y="119"/>
                      </a:lnTo>
                      <a:lnTo>
                        <a:pt x="66" y="125"/>
                      </a:lnTo>
                      <a:lnTo>
                        <a:pt x="94" y="132"/>
                      </a:lnTo>
                      <a:lnTo>
                        <a:pt x="128" y="153"/>
                      </a:lnTo>
                      <a:lnTo>
                        <a:pt x="94" y="105"/>
                      </a:lnTo>
                      <a:lnTo>
                        <a:pt x="92" y="111"/>
                      </a:lnTo>
                      <a:lnTo>
                        <a:pt x="149" y="114"/>
                      </a:lnTo>
                      <a:lnTo>
                        <a:pt x="173" y="91"/>
                      </a:lnTo>
                      <a:lnTo>
                        <a:pt x="170" y="36"/>
                      </a:lnTo>
                      <a:lnTo>
                        <a:pt x="165" y="38"/>
                      </a:lnTo>
                      <a:lnTo>
                        <a:pt x="185" y="86"/>
                      </a:lnTo>
                      <a:lnTo>
                        <a:pt x="210" y="78"/>
                      </a:lnTo>
                      <a:lnTo>
                        <a:pt x="209" y="78"/>
                      </a:lnTo>
                      <a:lnTo>
                        <a:pt x="234" y="78"/>
                      </a:lnTo>
                      <a:lnTo>
                        <a:pt x="234" y="72"/>
                      </a:lnTo>
                      <a:lnTo>
                        <a:pt x="211" y="80"/>
                      </a:lnTo>
                      <a:lnTo>
                        <a:pt x="169" y="105"/>
                      </a:lnTo>
                      <a:lnTo>
                        <a:pt x="154" y="116"/>
                      </a:lnTo>
                      <a:lnTo>
                        <a:pt x="121" y="170"/>
                      </a:lnTo>
                      <a:lnTo>
                        <a:pt x="95" y="222"/>
                      </a:lnTo>
                      <a:lnTo>
                        <a:pt x="98" y="233"/>
                      </a:lnTo>
                      <a:lnTo>
                        <a:pt x="98" y="232"/>
                      </a:lnTo>
                      <a:lnTo>
                        <a:pt x="98" y="243"/>
                      </a:lnTo>
                      <a:lnTo>
                        <a:pt x="99" y="242"/>
                      </a:lnTo>
                      <a:lnTo>
                        <a:pt x="76" y="298"/>
                      </a:lnTo>
                      <a:lnTo>
                        <a:pt x="77" y="297"/>
                      </a:lnTo>
                      <a:lnTo>
                        <a:pt x="42" y="330"/>
                      </a:lnTo>
                      <a:lnTo>
                        <a:pt x="39" y="343"/>
                      </a:lnTo>
                      <a:lnTo>
                        <a:pt x="43" y="356"/>
                      </a:lnTo>
                      <a:lnTo>
                        <a:pt x="168" y="397"/>
                      </a:lnTo>
                      <a:lnTo>
                        <a:pt x="164" y="381"/>
                      </a:lnTo>
                      <a:lnTo>
                        <a:pt x="161" y="386"/>
                      </a:lnTo>
                      <a:lnTo>
                        <a:pt x="193" y="393"/>
                      </a:lnTo>
                      <a:lnTo>
                        <a:pt x="192" y="392"/>
                      </a:lnTo>
                      <a:lnTo>
                        <a:pt x="328" y="467"/>
                      </a:lnTo>
                      <a:lnTo>
                        <a:pt x="327" y="466"/>
                      </a:lnTo>
                      <a:lnTo>
                        <a:pt x="336" y="476"/>
                      </a:lnTo>
                      <a:lnTo>
                        <a:pt x="338" y="472"/>
                      </a:lnTo>
                      <a:lnTo>
                        <a:pt x="300" y="472"/>
                      </a:lnTo>
                      <a:lnTo>
                        <a:pt x="379" y="509"/>
                      </a:lnTo>
                      <a:lnTo>
                        <a:pt x="452" y="509"/>
                      </a:lnTo>
                      <a:lnTo>
                        <a:pt x="452" y="504"/>
                      </a:lnTo>
                      <a:lnTo>
                        <a:pt x="375" y="519"/>
                      </a:lnTo>
                      <a:lnTo>
                        <a:pt x="349" y="563"/>
                      </a:lnTo>
                      <a:lnTo>
                        <a:pt x="353" y="563"/>
                      </a:lnTo>
                      <a:lnTo>
                        <a:pt x="344" y="544"/>
                      </a:lnTo>
                      <a:lnTo>
                        <a:pt x="330" y="537"/>
                      </a:lnTo>
                      <a:lnTo>
                        <a:pt x="331" y="539"/>
                      </a:lnTo>
                      <a:lnTo>
                        <a:pt x="328" y="522"/>
                      </a:lnTo>
                      <a:lnTo>
                        <a:pt x="316" y="521"/>
                      </a:lnTo>
                      <a:lnTo>
                        <a:pt x="319" y="522"/>
                      </a:lnTo>
                      <a:lnTo>
                        <a:pt x="288" y="493"/>
                      </a:lnTo>
                      <a:lnTo>
                        <a:pt x="265" y="500"/>
                      </a:lnTo>
                      <a:lnTo>
                        <a:pt x="237" y="512"/>
                      </a:lnTo>
                      <a:lnTo>
                        <a:pt x="241" y="534"/>
                      </a:lnTo>
                      <a:lnTo>
                        <a:pt x="271" y="552"/>
                      </a:lnTo>
                      <a:lnTo>
                        <a:pt x="271" y="547"/>
                      </a:lnTo>
                      <a:lnTo>
                        <a:pt x="209" y="626"/>
                      </a:lnTo>
                      <a:lnTo>
                        <a:pt x="227" y="612"/>
                      </a:lnTo>
                      <a:lnTo>
                        <a:pt x="277" y="548"/>
                      </a:lnTo>
                      <a:lnTo>
                        <a:pt x="245" y="530"/>
                      </a:lnTo>
                      <a:lnTo>
                        <a:pt x="247" y="531"/>
                      </a:lnTo>
                      <a:lnTo>
                        <a:pt x="243" y="513"/>
                      </a:lnTo>
                      <a:lnTo>
                        <a:pt x="241" y="517"/>
                      </a:lnTo>
                      <a:lnTo>
                        <a:pt x="266" y="506"/>
                      </a:lnTo>
                      <a:lnTo>
                        <a:pt x="288" y="499"/>
                      </a:lnTo>
                      <a:lnTo>
                        <a:pt x="286" y="498"/>
                      </a:lnTo>
                      <a:lnTo>
                        <a:pt x="315" y="528"/>
                      </a:lnTo>
                      <a:lnTo>
                        <a:pt x="326" y="528"/>
                      </a:lnTo>
                      <a:lnTo>
                        <a:pt x="323" y="525"/>
                      </a:lnTo>
                      <a:lnTo>
                        <a:pt x="326" y="541"/>
                      </a:lnTo>
                      <a:lnTo>
                        <a:pt x="340" y="550"/>
                      </a:lnTo>
                      <a:lnTo>
                        <a:pt x="339" y="548"/>
                      </a:lnTo>
                      <a:lnTo>
                        <a:pt x="351" y="570"/>
                      </a:lnTo>
                      <a:lnTo>
                        <a:pt x="379" y="522"/>
                      </a:lnTo>
                      <a:lnTo>
                        <a:pt x="377" y="525"/>
                      </a:lnTo>
                      <a:lnTo>
                        <a:pt x="453" y="509"/>
                      </a:lnTo>
                      <a:lnTo>
                        <a:pt x="452" y="504"/>
                      </a:lnTo>
                      <a:lnTo>
                        <a:pt x="379" y="504"/>
                      </a:lnTo>
                      <a:lnTo>
                        <a:pt x="380" y="504"/>
                      </a:lnTo>
                      <a:lnTo>
                        <a:pt x="314" y="472"/>
                      </a:lnTo>
                      <a:lnTo>
                        <a:pt x="313" y="478"/>
                      </a:lnTo>
                      <a:lnTo>
                        <a:pt x="345" y="478"/>
                      </a:lnTo>
                      <a:lnTo>
                        <a:pt x="330" y="461"/>
                      </a:lnTo>
                      <a:lnTo>
                        <a:pt x="194" y="386"/>
                      </a:lnTo>
                      <a:lnTo>
                        <a:pt x="158" y="377"/>
                      </a:lnTo>
                      <a:lnTo>
                        <a:pt x="162" y="394"/>
                      </a:lnTo>
                      <a:lnTo>
                        <a:pt x="165" y="389"/>
                      </a:lnTo>
                      <a:lnTo>
                        <a:pt x="45" y="350"/>
                      </a:lnTo>
                      <a:lnTo>
                        <a:pt x="47" y="353"/>
                      </a:lnTo>
                      <a:lnTo>
                        <a:pt x="44" y="342"/>
                      </a:lnTo>
                      <a:lnTo>
                        <a:pt x="44" y="343"/>
                      </a:lnTo>
                      <a:lnTo>
                        <a:pt x="47" y="333"/>
                      </a:lnTo>
                      <a:lnTo>
                        <a:pt x="46" y="334"/>
                      </a:lnTo>
                      <a:lnTo>
                        <a:pt x="82" y="302"/>
                      </a:lnTo>
                      <a:lnTo>
                        <a:pt x="105" y="243"/>
                      </a:lnTo>
                      <a:lnTo>
                        <a:pt x="105" y="232"/>
                      </a:lnTo>
                      <a:lnTo>
                        <a:pt x="101" y="220"/>
                      </a:lnTo>
                      <a:lnTo>
                        <a:pt x="100" y="223"/>
                      </a:lnTo>
                      <a:lnTo>
                        <a:pt x="125" y="172"/>
                      </a:lnTo>
                      <a:lnTo>
                        <a:pt x="125" y="173"/>
                      </a:lnTo>
                      <a:lnTo>
                        <a:pt x="158" y="120"/>
                      </a:lnTo>
                      <a:lnTo>
                        <a:pt x="157" y="120"/>
                      </a:lnTo>
                      <a:lnTo>
                        <a:pt x="172" y="110"/>
                      </a:lnTo>
                      <a:lnTo>
                        <a:pt x="213" y="85"/>
                      </a:lnTo>
                      <a:lnTo>
                        <a:pt x="213" y="86"/>
                      </a:lnTo>
                      <a:lnTo>
                        <a:pt x="254" y="72"/>
                      </a:lnTo>
                      <a:lnTo>
                        <a:pt x="208" y="72"/>
                      </a:lnTo>
                      <a:lnTo>
                        <a:pt x="186" y="79"/>
                      </a:lnTo>
                      <a:lnTo>
                        <a:pt x="189" y="81"/>
                      </a:lnTo>
                      <a:lnTo>
                        <a:pt x="164" y="19"/>
                      </a:lnTo>
                      <a:lnTo>
                        <a:pt x="168" y="90"/>
                      </a:lnTo>
                      <a:lnTo>
                        <a:pt x="169" y="87"/>
                      </a:lnTo>
                      <a:lnTo>
                        <a:pt x="147" y="108"/>
                      </a:lnTo>
                      <a:lnTo>
                        <a:pt x="149" y="107"/>
                      </a:lnTo>
                      <a:lnTo>
                        <a:pt x="86" y="104"/>
                      </a:lnTo>
                      <a:lnTo>
                        <a:pt x="115" y="145"/>
                      </a:lnTo>
                      <a:lnTo>
                        <a:pt x="118" y="140"/>
                      </a:lnTo>
                      <a:lnTo>
                        <a:pt x="96" y="126"/>
                      </a:lnTo>
                      <a:lnTo>
                        <a:pt x="57" y="116"/>
                      </a:lnTo>
                      <a:lnTo>
                        <a:pt x="90" y="149"/>
                      </a:lnTo>
                      <a:lnTo>
                        <a:pt x="89" y="146"/>
                      </a:lnTo>
                      <a:lnTo>
                        <a:pt x="89" y="153"/>
                      </a:lnTo>
                      <a:lnTo>
                        <a:pt x="93" y="151"/>
                      </a:lnTo>
                      <a:lnTo>
                        <a:pt x="74" y="137"/>
                      </a:lnTo>
                      <a:lnTo>
                        <a:pt x="58" y="132"/>
                      </a:lnTo>
                      <a:lnTo>
                        <a:pt x="59" y="133"/>
                      </a:lnTo>
                      <a:lnTo>
                        <a:pt x="34" y="116"/>
                      </a:lnTo>
                      <a:lnTo>
                        <a:pt x="35" y="119"/>
                      </a:lnTo>
                      <a:lnTo>
                        <a:pt x="42" y="101"/>
                      </a:lnTo>
                      <a:lnTo>
                        <a:pt x="14" y="97"/>
                      </a:lnTo>
                      <a:lnTo>
                        <a:pt x="15" y="97"/>
                      </a:lnTo>
                      <a:lnTo>
                        <a:pt x="5" y="91"/>
                      </a:lnTo>
                      <a:lnTo>
                        <a:pt x="6" y="93"/>
                      </a:lnTo>
                      <a:lnTo>
                        <a:pt x="6" y="86"/>
                      </a:lnTo>
                      <a:lnTo>
                        <a:pt x="4" y="88"/>
                      </a:lnTo>
                      <a:lnTo>
                        <a:pt x="93" y="42"/>
                      </a:lnTo>
                      <a:lnTo>
                        <a:pt x="92" y="42"/>
                      </a:lnTo>
                      <a:lnTo>
                        <a:pt x="115" y="46"/>
                      </a:lnTo>
                      <a:lnTo>
                        <a:pt x="125" y="31"/>
                      </a:lnTo>
                      <a:lnTo>
                        <a:pt x="123" y="32"/>
                      </a:lnTo>
                      <a:lnTo>
                        <a:pt x="187" y="21"/>
                      </a:lnTo>
                      <a:lnTo>
                        <a:pt x="188" y="21"/>
                      </a:lnTo>
                      <a:lnTo>
                        <a:pt x="226" y="11"/>
                      </a:lnTo>
                      <a:lnTo>
                        <a:pt x="225" y="11"/>
                      </a:lnTo>
                      <a:lnTo>
                        <a:pt x="295" y="7"/>
                      </a:lnTo>
                      <a:lnTo>
                        <a:pt x="292" y="6"/>
                      </a:lnTo>
                      <a:lnTo>
                        <a:pt x="353" y="42"/>
                      </a:lnTo>
                      <a:lnTo>
                        <a:pt x="372" y="57"/>
                      </a:lnTo>
                      <a:lnTo>
                        <a:pt x="374" y="51"/>
                      </a:lnTo>
                      <a:lnTo>
                        <a:pt x="356" y="51"/>
                      </a:lnTo>
                      <a:lnTo>
                        <a:pt x="366" y="67"/>
                      </a:lnTo>
                      <a:lnTo>
                        <a:pt x="401" y="85"/>
                      </a:lnTo>
                      <a:lnTo>
                        <a:pt x="400" y="85"/>
                      </a:lnTo>
                      <a:lnTo>
                        <a:pt x="447" y="123"/>
                      </a:lnTo>
                      <a:lnTo>
                        <a:pt x="410" y="70"/>
                      </a:lnTo>
                      <a:lnTo>
                        <a:pt x="387" y="51"/>
                      </a:lnTo>
                      <a:lnTo>
                        <a:pt x="384" y="57"/>
                      </a:lnTo>
                      <a:lnTo>
                        <a:pt x="420" y="78"/>
                      </a:lnTo>
                      <a:lnTo>
                        <a:pt x="419" y="77"/>
                      </a:lnTo>
                      <a:lnTo>
                        <a:pt x="453" y="131"/>
                      </a:lnTo>
                      <a:lnTo>
                        <a:pt x="453" y="130"/>
                      </a:lnTo>
                      <a:lnTo>
                        <a:pt x="478" y="187"/>
                      </a:lnTo>
                      <a:lnTo>
                        <a:pt x="498" y="205"/>
                      </a:lnTo>
                      <a:lnTo>
                        <a:pt x="509" y="177"/>
                      </a:lnTo>
                      <a:lnTo>
                        <a:pt x="503" y="176"/>
                      </a:lnTo>
                      <a:lnTo>
                        <a:pt x="503" y="215"/>
                      </a:lnTo>
                      <a:lnTo>
                        <a:pt x="503" y="213"/>
                      </a:lnTo>
                      <a:lnTo>
                        <a:pt x="500" y="225"/>
                      </a:lnTo>
                      <a:lnTo>
                        <a:pt x="500" y="250"/>
                      </a:lnTo>
                      <a:lnTo>
                        <a:pt x="500" y="248"/>
                      </a:lnTo>
                      <a:lnTo>
                        <a:pt x="469" y="309"/>
                      </a:lnTo>
                      <a:lnTo>
                        <a:pt x="472" y="308"/>
                      </a:lnTo>
                      <a:lnTo>
                        <a:pt x="457" y="300"/>
                      </a:lnTo>
                      <a:lnTo>
                        <a:pt x="450" y="314"/>
                      </a:lnTo>
                      <a:lnTo>
                        <a:pt x="453" y="333"/>
                      </a:lnTo>
                      <a:lnTo>
                        <a:pt x="456" y="329"/>
                      </a:lnTo>
                      <a:lnTo>
                        <a:pt x="434" y="315"/>
                      </a:lnTo>
                      <a:lnTo>
                        <a:pt x="424" y="315"/>
                      </a:lnTo>
                      <a:lnTo>
                        <a:pt x="426" y="315"/>
                      </a:lnTo>
                      <a:lnTo>
                        <a:pt x="387" y="276"/>
                      </a:lnTo>
                      <a:lnTo>
                        <a:pt x="354" y="252"/>
                      </a:lnTo>
                      <a:lnTo>
                        <a:pt x="383" y="318"/>
                      </a:lnTo>
                      <a:lnTo>
                        <a:pt x="399" y="368"/>
                      </a:lnTo>
                      <a:lnTo>
                        <a:pt x="399" y="366"/>
                      </a:lnTo>
                      <a:lnTo>
                        <a:pt x="390" y="386"/>
                      </a:lnTo>
                      <a:lnTo>
                        <a:pt x="393" y="403"/>
                      </a:lnTo>
                      <a:lnTo>
                        <a:pt x="397" y="401"/>
                      </a:lnTo>
                      <a:lnTo>
                        <a:pt x="366" y="369"/>
                      </a:lnTo>
                      <a:lnTo>
                        <a:pt x="315" y="344"/>
                      </a:lnTo>
                      <a:lnTo>
                        <a:pt x="320" y="362"/>
                      </a:lnTo>
                      <a:lnTo>
                        <a:pt x="323" y="357"/>
                      </a:lnTo>
                      <a:lnTo>
                        <a:pt x="239" y="337"/>
                      </a:lnTo>
                      <a:lnTo>
                        <a:pt x="267" y="363"/>
                      </a:lnTo>
                      <a:lnTo>
                        <a:pt x="303" y="377"/>
                      </a:lnTo>
                      <a:lnTo>
                        <a:pt x="332" y="381"/>
                      </a:lnTo>
                      <a:lnTo>
                        <a:pt x="331" y="381"/>
                      </a:lnTo>
                      <a:lnTo>
                        <a:pt x="362" y="399"/>
                      </a:lnTo>
                      <a:lnTo>
                        <a:pt x="381" y="416"/>
                      </a:lnTo>
                      <a:lnTo>
                        <a:pt x="380" y="414"/>
                      </a:lnTo>
                      <a:lnTo>
                        <a:pt x="377" y="435"/>
                      </a:lnTo>
                      <a:lnTo>
                        <a:pt x="378" y="433"/>
                      </a:lnTo>
                      <a:lnTo>
                        <a:pt x="367" y="442"/>
                      </a:lnTo>
                      <a:lnTo>
                        <a:pt x="378" y="468"/>
                      </a:lnTo>
                      <a:lnTo>
                        <a:pt x="395" y="459"/>
                      </a:lnTo>
                      <a:lnTo>
                        <a:pt x="395" y="454"/>
                      </a:lnTo>
                      <a:lnTo>
                        <a:pt x="393" y="456"/>
                      </a:lnTo>
                      <a:lnTo>
                        <a:pt x="433" y="453"/>
                      </a:lnTo>
                      <a:lnTo>
                        <a:pt x="541" y="460"/>
                      </a:lnTo>
                      <a:lnTo>
                        <a:pt x="539" y="460"/>
                      </a:lnTo>
                      <a:lnTo>
                        <a:pt x="584" y="488"/>
                      </a:lnTo>
                      <a:lnTo>
                        <a:pt x="583" y="486"/>
                      </a:lnTo>
                      <a:lnTo>
                        <a:pt x="591" y="515"/>
                      </a:lnTo>
                      <a:lnTo>
                        <a:pt x="591" y="514"/>
                      </a:lnTo>
                      <a:lnTo>
                        <a:pt x="591" y="539"/>
                      </a:lnTo>
                      <a:lnTo>
                        <a:pt x="589" y="567"/>
                      </a:lnTo>
                      <a:lnTo>
                        <a:pt x="589" y="566"/>
                      </a:lnTo>
                      <a:lnTo>
                        <a:pt x="561" y="640"/>
                      </a:lnTo>
                      <a:lnTo>
                        <a:pt x="566" y="642"/>
                      </a:lnTo>
                      <a:lnTo>
                        <a:pt x="563" y="620"/>
                      </a:lnTo>
                      <a:lnTo>
                        <a:pt x="563" y="622"/>
                      </a:lnTo>
                      <a:lnTo>
                        <a:pt x="563" y="572"/>
                      </a:lnTo>
                      <a:lnTo>
                        <a:pt x="541" y="565"/>
                      </a:lnTo>
                      <a:lnTo>
                        <a:pt x="518" y="572"/>
                      </a:lnTo>
                      <a:lnTo>
                        <a:pt x="521" y="576"/>
                      </a:lnTo>
                      <a:lnTo>
                        <a:pt x="542" y="515"/>
                      </a:lnTo>
                      <a:lnTo>
                        <a:pt x="503" y="559"/>
                      </a:lnTo>
                      <a:lnTo>
                        <a:pt x="488" y="594"/>
                      </a:lnTo>
                      <a:lnTo>
                        <a:pt x="493" y="597"/>
                      </a:lnTo>
                      <a:lnTo>
                        <a:pt x="502" y="514"/>
                      </a:lnTo>
                      <a:lnTo>
                        <a:pt x="481" y="581"/>
                      </a:lnTo>
                      <a:lnTo>
                        <a:pt x="478" y="606"/>
                      </a:lnTo>
                      <a:lnTo>
                        <a:pt x="480" y="604"/>
                      </a:lnTo>
                      <a:lnTo>
                        <a:pt x="454" y="607"/>
                      </a:lnTo>
                      <a:lnTo>
                        <a:pt x="432" y="618"/>
                      </a:lnTo>
                      <a:lnTo>
                        <a:pt x="435" y="619"/>
                      </a:lnTo>
                      <a:lnTo>
                        <a:pt x="409" y="590"/>
                      </a:lnTo>
                      <a:lnTo>
                        <a:pt x="367" y="576"/>
                      </a:lnTo>
                      <a:lnTo>
                        <a:pt x="350" y="583"/>
                      </a:lnTo>
                      <a:lnTo>
                        <a:pt x="305" y="630"/>
                      </a:lnTo>
                      <a:lnTo>
                        <a:pt x="308" y="629"/>
                      </a:lnTo>
                      <a:lnTo>
                        <a:pt x="298" y="625"/>
                      </a:lnTo>
                      <a:lnTo>
                        <a:pt x="300" y="630"/>
                      </a:lnTo>
                      <a:lnTo>
                        <a:pt x="326" y="585"/>
                      </a:lnTo>
                      <a:lnTo>
                        <a:pt x="314" y="572"/>
                      </a:lnTo>
                      <a:lnTo>
                        <a:pt x="295" y="572"/>
                      </a:lnTo>
                      <a:lnTo>
                        <a:pt x="297" y="574"/>
                      </a:lnTo>
                      <a:lnTo>
                        <a:pt x="293" y="555"/>
                      </a:lnTo>
                      <a:lnTo>
                        <a:pt x="224" y="607"/>
                      </a:lnTo>
                      <a:lnTo>
                        <a:pt x="227" y="612"/>
                      </a:lnTo>
                      <a:lnTo>
                        <a:pt x="209" y="6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1"/>
                <p:cNvSpPr>
                  <a:spLocks/>
                </p:cNvSpPr>
                <p:nvPr/>
              </p:nvSpPr>
              <p:spPr bwMode="auto">
                <a:xfrm>
                  <a:off x="1855" y="1539"/>
                  <a:ext cx="52" cy="77"/>
                </a:xfrm>
                <a:custGeom>
                  <a:avLst/>
                  <a:gdLst>
                    <a:gd name="T0" fmla="*/ 112 w 157"/>
                    <a:gd name="T1" fmla="*/ 233 h 233"/>
                    <a:gd name="T2" fmla="*/ 126 w 157"/>
                    <a:gd name="T3" fmla="*/ 217 h 233"/>
                    <a:gd name="T4" fmla="*/ 145 w 157"/>
                    <a:gd name="T5" fmla="*/ 182 h 233"/>
                    <a:gd name="T6" fmla="*/ 154 w 157"/>
                    <a:gd name="T7" fmla="*/ 147 h 233"/>
                    <a:gd name="T8" fmla="*/ 157 w 157"/>
                    <a:gd name="T9" fmla="*/ 110 h 233"/>
                    <a:gd name="T10" fmla="*/ 154 w 157"/>
                    <a:gd name="T11" fmla="*/ 93 h 233"/>
                    <a:gd name="T12" fmla="*/ 145 w 157"/>
                    <a:gd name="T13" fmla="*/ 68 h 233"/>
                    <a:gd name="T14" fmla="*/ 129 w 157"/>
                    <a:gd name="T15" fmla="*/ 32 h 233"/>
                    <a:gd name="T16" fmla="*/ 107 w 157"/>
                    <a:gd name="T17" fmla="*/ 14 h 233"/>
                    <a:gd name="T18" fmla="*/ 78 w 157"/>
                    <a:gd name="T19" fmla="*/ 4 h 233"/>
                    <a:gd name="T20" fmla="*/ 47 w 157"/>
                    <a:gd name="T21" fmla="*/ 0 h 233"/>
                    <a:gd name="T22" fmla="*/ 31 w 157"/>
                    <a:gd name="T23" fmla="*/ 4 h 233"/>
                    <a:gd name="T24" fmla="*/ 12 w 157"/>
                    <a:gd name="T25" fmla="*/ 14 h 233"/>
                    <a:gd name="T26" fmla="*/ 0 w 157"/>
                    <a:gd name="T27" fmla="*/ 25 h 233"/>
                    <a:gd name="T28" fmla="*/ 15 w 157"/>
                    <a:gd name="T29" fmla="*/ 64 h 233"/>
                    <a:gd name="T30" fmla="*/ 12 w 157"/>
                    <a:gd name="T31" fmla="*/ 99 h 233"/>
                    <a:gd name="T32" fmla="*/ 56 w 157"/>
                    <a:gd name="T33" fmla="*/ 132 h 233"/>
                    <a:gd name="T34" fmla="*/ 107 w 157"/>
                    <a:gd name="T35" fmla="*/ 207 h 233"/>
                    <a:gd name="T36" fmla="*/ 112 w 157"/>
                    <a:gd name="T37" fmla="*/ 233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233"/>
                    <a:gd name="T59" fmla="*/ 157 w 157"/>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233">
                      <a:moveTo>
                        <a:pt x="112" y="233"/>
                      </a:moveTo>
                      <a:lnTo>
                        <a:pt x="126" y="217"/>
                      </a:lnTo>
                      <a:lnTo>
                        <a:pt x="145" y="182"/>
                      </a:lnTo>
                      <a:lnTo>
                        <a:pt x="154" y="147"/>
                      </a:lnTo>
                      <a:lnTo>
                        <a:pt x="157" y="110"/>
                      </a:lnTo>
                      <a:lnTo>
                        <a:pt x="154" y="93"/>
                      </a:lnTo>
                      <a:lnTo>
                        <a:pt x="145" y="68"/>
                      </a:lnTo>
                      <a:lnTo>
                        <a:pt x="129" y="32"/>
                      </a:lnTo>
                      <a:lnTo>
                        <a:pt x="107" y="14"/>
                      </a:lnTo>
                      <a:lnTo>
                        <a:pt x="78" y="4"/>
                      </a:lnTo>
                      <a:lnTo>
                        <a:pt x="47" y="0"/>
                      </a:lnTo>
                      <a:lnTo>
                        <a:pt x="31" y="4"/>
                      </a:lnTo>
                      <a:lnTo>
                        <a:pt x="12" y="14"/>
                      </a:lnTo>
                      <a:lnTo>
                        <a:pt x="0" y="25"/>
                      </a:lnTo>
                      <a:lnTo>
                        <a:pt x="15" y="64"/>
                      </a:lnTo>
                      <a:lnTo>
                        <a:pt x="12" y="99"/>
                      </a:lnTo>
                      <a:lnTo>
                        <a:pt x="56" y="132"/>
                      </a:lnTo>
                      <a:lnTo>
                        <a:pt x="107" y="207"/>
                      </a:lnTo>
                      <a:lnTo>
                        <a:pt x="112" y="233"/>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22"/>
                <p:cNvSpPr>
                  <a:spLocks/>
                </p:cNvSpPr>
                <p:nvPr/>
              </p:nvSpPr>
              <p:spPr bwMode="auto">
                <a:xfrm>
                  <a:off x="1853" y="1538"/>
                  <a:ext cx="55" cy="80"/>
                </a:xfrm>
                <a:custGeom>
                  <a:avLst/>
                  <a:gdLst>
                    <a:gd name="T0" fmla="*/ 116 w 165"/>
                    <a:gd name="T1" fmla="*/ 242 h 242"/>
                    <a:gd name="T2" fmla="*/ 133 w 165"/>
                    <a:gd name="T3" fmla="*/ 223 h 242"/>
                    <a:gd name="T4" fmla="*/ 152 w 165"/>
                    <a:gd name="T5" fmla="*/ 186 h 242"/>
                    <a:gd name="T6" fmla="*/ 161 w 165"/>
                    <a:gd name="T7" fmla="*/ 150 h 242"/>
                    <a:gd name="T8" fmla="*/ 161 w 165"/>
                    <a:gd name="T9" fmla="*/ 150 h 242"/>
                    <a:gd name="T10" fmla="*/ 165 w 165"/>
                    <a:gd name="T11" fmla="*/ 113 h 242"/>
                    <a:gd name="T12" fmla="*/ 161 w 165"/>
                    <a:gd name="T13" fmla="*/ 95 h 242"/>
                    <a:gd name="T14" fmla="*/ 161 w 165"/>
                    <a:gd name="T15" fmla="*/ 94 h 242"/>
                    <a:gd name="T16" fmla="*/ 152 w 165"/>
                    <a:gd name="T17" fmla="*/ 69 h 242"/>
                    <a:gd name="T18" fmla="*/ 136 w 165"/>
                    <a:gd name="T19" fmla="*/ 33 h 242"/>
                    <a:gd name="T20" fmla="*/ 113 w 165"/>
                    <a:gd name="T21" fmla="*/ 14 h 242"/>
                    <a:gd name="T22" fmla="*/ 84 w 165"/>
                    <a:gd name="T23" fmla="*/ 3 h 242"/>
                    <a:gd name="T24" fmla="*/ 52 w 165"/>
                    <a:gd name="T25" fmla="*/ 0 h 242"/>
                    <a:gd name="T26" fmla="*/ 35 w 165"/>
                    <a:gd name="T27" fmla="*/ 3 h 242"/>
                    <a:gd name="T28" fmla="*/ 15 w 165"/>
                    <a:gd name="T29" fmla="*/ 14 h 242"/>
                    <a:gd name="T30" fmla="*/ 0 w 165"/>
                    <a:gd name="T31" fmla="*/ 27 h 242"/>
                    <a:gd name="T32" fmla="*/ 18 w 165"/>
                    <a:gd name="T33" fmla="*/ 68 h 242"/>
                    <a:gd name="T34" fmla="*/ 17 w 165"/>
                    <a:gd name="T35" fmla="*/ 67 h 242"/>
                    <a:gd name="T36" fmla="*/ 14 w 165"/>
                    <a:gd name="T37" fmla="*/ 104 h 242"/>
                    <a:gd name="T38" fmla="*/ 60 w 165"/>
                    <a:gd name="T39" fmla="*/ 138 h 242"/>
                    <a:gd name="T40" fmla="*/ 59 w 165"/>
                    <a:gd name="T41" fmla="*/ 137 h 242"/>
                    <a:gd name="T42" fmla="*/ 109 w 165"/>
                    <a:gd name="T43" fmla="*/ 212 h 242"/>
                    <a:gd name="T44" fmla="*/ 109 w 165"/>
                    <a:gd name="T45" fmla="*/ 211 h 242"/>
                    <a:gd name="T46" fmla="*/ 116 w 165"/>
                    <a:gd name="T47" fmla="*/ 242 h 242"/>
                    <a:gd name="T48" fmla="*/ 121 w 165"/>
                    <a:gd name="T49" fmla="*/ 234 h 242"/>
                    <a:gd name="T50" fmla="*/ 114 w 165"/>
                    <a:gd name="T51" fmla="*/ 209 h 242"/>
                    <a:gd name="T52" fmla="*/ 63 w 165"/>
                    <a:gd name="T53" fmla="*/ 133 h 242"/>
                    <a:gd name="T54" fmla="*/ 18 w 165"/>
                    <a:gd name="T55" fmla="*/ 100 h 242"/>
                    <a:gd name="T56" fmla="*/ 19 w 165"/>
                    <a:gd name="T57" fmla="*/ 104 h 242"/>
                    <a:gd name="T58" fmla="*/ 22 w 165"/>
                    <a:gd name="T59" fmla="*/ 67 h 242"/>
                    <a:gd name="T60" fmla="*/ 7 w 165"/>
                    <a:gd name="T61" fmla="*/ 27 h 242"/>
                    <a:gd name="T62" fmla="*/ 6 w 165"/>
                    <a:gd name="T63" fmla="*/ 30 h 242"/>
                    <a:gd name="T64" fmla="*/ 18 w 165"/>
                    <a:gd name="T65" fmla="*/ 20 h 242"/>
                    <a:gd name="T66" fmla="*/ 18 w 165"/>
                    <a:gd name="T67" fmla="*/ 20 h 242"/>
                    <a:gd name="T68" fmla="*/ 37 w 165"/>
                    <a:gd name="T69" fmla="*/ 9 h 242"/>
                    <a:gd name="T70" fmla="*/ 36 w 165"/>
                    <a:gd name="T71" fmla="*/ 10 h 242"/>
                    <a:gd name="T72" fmla="*/ 52 w 165"/>
                    <a:gd name="T73" fmla="*/ 7 h 242"/>
                    <a:gd name="T74" fmla="*/ 52 w 165"/>
                    <a:gd name="T75" fmla="*/ 7 h 242"/>
                    <a:gd name="T76" fmla="*/ 83 w 165"/>
                    <a:gd name="T77" fmla="*/ 10 h 242"/>
                    <a:gd name="T78" fmla="*/ 82 w 165"/>
                    <a:gd name="T79" fmla="*/ 10 h 242"/>
                    <a:gd name="T80" fmla="*/ 111 w 165"/>
                    <a:gd name="T81" fmla="*/ 20 h 242"/>
                    <a:gd name="T82" fmla="*/ 110 w 165"/>
                    <a:gd name="T83" fmla="*/ 20 h 242"/>
                    <a:gd name="T84" fmla="*/ 132 w 165"/>
                    <a:gd name="T85" fmla="*/ 38 h 242"/>
                    <a:gd name="T86" fmla="*/ 131 w 165"/>
                    <a:gd name="T87" fmla="*/ 36 h 242"/>
                    <a:gd name="T88" fmla="*/ 148 w 165"/>
                    <a:gd name="T89" fmla="*/ 72 h 242"/>
                    <a:gd name="T90" fmla="*/ 156 w 165"/>
                    <a:gd name="T91" fmla="*/ 98 h 242"/>
                    <a:gd name="T92" fmla="*/ 156 w 165"/>
                    <a:gd name="T93" fmla="*/ 96 h 242"/>
                    <a:gd name="T94" fmla="*/ 159 w 165"/>
                    <a:gd name="T95" fmla="*/ 114 h 242"/>
                    <a:gd name="T96" fmla="*/ 159 w 165"/>
                    <a:gd name="T97" fmla="*/ 113 h 242"/>
                    <a:gd name="T98" fmla="*/ 156 w 165"/>
                    <a:gd name="T99" fmla="*/ 148 h 242"/>
                    <a:gd name="T100" fmla="*/ 156 w 165"/>
                    <a:gd name="T101" fmla="*/ 148 h 242"/>
                    <a:gd name="T102" fmla="*/ 147 w 165"/>
                    <a:gd name="T103" fmla="*/ 184 h 242"/>
                    <a:gd name="T104" fmla="*/ 148 w 165"/>
                    <a:gd name="T105" fmla="*/ 184 h 242"/>
                    <a:gd name="T106" fmla="*/ 128 w 165"/>
                    <a:gd name="T107" fmla="*/ 219 h 242"/>
                    <a:gd name="T108" fmla="*/ 129 w 165"/>
                    <a:gd name="T109" fmla="*/ 218 h 242"/>
                    <a:gd name="T110" fmla="*/ 115 w 165"/>
                    <a:gd name="T111" fmla="*/ 233 h 242"/>
                    <a:gd name="T112" fmla="*/ 121 w 165"/>
                    <a:gd name="T113" fmla="*/ 234 h 242"/>
                    <a:gd name="T114" fmla="*/ 116 w 165"/>
                    <a:gd name="T115" fmla="*/ 242 h 2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242"/>
                    <a:gd name="T176" fmla="*/ 165 w 165"/>
                    <a:gd name="T177" fmla="*/ 242 h 2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242">
                      <a:moveTo>
                        <a:pt x="116" y="242"/>
                      </a:moveTo>
                      <a:lnTo>
                        <a:pt x="133" y="223"/>
                      </a:lnTo>
                      <a:lnTo>
                        <a:pt x="152" y="186"/>
                      </a:lnTo>
                      <a:lnTo>
                        <a:pt x="161" y="150"/>
                      </a:lnTo>
                      <a:lnTo>
                        <a:pt x="165" y="113"/>
                      </a:lnTo>
                      <a:lnTo>
                        <a:pt x="161" y="95"/>
                      </a:lnTo>
                      <a:lnTo>
                        <a:pt x="161" y="94"/>
                      </a:lnTo>
                      <a:lnTo>
                        <a:pt x="152" y="69"/>
                      </a:lnTo>
                      <a:lnTo>
                        <a:pt x="136" y="33"/>
                      </a:lnTo>
                      <a:lnTo>
                        <a:pt x="113" y="14"/>
                      </a:lnTo>
                      <a:lnTo>
                        <a:pt x="84" y="3"/>
                      </a:lnTo>
                      <a:lnTo>
                        <a:pt x="52" y="0"/>
                      </a:lnTo>
                      <a:lnTo>
                        <a:pt x="35" y="3"/>
                      </a:lnTo>
                      <a:lnTo>
                        <a:pt x="15" y="14"/>
                      </a:lnTo>
                      <a:lnTo>
                        <a:pt x="0" y="27"/>
                      </a:lnTo>
                      <a:lnTo>
                        <a:pt x="18" y="68"/>
                      </a:lnTo>
                      <a:lnTo>
                        <a:pt x="17" y="67"/>
                      </a:lnTo>
                      <a:lnTo>
                        <a:pt x="14" y="104"/>
                      </a:lnTo>
                      <a:lnTo>
                        <a:pt x="60" y="138"/>
                      </a:lnTo>
                      <a:lnTo>
                        <a:pt x="59" y="137"/>
                      </a:lnTo>
                      <a:lnTo>
                        <a:pt x="109" y="212"/>
                      </a:lnTo>
                      <a:lnTo>
                        <a:pt x="109" y="211"/>
                      </a:lnTo>
                      <a:lnTo>
                        <a:pt x="116" y="242"/>
                      </a:lnTo>
                      <a:lnTo>
                        <a:pt x="121" y="234"/>
                      </a:lnTo>
                      <a:lnTo>
                        <a:pt x="114" y="209"/>
                      </a:lnTo>
                      <a:lnTo>
                        <a:pt x="63" y="133"/>
                      </a:lnTo>
                      <a:lnTo>
                        <a:pt x="18" y="100"/>
                      </a:lnTo>
                      <a:lnTo>
                        <a:pt x="19" y="104"/>
                      </a:lnTo>
                      <a:lnTo>
                        <a:pt x="22" y="67"/>
                      </a:lnTo>
                      <a:lnTo>
                        <a:pt x="7" y="27"/>
                      </a:lnTo>
                      <a:lnTo>
                        <a:pt x="6" y="30"/>
                      </a:lnTo>
                      <a:lnTo>
                        <a:pt x="18" y="20"/>
                      </a:lnTo>
                      <a:lnTo>
                        <a:pt x="37" y="9"/>
                      </a:lnTo>
                      <a:lnTo>
                        <a:pt x="36" y="10"/>
                      </a:lnTo>
                      <a:lnTo>
                        <a:pt x="52" y="7"/>
                      </a:lnTo>
                      <a:lnTo>
                        <a:pt x="83" y="10"/>
                      </a:lnTo>
                      <a:lnTo>
                        <a:pt x="82" y="10"/>
                      </a:lnTo>
                      <a:lnTo>
                        <a:pt x="111" y="20"/>
                      </a:lnTo>
                      <a:lnTo>
                        <a:pt x="110" y="20"/>
                      </a:lnTo>
                      <a:lnTo>
                        <a:pt x="132" y="38"/>
                      </a:lnTo>
                      <a:lnTo>
                        <a:pt x="131" y="36"/>
                      </a:lnTo>
                      <a:lnTo>
                        <a:pt x="148" y="72"/>
                      </a:lnTo>
                      <a:lnTo>
                        <a:pt x="156" y="98"/>
                      </a:lnTo>
                      <a:lnTo>
                        <a:pt x="156" y="96"/>
                      </a:lnTo>
                      <a:lnTo>
                        <a:pt x="159" y="114"/>
                      </a:lnTo>
                      <a:lnTo>
                        <a:pt x="159" y="113"/>
                      </a:lnTo>
                      <a:lnTo>
                        <a:pt x="156" y="148"/>
                      </a:lnTo>
                      <a:lnTo>
                        <a:pt x="147" y="184"/>
                      </a:lnTo>
                      <a:lnTo>
                        <a:pt x="148" y="184"/>
                      </a:lnTo>
                      <a:lnTo>
                        <a:pt x="128" y="219"/>
                      </a:lnTo>
                      <a:lnTo>
                        <a:pt x="129" y="218"/>
                      </a:lnTo>
                      <a:lnTo>
                        <a:pt x="115" y="233"/>
                      </a:lnTo>
                      <a:lnTo>
                        <a:pt x="121" y="234"/>
                      </a:lnTo>
                      <a:lnTo>
                        <a:pt x="116"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23"/>
                <p:cNvSpPr>
                  <a:spLocks/>
                </p:cNvSpPr>
                <p:nvPr/>
              </p:nvSpPr>
              <p:spPr bwMode="auto">
                <a:xfrm>
                  <a:off x="1226" y="1428"/>
                  <a:ext cx="101" cy="259"/>
                </a:xfrm>
                <a:custGeom>
                  <a:avLst/>
                  <a:gdLst>
                    <a:gd name="T0" fmla="*/ 292 w 304"/>
                    <a:gd name="T1" fmla="*/ 65 h 778"/>
                    <a:gd name="T2" fmla="*/ 250 w 304"/>
                    <a:gd name="T3" fmla="*/ 11 h 778"/>
                    <a:gd name="T4" fmla="*/ 183 w 304"/>
                    <a:gd name="T5" fmla="*/ 3 h 778"/>
                    <a:gd name="T6" fmla="*/ 139 w 304"/>
                    <a:gd name="T7" fmla="*/ 28 h 778"/>
                    <a:gd name="T8" fmla="*/ 133 w 304"/>
                    <a:gd name="T9" fmla="*/ 75 h 778"/>
                    <a:gd name="T10" fmla="*/ 155 w 304"/>
                    <a:gd name="T11" fmla="*/ 68 h 778"/>
                    <a:gd name="T12" fmla="*/ 228 w 304"/>
                    <a:gd name="T13" fmla="*/ 79 h 778"/>
                    <a:gd name="T14" fmla="*/ 155 w 304"/>
                    <a:gd name="T15" fmla="*/ 167 h 778"/>
                    <a:gd name="T16" fmla="*/ 161 w 304"/>
                    <a:gd name="T17" fmla="*/ 167 h 778"/>
                    <a:gd name="T18" fmla="*/ 164 w 304"/>
                    <a:gd name="T19" fmla="*/ 200 h 778"/>
                    <a:gd name="T20" fmla="*/ 117 w 304"/>
                    <a:gd name="T21" fmla="*/ 207 h 778"/>
                    <a:gd name="T22" fmla="*/ 108 w 304"/>
                    <a:gd name="T23" fmla="*/ 264 h 778"/>
                    <a:gd name="T24" fmla="*/ 127 w 304"/>
                    <a:gd name="T25" fmla="*/ 246 h 778"/>
                    <a:gd name="T26" fmla="*/ 161 w 304"/>
                    <a:gd name="T27" fmla="*/ 308 h 778"/>
                    <a:gd name="T28" fmla="*/ 164 w 304"/>
                    <a:gd name="T29" fmla="*/ 392 h 778"/>
                    <a:gd name="T30" fmla="*/ 52 w 304"/>
                    <a:gd name="T31" fmla="*/ 571 h 778"/>
                    <a:gd name="T32" fmla="*/ 194 w 304"/>
                    <a:gd name="T33" fmla="*/ 392 h 778"/>
                    <a:gd name="T34" fmla="*/ 22 w 304"/>
                    <a:gd name="T35" fmla="*/ 657 h 778"/>
                    <a:gd name="T36" fmla="*/ 67 w 304"/>
                    <a:gd name="T37" fmla="*/ 639 h 778"/>
                    <a:gd name="T38" fmla="*/ 158 w 304"/>
                    <a:gd name="T39" fmla="*/ 635 h 778"/>
                    <a:gd name="T40" fmla="*/ 22 w 304"/>
                    <a:gd name="T41" fmla="*/ 692 h 778"/>
                    <a:gd name="T42" fmla="*/ 4 w 304"/>
                    <a:gd name="T43" fmla="*/ 743 h 778"/>
                    <a:gd name="T44" fmla="*/ 19 w 304"/>
                    <a:gd name="T45" fmla="*/ 743 h 778"/>
                    <a:gd name="T46" fmla="*/ 16 w 304"/>
                    <a:gd name="T47" fmla="*/ 768 h 778"/>
                    <a:gd name="T48" fmla="*/ 146 w 304"/>
                    <a:gd name="T49" fmla="*/ 768 h 778"/>
                    <a:gd name="T50" fmla="*/ 164 w 304"/>
                    <a:gd name="T51" fmla="*/ 750 h 778"/>
                    <a:gd name="T52" fmla="*/ 203 w 304"/>
                    <a:gd name="T53" fmla="*/ 732 h 778"/>
                    <a:gd name="T54" fmla="*/ 222 w 304"/>
                    <a:gd name="T55" fmla="*/ 729 h 778"/>
                    <a:gd name="T56" fmla="*/ 200 w 304"/>
                    <a:gd name="T57" fmla="*/ 650 h 778"/>
                    <a:gd name="T58" fmla="*/ 181 w 304"/>
                    <a:gd name="T59" fmla="*/ 604 h 778"/>
                    <a:gd name="T60" fmla="*/ 194 w 304"/>
                    <a:gd name="T61" fmla="*/ 618 h 778"/>
                    <a:gd name="T62" fmla="*/ 209 w 304"/>
                    <a:gd name="T63" fmla="*/ 575 h 778"/>
                    <a:gd name="T64" fmla="*/ 203 w 304"/>
                    <a:gd name="T65" fmla="*/ 532 h 778"/>
                    <a:gd name="T66" fmla="*/ 186 w 304"/>
                    <a:gd name="T67" fmla="*/ 528 h 778"/>
                    <a:gd name="T68" fmla="*/ 200 w 304"/>
                    <a:gd name="T69" fmla="*/ 436 h 778"/>
                    <a:gd name="T70" fmla="*/ 237 w 304"/>
                    <a:gd name="T71" fmla="*/ 507 h 778"/>
                    <a:gd name="T72" fmla="*/ 244 w 304"/>
                    <a:gd name="T73" fmla="*/ 329 h 778"/>
                    <a:gd name="T74" fmla="*/ 228 w 304"/>
                    <a:gd name="T75" fmla="*/ 336 h 778"/>
                    <a:gd name="T76" fmla="*/ 244 w 304"/>
                    <a:gd name="T77" fmla="*/ 190 h 778"/>
                    <a:gd name="T78" fmla="*/ 250 w 304"/>
                    <a:gd name="T79" fmla="*/ 89 h 778"/>
                    <a:gd name="T80" fmla="*/ 250 w 304"/>
                    <a:gd name="T81" fmla="*/ 264 h 778"/>
                    <a:gd name="T82" fmla="*/ 276 w 304"/>
                    <a:gd name="T83" fmla="*/ 200 h 778"/>
                    <a:gd name="T84" fmla="*/ 259 w 304"/>
                    <a:gd name="T85" fmla="*/ 75 h 778"/>
                    <a:gd name="T86" fmla="*/ 278 w 304"/>
                    <a:gd name="T87" fmla="*/ 93 h 778"/>
                    <a:gd name="T88" fmla="*/ 304 w 304"/>
                    <a:gd name="T89" fmla="*/ 93 h 7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778"/>
                    <a:gd name="T137" fmla="*/ 304 w 304"/>
                    <a:gd name="T138" fmla="*/ 778 h 7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778">
                      <a:moveTo>
                        <a:pt x="304" y="93"/>
                      </a:moveTo>
                      <a:lnTo>
                        <a:pt x="292" y="65"/>
                      </a:lnTo>
                      <a:lnTo>
                        <a:pt x="276" y="36"/>
                      </a:lnTo>
                      <a:lnTo>
                        <a:pt x="250" y="11"/>
                      </a:lnTo>
                      <a:lnTo>
                        <a:pt x="219" y="0"/>
                      </a:lnTo>
                      <a:lnTo>
                        <a:pt x="183" y="3"/>
                      </a:lnTo>
                      <a:lnTo>
                        <a:pt x="158" y="15"/>
                      </a:lnTo>
                      <a:lnTo>
                        <a:pt x="139" y="28"/>
                      </a:lnTo>
                      <a:lnTo>
                        <a:pt x="124" y="50"/>
                      </a:lnTo>
                      <a:lnTo>
                        <a:pt x="133" y="75"/>
                      </a:lnTo>
                      <a:lnTo>
                        <a:pt x="142" y="61"/>
                      </a:lnTo>
                      <a:lnTo>
                        <a:pt x="155" y="68"/>
                      </a:lnTo>
                      <a:lnTo>
                        <a:pt x="186" y="86"/>
                      </a:lnTo>
                      <a:lnTo>
                        <a:pt x="228" y="79"/>
                      </a:lnTo>
                      <a:lnTo>
                        <a:pt x="181" y="118"/>
                      </a:lnTo>
                      <a:lnTo>
                        <a:pt x="155" y="167"/>
                      </a:lnTo>
                      <a:lnTo>
                        <a:pt x="149" y="190"/>
                      </a:lnTo>
                      <a:lnTo>
                        <a:pt x="161" y="167"/>
                      </a:lnTo>
                      <a:lnTo>
                        <a:pt x="197" y="151"/>
                      </a:lnTo>
                      <a:lnTo>
                        <a:pt x="164" y="200"/>
                      </a:lnTo>
                      <a:lnTo>
                        <a:pt x="127" y="214"/>
                      </a:lnTo>
                      <a:lnTo>
                        <a:pt x="117" y="207"/>
                      </a:lnTo>
                      <a:lnTo>
                        <a:pt x="114" y="221"/>
                      </a:lnTo>
                      <a:lnTo>
                        <a:pt x="108" y="264"/>
                      </a:lnTo>
                      <a:lnTo>
                        <a:pt x="127" y="278"/>
                      </a:lnTo>
                      <a:lnTo>
                        <a:pt x="127" y="246"/>
                      </a:lnTo>
                      <a:lnTo>
                        <a:pt x="172" y="282"/>
                      </a:lnTo>
                      <a:lnTo>
                        <a:pt x="161" y="308"/>
                      </a:lnTo>
                      <a:lnTo>
                        <a:pt x="158" y="354"/>
                      </a:lnTo>
                      <a:lnTo>
                        <a:pt x="164" y="392"/>
                      </a:lnTo>
                      <a:lnTo>
                        <a:pt x="70" y="521"/>
                      </a:lnTo>
                      <a:lnTo>
                        <a:pt x="52" y="571"/>
                      </a:lnTo>
                      <a:lnTo>
                        <a:pt x="186" y="382"/>
                      </a:lnTo>
                      <a:lnTo>
                        <a:pt x="194" y="392"/>
                      </a:lnTo>
                      <a:lnTo>
                        <a:pt x="86" y="542"/>
                      </a:lnTo>
                      <a:lnTo>
                        <a:pt x="22" y="657"/>
                      </a:lnTo>
                      <a:lnTo>
                        <a:pt x="83" y="606"/>
                      </a:lnTo>
                      <a:lnTo>
                        <a:pt x="67" y="639"/>
                      </a:lnTo>
                      <a:lnTo>
                        <a:pt x="133" y="614"/>
                      </a:lnTo>
                      <a:lnTo>
                        <a:pt x="158" y="635"/>
                      </a:lnTo>
                      <a:lnTo>
                        <a:pt x="92" y="653"/>
                      </a:lnTo>
                      <a:lnTo>
                        <a:pt x="22" y="692"/>
                      </a:lnTo>
                      <a:lnTo>
                        <a:pt x="19" y="720"/>
                      </a:lnTo>
                      <a:lnTo>
                        <a:pt x="4" y="743"/>
                      </a:lnTo>
                      <a:lnTo>
                        <a:pt x="0" y="757"/>
                      </a:lnTo>
                      <a:lnTo>
                        <a:pt x="19" y="743"/>
                      </a:lnTo>
                      <a:lnTo>
                        <a:pt x="19" y="753"/>
                      </a:lnTo>
                      <a:lnTo>
                        <a:pt x="16" y="768"/>
                      </a:lnTo>
                      <a:lnTo>
                        <a:pt x="67" y="739"/>
                      </a:lnTo>
                      <a:lnTo>
                        <a:pt x="146" y="768"/>
                      </a:lnTo>
                      <a:lnTo>
                        <a:pt x="190" y="778"/>
                      </a:lnTo>
                      <a:lnTo>
                        <a:pt x="164" y="750"/>
                      </a:lnTo>
                      <a:lnTo>
                        <a:pt x="203" y="760"/>
                      </a:lnTo>
                      <a:lnTo>
                        <a:pt x="203" y="732"/>
                      </a:lnTo>
                      <a:lnTo>
                        <a:pt x="219" y="743"/>
                      </a:lnTo>
                      <a:lnTo>
                        <a:pt x="222" y="729"/>
                      </a:lnTo>
                      <a:lnTo>
                        <a:pt x="206" y="706"/>
                      </a:lnTo>
                      <a:lnTo>
                        <a:pt x="200" y="650"/>
                      </a:lnTo>
                      <a:lnTo>
                        <a:pt x="186" y="639"/>
                      </a:lnTo>
                      <a:lnTo>
                        <a:pt x="181" y="604"/>
                      </a:lnTo>
                      <a:lnTo>
                        <a:pt x="186" y="600"/>
                      </a:lnTo>
                      <a:lnTo>
                        <a:pt x="194" y="618"/>
                      </a:lnTo>
                      <a:lnTo>
                        <a:pt x="200" y="614"/>
                      </a:lnTo>
                      <a:lnTo>
                        <a:pt x="209" y="575"/>
                      </a:lnTo>
                      <a:lnTo>
                        <a:pt x="203" y="568"/>
                      </a:lnTo>
                      <a:lnTo>
                        <a:pt x="203" y="532"/>
                      </a:lnTo>
                      <a:lnTo>
                        <a:pt x="194" y="542"/>
                      </a:lnTo>
                      <a:lnTo>
                        <a:pt x="186" y="528"/>
                      </a:lnTo>
                      <a:lnTo>
                        <a:pt x="194" y="510"/>
                      </a:lnTo>
                      <a:lnTo>
                        <a:pt x="200" y="436"/>
                      </a:lnTo>
                      <a:lnTo>
                        <a:pt x="222" y="442"/>
                      </a:lnTo>
                      <a:lnTo>
                        <a:pt x="237" y="507"/>
                      </a:lnTo>
                      <a:lnTo>
                        <a:pt x="253" y="410"/>
                      </a:lnTo>
                      <a:lnTo>
                        <a:pt x="244" y="329"/>
                      </a:lnTo>
                      <a:lnTo>
                        <a:pt x="234" y="346"/>
                      </a:lnTo>
                      <a:lnTo>
                        <a:pt x="228" y="336"/>
                      </a:lnTo>
                      <a:lnTo>
                        <a:pt x="231" y="271"/>
                      </a:lnTo>
                      <a:lnTo>
                        <a:pt x="244" y="190"/>
                      </a:lnTo>
                      <a:lnTo>
                        <a:pt x="244" y="96"/>
                      </a:lnTo>
                      <a:lnTo>
                        <a:pt x="250" y="89"/>
                      </a:lnTo>
                      <a:lnTo>
                        <a:pt x="256" y="193"/>
                      </a:lnTo>
                      <a:lnTo>
                        <a:pt x="250" y="264"/>
                      </a:lnTo>
                      <a:lnTo>
                        <a:pt x="266" y="207"/>
                      </a:lnTo>
                      <a:lnTo>
                        <a:pt x="276" y="200"/>
                      </a:lnTo>
                      <a:lnTo>
                        <a:pt x="276" y="157"/>
                      </a:lnTo>
                      <a:lnTo>
                        <a:pt x="259" y="75"/>
                      </a:lnTo>
                      <a:lnTo>
                        <a:pt x="262" y="65"/>
                      </a:lnTo>
                      <a:lnTo>
                        <a:pt x="278" y="93"/>
                      </a:lnTo>
                      <a:lnTo>
                        <a:pt x="287" y="160"/>
                      </a:lnTo>
                      <a:lnTo>
                        <a:pt x="304" y="93"/>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24"/>
                <p:cNvSpPr>
                  <a:spLocks/>
                </p:cNvSpPr>
                <p:nvPr/>
              </p:nvSpPr>
              <p:spPr bwMode="auto">
                <a:xfrm>
                  <a:off x="1224" y="1427"/>
                  <a:ext cx="104" cy="262"/>
                </a:xfrm>
                <a:custGeom>
                  <a:avLst/>
                  <a:gdLst>
                    <a:gd name="T0" fmla="*/ 255 w 310"/>
                    <a:gd name="T1" fmla="*/ 11 h 786"/>
                    <a:gd name="T2" fmla="*/ 124 w 310"/>
                    <a:gd name="T3" fmla="*/ 52 h 786"/>
                    <a:gd name="T4" fmla="*/ 190 w 310"/>
                    <a:gd name="T5" fmla="*/ 92 h 786"/>
                    <a:gd name="T6" fmla="*/ 143 w 310"/>
                    <a:gd name="T7" fmla="*/ 214 h 786"/>
                    <a:gd name="T8" fmla="*/ 166 w 310"/>
                    <a:gd name="T9" fmla="*/ 201 h 786"/>
                    <a:gd name="T10" fmla="*/ 115 w 310"/>
                    <a:gd name="T11" fmla="*/ 223 h 786"/>
                    <a:gd name="T12" fmla="*/ 130 w 310"/>
                    <a:gd name="T13" fmla="*/ 252 h 786"/>
                    <a:gd name="T14" fmla="*/ 166 w 310"/>
                    <a:gd name="T15" fmla="*/ 395 h 786"/>
                    <a:gd name="T16" fmla="*/ 188 w 310"/>
                    <a:gd name="T17" fmla="*/ 387 h 786"/>
                    <a:gd name="T18" fmla="*/ 17 w 310"/>
                    <a:gd name="T19" fmla="*/ 673 h 786"/>
                    <a:gd name="T20" fmla="*/ 136 w 310"/>
                    <a:gd name="T21" fmla="*/ 620 h 786"/>
                    <a:gd name="T22" fmla="*/ 20 w 310"/>
                    <a:gd name="T23" fmla="*/ 723 h 786"/>
                    <a:gd name="T24" fmla="*/ 20 w 310"/>
                    <a:gd name="T25" fmla="*/ 746 h 786"/>
                    <a:gd name="T26" fmla="*/ 70 w 310"/>
                    <a:gd name="T27" fmla="*/ 745 h 786"/>
                    <a:gd name="T28" fmla="*/ 168 w 310"/>
                    <a:gd name="T29" fmla="*/ 756 h 786"/>
                    <a:gd name="T30" fmla="*/ 229 w 310"/>
                    <a:gd name="T31" fmla="*/ 730 h 786"/>
                    <a:gd name="T32" fmla="*/ 193 w 310"/>
                    <a:gd name="T33" fmla="*/ 642 h 786"/>
                    <a:gd name="T34" fmla="*/ 195 w 310"/>
                    <a:gd name="T35" fmla="*/ 624 h 786"/>
                    <a:gd name="T36" fmla="*/ 209 w 310"/>
                    <a:gd name="T37" fmla="*/ 528 h 786"/>
                    <a:gd name="T38" fmla="*/ 200 w 310"/>
                    <a:gd name="T39" fmla="*/ 515 h 786"/>
                    <a:gd name="T40" fmla="*/ 241 w 310"/>
                    <a:gd name="T41" fmla="*/ 524 h 786"/>
                    <a:gd name="T42" fmla="*/ 234 w 310"/>
                    <a:gd name="T43" fmla="*/ 336 h 786"/>
                    <a:gd name="T44" fmla="*/ 251 w 310"/>
                    <a:gd name="T45" fmla="*/ 99 h 786"/>
                    <a:gd name="T46" fmla="*/ 258 w 310"/>
                    <a:gd name="T47" fmla="*/ 196 h 786"/>
                    <a:gd name="T48" fmla="*/ 282 w 310"/>
                    <a:gd name="T49" fmla="*/ 160 h 786"/>
                    <a:gd name="T50" fmla="*/ 280 w 310"/>
                    <a:gd name="T51" fmla="*/ 98 h 786"/>
                    <a:gd name="T52" fmla="*/ 289 w 310"/>
                    <a:gd name="T53" fmla="*/ 163 h 786"/>
                    <a:gd name="T54" fmla="*/ 277 w 310"/>
                    <a:gd name="T55" fmla="*/ 161 h 786"/>
                    <a:gd name="T56" fmla="*/ 252 w 310"/>
                    <a:gd name="T57" fmla="*/ 266 h 786"/>
                    <a:gd name="T58" fmla="*/ 246 w 310"/>
                    <a:gd name="T59" fmla="*/ 98 h 786"/>
                    <a:gd name="T60" fmla="*/ 230 w 310"/>
                    <a:gd name="T61" fmla="*/ 340 h 786"/>
                    <a:gd name="T62" fmla="*/ 255 w 310"/>
                    <a:gd name="T63" fmla="*/ 413 h 786"/>
                    <a:gd name="T64" fmla="*/ 194 w 310"/>
                    <a:gd name="T65" fmla="*/ 513 h 786"/>
                    <a:gd name="T66" fmla="*/ 204 w 310"/>
                    <a:gd name="T67" fmla="*/ 535 h 786"/>
                    <a:gd name="T68" fmla="*/ 203 w 310"/>
                    <a:gd name="T69" fmla="*/ 615 h 786"/>
                    <a:gd name="T70" fmla="*/ 188 w 310"/>
                    <a:gd name="T71" fmla="*/ 643 h 786"/>
                    <a:gd name="T72" fmla="*/ 223 w 310"/>
                    <a:gd name="T73" fmla="*/ 730 h 786"/>
                    <a:gd name="T74" fmla="*/ 208 w 310"/>
                    <a:gd name="T75" fmla="*/ 760 h 786"/>
                    <a:gd name="T76" fmla="*/ 151 w 310"/>
                    <a:gd name="T77" fmla="*/ 767 h 786"/>
                    <a:gd name="T78" fmla="*/ 26 w 310"/>
                    <a:gd name="T79" fmla="*/ 740 h 786"/>
                    <a:gd name="T80" fmla="*/ 25 w 310"/>
                    <a:gd name="T81" fmla="*/ 726 h 786"/>
                    <a:gd name="T82" fmla="*/ 168 w 310"/>
                    <a:gd name="T83" fmla="*/ 640 h 786"/>
                    <a:gd name="T84" fmla="*/ 25 w 310"/>
                    <a:gd name="T85" fmla="*/ 657 h 786"/>
                    <a:gd name="T86" fmla="*/ 190 w 310"/>
                    <a:gd name="T87" fmla="*/ 380 h 786"/>
                    <a:gd name="T88" fmla="*/ 171 w 310"/>
                    <a:gd name="T89" fmla="*/ 397 h 786"/>
                    <a:gd name="T90" fmla="*/ 179 w 310"/>
                    <a:gd name="T91" fmla="*/ 285 h 786"/>
                    <a:gd name="T92" fmla="*/ 115 w 310"/>
                    <a:gd name="T93" fmla="*/ 268 h 786"/>
                    <a:gd name="T94" fmla="*/ 131 w 310"/>
                    <a:gd name="T95" fmla="*/ 221 h 786"/>
                    <a:gd name="T96" fmla="*/ 156 w 310"/>
                    <a:gd name="T97" fmla="*/ 194 h 786"/>
                    <a:gd name="T98" fmla="*/ 243 w 310"/>
                    <a:gd name="T99" fmla="*/ 77 h 786"/>
                    <a:gd name="T100" fmla="*/ 135 w 310"/>
                    <a:gd name="T101" fmla="*/ 76 h 786"/>
                    <a:gd name="T102" fmla="*/ 145 w 310"/>
                    <a:gd name="T103" fmla="*/ 35 h 786"/>
                    <a:gd name="T104" fmla="*/ 223 w 310"/>
                    <a:gd name="T105" fmla="*/ 6 h 786"/>
                    <a:gd name="T106" fmla="*/ 277 w 310"/>
                    <a:gd name="T107" fmla="*/ 40 h 786"/>
                    <a:gd name="T108" fmla="*/ 310 w 310"/>
                    <a:gd name="T109" fmla="*/ 96 h 7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0"/>
                    <a:gd name="T166" fmla="*/ 0 h 786"/>
                    <a:gd name="T167" fmla="*/ 310 w 310"/>
                    <a:gd name="T168" fmla="*/ 786 h 7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0" h="786">
                      <a:moveTo>
                        <a:pt x="310" y="96"/>
                      </a:moveTo>
                      <a:lnTo>
                        <a:pt x="298" y="66"/>
                      </a:lnTo>
                      <a:lnTo>
                        <a:pt x="298" y="65"/>
                      </a:lnTo>
                      <a:lnTo>
                        <a:pt x="282" y="37"/>
                      </a:lnTo>
                      <a:lnTo>
                        <a:pt x="255" y="11"/>
                      </a:lnTo>
                      <a:lnTo>
                        <a:pt x="223" y="0"/>
                      </a:lnTo>
                      <a:lnTo>
                        <a:pt x="187" y="4"/>
                      </a:lnTo>
                      <a:lnTo>
                        <a:pt x="161" y="14"/>
                      </a:lnTo>
                      <a:lnTo>
                        <a:pt x="141" y="30"/>
                      </a:lnTo>
                      <a:lnTo>
                        <a:pt x="124" y="52"/>
                      </a:lnTo>
                      <a:lnTo>
                        <a:pt x="137" y="84"/>
                      </a:lnTo>
                      <a:lnTo>
                        <a:pt x="148" y="65"/>
                      </a:lnTo>
                      <a:lnTo>
                        <a:pt x="145" y="66"/>
                      </a:lnTo>
                      <a:lnTo>
                        <a:pt x="158" y="73"/>
                      </a:lnTo>
                      <a:lnTo>
                        <a:pt x="190" y="92"/>
                      </a:lnTo>
                      <a:lnTo>
                        <a:pt x="233" y="85"/>
                      </a:lnTo>
                      <a:lnTo>
                        <a:pt x="231" y="79"/>
                      </a:lnTo>
                      <a:lnTo>
                        <a:pt x="183" y="118"/>
                      </a:lnTo>
                      <a:lnTo>
                        <a:pt x="157" y="169"/>
                      </a:lnTo>
                      <a:lnTo>
                        <a:pt x="143" y="214"/>
                      </a:lnTo>
                      <a:lnTo>
                        <a:pt x="168" y="173"/>
                      </a:lnTo>
                      <a:lnTo>
                        <a:pt x="167" y="174"/>
                      </a:lnTo>
                      <a:lnTo>
                        <a:pt x="202" y="156"/>
                      </a:lnTo>
                      <a:lnTo>
                        <a:pt x="198" y="151"/>
                      </a:lnTo>
                      <a:lnTo>
                        <a:pt x="166" y="201"/>
                      </a:lnTo>
                      <a:lnTo>
                        <a:pt x="168" y="200"/>
                      </a:lnTo>
                      <a:lnTo>
                        <a:pt x="130" y="214"/>
                      </a:lnTo>
                      <a:lnTo>
                        <a:pt x="133" y="215"/>
                      </a:lnTo>
                      <a:lnTo>
                        <a:pt x="119" y="206"/>
                      </a:lnTo>
                      <a:lnTo>
                        <a:pt x="115" y="223"/>
                      </a:lnTo>
                      <a:lnTo>
                        <a:pt x="115" y="224"/>
                      </a:lnTo>
                      <a:lnTo>
                        <a:pt x="109" y="268"/>
                      </a:lnTo>
                      <a:lnTo>
                        <a:pt x="134" y="287"/>
                      </a:lnTo>
                      <a:lnTo>
                        <a:pt x="134" y="249"/>
                      </a:lnTo>
                      <a:lnTo>
                        <a:pt x="130" y="252"/>
                      </a:lnTo>
                      <a:lnTo>
                        <a:pt x="174" y="288"/>
                      </a:lnTo>
                      <a:lnTo>
                        <a:pt x="172" y="283"/>
                      </a:lnTo>
                      <a:lnTo>
                        <a:pt x="163" y="309"/>
                      </a:lnTo>
                      <a:lnTo>
                        <a:pt x="160" y="357"/>
                      </a:lnTo>
                      <a:lnTo>
                        <a:pt x="166" y="395"/>
                      </a:lnTo>
                      <a:lnTo>
                        <a:pt x="167" y="394"/>
                      </a:lnTo>
                      <a:lnTo>
                        <a:pt x="71" y="523"/>
                      </a:lnTo>
                      <a:lnTo>
                        <a:pt x="45" y="594"/>
                      </a:lnTo>
                      <a:lnTo>
                        <a:pt x="192" y="387"/>
                      </a:lnTo>
                      <a:lnTo>
                        <a:pt x="188" y="387"/>
                      </a:lnTo>
                      <a:lnTo>
                        <a:pt x="194" y="398"/>
                      </a:lnTo>
                      <a:lnTo>
                        <a:pt x="195" y="394"/>
                      </a:lnTo>
                      <a:lnTo>
                        <a:pt x="88" y="544"/>
                      </a:lnTo>
                      <a:lnTo>
                        <a:pt x="17" y="673"/>
                      </a:lnTo>
                      <a:lnTo>
                        <a:pt x="88" y="612"/>
                      </a:lnTo>
                      <a:lnTo>
                        <a:pt x="84" y="608"/>
                      </a:lnTo>
                      <a:lnTo>
                        <a:pt x="65" y="648"/>
                      </a:lnTo>
                      <a:lnTo>
                        <a:pt x="138" y="621"/>
                      </a:lnTo>
                      <a:lnTo>
                        <a:pt x="136" y="620"/>
                      </a:lnTo>
                      <a:lnTo>
                        <a:pt x="161" y="641"/>
                      </a:lnTo>
                      <a:lnTo>
                        <a:pt x="162" y="635"/>
                      </a:lnTo>
                      <a:lnTo>
                        <a:pt x="95" y="653"/>
                      </a:lnTo>
                      <a:lnTo>
                        <a:pt x="24" y="694"/>
                      </a:lnTo>
                      <a:lnTo>
                        <a:pt x="20" y="723"/>
                      </a:lnTo>
                      <a:lnTo>
                        <a:pt x="21" y="722"/>
                      </a:lnTo>
                      <a:lnTo>
                        <a:pt x="5" y="745"/>
                      </a:lnTo>
                      <a:lnTo>
                        <a:pt x="0" y="766"/>
                      </a:lnTo>
                      <a:lnTo>
                        <a:pt x="25" y="748"/>
                      </a:lnTo>
                      <a:lnTo>
                        <a:pt x="20" y="746"/>
                      </a:lnTo>
                      <a:lnTo>
                        <a:pt x="20" y="756"/>
                      </a:lnTo>
                      <a:lnTo>
                        <a:pt x="20" y="755"/>
                      </a:lnTo>
                      <a:lnTo>
                        <a:pt x="16" y="775"/>
                      </a:lnTo>
                      <a:lnTo>
                        <a:pt x="72" y="745"/>
                      </a:lnTo>
                      <a:lnTo>
                        <a:pt x="70" y="745"/>
                      </a:lnTo>
                      <a:lnTo>
                        <a:pt x="148" y="773"/>
                      </a:lnTo>
                      <a:lnTo>
                        <a:pt x="150" y="773"/>
                      </a:lnTo>
                      <a:lnTo>
                        <a:pt x="203" y="786"/>
                      </a:lnTo>
                      <a:lnTo>
                        <a:pt x="170" y="750"/>
                      </a:lnTo>
                      <a:lnTo>
                        <a:pt x="168" y="756"/>
                      </a:lnTo>
                      <a:lnTo>
                        <a:pt x="209" y="768"/>
                      </a:lnTo>
                      <a:lnTo>
                        <a:pt x="209" y="735"/>
                      </a:lnTo>
                      <a:lnTo>
                        <a:pt x="205" y="738"/>
                      </a:lnTo>
                      <a:lnTo>
                        <a:pt x="225" y="750"/>
                      </a:lnTo>
                      <a:lnTo>
                        <a:pt x="229" y="730"/>
                      </a:lnTo>
                      <a:lnTo>
                        <a:pt x="212" y="708"/>
                      </a:lnTo>
                      <a:lnTo>
                        <a:pt x="212" y="709"/>
                      </a:lnTo>
                      <a:lnTo>
                        <a:pt x="206" y="651"/>
                      </a:lnTo>
                      <a:lnTo>
                        <a:pt x="192" y="640"/>
                      </a:lnTo>
                      <a:lnTo>
                        <a:pt x="193" y="642"/>
                      </a:lnTo>
                      <a:lnTo>
                        <a:pt x="187" y="605"/>
                      </a:lnTo>
                      <a:lnTo>
                        <a:pt x="186" y="609"/>
                      </a:lnTo>
                      <a:lnTo>
                        <a:pt x="192" y="605"/>
                      </a:lnTo>
                      <a:lnTo>
                        <a:pt x="188" y="604"/>
                      </a:lnTo>
                      <a:lnTo>
                        <a:pt x="195" y="624"/>
                      </a:lnTo>
                      <a:lnTo>
                        <a:pt x="206" y="620"/>
                      </a:lnTo>
                      <a:lnTo>
                        <a:pt x="216" y="577"/>
                      </a:lnTo>
                      <a:lnTo>
                        <a:pt x="209" y="569"/>
                      </a:lnTo>
                      <a:lnTo>
                        <a:pt x="209" y="571"/>
                      </a:lnTo>
                      <a:lnTo>
                        <a:pt x="209" y="528"/>
                      </a:lnTo>
                      <a:lnTo>
                        <a:pt x="195" y="543"/>
                      </a:lnTo>
                      <a:lnTo>
                        <a:pt x="200" y="544"/>
                      </a:lnTo>
                      <a:lnTo>
                        <a:pt x="193" y="530"/>
                      </a:lnTo>
                      <a:lnTo>
                        <a:pt x="193" y="533"/>
                      </a:lnTo>
                      <a:lnTo>
                        <a:pt x="200" y="515"/>
                      </a:lnTo>
                      <a:lnTo>
                        <a:pt x="206" y="439"/>
                      </a:lnTo>
                      <a:lnTo>
                        <a:pt x="203" y="441"/>
                      </a:lnTo>
                      <a:lnTo>
                        <a:pt x="225" y="449"/>
                      </a:lnTo>
                      <a:lnTo>
                        <a:pt x="223" y="446"/>
                      </a:lnTo>
                      <a:lnTo>
                        <a:pt x="241" y="524"/>
                      </a:lnTo>
                      <a:lnTo>
                        <a:pt x="260" y="413"/>
                      </a:lnTo>
                      <a:lnTo>
                        <a:pt x="250" y="322"/>
                      </a:lnTo>
                      <a:lnTo>
                        <a:pt x="236" y="347"/>
                      </a:lnTo>
                      <a:lnTo>
                        <a:pt x="240" y="347"/>
                      </a:lnTo>
                      <a:lnTo>
                        <a:pt x="234" y="336"/>
                      </a:lnTo>
                      <a:lnTo>
                        <a:pt x="235" y="339"/>
                      </a:lnTo>
                      <a:lnTo>
                        <a:pt x="238" y="274"/>
                      </a:lnTo>
                      <a:lnTo>
                        <a:pt x="238" y="275"/>
                      </a:lnTo>
                      <a:lnTo>
                        <a:pt x="251" y="193"/>
                      </a:lnTo>
                      <a:lnTo>
                        <a:pt x="251" y="99"/>
                      </a:lnTo>
                      <a:lnTo>
                        <a:pt x="250" y="102"/>
                      </a:lnTo>
                      <a:lnTo>
                        <a:pt x="256" y="95"/>
                      </a:lnTo>
                      <a:lnTo>
                        <a:pt x="252" y="92"/>
                      </a:lnTo>
                      <a:lnTo>
                        <a:pt x="258" y="196"/>
                      </a:lnTo>
                      <a:lnTo>
                        <a:pt x="249" y="299"/>
                      </a:lnTo>
                      <a:lnTo>
                        <a:pt x="273" y="210"/>
                      </a:lnTo>
                      <a:lnTo>
                        <a:pt x="272" y="213"/>
                      </a:lnTo>
                      <a:lnTo>
                        <a:pt x="282" y="204"/>
                      </a:lnTo>
                      <a:lnTo>
                        <a:pt x="282" y="160"/>
                      </a:lnTo>
                      <a:lnTo>
                        <a:pt x="266" y="77"/>
                      </a:lnTo>
                      <a:lnTo>
                        <a:pt x="266" y="79"/>
                      </a:lnTo>
                      <a:lnTo>
                        <a:pt x="270" y="68"/>
                      </a:lnTo>
                      <a:lnTo>
                        <a:pt x="264" y="69"/>
                      </a:lnTo>
                      <a:lnTo>
                        <a:pt x="280" y="98"/>
                      </a:lnTo>
                      <a:lnTo>
                        <a:pt x="280" y="96"/>
                      </a:lnTo>
                      <a:lnTo>
                        <a:pt x="291" y="178"/>
                      </a:lnTo>
                      <a:lnTo>
                        <a:pt x="310" y="96"/>
                      </a:lnTo>
                      <a:lnTo>
                        <a:pt x="305" y="95"/>
                      </a:lnTo>
                      <a:lnTo>
                        <a:pt x="289" y="163"/>
                      </a:lnTo>
                      <a:lnTo>
                        <a:pt x="295" y="163"/>
                      </a:lnTo>
                      <a:lnTo>
                        <a:pt x="285" y="95"/>
                      </a:lnTo>
                      <a:lnTo>
                        <a:pt x="266" y="60"/>
                      </a:lnTo>
                      <a:lnTo>
                        <a:pt x="261" y="78"/>
                      </a:lnTo>
                      <a:lnTo>
                        <a:pt x="277" y="161"/>
                      </a:lnTo>
                      <a:lnTo>
                        <a:pt x="277" y="160"/>
                      </a:lnTo>
                      <a:lnTo>
                        <a:pt x="277" y="203"/>
                      </a:lnTo>
                      <a:lnTo>
                        <a:pt x="278" y="200"/>
                      </a:lnTo>
                      <a:lnTo>
                        <a:pt x="267" y="208"/>
                      </a:lnTo>
                      <a:lnTo>
                        <a:pt x="252" y="266"/>
                      </a:lnTo>
                      <a:lnTo>
                        <a:pt x="257" y="268"/>
                      </a:lnTo>
                      <a:lnTo>
                        <a:pt x="263" y="196"/>
                      </a:lnTo>
                      <a:lnTo>
                        <a:pt x="256" y="85"/>
                      </a:lnTo>
                      <a:lnTo>
                        <a:pt x="246" y="98"/>
                      </a:lnTo>
                      <a:lnTo>
                        <a:pt x="245" y="193"/>
                      </a:lnTo>
                      <a:lnTo>
                        <a:pt x="245" y="191"/>
                      </a:lnTo>
                      <a:lnTo>
                        <a:pt x="232" y="274"/>
                      </a:lnTo>
                      <a:lnTo>
                        <a:pt x="230" y="340"/>
                      </a:lnTo>
                      <a:lnTo>
                        <a:pt x="238" y="355"/>
                      </a:lnTo>
                      <a:lnTo>
                        <a:pt x="250" y="333"/>
                      </a:lnTo>
                      <a:lnTo>
                        <a:pt x="245" y="332"/>
                      </a:lnTo>
                      <a:lnTo>
                        <a:pt x="255" y="414"/>
                      </a:lnTo>
                      <a:lnTo>
                        <a:pt x="255" y="413"/>
                      </a:lnTo>
                      <a:lnTo>
                        <a:pt x="238" y="510"/>
                      </a:lnTo>
                      <a:lnTo>
                        <a:pt x="245" y="509"/>
                      </a:lnTo>
                      <a:lnTo>
                        <a:pt x="228" y="443"/>
                      </a:lnTo>
                      <a:lnTo>
                        <a:pt x="201" y="436"/>
                      </a:lnTo>
                      <a:lnTo>
                        <a:pt x="194" y="513"/>
                      </a:lnTo>
                      <a:lnTo>
                        <a:pt x="194" y="512"/>
                      </a:lnTo>
                      <a:lnTo>
                        <a:pt x="188" y="531"/>
                      </a:lnTo>
                      <a:lnTo>
                        <a:pt x="196" y="550"/>
                      </a:lnTo>
                      <a:lnTo>
                        <a:pt x="209" y="537"/>
                      </a:lnTo>
                      <a:lnTo>
                        <a:pt x="204" y="535"/>
                      </a:lnTo>
                      <a:lnTo>
                        <a:pt x="204" y="572"/>
                      </a:lnTo>
                      <a:lnTo>
                        <a:pt x="211" y="581"/>
                      </a:lnTo>
                      <a:lnTo>
                        <a:pt x="210" y="577"/>
                      </a:lnTo>
                      <a:lnTo>
                        <a:pt x="201" y="616"/>
                      </a:lnTo>
                      <a:lnTo>
                        <a:pt x="203" y="615"/>
                      </a:lnTo>
                      <a:lnTo>
                        <a:pt x="195" y="617"/>
                      </a:lnTo>
                      <a:lnTo>
                        <a:pt x="200" y="618"/>
                      </a:lnTo>
                      <a:lnTo>
                        <a:pt x="192" y="598"/>
                      </a:lnTo>
                      <a:lnTo>
                        <a:pt x="182" y="605"/>
                      </a:lnTo>
                      <a:lnTo>
                        <a:pt x="188" y="643"/>
                      </a:lnTo>
                      <a:lnTo>
                        <a:pt x="202" y="655"/>
                      </a:lnTo>
                      <a:lnTo>
                        <a:pt x="201" y="654"/>
                      </a:lnTo>
                      <a:lnTo>
                        <a:pt x="208" y="710"/>
                      </a:lnTo>
                      <a:lnTo>
                        <a:pt x="224" y="733"/>
                      </a:lnTo>
                      <a:lnTo>
                        <a:pt x="223" y="730"/>
                      </a:lnTo>
                      <a:lnTo>
                        <a:pt x="219" y="745"/>
                      </a:lnTo>
                      <a:lnTo>
                        <a:pt x="225" y="743"/>
                      </a:lnTo>
                      <a:lnTo>
                        <a:pt x="204" y="729"/>
                      </a:lnTo>
                      <a:lnTo>
                        <a:pt x="204" y="763"/>
                      </a:lnTo>
                      <a:lnTo>
                        <a:pt x="208" y="760"/>
                      </a:lnTo>
                      <a:lnTo>
                        <a:pt x="160" y="747"/>
                      </a:lnTo>
                      <a:lnTo>
                        <a:pt x="192" y="784"/>
                      </a:lnTo>
                      <a:lnTo>
                        <a:pt x="194" y="778"/>
                      </a:lnTo>
                      <a:lnTo>
                        <a:pt x="151" y="767"/>
                      </a:lnTo>
                      <a:lnTo>
                        <a:pt x="70" y="739"/>
                      </a:lnTo>
                      <a:lnTo>
                        <a:pt x="19" y="768"/>
                      </a:lnTo>
                      <a:lnTo>
                        <a:pt x="23" y="772"/>
                      </a:lnTo>
                      <a:lnTo>
                        <a:pt x="26" y="756"/>
                      </a:lnTo>
                      <a:lnTo>
                        <a:pt x="26" y="740"/>
                      </a:lnTo>
                      <a:lnTo>
                        <a:pt x="3" y="756"/>
                      </a:lnTo>
                      <a:lnTo>
                        <a:pt x="8" y="760"/>
                      </a:lnTo>
                      <a:lnTo>
                        <a:pt x="11" y="747"/>
                      </a:lnTo>
                      <a:lnTo>
                        <a:pt x="10" y="747"/>
                      </a:lnTo>
                      <a:lnTo>
                        <a:pt x="25" y="726"/>
                      </a:lnTo>
                      <a:lnTo>
                        <a:pt x="29" y="696"/>
                      </a:lnTo>
                      <a:lnTo>
                        <a:pt x="27" y="699"/>
                      </a:lnTo>
                      <a:lnTo>
                        <a:pt x="97" y="658"/>
                      </a:lnTo>
                      <a:lnTo>
                        <a:pt x="168" y="640"/>
                      </a:lnTo>
                      <a:lnTo>
                        <a:pt x="138" y="614"/>
                      </a:lnTo>
                      <a:lnTo>
                        <a:pt x="70" y="638"/>
                      </a:lnTo>
                      <a:lnTo>
                        <a:pt x="73" y="643"/>
                      </a:lnTo>
                      <a:lnTo>
                        <a:pt x="95" y="598"/>
                      </a:lnTo>
                      <a:lnTo>
                        <a:pt x="25" y="657"/>
                      </a:lnTo>
                      <a:lnTo>
                        <a:pt x="28" y="662"/>
                      </a:lnTo>
                      <a:lnTo>
                        <a:pt x="92" y="548"/>
                      </a:lnTo>
                      <a:lnTo>
                        <a:pt x="201" y="395"/>
                      </a:lnTo>
                      <a:lnTo>
                        <a:pt x="190" y="380"/>
                      </a:lnTo>
                      <a:lnTo>
                        <a:pt x="53" y="572"/>
                      </a:lnTo>
                      <a:lnTo>
                        <a:pt x="58" y="575"/>
                      </a:lnTo>
                      <a:lnTo>
                        <a:pt x="76" y="525"/>
                      </a:lnTo>
                      <a:lnTo>
                        <a:pt x="75" y="526"/>
                      </a:lnTo>
                      <a:lnTo>
                        <a:pt x="171" y="397"/>
                      </a:lnTo>
                      <a:lnTo>
                        <a:pt x="165" y="355"/>
                      </a:lnTo>
                      <a:lnTo>
                        <a:pt x="165" y="357"/>
                      </a:lnTo>
                      <a:lnTo>
                        <a:pt x="168" y="311"/>
                      </a:lnTo>
                      <a:lnTo>
                        <a:pt x="168" y="312"/>
                      </a:lnTo>
                      <a:lnTo>
                        <a:pt x="179" y="285"/>
                      </a:lnTo>
                      <a:lnTo>
                        <a:pt x="129" y="243"/>
                      </a:lnTo>
                      <a:lnTo>
                        <a:pt x="129" y="281"/>
                      </a:lnTo>
                      <a:lnTo>
                        <a:pt x="133" y="279"/>
                      </a:lnTo>
                      <a:lnTo>
                        <a:pt x="113" y="265"/>
                      </a:lnTo>
                      <a:lnTo>
                        <a:pt x="115" y="268"/>
                      </a:lnTo>
                      <a:lnTo>
                        <a:pt x="121" y="224"/>
                      </a:lnTo>
                      <a:lnTo>
                        <a:pt x="121" y="226"/>
                      </a:lnTo>
                      <a:lnTo>
                        <a:pt x="124" y="210"/>
                      </a:lnTo>
                      <a:lnTo>
                        <a:pt x="119" y="213"/>
                      </a:lnTo>
                      <a:lnTo>
                        <a:pt x="131" y="221"/>
                      </a:lnTo>
                      <a:lnTo>
                        <a:pt x="170" y="206"/>
                      </a:lnTo>
                      <a:lnTo>
                        <a:pt x="208" y="145"/>
                      </a:lnTo>
                      <a:lnTo>
                        <a:pt x="163" y="169"/>
                      </a:lnTo>
                      <a:lnTo>
                        <a:pt x="151" y="190"/>
                      </a:lnTo>
                      <a:lnTo>
                        <a:pt x="156" y="194"/>
                      </a:lnTo>
                      <a:lnTo>
                        <a:pt x="162" y="171"/>
                      </a:lnTo>
                      <a:lnTo>
                        <a:pt x="162" y="173"/>
                      </a:lnTo>
                      <a:lnTo>
                        <a:pt x="187" y="122"/>
                      </a:lnTo>
                      <a:lnTo>
                        <a:pt x="186" y="123"/>
                      </a:lnTo>
                      <a:lnTo>
                        <a:pt x="243" y="77"/>
                      </a:lnTo>
                      <a:lnTo>
                        <a:pt x="190" y="85"/>
                      </a:lnTo>
                      <a:lnTo>
                        <a:pt x="192" y="86"/>
                      </a:lnTo>
                      <a:lnTo>
                        <a:pt x="160" y="69"/>
                      </a:lnTo>
                      <a:lnTo>
                        <a:pt x="145" y="59"/>
                      </a:lnTo>
                      <a:lnTo>
                        <a:pt x="135" y="76"/>
                      </a:lnTo>
                      <a:lnTo>
                        <a:pt x="140" y="77"/>
                      </a:lnTo>
                      <a:lnTo>
                        <a:pt x="130" y="52"/>
                      </a:lnTo>
                      <a:lnTo>
                        <a:pt x="130" y="55"/>
                      </a:lnTo>
                      <a:lnTo>
                        <a:pt x="145" y="33"/>
                      </a:lnTo>
                      <a:lnTo>
                        <a:pt x="145" y="35"/>
                      </a:lnTo>
                      <a:lnTo>
                        <a:pt x="164" y="20"/>
                      </a:lnTo>
                      <a:lnTo>
                        <a:pt x="163" y="20"/>
                      </a:lnTo>
                      <a:lnTo>
                        <a:pt x="188" y="10"/>
                      </a:lnTo>
                      <a:lnTo>
                        <a:pt x="223" y="6"/>
                      </a:lnTo>
                      <a:lnTo>
                        <a:pt x="222" y="6"/>
                      </a:lnTo>
                      <a:lnTo>
                        <a:pt x="253" y="17"/>
                      </a:lnTo>
                      <a:lnTo>
                        <a:pt x="252" y="17"/>
                      </a:lnTo>
                      <a:lnTo>
                        <a:pt x="278" y="42"/>
                      </a:lnTo>
                      <a:lnTo>
                        <a:pt x="277" y="40"/>
                      </a:lnTo>
                      <a:lnTo>
                        <a:pt x="293" y="69"/>
                      </a:lnTo>
                      <a:lnTo>
                        <a:pt x="305" y="97"/>
                      </a:lnTo>
                      <a:lnTo>
                        <a:pt x="305" y="95"/>
                      </a:lnTo>
                      <a:lnTo>
                        <a:pt x="31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25"/>
                <p:cNvSpPr>
                  <a:spLocks/>
                </p:cNvSpPr>
                <p:nvPr/>
              </p:nvSpPr>
              <p:spPr bwMode="auto">
                <a:xfrm>
                  <a:off x="1400" y="1343"/>
                  <a:ext cx="53" cy="66"/>
                </a:xfrm>
                <a:custGeom>
                  <a:avLst/>
                  <a:gdLst>
                    <a:gd name="T0" fmla="*/ 118 w 159"/>
                    <a:gd name="T1" fmla="*/ 0 h 199"/>
                    <a:gd name="T2" fmla="*/ 108 w 159"/>
                    <a:gd name="T3" fmla="*/ 14 h 199"/>
                    <a:gd name="T4" fmla="*/ 86 w 159"/>
                    <a:gd name="T5" fmla="*/ 49 h 199"/>
                    <a:gd name="T6" fmla="*/ 0 w 159"/>
                    <a:gd name="T7" fmla="*/ 120 h 199"/>
                    <a:gd name="T8" fmla="*/ 20 w 159"/>
                    <a:gd name="T9" fmla="*/ 134 h 199"/>
                    <a:gd name="T10" fmla="*/ 33 w 159"/>
                    <a:gd name="T11" fmla="*/ 150 h 199"/>
                    <a:gd name="T12" fmla="*/ 36 w 159"/>
                    <a:gd name="T13" fmla="*/ 167 h 199"/>
                    <a:gd name="T14" fmla="*/ 77 w 159"/>
                    <a:gd name="T15" fmla="*/ 199 h 199"/>
                    <a:gd name="T16" fmla="*/ 112 w 159"/>
                    <a:gd name="T17" fmla="*/ 132 h 199"/>
                    <a:gd name="T18" fmla="*/ 134 w 159"/>
                    <a:gd name="T19" fmla="*/ 117 h 199"/>
                    <a:gd name="T20" fmla="*/ 153 w 159"/>
                    <a:gd name="T21" fmla="*/ 67 h 199"/>
                    <a:gd name="T22" fmla="*/ 159 w 159"/>
                    <a:gd name="T23" fmla="*/ 56 h 199"/>
                    <a:gd name="T24" fmla="*/ 118 w 159"/>
                    <a:gd name="T25" fmla="*/ 0 h 1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99"/>
                    <a:gd name="T41" fmla="*/ 159 w 159"/>
                    <a:gd name="T42" fmla="*/ 199 h 1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99">
                      <a:moveTo>
                        <a:pt x="118" y="0"/>
                      </a:moveTo>
                      <a:lnTo>
                        <a:pt x="108" y="14"/>
                      </a:lnTo>
                      <a:lnTo>
                        <a:pt x="86" y="49"/>
                      </a:lnTo>
                      <a:lnTo>
                        <a:pt x="0" y="120"/>
                      </a:lnTo>
                      <a:lnTo>
                        <a:pt x="20" y="134"/>
                      </a:lnTo>
                      <a:lnTo>
                        <a:pt x="33" y="150"/>
                      </a:lnTo>
                      <a:lnTo>
                        <a:pt x="36" y="167"/>
                      </a:lnTo>
                      <a:lnTo>
                        <a:pt x="77" y="199"/>
                      </a:lnTo>
                      <a:lnTo>
                        <a:pt x="112" y="132"/>
                      </a:lnTo>
                      <a:lnTo>
                        <a:pt x="134" y="117"/>
                      </a:lnTo>
                      <a:lnTo>
                        <a:pt x="153" y="67"/>
                      </a:lnTo>
                      <a:lnTo>
                        <a:pt x="159" y="56"/>
                      </a:lnTo>
                      <a:lnTo>
                        <a:pt x="1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26"/>
                <p:cNvSpPr>
                  <a:spLocks/>
                </p:cNvSpPr>
                <p:nvPr/>
              </p:nvSpPr>
              <p:spPr bwMode="auto">
                <a:xfrm>
                  <a:off x="1399" y="1341"/>
                  <a:ext cx="55" cy="70"/>
                </a:xfrm>
                <a:custGeom>
                  <a:avLst/>
                  <a:gdLst>
                    <a:gd name="T0" fmla="*/ 122 w 166"/>
                    <a:gd name="T1" fmla="*/ 0 h 209"/>
                    <a:gd name="T2" fmla="*/ 110 w 166"/>
                    <a:gd name="T3" fmla="*/ 17 h 209"/>
                    <a:gd name="T4" fmla="*/ 88 w 166"/>
                    <a:gd name="T5" fmla="*/ 52 h 209"/>
                    <a:gd name="T6" fmla="*/ 89 w 166"/>
                    <a:gd name="T7" fmla="*/ 51 h 209"/>
                    <a:gd name="T8" fmla="*/ 0 w 166"/>
                    <a:gd name="T9" fmla="*/ 125 h 209"/>
                    <a:gd name="T10" fmla="*/ 22 w 166"/>
                    <a:gd name="T11" fmla="*/ 143 h 209"/>
                    <a:gd name="T12" fmla="*/ 22 w 166"/>
                    <a:gd name="T13" fmla="*/ 142 h 209"/>
                    <a:gd name="T14" fmla="*/ 35 w 166"/>
                    <a:gd name="T15" fmla="*/ 156 h 209"/>
                    <a:gd name="T16" fmla="*/ 34 w 166"/>
                    <a:gd name="T17" fmla="*/ 155 h 209"/>
                    <a:gd name="T18" fmla="*/ 38 w 166"/>
                    <a:gd name="T19" fmla="*/ 173 h 209"/>
                    <a:gd name="T20" fmla="*/ 82 w 166"/>
                    <a:gd name="T21" fmla="*/ 209 h 209"/>
                    <a:gd name="T22" fmla="*/ 118 w 166"/>
                    <a:gd name="T23" fmla="*/ 138 h 209"/>
                    <a:gd name="T24" fmla="*/ 117 w 166"/>
                    <a:gd name="T25" fmla="*/ 139 h 209"/>
                    <a:gd name="T26" fmla="*/ 140 w 166"/>
                    <a:gd name="T27" fmla="*/ 124 h 209"/>
                    <a:gd name="T28" fmla="*/ 159 w 166"/>
                    <a:gd name="T29" fmla="*/ 73 h 209"/>
                    <a:gd name="T30" fmla="*/ 159 w 166"/>
                    <a:gd name="T31" fmla="*/ 74 h 209"/>
                    <a:gd name="T32" fmla="*/ 166 w 166"/>
                    <a:gd name="T33" fmla="*/ 61 h 209"/>
                    <a:gd name="T34" fmla="*/ 122 w 166"/>
                    <a:gd name="T35" fmla="*/ 0 h 209"/>
                    <a:gd name="T36" fmla="*/ 120 w 166"/>
                    <a:gd name="T37" fmla="*/ 6 h 209"/>
                    <a:gd name="T38" fmla="*/ 161 w 166"/>
                    <a:gd name="T39" fmla="*/ 63 h 209"/>
                    <a:gd name="T40" fmla="*/ 161 w 166"/>
                    <a:gd name="T41" fmla="*/ 59 h 209"/>
                    <a:gd name="T42" fmla="*/ 155 w 166"/>
                    <a:gd name="T43" fmla="*/ 71 h 209"/>
                    <a:gd name="T44" fmla="*/ 136 w 166"/>
                    <a:gd name="T45" fmla="*/ 120 h 209"/>
                    <a:gd name="T46" fmla="*/ 137 w 166"/>
                    <a:gd name="T47" fmla="*/ 119 h 209"/>
                    <a:gd name="T48" fmla="*/ 114 w 166"/>
                    <a:gd name="T49" fmla="*/ 134 h 209"/>
                    <a:gd name="T50" fmla="*/ 79 w 166"/>
                    <a:gd name="T51" fmla="*/ 202 h 209"/>
                    <a:gd name="T52" fmla="*/ 83 w 166"/>
                    <a:gd name="T53" fmla="*/ 202 h 209"/>
                    <a:gd name="T54" fmla="*/ 42 w 166"/>
                    <a:gd name="T55" fmla="*/ 170 h 209"/>
                    <a:gd name="T56" fmla="*/ 43 w 166"/>
                    <a:gd name="T57" fmla="*/ 171 h 209"/>
                    <a:gd name="T58" fmla="*/ 39 w 166"/>
                    <a:gd name="T59" fmla="*/ 152 h 209"/>
                    <a:gd name="T60" fmla="*/ 25 w 166"/>
                    <a:gd name="T61" fmla="*/ 137 h 209"/>
                    <a:gd name="T62" fmla="*/ 7 w 166"/>
                    <a:gd name="T63" fmla="*/ 123 h 209"/>
                    <a:gd name="T64" fmla="*/ 7 w 166"/>
                    <a:gd name="T65" fmla="*/ 129 h 209"/>
                    <a:gd name="T66" fmla="*/ 92 w 166"/>
                    <a:gd name="T67" fmla="*/ 57 h 209"/>
                    <a:gd name="T68" fmla="*/ 115 w 166"/>
                    <a:gd name="T69" fmla="*/ 20 h 209"/>
                    <a:gd name="T70" fmla="*/ 124 w 166"/>
                    <a:gd name="T71" fmla="*/ 6 h 209"/>
                    <a:gd name="T72" fmla="*/ 120 w 166"/>
                    <a:gd name="T73" fmla="*/ 6 h 209"/>
                    <a:gd name="T74" fmla="*/ 122 w 166"/>
                    <a:gd name="T75" fmla="*/ 0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209"/>
                    <a:gd name="T116" fmla="*/ 166 w 166"/>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209">
                      <a:moveTo>
                        <a:pt x="122" y="0"/>
                      </a:moveTo>
                      <a:lnTo>
                        <a:pt x="110" y="17"/>
                      </a:lnTo>
                      <a:lnTo>
                        <a:pt x="88" y="52"/>
                      </a:lnTo>
                      <a:lnTo>
                        <a:pt x="89" y="51"/>
                      </a:lnTo>
                      <a:lnTo>
                        <a:pt x="0" y="125"/>
                      </a:lnTo>
                      <a:lnTo>
                        <a:pt x="22" y="143"/>
                      </a:lnTo>
                      <a:lnTo>
                        <a:pt x="22" y="142"/>
                      </a:lnTo>
                      <a:lnTo>
                        <a:pt x="35" y="156"/>
                      </a:lnTo>
                      <a:lnTo>
                        <a:pt x="34" y="155"/>
                      </a:lnTo>
                      <a:lnTo>
                        <a:pt x="38" y="173"/>
                      </a:lnTo>
                      <a:lnTo>
                        <a:pt x="82" y="209"/>
                      </a:lnTo>
                      <a:lnTo>
                        <a:pt x="118" y="138"/>
                      </a:lnTo>
                      <a:lnTo>
                        <a:pt x="117" y="139"/>
                      </a:lnTo>
                      <a:lnTo>
                        <a:pt x="140" y="124"/>
                      </a:lnTo>
                      <a:lnTo>
                        <a:pt x="159" y="73"/>
                      </a:lnTo>
                      <a:lnTo>
                        <a:pt x="159" y="74"/>
                      </a:lnTo>
                      <a:lnTo>
                        <a:pt x="166" y="61"/>
                      </a:lnTo>
                      <a:lnTo>
                        <a:pt x="122" y="0"/>
                      </a:lnTo>
                      <a:lnTo>
                        <a:pt x="120" y="6"/>
                      </a:lnTo>
                      <a:lnTo>
                        <a:pt x="161" y="63"/>
                      </a:lnTo>
                      <a:lnTo>
                        <a:pt x="161" y="59"/>
                      </a:lnTo>
                      <a:lnTo>
                        <a:pt x="155" y="71"/>
                      </a:lnTo>
                      <a:lnTo>
                        <a:pt x="136" y="120"/>
                      </a:lnTo>
                      <a:lnTo>
                        <a:pt x="137" y="119"/>
                      </a:lnTo>
                      <a:lnTo>
                        <a:pt x="114" y="134"/>
                      </a:lnTo>
                      <a:lnTo>
                        <a:pt x="79" y="202"/>
                      </a:lnTo>
                      <a:lnTo>
                        <a:pt x="83" y="202"/>
                      </a:lnTo>
                      <a:lnTo>
                        <a:pt x="42" y="170"/>
                      </a:lnTo>
                      <a:lnTo>
                        <a:pt x="43" y="171"/>
                      </a:lnTo>
                      <a:lnTo>
                        <a:pt x="39" y="152"/>
                      </a:lnTo>
                      <a:lnTo>
                        <a:pt x="25" y="137"/>
                      </a:lnTo>
                      <a:lnTo>
                        <a:pt x="7" y="123"/>
                      </a:lnTo>
                      <a:lnTo>
                        <a:pt x="7" y="129"/>
                      </a:lnTo>
                      <a:lnTo>
                        <a:pt x="92" y="57"/>
                      </a:lnTo>
                      <a:lnTo>
                        <a:pt x="115" y="20"/>
                      </a:lnTo>
                      <a:lnTo>
                        <a:pt x="124" y="6"/>
                      </a:lnTo>
                      <a:lnTo>
                        <a:pt x="120" y="6"/>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27"/>
                <p:cNvSpPr>
                  <a:spLocks/>
                </p:cNvSpPr>
                <p:nvPr/>
              </p:nvSpPr>
              <p:spPr bwMode="auto">
                <a:xfrm>
                  <a:off x="1539" y="1473"/>
                  <a:ext cx="14" cy="17"/>
                </a:xfrm>
                <a:custGeom>
                  <a:avLst/>
                  <a:gdLst>
                    <a:gd name="T0" fmla="*/ 42 w 42"/>
                    <a:gd name="T1" fmla="*/ 40 h 51"/>
                    <a:gd name="T2" fmla="*/ 12 w 42"/>
                    <a:gd name="T3" fmla="*/ 25 h 51"/>
                    <a:gd name="T4" fmla="*/ 34 w 42"/>
                    <a:gd name="T5" fmla="*/ 0 h 51"/>
                    <a:gd name="T6" fmla="*/ 0 w 42"/>
                    <a:gd name="T7" fmla="*/ 18 h 51"/>
                    <a:gd name="T8" fmla="*/ 0 w 42"/>
                    <a:gd name="T9" fmla="*/ 32 h 51"/>
                    <a:gd name="T10" fmla="*/ 38 w 42"/>
                    <a:gd name="T11" fmla="*/ 51 h 51"/>
                    <a:gd name="T12" fmla="*/ 42 w 42"/>
                    <a:gd name="T13" fmla="*/ 40 h 51"/>
                    <a:gd name="T14" fmla="*/ 0 60000 65536"/>
                    <a:gd name="T15" fmla="*/ 0 60000 65536"/>
                    <a:gd name="T16" fmla="*/ 0 60000 65536"/>
                    <a:gd name="T17" fmla="*/ 0 60000 65536"/>
                    <a:gd name="T18" fmla="*/ 0 60000 65536"/>
                    <a:gd name="T19" fmla="*/ 0 60000 65536"/>
                    <a:gd name="T20" fmla="*/ 0 60000 65536"/>
                    <a:gd name="T21" fmla="*/ 0 w 42"/>
                    <a:gd name="T22" fmla="*/ 0 h 51"/>
                    <a:gd name="T23" fmla="*/ 42 w 4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1">
                      <a:moveTo>
                        <a:pt x="42" y="40"/>
                      </a:moveTo>
                      <a:lnTo>
                        <a:pt x="12" y="25"/>
                      </a:lnTo>
                      <a:lnTo>
                        <a:pt x="34" y="0"/>
                      </a:lnTo>
                      <a:lnTo>
                        <a:pt x="0" y="18"/>
                      </a:lnTo>
                      <a:lnTo>
                        <a:pt x="0" y="32"/>
                      </a:lnTo>
                      <a:lnTo>
                        <a:pt x="38" y="51"/>
                      </a:lnTo>
                      <a:lnTo>
                        <a:pt x="42" y="4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28"/>
                <p:cNvSpPr>
                  <a:spLocks/>
                </p:cNvSpPr>
                <p:nvPr/>
              </p:nvSpPr>
              <p:spPr bwMode="auto">
                <a:xfrm>
                  <a:off x="1538" y="1470"/>
                  <a:ext cx="17" cy="21"/>
                </a:xfrm>
                <a:custGeom>
                  <a:avLst/>
                  <a:gdLst>
                    <a:gd name="T0" fmla="*/ 47 w 50"/>
                    <a:gd name="T1" fmla="*/ 47 h 64"/>
                    <a:gd name="T2" fmla="*/ 15 w 50"/>
                    <a:gd name="T3" fmla="*/ 32 h 64"/>
                    <a:gd name="T4" fmla="*/ 16 w 50"/>
                    <a:gd name="T5" fmla="*/ 36 h 64"/>
                    <a:gd name="T6" fmla="*/ 50 w 50"/>
                    <a:gd name="T7" fmla="*/ 0 h 64"/>
                    <a:gd name="T8" fmla="*/ 0 w 50"/>
                    <a:gd name="T9" fmla="*/ 26 h 64"/>
                    <a:gd name="T10" fmla="*/ 0 w 50"/>
                    <a:gd name="T11" fmla="*/ 44 h 64"/>
                    <a:gd name="T12" fmla="*/ 41 w 50"/>
                    <a:gd name="T13" fmla="*/ 64 h 64"/>
                    <a:gd name="T14" fmla="*/ 47 w 50"/>
                    <a:gd name="T15" fmla="*/ 47 h 64"/>
                    <a:gd name="T16" fmla="*/ 40 w 50"/>
                    <a:gd name="T17" fmla="*/ 48 h 64"/>
                    <a:gd name="T18" fmla="*/ 37 w 50"/>
                    <a:gd name="T19" fmla="*/ 59 h 64"/>
                    <a:gd name="T20" fmla="*/ 41 w 50"/>
                    <a:gd name="T21" fmla="*/ 57 h 64"/>
                    <a:gd name="T22" fmla="*/ 3 w 50"/>
                    <a:gd name="T23" fmla="*/ 39 h 64"/>
                    <a:gd name="T24" fmla="*/ 5 w 50"/>
                    <a:gd name="T25" fmla="*/ 41 h 64"/>
                    <a:gd name="T26" fmla="*/ 5 w 50"/>
                    <a:gd name="T27" fmla="*/ 27 h 64"/>
                    <a:gd name="T28" fmla="*/ 3 w 50"/>
                    <a:gd name="T29" fmla="*/ 31 h 64"/>
                    <a:gd name="T30" fmla="*/ 38 w 50"/>
                    <a:gd name="T31" fmla="*/ 13 h 64"/>
                    <a:gd name="T32" fmla="*/ 35 w 50"/>
                    <a:gd name="T33" fmla="*/ 7 h 64"/>
                    <a:gd name="T34" fmla="*/ 9 w 50"/>
                    <a:gd name="T35" fmla="*/ 35 h 64"/>
                    <a:gd name="T36" fmla="*/ 41 w 50"/>
                    <a:gd name="T37" fmla="*/ 52 h 64"/>
                    <a:gd name="T38" fmla="*/ 40 w 50"/>
                    <a:gd name="T39" fmla="*/ 48 h 64"/>
                    <a:gd name="T40" fmla="*/ 47 w 50"/>
                    <a:gd name="T41" fmla="*/ 4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7" y="47"/>
                      </a:moveTo>
                      <a:lnTo>
                        <a:pt x="15" y="32"/>
                      </a:lnTo>
                      <a:lnTo>
                        <a:pt x="16" y="36"/>
                      </a:lnTo>
                      <a:lnTo>
                        <a:pt x="50" y="0"/>
                      </a:lnTo>
                      <a:lnTo>
                        <a:pt x="0" y="26"/>
                      </a:lnTo>
                      <a:lnTo>
                        <a:pt x="0" y="44"/>
                      </a:lnTo>
                      <a:lnTo>
                        <a:pt x="41" y="64"/>
                      </a:lnTo>
                      <a:lnTo>
                        <a:pt x="47" y="47"/>
                      </a:lnTo>
                      <a:lnTo>
                        <a:pt x="40" y="48"/>
                      </a:lnTo>
                      <a:lnTo>
                        <a:pt x="37" y="59"/>
                      </a:lnTo>
                      <a:lnTo>
                        <a:pt x="41" y="57"/>
                      </a:lnTo>
                      <a:lnTo>
                        <a:pt x="3" y="39"/>
                      </a:lnTo>
                      <a:lnTo>
                        <a:pt x="5" y="41"/>
                      </a:lnTo>
                      <a:lnTo>
                        <a:pt x="5" y="27"/>
                      </a:lnTo>
                      <a:lnTo>
                        <a:pt x="3" y="31"/>
                      </a:lnTo>
                      <a:lnTo>
                        <a:pt x="38" y="13"/>
                      </a:lnTo>
                      <a:lnTo>
                        <a:pt x="35" y="7"/>
                      </a:lnTo>
                      <a:lnTo>
                        <a:pt x="9" y="35"/>
                      </a:lnTo>
                      <a:lnTo>
                        <a:pt x="41" y="52"/>
                      </a:lnTo>
                      <a:lnTo>
                        <a:pt x="40" y="48"/>
                      </a:lnTo>
                      <a:lnTo>
                        <a:pt x="4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29"/>
                <p:cNvSpPr>
                  <a:spLocks/>
                </p:cNvSpPr>
                <p:nvPr/>
              </p:nvSpPr>
              <p:spPr bwMode="auto">
                <a:xfrm>
                  <a:off x="1518" y="1509"/>
                  <a:ext cx="24" cy="18"/>
                </a:xfrm>
                <a:custGeom>
                  <a:avLst/>
                  <a:gdLst>
                    <a:gd name="T0" fmla="*/ 0 w 72"/>
                    <a:gd name="T1" fmla="*/ 7 h 53"/>
                    <a:gd name="T2" fmla="*/ 19 w 72"/>
                    <a:gd name="T3" fmla="*/ 21 h 53"/>
                    <a:gd name="T4" fmla="*/ 72 w 72"/>
                    <a:gd name="T5" fmla="*/ 53 h 53"/>
                    <a:gd name="T6" fmla="*/ 69 w 72"/>
                    <a:gd name="T7" fmla="*/ 28 h 53"/>
                    <a:gd name="T8" fmla="*/ 16 w 72"/>
                    <a:gd name="T9" fmla="*/ 0 h 53"/>
                    <a:gd name="T10" fmla="*/ 0 w 72"/>
                    <a:gd name="T11" fmla="*/ 7 h 53"/>
                    <a:gd name="T12" fmla="*/ 0 60000 65536"/>
                    <a:gd name="T13" fmla="*/ 0 60000 65536"/>
                    <a:gd name="T14" fmla="*/ 0 60000 65536"/>
                    <a:gd name="T15" fmla="*/ 0 60000 65536"/>
                    <a:gd name="T16" fmla="*/ 0 60000 65536"/>
                    <a:gd name="T17" fmla="*/ 0 60000 65536"/>
                    <a:gd name="T18" fmla="*/ 0 w 72"/>
                    <a:gd name="T19" fmla="*/ 0 h 53"/>
                    <a:gd name="T20" fmla="*/ 72 w 7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72" h="53">
                      <a:moveTo>
                        <a:pt x="0" y="7"/>
                      </a:moveTo>
                      <a:lnTo>
                        <a:pt x="19" y="21"/>
                      </a:lnTo>
                      <a:lnTo>
                        <a:pt x="72" y="53"/>
                      </a:lnTo>
                      <a:lnTo>
                        <a:pt x="69" y="28"/>
                      </a:lnTo>
                      <a:lnTo>
                        <a:pt x="16" y="0"/>
                      </a:lnTo>
                      <a:lnTo>
                        <a:pt x="0" y="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30"/>
                <p:cNvSpPr>
                  <a:spLocks/>
                </p:cNvSpPr>
                <p:nvPr/>
              </p:nvSpPr>
              <p:spPr bwMode="auto">
                <a:xfrm>
                  <a:off x="1516" y="1508"/>
                  <a:ext cx="27" cy="21"/>
                </a:xfrm>
                <a:custGeom>
                  <a:avLst/>
                  <a:gdLst>
                    <a:gd name="T0" fmla="*/ 0 w 82"/>
                    <a:gd name="T1" fmla="*/ 9 h 62"/>
                    <a:gd name="T2" fmla="*/ 23 w 82"/>
                    <a:gd name="T3" fmla="*/ 27 h 62"/>
                    <a:gd name="T4" fmla="*/ 24 w 82"/>
                    <a:gd name="T5" fmla="*/ 27 h 62"/>
                    <a:gd name="T6" fmla="*/ 82 w 82"/>
                    <a:gd name="T7" fmla="*/ 62 h 62"/>
                    <a:gd name="T8" fmla="*/ 78 w 82"/>
                    <a:gd name="T9" fmla="*/ 30 h 62"/>
                    <a:gd name="T10" fmla="*/ 22 w 82"/>
                    <a:gd name="T11" fmla="*/ 0 h 62"/>
                    <a:gd name="T12" fmla="*/ 0 w 82"/>
                    <a:gd name="T13" fmla="*/ 9 h 62"/>
                    <a:gd name="T14" fmla="*/ 7 w 82"/>
                    <a:gd name="T15" fmla="*/ 13 h 62"/>
                    <a:gd name="T16" fmla="*/ 23 w 82"/>
                    <a:gd name="T17" fmla="*/ 6 h 62"/>
                    <a:gd name="T18" fmla="*/ 21 w 82"/>
                    <a:gd name="T19" fmla="*/ 6 h 62"/>
                    <a:gd name="T20" fmla="*/ 74 w 82"/>
                    <a:gd name="T21" fmla="*/ 35 h 62"/>
                    <a:gd name="T22" fmla="*/ 73 w 82"/>
                    <a:gd name="T23" fmla="*/ 32 h 62"/>
                    <a:gd name="T24" fmla="*/ 76 w 82"/>
                    <a:gd name="T25" fmla="*/ 57 h 62"/>
                    <a:gd name="T26" fmla="*/ 80 w 82"/>
                    <a:gd name="T27" fmla="*/ 53 h 62"/>
                    <a:gd name="T28" fmla="*/ 26 w 82"/>
                    <a:gd name="T29" fmla="*/ 22 h 62"/>
                    <a:gd name="T30" fmla="*/ 26 w 82"/>
                    <a:gd name="T31" fmla="*/ 22 h 62"/>
                    <a:gd name="T32" fmla="*/ 7 w 82"/>
                    <a:gd name="T33" fmla="*/ 7 h 62"/>
                    <a:gd name="T34" fmla="*/ 7 w 82"/>
                    <a:gd name="T35" fmla="*/ 13 h 62"/>
                    <a:gd name="T36" fmla="*/ 0 w 82"/>
                    <a:gd name="T37" fmla="*/ 9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62"/>
                    <a:gd name="T59" fmla="*/ 82 w 82"/>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62">
                      <a:moveTo>
                        <a:pt x="0" y="9"/>
                      </a:moveTo>
                      <a:lnTo>
                        <a:pt x="23" y="27"/>
                      </a:lnTo>
                      <a:lnTo>
                        <a:pt x="24" y="27"/>
                      </a:lnTo>
                      <a:lnTo>
                        <a:pt x="82" y="62"/>
                      </a:lnTo>
                      <a:lnTo>
                        <a:pt x="78" y="30"/>
                      </a:lnTo>
                      <a:lnTo>
                        <a:pt x="22" y="0"/>
                      </a:lnTo>
                      <a:lnTo>
                        <a:pt x="0" y="9"/>
                      </a:lnTo>
                      <a:lnTo>
                        <a:pt x="7" y="13"/>
                      </a:lnTo>
                      <a:lnTo>
                        <a:pt x="23" y="6"/>
                      </a:lnTo>
                      <a:lnTo>
                        <a:pt x="21" y="6"/>
                      </a:lnTo>
                      <a:lnTo>
                        <a:pt x="74" y="35"/>
                      </a:lnTo>
                      <a:lnTo>
                        <a:pt x="73" y="32"/>
                      </a:lnTo>
                      <a:lnTo>
                        <a:pt x="76" y="57"/>
                      </a:lnTo>
                      <a:lnTo>
                        <a:pt x="80" y="53"/>
                      </a:lnTo>
                      <a:lnTo>
                        <a:pt x="26" y="22"/>
                      </a:lnTo>
                      <a:lnTo>
                        <a:pt x="7" y="7"/>
                      </a:lnTo>
                      <a:lnTo>
                        <a:pt x="7"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31"/>
                <p:cNvSpPr>
                  <a:spLocks/>
                </p:cNvSpPr>
                <p:nvPr/>
              </p:nvSpPr>
              <p:spPr bwMode="auto">
                <a:xfrm>
                  <a:off x="1532" y="1426"/>
                  <a:ext cx="66" cy="64"/>
                </a:xfrm>
                <a:custGeom>
                  <a:avLst/>
                  <a:gdLst>
                    <a:gd name="T0" fmla="*/ 117 w 196"/>
                    <a:gd name="T1" fmla="*/ 82 h 193"/>
                    <a:gd name="T2" fmla="*/ 101 w 196"/>
                    <a:gd name="T3" fmla="*/ 89 h 193"/>
                    <a:gd name="T4" fmla="*/ 95 w 196"/>
                    <a:gd name="T5" fmla="*/ 128 h 193"/>
                    <a:gd name="T6" fmla="*/ 101 w 196"/>
                    <a:gd name="T7" fmla="*/ 154 h 193"/>
                    <a:gd name="T8" fmla="*/ 89 w 196"/>
                    <a:gd name="T9" fmla="*/ 164 h 193"/>
                    <a:gd name="T10" fmla="*/ 86 w 196"/>
                    <a:gd name="T11" fmla="*/ 182 h 193"/>
                    <a:gd name="T12" fmla="*/ 70 w 196"/>
                    <a:gd name="T13" fmla="*/ 171 h 193"/>
                    <a:gd name="T14" fmla="*/ 67 w 196"/>
                    <a:gd name="T15" fmla="*/ 149 h 193"/>
                    <a:gd name="T16" fmla="*/ 83 w 196"/>
                    <a:gd name="T17" fmla="*/ 154 h 193"/>
                    <a:gd name="T18" fmla="*/ 89 w 196"/>
                    <a:gd name="T19" fmla="*/ 96 h 193"/>
                    <a:gd name="T20" fmla="*/ 95 w 196"/>
                    <a:gd name="T21" fmla="*/ 68 h 193"/>
                    <a:gd name="T22" fmla="*/ 64 w 196"/>
                    <a:gd name="T23" fmla="*/ 61 h 193"/>
                    <a:gd name="T24" fmla="*/ 79 w 196"/>
                    <a:gd name="T25" fmla="*/ 31 h 193"/>
                    <a:gd name="T26" fmla="*/ 70 w 196"/>
                    <a:gd name="T27" fmla="*/ 15 h 193"/>
                    <a:gd name="T28" fmla="*/ 67 w 196"/>
                    <a:gd name="T29" fmla="*/ 31 h 193"/>
                    <a:gd name="T30" fmla="*/ 38 w 196"/>
                    <a:gd name="T31" fmla="*/ 64 h 193"/>
                    <a:gd name="T32" fmla="*/ 38 w 196"/>
                    <a:gd name="T33" fmla="*/ 75 h 193"/>
                    <a:gd name="T34" fmla="*/ 45 w 196"/>
                    <a:gd name="T35" fmla="*/ 128 h 193"/>
                    <a:gd name="T36" fmla="*/ 22 w 196"/>
                    <a:gd name="T37" fmla="*/ 75 h 193"/>
                    <a:gd name="T38" fmla="*/ 45 w 196"/>
                    <a:gd name="T39" fmla="*/ 40 h 193"/>
                    <a:gd name="T40" fmla="*/ 38 w 196"/>
                    <a:gd name="T41" fmla="*/ 31 h 193"/>
                    <a:gd name="T42" fmla="*/ 19 w 196"/>
                    <a:gd name="T43" fmla="*/ 40 h 193"/>
                    <a:gd name="T44" fmla="*/ 6 w 196"/>
                    <a:gd name="T45" fmla="*/ 64 h 193"/>
                    <a:gd name="T46" fmla="*/ 0 w 196"/>
                    <a:gd name="T47" fmla="*/ 54 h 193"/>
                    <a:gd name="T48" fmla="*/ 3 w 196"/>
                    <a:gd name="T49" fmla="*/ 40 h 193"/>
                    <a:gd name="T50" fmla="*/ 22 w 196"/>
                    <a:gd name="T51" fmla="*/ 29 h 193"/>
                    <a:gd name="T52" fmla="*/ 25 w 196"/>
                    <a:gd name="T53" fmla="*/ 10 h 193"/>
                    <a:gd name="T54" fmla="*/ 38 w 196"/>
                    <a:gd name="T55" fmla="*/ 3 h 193"/>
                    <a:gd name="T56" fmla="*/ 53 w 196"/>
                    <a:gd name="T57" fmla="*/ 3 h 193"/>
                    <a:gd name="T58" fmla="*/ 70 w 196"/>
                    <a:gd name="T59" fmla="*/ 0 h 193"/>
                    <a:gd name="T60" fmla="*/ 92 w 196"/>
                    <a:gd name="T61" fmla="*/ 3 h 193"/>
                    <a:gd name="T62" fmla="*/ 111 w 196"/>
                    <a:gd name="T63" fmla="*/ 10 h 193"/>
                    <a:gd name="T64" fmla="*/ 126 w 196"/>
                    <a:gd name="T65" fmla="*/ 18 h 193"/>
                    <a:gd name="T66" fmla="*/ 139 w 196"/>
                    <a:gd name="T67" fmla="*/ 31 h 193"/>
                    <a:gd name="T68" fmla="*/ 151 w 196"/>
                    <a:gd name="T69" fmla="*/ 43 h 193"/>
                    <a:gd name="T70" fmla="*/ 165 w 196"/>
                    <a:gd name="T71" fmla="*/ 57 h 193"/>
                    <a:gd name="T72" fmla="*/ 174 w 196"/>
                    <a:gd name="T73" fmla="*/ 82 h 193"/>
                    <a:gd name="T74" fmla="*/ 181 w 196"/>
                    <a:gd name="T75" fmla="*/ 110 h 193"/>
                    <a:gd name="T76" fmla="*/ 184 w 196"/>
                    <a:gd name="T77" fmla="*/ 164 h 193"/>
                    <a:gd name="T78" fmla="*/ 196 w 196"/>
                    <a:gd name="T79" fmla="*/ 190 h 193"/>
                    <a:gd name="T80" fmla="*/ 181 w 196"/>
                    <a:gd name="T81" fmla="*/ 186 h 193"/>
                    <a:gd name="T82" fmla="*/ 86 w 196"/>
                    <a:gd name="T83" fmla="*/ 193 h 193"/>
                    <a:gd name="T84" fmla="*/ 86 w 196"/>
                    <a:gd name="T85" fmla="*/ 182 h 193"/>
                    <a:gd name="T86" fmla="*/ 101 w 196"/>
                    <a:gd name="T87" fmla="*/ 167 h 193"/>
                    <a:gd name="T88" fmla="*/ 117 w 196"/>
                    <a:gd name="T89" fmla="*/ 160 h 193"/>
                    <a:gd name="T90" fmla="*/ 120 w 196"/>
                    <a:gd name="T91" fmla="*/ 146 h 193"/>
                    <a:gd name="T92" fmla="*/ 120 w 196"/>
                    <a:gd name="T93" fmla="*/ 114 h 193"/>
                    <a:gd name="T94" fmla="*/ 114 w 196"/>
                    <a:gd name="T95" fmla="*/ 110 h 193"/>
                    <a:gd name="T96" fmla="*/ 117 w 196"/>
                    <a:gd name="T97" fmla="*/ 82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93"/>
                    <a:gd name="T149" fmla="*/ 196 w 196"/>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93">
                      <a:moveTo>
                        <a:pt x="117" y="82"/>
                      </a:moveTo>
                      <a:lnTo>
                        <a:pt x="101" y="89"/>
                      </a:lnTo>
                      <a:lnTo>
                        <a:pt x="95" y="128"/>
                      </a:lnTo>
                      <a:lnTo>
                        <a:pt x="101" y="154"/>
                      </a:lnTo>
                      <a:lnTo>
                        <a:pt x="89" y="164"/>
                      </a:lnTo>
                      <a:lnTo>
                        <a:pt x="86" y="182"/>
                      </a:lnTo>
                      <a:lnTo>
                        <a:pt x="70" y="171"/>
                      </a:lnTo>
                      <a:lnTo>
                        <a:pt x="67" y="149"/>
                      </a:lnTo>
                      <a:lnTo>
                        <a:pt x="83" y="154"/>
                      </a:lnTo>
                      <a:lnTo>
                        <a:pt x="89" y="96"/>
                      </a:lnTo>
                      <a:lnTo>
                        <a:pt x="95" y="68"/>
                      </a:lnTo>
                      <a:lnTo>
                        <a:pt x="64" y="61"/>
                      </a:lnTo>
                      <a:lnTo>
                        <a:pt x="79" y="31"/>
                      </a:lnTo>
                      <a:lnTo>
                        <a:pt x="70" y="15"/>
                      </a:lnTo>
                      <a:lnTo>
                        <a:pt x="67" y="31"/>
                      </a:lnTo>
                      <a:lnTo>
                        <a:pt x="38" y="64"/>
                      </a:lnTo>
                      <a:lnTo>
                        <a:pt x="38" y="75"/>
                      </a:lnTo>
                      <a:lnTo>
                        <a:pt x="45" y="128"/>
                      </a:lnTo>
                      <a:lnTo>
                        <a:pt x="22" y="75"/>
                      </a:lnTo>
                      <a:lnTo>
                        <a:pt x="45" y="40"/>
                      </a:lnTo>
                      <a:lnTo>
                        <a:pt x="38" y="31"/>
                      </a:lnTo>
                      <a:lnTo>
                        <a:pt x="19" y="40"/>
                      </a:lnTo>
                      <a:lnTo>
                        <a:pt x="6" y="64"/>
                      </a:lnTo>
                      <a:lnTo>
                        <a:pt x="0" y="54"/>
                      </a:lnTo>
                      <a:lnTo>
                        <a:pt x="3" y="40"/>
                      </a:lnTo>
                      <a:lnTo>
                        <a:pt x="22" y="29"/>
                      </a:lnTo>
                      <a:lnTo>
                        <a:pt x="25" y="10"/>
                      </a:lnTo>
                      <a:lnTo>
                        <a:pt x="38" y="3"/>
                      </a:lnTo>
                      <a:lnTo>
                        <a:pt x="53" y="3"/>
                      </a:lnTo>
                      <a:lnTo>
                        <a:pt x="70" y="0"/>
                      </a:lnTo>
                      <a:lnTo>
                        <a:pt x="92" y="3"/>
                      </a:lnTo>
                      <a:lnTo>
                        <a:pt x="111" y="10"/>
                      </a:lnTo>
                      <a:lnTo>
                        <a:pt x="126" y="18"/>
                      </a:lnTo>
                      <a:lnTo>
                        <a:pt x="139" y="31"/>
                      </a:lnTo>
                      <a:lnTo>
                        <a:pt x="151" y="43"/>
                      </a:lnTo>
                      <a:lnTo>
                        <a:pt x="165" y="57"/>
                      </a:lnTo>
                      <a:lnTo>
                        <a:pt x="174" y="82"/>
                      </a:lnTo>
                      <a:lnTo>
                        <a:pt x="181" y="110"/>
                      </a:lnTo>
                      <a:lnTo>
                        <a:pt x="184" y="164"/>
                      </a:lnTo>
                      <a:lnTo>
                        <a:pt x="196" y="190"/>
                      </a:lnTo>
                      <a:lnTo>
                        <a:pt x="181" y="186"/>
                      </a:lnTo>
                      <a:lnTo>
                        <a:pt x="86" y="193"/>
                      </a:lnTo>
                      <a:lnTo>
                        <a:pt x="86" y="182"/>
                      </a:lnTo>
                      <a:lnTo>
                        <a:pt x="101" y="167"/>
                      </a:lnTo>
                      <a:lnTo>
                        <a:pt x="117" y="160"/>
                      </a:lnTo>
                      <a:lnTo>
                        <a:pt x="120" y="146"/>
                      </a:lnTo>
                      <a:lnTo>
                        <a:pt x="120" y="114"/>
                      </a:lnTo>
                      <a:lnTo>
                        <a:pt x="114" y="110"/>
                      </a:lnTo>
                      <a:lnTo>
                        <a:pt x="117" y="82"/>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32"/>
                <p:cNvSpPr>
                  <a:spLocks/>
                </p:cNvSpPr>
                <p:nvPr/>
              </p:nvSpPr>
              <p:spPr bwMode="auto">
                <a:xfrm>
                  <a:off x="1531" y="1425"/>
                  <a:ext cx="68" cy="66"/>
                </a:xfrm>
                <a:custGeom>
                  <a:avLst/>
                  <a:gdLst>
                    <a:gd name="T0" fmla="*/ 95 w 204"/>
                    <a:gd name="T1" fmla="*/ 131 h 198"/>
                    <a:gd name="T2" fmla="*/ 89 w 204"/>
                    <a:gd name="T3" fmla="*/ 165 h 198"/>
                    <a:gd name="T4" fmla="*/ 74 w 204"/>
                    <a:gd name="T5" fmla="*/ 171 h 198"/>
                    <a:gd name="T6" fmla="*/ 69 w 204"/>
                    <a:gd name="T7" fmla="*/ 156 h 198"/>
                    <a:gd name="T8" fmla="*/ 94 w 204"/>
                    <a:gd name="T9" fmla="*/ 101 h 198"/>
                    <a:gd name="T10" fmla="*/ 69 w 204"/>
                    <a:gd name="T11" fmla="*/ 65 h 198"/>
                    <a:gd name="T12" fmla="*/ 67 w 204"/>
                    <a:gd name="T13" fmla="*/ 34 h 198"/>
                    <a:gd name="T14" fmla="*/ 39 w 204"/>
                    <a:gd name="T15" fmla="*/ 78 h 198"/>
                    <a:gd name="T16" fmla="*/ 50 w 204"/>
                    <a:gd name="T17" fmla="*/ 130 h 198"/>
                    <a:gd name="T18" fmla="*/ 51 w 204"/>
                    <a:gd name="T19" fmla="*/ 42 h 198"/>
                    <a:gd name="T20" fmla="*/ 7 w 204"/>
                    <a:gd name="T21" fmla="*/ 66 h 198"/>
                    <a:gd name="T22" fmla="*/ 6 w 204"/>
                    <a:gd name="T23" fmla="*/ 58 h 198"/>
                    <a:gd name="T24" fmla="*/ 28 w 204"/>
                    <a:gd name="T25" fmla="*/ 33 h 198"/>
                    <a:gd name="T26" fmla="*/ 42 w 204"/>
                    <a:gd name="T27" fmla="*/ 10 h 198"/>
                    <a:gd name="T28" fmla="*/ 73 w 204"/>
                    <a:gd name="T29" fmla="*/ 6 h 198"/>
                    <a:gd name="T30" fmla="*/ 94 w 204"/>
                    <a:gd name="T31" fmla="*/ 10 h 198"/>
                    <a:gd name="T32" fmla="*/ 128 w 204"/>
                    <a:gd name="T33" fmla="*/ 24 h 198"/>
                    <a:gd name="T34" fmla="*/ 141 w 204"/>
                    <a:gd name="T35" fmla="*/ 38 h 198"/>
                    <a:gd name="T36" fmla="*/ 166 w 204"/>
                    <a:gd name="T37" fmla="*/ 63 h 198"/>
                    <a:gd name="T38" fmla="*/ 174 w 204"/>
                    <a:gd name="T39" fmla="*/ 86 h 198"/>
                    <a:gd name="T40" fmla="*/ 184 w 204"/>
                    <a:gd name="T41" fmla="*/ 168 h 198"/>
                    <a:gd name="T42" fmla="*/ 184 w 204"/>
                    <a:gd name="T43" fmla="*/ 185 h 198"/>
                    <a:gd name="T44" fmla="*/ 91 w 204"/>
                    <a:gd name="T45" fmla="*/ 185 h 198"/>
                    <a:gd name="T46" fmla="*/ 105 w 204"/>
                    <a:gd name="T47" fmla="*/ 174 h 198"/>
                    <a:gd name="T48" fmla="*/ 126 w 204"/>
                    <a:gd name="T49" fmla="*/ 115 h 198"/>
                    <a:gd name="T50" fmla="*/ 123 w 204"/>
                    <a:gd name="T51" fmla="*/ 80 h 198"/>
                    <a:gd name="T52" fmla="*/ 122 w 204"/>
                    <a:gd name="T53" fmla="*/ 119 h 198"/>
                    <a:gd name="T54" fmla="*/ 120 w 204"/>
                    <a:gd name="T55" fmla="*/ 149 h 198"/>
                    <a:gd name="T56" fmla="*/ 102 w 204"/>
                    <a:gd name="T57" fmla="*/ 168 h 198"/>
                    <a:gd name="T58" fmla="*/ 184 w 204"/>
                    <a:gd name="T59" fmla="*/ 191 h 198"/>
                    <a:gd name="T60" fmla="*/ 189 w 204"/>
                    <a:gd name="T61" fmla="*/ 165 h 198"/>
                    <a:gd name="T62" fmla="*/ 186 w 204"/>
                    <a:gd name="T63" fmla="*/ 113 h 198"/>
                    <a:gd name="T64" fmla="*/ 156 w 204"/>
                    <a:gd name="T65" fmla="*/ 44 h 198"/>
                    <a:gd name="T66" fmla="*/ 144 w 204"/>
                    <a:gd name="T67" fmla="*/ 33 h 198"/>
                    <a:gd name="T68" fmla="*/ 115 w 204"/>
                    <a:gd name="T69" fmla="*/ 11 h 198"/>
                    <a:gd name="T70" fmla="*/ 56 w 204"/>
                    <a:gd name="T71" fmla="*/ 4 h 198"/>
                    <a:gd name="T72" fmla="*/ 26 w 204"/>
                    <a:gd name="T73" fmla="*/ 12 h 198"/>
                    <a:gd name="T74" fmla="*/ 4 w 204"/>
                    <a:gd name="T75" fmla="*/ 40 h 198"/>
                    <a:gd name="T76" fmla="*/ 25 w 204"/>
                    <a:gd name="T77" fmla="*/ 44 h 198"/>
                    <a:gd name="T78" fmla="*/ 39 w 204"/>
                    <a:gd name="T79" fmla="*/ 37 h 198"/>
                    <a:gd name="T80" fmla="*/ 22 w 204"/>
                    <a:gd name="T81" fmla="*/ 78 h 198"/>
                    <a:gd name="T82" fmla="*/ 44 w 204"/>
                    <a:gd name="T83" fmla="*/ 78 h 198"/>
                    <a:gd name="T84" fmla="*/ 72 w 204"/>
                    <a:gd name="T85" fmla="*/ 37 h 198"/>
                    <a:gd name="T86" fmla="*/ 79 w 204"/>
                    <a:gd name="T87" fmla="*/ 37 h 198"/>
                    <a:gd name="T88" fmla="*/ 97 w 204"/>
                    <a:gd name="T89" fmla="*/ 73 h 198"/>
                    <a:gd name="T90" fmla="*/ 89 w 204"/>
                    <a:gd name="T91" fmla="*/ 99 h 198"/>
                    <a:gd name="T92" fmla="*/ 67 w 204"/>
                    <a:gd name="T93" fmla="*/ 149 h 198"/>
                    <a:gd name="T94" fmla="*/ 94 w 204"/>
                    <a:gd name="T95" fmla="*/ 168 h 198"/>
                    <a:gd name="T96" fmla="*/ 100 w 204"/>
                    <a:gd name="T97" fmla="*/ 130 h 198"/>
                    <a:gd name="T98" fmla="*/ 105 w 204"/>
                    <a:gd name="T99" fmla="*/ 95 h 198"/>
                    <a:gd name="T100" fmla="*/ 123 w 204"/>
                    <a:gd name="T101" fmla="*/ 80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198"/>
                    <a:gd name="T155" fmla="*/ 204 w 204"/>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198">
                      <a:moveTo>
                        <a:pt x="123" y="80"/>
                      </a:moveTo>
                      <a:lnTo>
                        <a:pt x="102" y="90"/>
                      </a:lnTo>
                      <a:lnTo>
                        <a:pt x="95" y="131"/>
                      </a:lnTo>
                      <a:lnTo>
                        <a:pt x="101" y="157"/>
                      </a:lnTo>
                      <a:lnTo>
                        <a:pt x="102" y="154"/>
                      </a:lnTo>
                      <a:lnTo>
                        <a:pt x="89" y="165"/>
                      </a:lnTo>
                      <a:lnTo>
                        <a:pt x="86" y="184"/>
                      </a:lnTo>
                      <a:lnTo>
                        <a:pt x="90" y="182"/>
                      </a:lnTo>
                      <a:lnTo>
                        <a:pt x="74" y="171"/>
                      </a:lnTo>
                      <a:lnTo>
                        <a:pt x="75" y="174"/>
                      </a:lnTo>
                      <a:lnTo>
                        <a:pt x="72" y="152"/>
                      </a:lnTo>
                      <a:lnTo>
                        <a:pt x="69" y="156"/>
                      </a:lnTo>
                      <a:lnTo>
                        <a:pt x="88" y="161"/>
                      </a:lnTo>
                      <a:lnTo>
                        <a:pt x="94" y="99"/>
                      </a:lnTo>
                      <a:lnTo>
                        <a:pt x="94" y="101"/>
                      </a:lnTo>
                      <a:lnTo>
                        <a:pt x="101" y="69"/>
                      </a:lnTo>
                      <a:lnTo>
                        <a:pt x="67" y="60"/>
                      </a:lnTo>
                      <a:lnTo>
                        <a:pt x="69" y="65"/>
                      </a:lnTo>
                      <a:lnTo>
                        <a:pt x="86" y="34"/>
                      </a:lnTo>
                      <a:lnTo>
                        <a:pt x="72" y="9"/>
                      </a:lnTo>
                      <a:lnTo>
                        <a:pt x="67" y="34"/>
                      </a:lnTo>
                      <a:lnTo>
                        <a:pt x="68" y="33"/>
                      </a:lnTo>
                      <a:lnTo>
                        <a:pt x="39" y="66"/>
                      </a:lnTo>
                      <a:lnTo>
                        <a:pt x="39" y="78"/>
                      </a:lnTo>
                      <a:lnTo>
                        <a:pt x="45" y="132"/>
                      </a:lnTo>
                      <a:lnTo>
                        <a:pt x="50" y="130"/>
                      </a:lnTo>
                      <a:lnTo>
                        <a:pt x="28" y="77"/>
                      </a:lnTo>
                      <a:lnTo>
                        <a:pt x="28" y="80"/>
                      </a:lnTo>
                      <a:lnTo>
                        <a:pt x="51" y="42"/>
                      </a:lnTo>
                      <a:lnTo>
                        <a:pt x="42" y="31"/>
                      </a:lnTo>
                      <a:lnTo>
                        <a:pt x="21" y="40"/>
                      </a:lnTo>
                      <a:lnTo>
                        <a:pt x="7" y="66"/>
                      </a:lnTo>
                      <a:lnTo>
                        <a:pt x="11" y="65"/>
                      </a:lnTo>
                      <a:lnTo>
                        <a:pt x="5" y="55"/>
                      </a:lnTo>
                      <a:lnTo>
                        <a:pt x="6" y="58"/>
                      </a:lnTo>
                      <a:lnTo>
                        <a:pt x="9" y="43"/>
                      </a:lnTo>
                      <a:lnTo>
                        <a:pt x="7" y="45"/>
                      </a:lnTo>
                      <a:lnTo>
                        <a:pt x="28" y="33"/>
                      </a:lnTo>
                      <a:lnTo>
                        <a:pt x="31" y="14"/>
                      </a:lnTo>
                      <a:lnTo>
                        <a:pt x="29" y="17"/>
                      </a:lnTo>
                      <a:lnTo>
                        <a:pt x="42" y="10"/>
                      </a:lnTo>
                      <a:lnTo>
                        <a:pt x="41" y="10"/>
                      </a:lnTo>
                      <a:lnTo>
                        <a:pt x="57" y="10"/>
                      </a:lnTo>
                      <a:lnTo>
                        <a:pt x="73" y="6"/>
                      </a:lnTo>
                      <a:lnTo>
                        <a:pt x="72" y="6"/>
                      </a:lnTo>
                      <a:lnTo>
                        <a:pt x="95" y="10"/>
                      </a:lnTo>
                      <a:lnTo>
                        <a:pt x="94" y="10"/>
                      </a:lnTo>
                      <a:lnTo>
                        <a:pt x="113" y="17"/>
                      </a:lnTo>
                      <a:lnTo>
                        <a:pt x="128" y="24"/>
                      </a:lnTo>
                      <a:lnTo>
                        <a:pt x="127" y="24"/>
                      </a:lnTo>
                      <a:lnTo>
                        <a:pt x="140" y="37"/>
                      </a:lnTo>
                      <a:lnTo>
                        <a:pt x="141" y="38"/>
                      </a:lnTo>
                      <a:lnTo>
                        <a:pt x="153" y="49"/>
                      </a:lnTo>
                      <a:lnTo>
                        <a:pt x="166" y="63"/>
                      </a:lnTo>
                      <a:lnTo>
                        <a:pt x="165" y="62"/>
                      </a:lnTo>
                      <a:lnTo>
                        <a:pt x="175" y="86"/>
                      </a:lnTo>
                      <a:lnTo>
                        <a:pt x="174" y="86"/>
                      </a:lnTo>
                      <a:lnTo>
                        <a:pt x="180" y="115"/>
                      </a:lnTo>
                      <a:lnTo>
                        <a:pt x="180" y="113"/>
                      </a:lnTo>
                      <a:lnTo>
                        <a:pt x="184" y="168"/>
                      </a:lnTo>
                      <a:lnTo>
                        <a:pt x="197" y="194"/>
                      </a:lnTo>
                      <a:lnTo>
                        <a:pt x="199" y="189"/>
                      </a:lnTo>
                      <a:lnTo>
                        <a:pt x="184" y="185"/>
                      </a:lnTo>
                      <a:lnTo>
                        <a:pt x="89" y="193"/>
                      </a:lnTo>
                      <a:lnTo>
                        <a:pt x="91" y="196"/>
                      </a:lnTo>
                      <a:lnTo>
                        <a:pt x="91" y="185"/>
                      </a:lnTo>
                      <a:lnTo>
                        <a:pt x="90" y="188"/>
                      </a:lnTo>
                      <a:lnTo>
                        <a:pt x="105" y="172"/>
                      </a:lnTo>
                      <a:lnTo>
                        <a:pt x="105" y="174"/>
                      </a:lnTo>
                      <a:lnTo>
                        <a:pt x="122" y="165"/>
                      </a:lnTo>
                      <a:lnTo>
                        <a:pt x="126" y="150"/>
                      </a:lnTo>
                      <a:lnTo>
                        <a:pt x="126" y="115"/>
                      </a:lnTo>
                      <a:lnTo>
                        <a:pt x="118" y="111"/>
                      </a:lnTo>
                      <a:lnTo>
                        <a:pt x="120" y="115"/>
                      </a:lnTo>
                      <a:lnTo>
                        <a:pt x="123" y="80"/>
                      </a:lnTo>
                      <a:lnTo>
                        <a:pt x="118" y="84"/>
                      </a:lnTo>
                      <a:lnTo>
                        <a:pt x="114" y="116"/>
                      </a:lnTo>
                      <a:lnTo>
                        <a:pt x="122" y="119"/>
                      </a:lnTo>
                      <a:lnTo>
                        <a:pt x="120" y="117"/>
                      </a:lnTo>
                      <a:lnTo>
                        <a:pt x="120" y="149"/>
                      </a:lnTo>
                      <a:lnTo>
                        <a:pt x="118" y="163"/>
                      </a:lnTo>
                      <a:lnTo>
                        <a:pt x="119" y="161"/>
                      </a:lnTo>
                      <a:lnTo>
                        <a:pt x="102" y="168"/>
                      </a:lnTo>
                      <a:lnTo>
                        <a:pt x="86" y="183"/>
                      </a:lnTo>
                      <a:lnTo>
                        <a:pt x="86" y="198"/>
                      </a:lnTo>
                      <a:lnTo>
                        <a:pt x="184" y="191"/>
                      </a:lnTo>
                      <a:lnTo>
                        <a:pt x="183" y="191"/>
                      </a:lnTo>
                      <a:lnTo>
                        <a:pt x="204" y="196"/>
                      </a:lnTo>
                      <a:lnTo>
                        <a:pt x="189" y="165"/>
                      </a:lnTo>
                      <a:lnTo>
                        <a:pt x="189" y="167"/>
                      </a:lnTo>
                      <a:lnTo>
                        <a:pt x="186" y="113"/>
                      </a:lnTo>
                      <a:lnTo>
                        <a:pt x="179" y="84"/>
                      </a:lnTo>
                      <a:lnTo>
                        <a:pt x="170" y="58"/>
                      </a:lnTo>
                      <a:lnTo>
                        <a:pt x="156" y="44"/>
                      </a:lnTo>
                      <a:lnTo>
                        <a:pt x="156" y="43"/>
                      </a:lnTo>
                      <a:lnTo>
                        <a:pt x="144" y="32"/>
                      </a:lnTo>
                      <a:lnTo>
                        <a:pt x="144" y="33"/>
                      </a:lnTo>
                      <a:lnTo>
                        <a:pt x="130" y="18"/>
                      </a:lnTo>
                      <a:lnTo>
                        <a:pt x="115" y="11"/>
                      </a:lnTo>
                      <a:lnTo>
                        <a:pt x="96" y="4"/>
                      </a:lnTo>
                      <a:lnTo>
                        <a:pt x="73" y="0"/>
                      </a:lnTo>
                      <a:lnTo>
                        <a:pt x="56" y="4"/>
                      </a:lnTo>
                      <a:lnTo>
                        <a:pt x="40" y="4"/>
                      </a:lnTo>
                      <a:lnTo>
                        <a:pt x="26" y="12"/>
                      </a:lnTo>
                      <a:lnTo>
                        <a:pt x="23" y="31"/>
                      </a:lnTo>
                      <a:lnTo>
                        <a:pt x="24" y="29"/>
                      </a:lnTo>
                      <a:lnTo>
                        <a:pt x="4" y="40"/>
                      </a:lnTo>
                      <a:lnTo>
                        <a:pt x="0" y="57"/>
                      </a:lnTo>
                      <a:lnTo>
                        <a:pt x="9" y="73"/>
                      </a:lnTo>
                      <a:lnTo>
                        <a:pt x="25" y="44"/>
                      </a:lnTo>
                      <a:lnTo>
                        <a:pt x="23" y="45"/>
                      </a:lnTo>
                      <a:lnTo>
                        <a:pt x="42" y="38"/>
                      </a:lnTo>
                      <a:lnTo>
                        <a:pt x="39" y="37"/>
                      </a:lnTo>
                      <a:lnTo>
                        <a:pt x="46" y="44"/>
                      </a:lnTo>
                      <a:lnTo>
                        <a:pt x="45" y="40"/>
                      </a:lnTo>
                      <a:lnTo>
                        <a:pt x="22" y="78"/>
                      </a:lnTo>
                      <a:lnTo>
                        <a:pt x="53" y="151"/>
                      </a:lnTo>
                      <a:lnTo>
                        <a:pt x="44" y="78"/>
                      </a:lnTo>
                      <a:lnTo>
                        <a:pt x="44" y="67"/>
                      </a:lnTo>
                      <a:lnTo>
                        <a:pt x="43" y="70"/>
                      </a:lnTo>
                      <a:lnTo>
                        <a:pt x="72" y="37"/>
                      </a:lnTo>
                      <a:lnTo>
                        <a:pt x="75" y="18"/>
                      </a:lnTo>
                      <a:lnTo>
                        <a:pt x="70" y="19"/>
                      </a:lnTo>
                      <a:lnTo>
                        <a:pt x="79" y="37"/>
                      </a:lnTo>
                      <a:lnTo>
                        <a:pt x="79" y="33"/>
                      </a:lnTo>
                      <a:lnTo>
                        <a:pt x="61" y="66"/>
                      </a:lnTo>
                      <a:lnTo>
                        <a:pt x="97" y="73"/>
                      </a:lnTo>
                      <a:lnTo>
                        <a:pt x="95" y="70"/>
                      </a:lnTo>
                      <a:lnTo>
                        <a:pt x="89" y="98"/>
                      </a:lnTo>
                      <a:lnTo>
                        <a:pt x="89" y="99"/>
                      </a:lnTo>
                      <a:lnTo>
                        <a:pt x="82" y="156"/>
                      </a:lnTo>
                      <a:lnTo>
                        <a:pt x="86" y="154"/>
                      </a:lnTo>
                      <a:lnTo>
                        <a:pt x="67" y="149"/>
                      </a:lnTo>
                      <a:lnTo>
                        <a:pt x="70" y="176"/>
                      </a:lnTo>
                      <a:lnTo>
                        <a:pt x="91" y="190"/>
                      </a:lnTo>
                      <a:lnTo>
                        <a:pt x="94" y="168"/>
                      </a:lnTo>
                      <a:lnTo>
                        <a:pt x="93" y="170"/>
                      </a:lnTo>
                      <a:lnTo>
                        <a:pt x="107" y="158"/>
                      </a:lnTo>
                      <a:lnTo>
                        <a:pt x="100" y="130"/>
                      </a:lnTo>
                      <a:lnTo>
                        <a:pt x="100" y="132"/>
                      </a:lnTo>
                      <a:lnTo>
                        <a:pt x="107" y="92"/>
                      </a:lnTo>
                      <a:lnTo>
                        <a:pt x="105" y="95"/>
                      </a:lnTo>
                      <a:lnTo>
                        <a:pt x="121" y="88"/>
                      </a:lnTo>
                      <a:lnTo>
                        <a:pt x="118" y="84"/>
                      </a:lnTo>
                      <a:lnTo>
                        <a:pt x="123"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33"/>
                <p:cNvSpPr>
                  <a:spLocks/>
                </p:cNvSpPr>
                <p:nvPr/>
              </p:nvSpPr>
              <p:spPr bwMode="auto">
                <a:xfrm>
                  <a:off x="1465" y="1511"/>
                  <a:ext cx="218" cy="134"/>
                </a:xfrm>
                <a:custGeom>
                  <a:avLst/>
                  <a:gdLst>
                    <a:gd name="T0" fmla="*/ 654 w 654"/>
                    <a:gd name="T1" fmla="*/ 382 h 400"/>
                    <a:gd name="T2" fmla="*/ 638 w 654"/>
                    <a:gd name="T3" fmla="*/ 378 h 400"/>
                    <a:gd name="T4" fmla="*/ 638 w 654"/>
                    <a:gd name="T5" fmla="*/ 371 h 400"/>
                    <a:gd name="T6" fmla="*/ 626 w 654"/>
                    <a:gd name="T7" fmla="*/ 378 h 400"/>
                    <a:gd name="T8" fmla="*/ 575 w 654"/>
                    <a:gd name="T9" fmla="*/ 400 h 400"/>
                    <a:gd name="T10" fmla="*/ 565 w 654"/>
                    <a:gd name="T11" fmla="*/ 400 h 400"/>
                    <a:gd name="T12" fmla="*/ 465 w 654"/>
                    <a:gd name="T13" fmla="*/ 278 h 400"/>
                    <a:gd name="T14" fmla="*/ 442 w 654"/>
                    <a:gd name="T15" fmla="*/ 267 h 400"/>
                    <a:gd name="T16" fmla="*/ 467 w 654"/>
                    <a:gd name="T17" fmla="*/ 296 h 400"/>
                    <a:gd name="T18" fmla="*/ 401 w 654"/>
                    <a:gd name="T19" fmla="*/ 264 h 400"/>
                    <a:gd name="T20" fmla="*/ 367 w 654"/>
                    <a:gd name="T21" fmla="*/ 250 h 400"/>
                    <a:gd name="T22" fmla="*/ 322 w 654"/>
                    <a:gd name="T23" fmla="*/ 192 h 400"/>
                    <a:gd name="T24" fmla="*/ 316 w 654"/>
                    <a:gd name="T25" fmla="*/ 214 h 400"/>
                    <a:gd name="T26" fmla="*/ 297 w 654"/>
                    <a:gd name="T27" fmla="*/ 186 h 400"/>
                    <a:gd name="T28" fmla="*/ 243 w 654"/>
                    <a:gd name="T29" fmla="*/ 175 h 400"/>
                    <a:gd name="T30" fmla="*/ 215 w 654"/>
                    <a:gd name="T31" fmla="*/ 250 h 400"/>
                    <a:gd name="T32" fmla="*/ 202 w 654"/>
                    <a:gd name="T33" fmla="*/ 356 h 400"/>
                    <a:gd name="T34" fmla="*/ 146 w 654"/>
                    <a:gd name="T35" fmla="*/ 321 h 400"/>
                    <a:gd name="T36" fmla="*/ 139 w 654"/>
                    <a:gd name="T37" fmla="*/ 232 h 400"/>
                    <a:gd name="T38" fmla="*/ 120 w 654"/>
                    <a:gd name="T39" fmla="*/ 192 h 400"/>
                    <a:gd name="T40" fmla="*/ 76 w 654"/>
                    <a:gd name="T41" fmla="*/ 239 h 400"/>
                    <a:gd name="T42" fmla="*/ 168 w 654"/>
                    <a:gd name="T43" fmla="*/ 111 h 400"/>
                    <a:gd name="T44" fmla="*/ 107 w 654"/>
                    <a:gd name="T45" fmla="*/ 128 h 400"/>
                    <a:gd name="T46" fmla="*/ 57 w 654"/>
                    <a:gd name="T47" fmla="*/ 121 h 400"/>
                    <a:gd name="T48" fmla="*/ 66 w 654"/>
                    <a:gd name="T49" fmla="*/ 107 h 400"/>
                    <a:gd name="T50" fmla="*/ 193 w 654"/>
                    <a:gd name="T51" fmla="*/ 75 h 400"/>
                    <a:gd name="T52" fmla="*/ 193 w 654"/>
                    <a:gd name="T53" fmla="*/ 65 h 400"/>
                    <a:gd name="T54" fmla="*/ 110 w 654"/>
                    <a:gd name="T55" fmla="*/ 61 h 400"/>
                    <a:gd name="T56" fmla="*/ 41 w 654"/>
                    <a:gd name="T57" fmla="*/ 86 h 400"/>
                    <a:gd name="T58" fmla="*/ 34 w 654"/>
                    <a:gd name="T59" fmla="*/ 49 h 400"/>
                    <a:gd name="T60" fmla="*/ 23 w 654"/>
                    <a:gd name="T61" fmla="*/ 53 h 400"/>
                    <a:gd name="T62" fmla="*/ 0 w 654"/>
                    <a:gd name="T63" fmla="*/ 79 h 400"/>
                    <a:gd name="T64" fmla="*/ 6 w 654"/>
                    <a:gd name="T65" fmla="*/ 49 h 400"/>
                    <a:gd name="T66" fmla="*/ 44 w 654"/>
                    <a:gd name="T67" fmla="*/ 0 h 400"/>
                    <a:gd name="T68" fmla="*/ 85 w 654"/>
                    <a:gd name="T69" fmla="*/ 10 h 400"/>
                    <a:gd name="T70" fmla="*/ 98 w 654"/>
                    <a:gd name="T71" fmla="*/ 25 h 400"/>
                    <a:gd name="T72" fmla="*/ 120 w 654"/>
                    <a:gd name="T73" fmla="*/ 14 h 400"/>
                    <a:gd name="T74" fmla="*/ 224 w 654"/>
                    <a:gd name="T75" fmla="*/ 58 h 400"/>
                    <a:gd name="T76" fmla="*/ 255 w 654"/>
                    <a:gd name="T77" fmla="*/ 75 h 400"/>
                    <a:gd name="T78" fmla="*/ 338 w 654"/>
                    <a:gd name="T79" fmla="*/ 114 h 400"/>
                    <a:gd name="T80" fmla="*/ 423 w 654"/>
                    <a:gd name="T81" fmla="*/ 211 h 400"/>
                    <a:gd name="T82" fmla="*/ 490 w 654"/>
                    <a:gd name="T83" fmla="*/ 232 h 400"/>
                    <a:gd name="T84" fmla="*/ 553 w 654"/>
                    <a:gd name="T85" fmla="*/ 250 h 400"/>
                    <a:gd name="T86" fmla="*/ 575 w 654"/>
                    <a:gd name="T87" fmla="*/ 260 h 400"/>
                    <a:gd name="T88" fmla="*/ 629 w 654"/>
                    <a:gd name="T89" fmla="*/ 285 h 400"/>
                    <a:gd name="T90" fmla="*/ 654 w 654"/>
                    <a:gd name="T91" fmla="*/ 318 h 400"/>
                    <a:gd name="T92" fmla="*/ 654 w 654"/>
                    <a:gd name="T93" fmla="*/ 336 h 400"/>
                    <a:gd name="T94" fmla="*/ 645 w 654"/>
                    <a:gd name="T95" fmla="*/ 350 h 400"/>
                    <a:gd name="T96" fmla="*/ 648 w 654"/>
                    <a:gd name="T97" fmla="*/ 368 h 400"/>
                    <a:gd name="T98" fmla="*/ 648 w 654"/>
                    <a:gd name="T99" fmla="*/ 375 h 400"/>
                    <a:gd name="T100" fmla="*/ 654 w 654"/>
                    <a:gd name="T101" fmla="*/ 382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4"/>
                    <a:gd name="T154" fmla="*/ 0 h 400"/>
                    <a:gd name="T155" fmla="*/ 654 w 654"/>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4" h="400">
                      <a:moveTo>
                        <a:pt x="654" y="382"/>
                      </a:moveTo>
                      <a:lnTo>
                        <a:pt x="638" y="378"/>
                      </a:lnTo>
                      <a:lnTo>
                        <a:pt x="638" y="371"/>
                      </a:lnTo>
                      <a:lnTo>
                        <a:pt x="626" y="378"/>
                      </a:lnTo>
                      <a:lnTo>
                        <a:pt x="575" y="400"/>
                      </a:lnTo>
                      <a:lnTo>
                        <a:pt x="565" y="400"/>
                      </a:lnTo>
                      <a:lnTo>
                        <a:pt x="465" y="278"/>
                      </a:lnTo>
                      <a:lnTo>
                        <a:pt x="442" y="267"/>
                      </a:lnTo>
                      <a:lnTo>
                        <a:pt x="467" y="296"/>
                      </a:lnTo>
                      <a:lnTo>
                        <a:pt x="401" y="264"/>
                      </a:lnTo>
                      <a:lnTo>
                        <a:pt x="367" y="250"/>
                      </a:lnTo>
                      <a:lnTo>
                        <a:pt x="322" y="192"/>
                      </a:lnTo>
                      <a:lnTo>
                        <a:pt x="316" y="214"/>
                      </a:lnTo>
                      <a:lnTo>
                        <a:pt x="297" y="186"/>
                      </a:lnTo>
                      <a:lnTo>
                        <a:pt x="243" y="175"/>
                      </a:lnTo>
                      <a:lnTo>
                        <a:pt x="215" y="250"/>
                      </a:lnTo>
                      <a:lnTo>
                        <a:pt x="202" y="356"/>
                      </a:lnTo>
                      <a:lnTo>
                        <a:pt x="146" y="321"/>
                      </a:lnTo>
                      <a:lnTo>
                        <a:pt x="139" y="232"/>
                      </a:lnTo>
                      <a:lnTo>
                        <a:pt x="120" y="192"/>
                      </a:lnTo>
                      <a:lnTo>
                        <a:pt x="76" y="239"/>
                      </a:lnTo>
                      <a:lnTo>
                        <a:pt x="168" y="111"/>
                      </a:lnTo>
                      <a:lnTo>
                        <a:pt x="107" y="128"/>
                      </a:lnTo>
                      <a:lnTo>
                        <a:pt x="57" y="121"/>
                      </a:lnTo>
                      <a:lnTo>
                        <a:pt x="66" y="107"/>
                      </a:lnTo>
                      <a:lnTo>
                        <a:pt x="193" y="75"/>
                      </a:lnTo>
                      <a:lnTo>
                        <a:pt x="193" y="65"/>
                      </a:lnTo>
                      <a:lnTo>
                        <a:pt x="110" y="61"/>
                      </a:lnTo>
                      <a:lnTo>
                        <a:pt x="41" y="86"/>
                      </a:lnTo>
                      <a:lnTo>
                        <a:pt x="34" y="49"/>
                      </a:lnTo>
                      <a:lnTo>
                        <a:pt x="23" y="53"/>
                      </a:lnTo>
                      <a:lnTo>
                        <a:pt x="0" y="79"/>
                      </a:lnTo>
                      <a:lnTo>
                        <a:pt x="6" y="49"/>
                      </a:lnTo>
                      <a:lnTo>
                        <a:pt x="44" y="0"/>
                      </a:lnTo>
                      <a:lnTo>
                        <a:pt x="85" y="10"/>
                      </a:lnTo>
                      <a:lnTo>
                        <a:pt x="98" y="25"/>
                      </a:lnTo>
                      <a:lnTo>
                        <a:pt x="120" y="14"/>
                      </a:lnTo>
                      <a:lnTo>
                        <a:pt x="224" y="58"/>
                      </a:lnTo>
                      <a:lnTo>
                        <a:pt x="255" y="75"/>
                      </a:lnTo>
                      <a:lnTo>
                        <a:pt x="338" y="114"/>
                      </a:lnTo>
                      <a:lnTo>
                        <a:pt x="423" y="211"/>
                      </a:lnTo>
                      <a:lnTo>
                        <a:pt x="490" y="232"/>
                      </a:lnTo>
                      <a:lnTo>
                        <a:pt x="553" y="250"/>
                      </a:lnTo>
                      <a:lnTo>
                        <a:pt x="575" y="260"/>
                      </a:lnTo>
                      <a:lnTo>
                        <a:pt x="629" y="285"/>
                      </a:lnTo>
                      <a:lnTo>
                        <a:pt x="654" y="318"/>
                      </a:lnTo>
                      <a:lnTo>
                        <a:pt x="654" y="336"/>
                      </a:lnTo>
                      <a:lnTo>
                        <a:pt x="645" y="350"/>
                      </a:lnTo>
                      <a:lnTo>
                        <a:pt x="648" y="368"/>
                      </a:lnTo>
                      <a:lnTo>
                        <a:pt x="648" y="375"/>
                      </a:lnTo>
                      <a:lnTo>
                        <a:pt x="654" y="382"/>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34"/>
                <p:cNvSpPr>
                  <a:spLocks/>
                </p:cNvSpPr>
                <p:nvPr/>
              </p:nvSpPr>
              <p:spPr bwMode="auto">
                <a:xfrm>
                  <a:off x="1463" y="1510"/>
                  <a:ext cx="223" cy="136"/>
                </a:xfrm>
                <a:custGeom>
                  <a:avLst/>
                  <a:gdLst>
                    <a:gd name="T0" fmla="*/ 644 w 668"/>
                    <a:gd name="T1" fmla="*/ 379 h 407"/>
                    <a:gd name="T2" fmla="*/ 631 w 668"/>
                    <a:gd name="T3" fmla="*/ 380 h 407"/>
                    <a:gd name="T4" fmla="*/ 581 w 668"/>
                    <a:gd name="T5" fmla="*/ 400 h 407"/>
                    <a:gd name="T6" fmla="*/ 472 w 668"/>
                    <a:gd name="T7" fmla="*/ 280 h 407"/>
                    <a:gd name="T8" fmla="*/ 474 w 668"/>
                    <a:gd name="T9" fmla="*/ 297 h 407"/>
                    <a:gd name="T10" fmla="*/ 373 w 668"/>
                    <a:gd name="T11" fmla="*/ 250 h 407"/>
                    <a:gd name="T12" fmla="*/ 319 w 668"/>
                    <a:gd name="T13" fmla="*/ 217 h 407"/>
                    <a:gd name="T14" fmla="*/ 248 w 668"/>
                    <a:gd name="T15" fmla="*/ 176 h 407"/>
                    <a:gd name="T16" fmla="*/ 209 w 668"/>
                    <a:gd name="T17" fmla="*/ 358 h 407"/>
                    <a:gd name="T18" fmla="*/ 147 w 668"/>
                    <a:gd name="T19" fmla="*/ 235 h 407"/>
                    <a:gd name="T20" fmla="*/ 84 w 668"/>
                    <a:gd name="T21" fmla="*/ 244 h 407"/>
                    <a:gd name="T22" fmla="*/ 114 w 668"/>
                    <a:gd name="T23" fmla="*/ 130 h 407"/>
                    <a:gd name="T24" fmla="*/ 74 w 668"/>
                    <a:gd name="T25" fmla="*/ 112 h 407"/>
                    <a:gd name="T26" fmla="*/ 201 w 668"/>
                    <a:gd name="T27" fmla="*/ 65 h 407"/>
                    <a:gd name="T28" fmla="*/ 49 w 668"/>
                    <a:gd name="T29" fmla="*/ 90 h 407"/>
                    <a:gd name="T30" fmla="*/ 3 w 668"/>
                    <a:gd name="T31" fmla="*/ 80 h 407"/>
                    <a:gd name="T32" fmla="*/ 14 w 668"/>
                    <a:gd name="T33" fmla="*/ 56 h 407"/>
                    <a:gd name="T34" fmla="*/ 90 w 668"/>
                    <a:gd name="T35" fmla="*/ 18 h 407"/>
                    <a:gd name="T36" fmla="*/ 127 w 668"/>
                    <a:gd name="T37" fmla="*/ 21 h 407"/>
                    <a:gd name="T38" fmla="*/ 229 w 668"/>
                    <a:gd name="T39" fmla="*/ 64 h 407"/>
                    <a:gd name="T40" fmla="*/ 342 w 668"/>
                    <a:gd name="T41" fmla="*/ 121 h 407"/>
                    <a:gd name="T42" fmla="*/ 558 w 668"/>
                    <a:gd name="T43" fmla="*/ 257 h 407"/>
                    <a:gd name="T44" fmla="*/ 633 w 668"/>
                    <a:gd name="T45" fmla="*/ 292 h 407"/>
                    <a:gd name="T46" fmla="*/ 657 w 668"/>
                    <a:gd name="T47" fmla="*/ 322 h 407"/>
                    <a:gd name="T48" fmla="*/ 647 w 668"/>
                    <a:gd name="T49" fmla="*/ 353 h 407"/>
                    <a:gd name="T50" fmla="*/ 652 w 668"/>
                    <a:gd name="T51" fmla="*/ 380 h 407"/>
                    <a:gd name="T52" fmla="*/ 656 w 668"/>
                    <a:gd name="T53" fmla="*/ 376 h 407"/>
                    <a:gd name="T54" fmla="*/ 654 w 668"/>
                    <a:gd name="T55" fmla="*/ 353 h 407"/>
                    <a:gd name="T56" fmla="*/ 663 w 668"/>
                    <a:gd name="T57" fmla="*/ 321 h 407"/>
                    <a:gd name="T58" fmla="*/ 560 w 668"/>
                    <a:gd name="T59" fmla="*/ 251 h 407"/>
                    <a:gd name="T60" fmla="*/ 430 w 668"/>
                    <a:gd name="T61" fmla="*/ 211 h 407"/>
                    <a:gd name="T62" fmla="*/ 263 w 668"/>
                    <a:gd name="T63" fmla="*/ 76 h 407"/>
                    <a:gd name="T64" fmla="*/ 126 w 668"/>
                    <a:gd name="T65" fmla="*/ 16 h 407"/>
                    <a:gd name="T66" fmla="*/ 92 w 668"/>
                    <a:gd name="T67" fmla="*/ 12 h 407"/>
                    <a:gd name="T68" fmla="*/ 0 w 668"/>
                    <a:gd name="T69" fmla="*/ 93 h 407"/>
                    <a:gd name="T70" fmla="*/ 41 w 668"/>
                    <a:gd name="T71" fmla="*/ 57 h 407"/>
                    <a:gd name="T72" fmla="*/ 117 w 668"/>
                    <a:gd name="T73" fmla="*/ 67 h 407"/>
                    <a:gd name="T74" fmla="*/ 196 w 668"/>
                    <a:gd name="T75" fmla="*/ 69 h 407"/>
                    <a:gd name="T76" fmla="*/ 70 w 668"/>
                    <a:gd name="T77" fmla="*/ 109 h 407"/>
                    <a:gd name="T78" fmla="*/ 174 w 668"/>
                    <a:gd name="T79" fmla="*/ 118 h 407"/>
                    <a:gd name="T80" fmla="*/ 84 w 668"/>
                    <a:gd name="T81" fmla="*/ 246 h 407"/>
                    <a:gd name="T82" fmla="*/ 142 w 668"/>
                    <a:gd name="T83" fmla="*/ 237 h 407"/>
                    <a:gd name="T84" fmla="*/ 210 w 668"/>
                    <a:gd name="T85" fmla="*/ 366 h 407"/>
                    <a:gd name="T86" fmla="*/ 252 w 668"/>
                    <a:gd name="T87" fmla="*/ 181 h 407"/>
                    <a:gd name="T88" fmla="*/ 301 w 668"/>
                    <a:gd name="T89" fmla="*/ 191 h 407"/>
                    <a:gd name="T90" fmla="*/ 326 w 668"/>
                    <a:gd name="T91" fmla="*/ 198 h 407"/>
                    <a:gd name="T92" fmla="*/ 406 w 668"/>
                    <a:gd name="T93" fmla="*/ 270 h 407"/>
                    <a:gd name="T94" fmla="*/ 447 w 668"/>
                    <a:gd name="T95" fmla="*/ 275 h 407"/>
                    <a:gd name="T96" fmla="*/ 570 w 668"/>
                    <a:gd name="T97" fmla="*/ 406 h 407"/>
                    <a:gd name="T98" fmla="*/ 633 w 668"/>
                    <a:gd name="T99" fmla="*/ 385 h 407"/>
                    <a:gd name="T100" fmla="*/ 641 w 668"/>
                    <a:gd name="T101" fmla="*/ 385 h 4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8"/>
                    <a:gd name="T154" fmla="*/ 0 h 407"/>
                    <a:gd name="T155" fmla="*/ 668 w 668"/>
                    <a:gd name="T156" fmla="*/ 407 h 4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8" h="407">
                      <a:moveTo>
                        <a:pt x="658" y="388"/>
                      </a:moveTo>
                      <a:lnTo>
                        <a:pt x="660" y="382"/>
                      </a:lnTo>
                      <a:lnTo>
                        <a:pt x="644" y="379"/>
                      </a:lnTo>
                      <a:lnTo>
                        <a:pt x="646" y="382"/>
                      </a:lnTo>
                      <a:lnTo>
                        <a:pt x="646" y="371"/>
                      </a:lnTo>
                      <a:lnTo>
                        <a:pt x="631" y="380"/>
                      </a:lnTo>
                      <a:lnTo>
                        <a:pt x="631" y="379"/>
                      </a:lnTo>
                      <a:lnTo>
                        <a:pt x="581" y="400"/>
                      </a:lnTo>
                      <a:lnTo>
                        <a:pt x="571" y="400"/>
                      </a:lnTo>
                      <a:lnTo>
                        <a:pt x="573" y="401"/>
                      </a:lnTo>
                      <a:lnTo>
                        <a:pt x="472" y="280"/>
                      </a:lnTo>
                      <a:lnTo>
                        <a:pt x="436" y="262"/>
                      </a:lnTo>
                      <a:lnTo>
                        <a:pt x="471" y="302"/>
                      </a:lnTo>
                      <a:lnTo>
                        <a:pt x="474" y="297"/>
                      </a:lnTo>
                      <a:lnTo>
                        <a:pt x="408" y="266"/>
                      </a:lnTo>
                      <a:lnTo>
                        <a:pt x="373" y="250"/>
                      </a:lnTo>
                      <a:lnTo>
                        <a:pt x="375" y="251"/>
                      </a:lnTo>
                      <a:lnTo>
                        <a:pt x="327" y="190"/>
                      </a:lnTo>
                      <a:lnTo>
                        <a:pt x="319" y="217"/>
                      </a:lnTo>
                      <a:lnTo>
                        <a:pt x="324" y="216"/>
                      </a:lnTo>
                      <a:lnTo>
                        <a:pt x="304" y="187"/>
                      </a:lnTo>
                      <a:lnTo>
                        <a:pt x="248" y="176"/>
                      </a:lnTo>
                      <a:lnTo>
                        <a:pt x="217" y="253"/>
                      </a:lnTo>
                      <a:lnTo>
                        <a:pt x="205" y="360"/>
                      </a:lnTo>
                      <a:lnTo>
                        <a:pt x="209" y="358"/>
                      </a:lnTo>
                      <a:lnTo>
                        <a:pt x="153" y="322"/>
                      </a:lnTo>
                      <a:lnTo>
                        <a:pt x="154" y="325"/>
                      </a:lnTo>
                      <a:lnTo>
                        <a:pt x="147" y="235"/>
                      </a:lnTo>
                      <a:lnTo>
                        <a:pt x="127" y="191"/>
                      </a:lnTo>
                      <a:lnTo>
                        <a:pt x="80" y="241"/>
                      </a:lnTo>
                      <a:lnTo>
                        <a:pt x="84" y="244"/>
                      </a:lnTo>
                      <a:lnTo>
                        <a:pt x="181" y="109"/>
                      </a:lnTo>
                      <a:lnTo>
                        <a:pt x="113" y="130"/>
                      </a:lnTo>
                      <a:lnTo>
                        <a:pt x="114" y="130"/>
                      </a:lnTo>
                      <a:lnTo>
                        <a:pt x="63" y="122"/>
                      </a:lnTo>
                      <a:lnTo>
                        <a:pt x="65" y="128"/>
                      </a:lnTo>
                      <a:lnTo>
                        <a:pt x="74" y="112"/>
                      </a:lnTo>
                      <a:lnTo>
                        <a:pt x="73" y="115"/>
                      </a:lnTo>
                      <a:lnTo>
                        <a:pt x="201" y="82"/>
                      </a:lnTo>
                      <a:lnTo>
                        <a:pt x="201" y="65"/>
                      </a:lnTo>
                      <a:lnTo>
                        <a:pt x="116" y="62"/>
                      </a:lnTo>
                      <a:lnTo>
                        <a:pt x="46" y="86"/>
                      </a:lnTo>
                      <a:lnTo>
                        <a:pt x="49" y="90"/>
                      </a:lnTo>
                      <a:lnTo>
                        <a:pt x="42" y="50"/>
                      </a:lnTo>
                      <a:lnTo>
                        <a:pt x="26" y="54"/>
                      </a:lnTo>
                      <a:lnTo>
                        <a:pt x="3" y="80"/>
                      </a:lnTo>
                      <a:lnTo>
                        <a:pt x="9" y="84"/>
                      </a:lnTo>
                      <a:lnTo>
                        <a:pt x="15" y="54"/>
                      </a:lnTo>
                      <a:lnTo>
                        <a:pt x="14" y="56"/>
                      </a:lnTo>
                      <a:lnTo>
                        <a:pt x="53" y="6"/>
                      </a:lnTo>
                      <a:lnTo>
                        <a:pt x="49" y="7"/>
                      </a:lnTo>
                      <a:lnTo>
                        <a:pt x="90" y="18"/>
                      </a:lnTo>
                      <a:lnTo>
                        <a:pt x="89" y="17"/>
                      </a:lnTo>
                      <a:lnTo>
                        <a:pt x="104" y="32"/>
                      </a:lnTo>
                      <a:lnTo>
                        <a:pt x="127" y="21"/>
                      </a:lnTo>
                      <a:lnTo>
                        <a:pt x="125" y="21"/>
                      </a:lnTo>
                      <a:lnTo>
                        <a:pt x="230" y="64"/>
                      </a:lnTo>
                      <a:lnTo>
                        <a:pt x="229" y="64"/>
                      </a:lnTo>
                      <a:lnTo>
                        <a:pt x="260" y="82"/>
                      </a:lnTo>
                      <a:lnTo>
                        <a:pt x="343" y="121"/>
                      </a:lnTo>
                      <a:lnTo>
                        <a:pt x="342" y="121"/>
                      </a:lnTo>
                      <a:lnTo>
                        <a:pt x="428" y="217"/>
                      </a:lnTo>
                      <a:lnTo>
                        <a:pt x="495" y="240"/>
                      </a:lnTo>
                      <a:lnTo>
                        <a:pt x="558" y="257"/>
                      </a:lnTo>
                      <a:lnTo>
                        <a:pt x="558" y="256"/>
                      </a:lnTo>
                      <a:lnTo>
                        <a:pt x="580" y="267"/>
                      </a:lnTo>
                      <a:lnTo>
                        <a:pt x="633" y="292"/>
                      </a:lnTo>
                      <a:lnTo>
                        <a:pt x="658" y="325"/>
                      </a:lnTo>
                      <a:lnTo>
                        <a:pt x="657" y="322"/>
                      </a:lnTo>
                      <a:lnTo>
                        <a:pt x="657" y="340"/>
                      </a:lnTo>
                      <a:lnTo>
                        <a:pt x="658" y="338"/>
                      </a:lnTo>
                      <a:lnTo>
                        <a:pt x="647" y="353"/>
                      </a:lnTo>
                      <a:lnTo>
                        <a:pt x="651" y="372"/>
                      </a:lnTo>
                      <a:lnTo>
                        <a:pt x="652" y="380"/>
                      </a:lnTo>
                      <a:lnTo>
                        <a:pt x="658" y="388"/>
                      </a:lnTo>
                      <a:lnTo>
                        <a:pt x="668" y="391"/>
                      </a:lnTo>
                      <a:lnTo>
                        <a:pt x="656" y="376"/>
                      </a:lnTo>
                      <a:lnTo>
                        <a:pt x="657" y="379"/>
                      </a:lnTo>
                      <a:lnTo>
                        <a:pt x="657" y="371"/>
                      </a:lnTo>
                      <a:lnTo>
                        <a:pt x="654" y="353"/>
                      </a:lnTo>
                      <a:lnTo>
                        <a:pt x="653" y="355"/>
                      </a:lnTo>
                      <a:lnTo>
                        <a:pt x="663" y="340"/>
                      </a:lnTo>
                      <a:lnTo>
                        <a:pt x="663" y="321"/>
                      </a:lnTo>
                      <a:lnTo>
                        <a:pt x="636" y="287"/>
                      </a:lnTo>
                      <a:lnTo>
                        <a:pt x="583" y="262"/>
                      </a:lnTo>
                      <a:lnTo>
                        <a:pt x="560" y="251"/>
                      </a:lnTo>
                      <a:lnTo>
                        <a:pt x="560" y="250"/>
                      </a:lnTo>
                      <a:lnTo>
                        <a:pt x="496" y="233"/>
                      </a:lnTo>
                      <a:lnTo>
                        <a:pt x="430" y="211"/>
                      </a:lnTo>
                      <a:lnTo>
                        <a:pt x="431" y="213"/>
                      </a:lnTo>
                      <a:lnTo>
                        <a:pt x="346" y="116"/>
                      </a:lnTo>
                      <a:lnTo>
                        <a:pt x="263" y="76"/>
                      </a:lnTo>
                      <a:lnTo>
                        <a:pt x="231" y="58"/>
                      </a:lnTo>
                      <a:lnTo>
                        <a:pt x="126" y="16"/>
                      </a:lnTo>
                      <a:lnTo>
                        <a:pt x="103" y="26"/>
                      </a:lnTo>
                      <a:lnTo>
                        <a:pt x="106" y="26"/>
                      </a:lnTo>
                      <a:lnTo>
                        <a:pt x="92" y="12"/>
                      </a:lnTo>
                      <a:lnTo>
                        <a:pt x="49" y="0"/>
                      </a:lnTo>
                      <a:lnTo>
                        <a:pt x="10" y="52"/>
                      </a:lnTo>
                      <a:lnTo>
                        <a:pt x="0" y="93"/>
                      </a:lnTo>
                      <a:lnTo>
                        <a:pt x="31" y="59"/>
                      </a:lnTo>
                      <a:lnTo>
                        <a:pt x="29" y="60"/>
                      </a:lnTo>
                      <a:lnTo>
                        <a:pt x="41" y="57"/>
                      </a:lnTo>
                      <a:lnTo>
                        <a:pt x="38" y="54"/>
                      </a:lnTo>
                      <a:lnTo>
                        <a:pt x="45" y="93"/>
                      </a:lnTo>
                      <a:lnTo>
                        <a:pt x="117" y="67"/>
                      </a:lnTo>
                      <a:lnTo>
                        <a:pt x="116" y="67"/>
                      </a:lnTo>
                      <a:lnTo>
                        <a:pt x="199" y="71"/>
                      </a:lnTo>
                      <a:lnTo>
                        <a:pt x="196" y="69"/>
                      </a:lnTo>
                      <a:lnTo>
                        <a:pt x="196" y="79"/>
                      </a:lnTo>
                      <a:lnTo>
                        <a:pt x="198" y="76"/>
                      </a:lnTo>
                      <a:lnTo>
                        <a:pt x="70" y="109"/>
                      </a:lnTo>
                      <a:lnTo>
                        <a:pt x="58" y="128"/>
                      </a:lnTo>
                      <a:lnTo>
                        <a:pt x="113" y="136"/>
                      </a:lnTo>
                      <a:lnTo>
                        <a:pt x="174" y="118"/>
                      </a:lnTo>
                      <a:lnTo>
                        <a:pt x="172" y="112"/>
                      </a:lnTo>
                      <a:lnTo>
                        <a:pt x="80" y="241"/>
                      </a:lnTo>
                      <a:lnTo>
                        <a:pt x="84" y="246"/>
                      </a:lnTo>
                      <a:lnTo>
                        <a:pt x="128" y="198"/>
                      </a:lnTo>
                      <a:lnTo>
                        <a:pt x="123" y="198"/>
                      </a:lnTo>
                      <a:lnTo>
                        <a:pt x="142" y="237"/>
                      </a:lnTo>
                      <a:lnTo>
                        <a:pt x="142" y="236"/>
                      </a:lnTo>
                      <a:lnTo>
                        <a:pt x="149" y="327"/>
                      </a:lnTo>
                      <a:lnTo>
                        <a:pt x="210" y="366"/>
                      </a:lnTo>
                      <a:lnTo>
                        <a:pt x="224" y="254"/>
                      </a:lnTo>
                      <a:lnTo>
                        <a:pt x="223" y="255"/>
                      </a:lnTo>
                      <a:lnTo>
                        <a:pt x="252" y="181"/>
                      </a:lnTo>
                      <a:lnTo>
                        <a:pt x="249" y="182"/>
                      </a:lnTo>
                      <a:lnTo>
                        <a:pt x="302" y="192"/>
                      </a:lnTo>
                      <a:lnTo>
                        <a:pt x="301" y="191"/>
                      </a:lnTo>
                      <a:lnTo>
                        <a:pt x="323" y="225"/>
                      </a:lnTo>
                      <a:lnTo>
                        <a:pt x="331" y="197"/>
                      </a:lnTo>
                      <a:lnTo>
                        <a:pt x="326" y="198"/>
                      </a:lnTo>
                      <a:lnTo>
                        <a:pt x="371" y="256"/>
                      </a:lnTo>
                      <a:lnTo>
                        <a:pt x="406" y="271"/>
                      </a:lnTo>
                      <a:lnTo>
                        <a:pt x="406" y="270"/>
                      </a:lnTo>
                      <a:lnTo>
                        <a:pt x="486" y="309"/>
                      </a:lnTo>
                      <a:lnTo>
                        <a:pt x="450" y="269"/>
                      </a:lnTo>
                      <a:lnTo>
                        <a:pt x="447" y="275"/>
                      </a:lnTo>
                      <a:lnTo>
                        <a:pt x="469" y="286"/>
                      </a:lnTo>
                      <a:lnTo>
                        <a:pt x="469" y="284"/>
                      </a:lnTo>
                      <a:lnTo>
                        <a:pt x="570" y="406"/>
                      </a:lnTo>
                      <a:lnTo>
                        <a:pt x="582" y="407"/>
                      </a:lnTo>
                      <a:lnTo>
                        <a:pt x="633" y="385"/>
                      </a:lnTo>
                      <a:lnTo>
                        <a:pt x="645" y="378"/>
                      </a:lnTo>
                      <a:lnTo>
                        <a:pt x="641" y="375"/>
                      </a:lnTo>
                      <a:lnTo>
                        <a:pt x="641" y="385"/>
                      </a:lnTo>
                      <a:lnTo>
                        <a:pt x="668" y="391"/>
                      </a:lnTo>
                      <a:lnTo>
                        <a:pt x="658"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35"/>
                <p:cNvSpPr>
                  <a:spLocks/>
                </p:cNvSpPr>
                <p:nvPr/>
              </p:nvSpPr>
              <p:spPr bwMode="auto">
                <a:xfrm>
                  <a:off x="1459" y="1711"/>
                  <a:ext cx="46" cy="27"/>
                </a:xfrm>
                <a:custGeom>
                  <a:avLst/>
                  <a:gdLst>
                    <a:gd name="T0" fmla="*/ 38 w 139"/>
                    <a:gd name="T1" fmla="*/ 61 h 82"/>
                    <a:gd name="T2" fmla="*/ 76 w 139"/>
                    <a:gd name="T3" fmla="*/ 58 h 82"/>
                    <a:gd name="T4" fmla="*/ 107 w 139"/>
                    <a:gd name="T5" fmla="*/ 54 h 82"/>
                    <a:gd name="T6" fmla="*/ 79 w 139"/>
                    <a:gd name="T7" fmla="*/ 19 h 82"/>
                    <a:gd name="T8" fmla="*/ 139 w 139"/>
                    <a:gd name="T9" fmla="*/ 26 h 82"/>
                    <a:gd name="T10" fmla="*/ 123 w 139"/>
                    <a:gd name="T11" fmla="*/ 0 h 82"/>
                    <a:gd name="T12" fmla="*/ 60 w 139"/>
                    <a:gd name="T13" fmla="*/ 15 h 82"/>
                    <a:gd name="T14" fmla="*/ 76 w 139"/>
                    <a:gd name="T15" fmla="*/ 58 h 82"/>
                    <a:gd name="T16" fmla="*/ 38 w 139"/>
                    <a:gd name="T17" fmla="*/ 61 h 82"/>
                    <a:gd name="T18" fmla="*/ 44 w 139"/>
                    <a:gd name="T19" fmla="*/ 72 h 82"/>
                    <a:gd name="T20" fmla="*/ 3 w 139"/>
                    <a:gd name="T21" fmla="*/ 82 h 82"/>
                    <a:gd name="T22" fmla="*/ 0 w 139"/>
                    <a:gd name="T23" fmla="*/ 65 h 82"/>
                    <a:gd name="T24" fmla="*/ 38 w 139"/>
                    <a:gd name="T25" fmla="*/ 6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82"/>
                    <a:gd name="T41" fmla="*/ 139 w 139"/>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82">
                      <a:moveTo>
                        <a:pt x="38" y="61"/>
                      </a:moveTo>
                      <a:lnTo>
                        <a:pt x="76" y="58"/>
                      </a:lnTo>
                      <a:lnTo>
                        <a:pt x="107" y="54"/>
                      </a:lnTo>
                      <a:lnTo>
                        <a:pt x="79" y="19"/>
                      </a:lnTo>
                      <a:lnTo>
                        <a:pt x="139" y="26"/>
                      </a:lnTo>
                      <a:lnTo>
                        <a:pt x="123" y="0"/>
                      </a:lnTo>
                      <a:lnTo>
                        <a:pt x="60" y="15"/>
                      </a:lnTo>
                      <a:lnTo>
                        <a:pt x="76" y="58"/>
                      </a:lnTo>
                      <a:lnTo>
                        <a:pt x="38" y="61"/>
                      </a:lnTo>
                      <a:lnTo>
                        <a:pt x="44" y="72"/>
                      </a:lnTo>
                      <a:lnTo>
                        <a:pt x="3" y="82"/>
                      </a:lnTo>
                      <a:lnTo>
                        <a:pt x="0" y="65"/>
                      </a:lnTo>
                      <a:lnTo>
                        <a:pt x="38" y="61"/>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36"/>
                <p:cNvSpPr>
                  <a:spLocks/>
                </p:cNvSpPr>
                <p:nvPr/>
              </p:nvSpPr>
              <p:spPr bwMode="auto">
                <a:xfrm>
                  <a:off x="1458" y="1710"/>
                  <a:ext cx="49" cy="30"/>
                </a:xfrm>
                <a:custGeom>
                  <a:avLst/>
                  <a:gdLst>
                    <a:gd name="T0" fmla="*/ 79 w 148"/>
                    <a:gd name="T1" fmla="*/ 62 h 88"/>
                    <a:gd name="T2" fmla="*/ 115 w 148"/>
                    <a:gd name="T3" fmla="*/ 59 h 88"/>
                    <a:gd name="T4" fmla="*/ 84 w 148"/>
                    <a:gd name="T5" fmla="*/ 18 h 88"/>
                    <a:gd name="T6" fmla="*/ 82 w 148"/>
                    <a:gd name="T7" fmla="*/ 23 h 88"/>
                    <a:gd name="T8" fmla="*/ 148 w 148"/>
                    <a:gd name="T9" fmla="*/ 31 h 88"/>
                    <a:gd name="T10" fmla="*/ 127 w 148"/>
                    <a:gd name="T11" fmla="*/ 0 h 88"/>
                    <a:gd name="T12" fmla="*/ 59 w 148"/>
                    <a:gd name="T13" fmla="*/ 15 h 88"/>
                    <a:gd name="T14" fmla="*/ 77 w 148"/>
                    <a:gd name="T15" fmla="*/ 61 h 88"/>
                    <a:gd name="T16" fmla="*/ 78 w 148"/>
                    <a:gd name="T17" fmla="*/ 56 h 88"/>
                    <a:gd name="T18" fmla="*/ 36 w 148"/>
                    <a:gd name="T19" fmla="*/ 61 h 88"/>
                    <a:gd name="T20" fmla="*/ 45 w 148"/>
                    <a:gd name="T21" fmla="*/ 76 h 88"/>
                    <a:gd name="T22" fmla="*/ 47 w 148"/>
                    <a:gd name="T23" fmla="*/ 70 h 88"/>
                    <a:gd name="T24" fmla="*/ 5 w 148"/>
                    <a:gd name="T25" fmla="*/ 81 h 88"/>
                    <a:gd name="T26" fmla="*/ 9 w 148"/>
                    <a:gd name="T27" fmla="*/ 83 h 88"/>
                    <a:gd name="T28" fmla="*/ 6 w 148"/>
                    <a:gd name="T29" fmla="*/ 67 h 88"/>
                    <a:gd name="T30" fmla="*/ 4 w 148"/>
                    <a:gd name="T31" fmla="*/ 70 h 88"/>
                    <a:gd name="T32" fmla="*/ 79 w 148"/>
                    <a:gd name="T33" fmla="*/ 62 h 88"/>
                    <a:gd name="T34" fmla="*/ 78 w 148"/>
                    <a:gd name="T35" fmla="*/ 56 h 88"/>
                    <a:gd name="T36" fmla="*/ 0 w 148"/>
                    <a:gd name="T37" fmla="*/ 64 h 88"/>
                    <a:gd name="T38" fmla="*/ 4 w 148"/>
                    <a:gd name="T39" fmla="*/ 88 h 88"/>
                    <a:gd name="T40" fmla="*/ 52 w 148"/>
                    <a:gd name="T41" fmla="*/ 76 h 88"/>
                    <a:gd name="T42" fmla="*/ 43 w 148"/>
                    <a:gd name="T43" fmla="*/ 61 h 88"/>
                    <a:gd name="T44" fmla="*/ 41 w 148"/>
                    <a:gd name="T45" fmla="*/ 67 h 88"/>
                    <a:gd name="T46" fmla="*/ 82 w 148"/>
                    <a:gd name="T47" fmla="*/ 62 h 88"/>
                    <a:gd name="T48" fmla="*/ 65 w 148"/>
                    <a:gd name="T49" fmla="*/ 15 h 88"/>
                    <a:gd name="T50" fmla="*/ 63 w 148"/>
                    <a:gd name="T51" fmla="*/ 20 h 88"/>
                    <a:gd name="T52" fmla="*/ 126 w 148"/>
                    <a:gd name="T53" fmla="*/ 5 h 88"/>
                    <a:gd name="T54" fmla="*/ 124 w 148"/>
                    <a:gd name="T55" fmla="*/ 4 h 88"/>
                    <a:gd name="T56" fmla="*/ 139 w 148"/>
                    <a:gd name="T57" fmla="*/ 29 h 88"/>
                    <a:gd name="T58" fmla="*/ 143 w 148"/>
                    <a:gd name="T59" fmla="*/ 24 h 88"/>
                    <a:gd name="T60" fmla="*/ 75 w 148"/>
                    <a:gd name="T61" fmla="*/ 16 h 88"/>
                    <a:gd name="T62" fmla="*/ 108 w 148"/>
                    <a:gd name="T63" fmla="*/ 59 h 88"/>
                    <a:gd name="T64" fmla="*/ 110 w 148"/>
                    <a:gd name="T65" fmla="*/ 53 h 88"/>
                    <a:gd name="T66" fmla="*/ 78 w 148"/>
                    <a:gd name="T67" fmla="*/ 56 h 88"/>
                    <a:gd name="T68" fmla="*/ 79 w 148"/>
                    <a:gd name="T69" fmla="*/ 62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88"/>
                    <a:gd name="T107" fmla="*/ 148 w 148"/>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88">
                      <a:moveTo>
                        <a:pt x="79" y="62"/>
                      </a:moveTo>
                      <a:lnTo>
                        <a:pt x="115" y="59"/>
                      </a:lnTo>
                      <a:lnTo>
                        <a:pt x="84" y="18"/>
                      </a:lnTo>
                      <a:lnTo>
                        <a:pt x="82" y="23"/>
                      </a:lnTo>
                      <a:lnTo>
                        <a:pt x="148" y="31"/>
                      </a:lnTo>
                      <a:lnTo>
                        <a:pt x="127" y="0"/>
                      </a:lnTo>
                      <a:lnTo>
                        <a:pt x="59" y="15"/>
                      </a:lnTo>
                      <a:lnTo>
                        <a:pt x="77" y="61"/>
                      </a:lnTo>
                      <a:lnTo>
                        <a:pt x="78" y="56"/>
                      </a:lnTo>
                      <a:lnTo>
                        <a:pt x="36" y="61"/>
                      </a:lnTo>
                      <a:lnTo>
                        <a:pt x="45" y="76"/>
                      </a:lnTo>
                      <a:lnTo>
                        <a:pt x="47" y="70"/>
                      </a:lnTo>
                      <a:lnTo>
                        <a:pt x="5" y="81"/>
                      </a:lnTo>
                      <a:lnTo>
                        <a:pt x="9" y="83"/>
                      </a:lnTo>
                      <a:lnTo>
                        <a:pt x="6" y="67"/>
                      </a:lnTo>
                      <a:lnTo>
                        <a:pt x="4" y="70"/>
                      </a:lnTo>
                      <a:lnTo>
                        <a:pt x="79" y="62"/>
                      </a:lnTo>
                      <a:lnTo>
                        <a:pt x="78" y="56"/>
                      </a:lnTo>
                      <a:lnTo>
                        <a:pt x="0" y="64"/>
                      </a:lnTo>
                      <a:lnTo>
                        <a:pt x="4" y="88"/>
                      </a:lnTo>
                      <a:lnTo>
                        <a:pt x="52" y="76"/>
                      </a:lnTo>
                      <a:lnTo>
                        <a:pt x="43" y="61"/>
                      </a:lnTo>
                      <a:lnTo>
                        <a:pt x="41" y="67"/>
                      </a:lnTo>
                      <a:lnTo>
                        <a:pt x="82" y="62"/>
                      </a:lnTo>
                      <a:lnTo>
                        <a:pt x="65" y="15"/>
                      </a:lnTo>
                      <a:lnTo>
                        <a:pt x="63" y="20"/>
                      </a:lnTo>
                      <a:lnTo>
                        <a:pt x="126" y="5"/>
                      </a:lnTo>
                      <a:lnTo>
                        <a:pt x="124" y="4"/>
                      </a:lnTo>
                      <a:lnTo>
                        <a:pt x="139" y="29"/>
                      </a:lnTo>
                      <a:lnTo>
                        <a:pt x="143" y="24"/>
                      </a:lnTo>
                      <a:lnTo>
                        <a:pt x="75" y="16"/>
                      </a:lnTo>
                      <a:lnTo>
                        <a:pt x="108" y="59"/>
                      </a:lnTo>
                      <a:lnTo>
                        <a:pt x="110" y="53"/>
                      </a:lnTo>
                      <a:lnTo>
                        <a:pt x="78" y="56"/>
                      </a:lnTo>
                      <a:lnTo>
                        <a:pt x="7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37"/>
                <p:cNvSpPr>
                  <a:spLocks/>
                </p:cNvSpPr>
                <p:nvPr/>
              </p:nvSpPr>
              <p:spPr bwMode="auto">
                <a:xfrm>
                  <a:off x="1440" y="1676"/>
                  <a:ext cx="36" cy="20"/>
                </a:xfrm>
                <a:custGeom>
                  <a:avLst/>
                  <a:gdLst>
                    <a:gd name="T0" fmla="*/ 0 w 110"/>
                    <a:gd name="T1" fmla="*/ 35 h 60"/>
                    <a:gd name="T2" fmla="*/ 79 w 110"/>
                    <a:gd name="T3" fmla="*/ 60 h 60"/>
                    <a:gd name="T4" fmla="*/ 110 w 110"/>
                    <a:gd name="T5" fmla="*/ 25 h 60"/>
                    <a:gd name="T6" fmla="*/ 4 w 110"/>
                    <a:gd name="T7" fmla="*/ 0 h 60"/>
                    <a:gd name="T8" fmla="*/ 0 w 110"/>
                    <a:gd name="T9" fmla="*/ 35 h 60"/>
                    <a:gd name="T10" fmla="*/ 0 60000 65536"/>
                    <a:gd name="T11" fmla="*/ 0 60000 65536"/>
                    <a:gd name="T12" fmla="*/ 0 60000 65536"/>
                    <a:gd name="T13" fmla="*/ 0 60000 65536"/>
                    <a:gd name="T14" fmla="*/ 0 60000 65536"/>
                    <a:gd name="T15" fmla="*/ 0 w 110"/>
                    <a:gd name="T16" fmla="*/ 0 h 60"/>
                    <a:gd name="T17" fmla="*/ 110 w 110"/>
                    <a:gd name="T18" fmla="*/ 60 h 60"/>
                  </a:gdLst>
                  <a:ahLst/>
                  <a:cxnLst>
                    <a:cxn ang="T10">
                      <a:pos x="T0" y="T1"/>
                    </a:cxn>
                    <a:cxn ang="T11">
                      <a:pos x="T2" y="T3"/>
                    </a:cxn>
                    <a:cxn ang="T12">
                      <a:pos x="T4" y="T5"/>
                    </a:cxn>
                    <a:cxn ang="T13">
                      <a:pos x="T6" y="T7"/>
                    </a:cxn>
                    <a:cxn ang="T14">
                      <a:pos x="T8" y="T9"/>
                    </a:cxn>
                  </a:cxnLst>
                  <a:rect l="T15" t="T16" r="T17" b="T18"/>
                  <a:pathLst>
                    <a:path w="110" h="60">
                      <a:moveTo>
                        <a:pt x="0" y="35"/>
                      </a:moveTo>
                      <a:lnTo>
                        <a:pt x="79" y="60"/>
                      </a:lnTo>
                      <a:lnTo>
                        <a:pt x="110" y="25"/>
                      </a:lnTo>
                      <a:lnTo>
                        <a:pt x="4" y="0"/>
                      </a:lnTo>
                      <a:lnTo>
                        <a:pt x="0" y="35"/>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38"/>
                <p:cNvSpPr>
                  <a:spLocks/>
                </p:cNvSpPr>
                <p:nvPr/>
              </p:nvSpPr>
              <p:spPr bwMode="auto">
                <a:xfrm>
                  <a:off x="1439" y="1674"/>
                  <a:ext cx="39" cy="23"/>
                </a:xfrm>
                <a:custGeom>
                  <a:avLst/>
                  <a:gdLst>
                    <a:gd name="T0" fmla="*/ 0 w 118"/>
                    <a:gd name="T1" fmla="*/ 42 h 67"/>
                    <a:gd name="T2" fmla="*/ 83 w 118"/>
                    <a:gd name="T3" fmla="*/ 67 h 67"/>
                    <a:gd name="T4" fmla="*/ 118 w 118"/>
                    <a:gd name="T5" fmla="*/ 26 h 67"/>
                    <a:gd name="T6" fmla="*/ 3 w 118"/>
                    <a:gd name="T7" fmla="*/ 0 h 67"/>
                    <a:gd name="T8" fmla="*/ 0 w 118"/>
                    <a:gd name="T9" fmla="*/ 42 h 67"/>
                    <a:gd name="T10" fmla="*/ 5 w 118"/>
                    <a:gd name="T11" fmla="*/ 39 h 67"/>
                    <a:gd name="T12" fmla="*/ 9 w 118"/>
                    <a:gd name="T13" fmla="*/ 4 h 67"/>
                    <a:gd name="T14" fmla="*/ 5 w 118"/>
                    <a:gd name="T15" fmla="*/ 6 h 67"/>
                    <a:gd name="T16" fmla="*/ 113 w 118"/>
                    <a:gd name="T17" fmla="*/ 31 h 67"/>
                    <a:gd name="T18" fmla="*/ 112 w 118"/>
                    <a:gd name="T19" fmla="*/ 26 h 67"/>
                    <a:gd name="T20" fmla="*/ 80 w 118"/>
                    <a:gd name="T21" fmla="*/ 62 h 67"/>
                    <a:gd name="T22" fmla="*/ 83 w 118"/>
                    <a:gd name="T23" fmla="*/ 60 h 67"/>
                    <a:gd name="T24" fmla="*/ 3 w 118"/>
                    <a:gd name="T25" fmla="*/ 36 h 67"/>
                    <a:gd name="T26" fmla="*/ 5 w 118"/>
                    <a:gd name="T27" fmla="*/ 39 h 67"/>
                    <a:gd name="T28" fmla="*/ 0 w 118"/>
                    <a:gd name="T29" fmla="*/ 42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67"/>
                    <a:gd name="T47" fmla="*/ 118 w 118"/>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67">
                      <a:moveTo>
                        <a:pt x="0" y="42"/>
                      </a:moveTo>
                      <a:lnTo>
                        <a:pt x="83" y="67"/>
                      </a:lnTo>
                      <a:lnTo>
                        <a:pt x="118" y="26"/>
                      </a:lnTo>
                      <a:lnTo>
                        <a:pt x="3" y="0"/>
                      </a:lnTo>
                      <a:lnTo>
                        <a:pt x="0" y="42"/>
                      </a:lnTo>
                      <a:lnTo>
                        <a:pt x="5" y="39"/>
                      </a:lnTo>
                      <a:lnTo>
                        <a:pt x="9" y="4"/>
                      </a:lnTo>
                      <a:lnTo>
                        <a:pt x="5" y="6"/>
                      </a:lnTo>
                      <a:lnTo>
                        <a:pt x="113" y="31"/>
                      </a:lnTo>
                      <a:lnTo>
                        <a:pt x="112" y="26"/>
                      </a:lnTo>
                      <a:lnTo>
                        <a:pt x="80" y="62"/>
                      </a:lnTo>
                      <a:lnTo>
                        <a:pt x="83" y="60"/>
                      </a:lnTo>
                      <a:lnTo>
                        <a:pt x="3" y="36"/>
                      </a:lnTo>
                      <a:lnTo>
                        <a:pt x="5" y="39"/>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39"/>
                <p:cNvSpPr>
                  <a:spLocks/>
                </p:cNvSpPr>
                <p:nvPr/>
              </p:nvSpPr>
              <p:spPr bwMode="auto">
                <a:xfrm>
                  <a:off x="1508" y="1648"/>
                  <a:ext cx="22" cy="18"/>
                </a:xfrm>
                <a:custGeom>
                  <a:avLst/>
                  <a:gdLst>
                    <a:gd name="T0" fmla="*/ 67 w 67"/>
                    <a:gd name="T1" fmla="*/ 50 h 54"/>
                    <a:gd name="T2" fmla="*/ 42 w 67"/>
                    <a:gd name="T3" fmla="*/ 18 h 54"/>
                    <a:gd name="T4" fmla="*/ 0 w 67"/>
                    <a:gd name="T5" fmla="*/ 0 h 54"/>
                    <a:gd name="T6" fmla="*/ 57 w 67"/>
                    <a:gd name="T7" fmla="*/ 54 h 54"/>
                    <a:gd name="T8" fmla="*/ 67 w 67"/>
                    <a:gd name="T9" fmla="*/ 50 h 54"/>
                    <a:gd name="T10" fmla="*/ 0 60000 65536"/>
                    <a:gd name="T11" fmla="*/ 0 60000 65536"/>
                    <a:gd name="T12" fmla="*/ 0 60000 65536"/>
                    <a:gd name="T13" fmla="*/ 0 60000 65536"/>
                    <a:gd name="T14" fmla="*/ 0 60000 65536"/>
                    <a:gd name="T15" fmla="*/ 0 w 67"/>
                    <a:gd name="T16" fmla="*/ 0 h 54"/>
                    <a:gd name="T17" fmla="*/ 67 w 67"/>
                    <a:gd name="T18" fmla="*/ 54 h 54"/>
                  </a:gdLst>
                  <a:ahLst/>
                  <a:cxnLst>
                    <a:cxn ang="T10">
                      <a:pos x="T0" y="T1"/>
                    </a:cxn>
                    <a:cxn ang="T11">
                      <a:pos x="T2" y="T3"/>
                    </a:cxn>
                    <a:cxn ang="T12">
                      <a:pos x="T4" y="T5"/>
                    </a:cxn>
                    <a:cxn ang="T13">
                      <a:pos x="T6" y="T7"/>
                    </a:cxn>
                    <a:cxn ang="T14">
                      <a:pos x="T8" y="T9"/>
                    </a:cxn>
                  </a:cxnLst>
                  <a:rect l="T15" t="T16" r="T17" b="T18"/>
                  <a:pathLst>
                    <a:path w="67" h="54">
                      <a:moveTo>
                        <a:pt x="67" y="50"/>
                      </a:moveTo>
                      <a:lnTo>
                        <a:pt x="42" y="18"/>
                      </a:lnTo>
                      <a:lnTo>
                        <a:pt x="0" y="0"/>
                      </a:lnTo>
                      <a:lnTo>
                        <a:pt x="57" y="54"/>
                      </a:lnTo>
                      <a:lnTo>
                        <a:pt x="67" y="5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40"/>
                <p:cNvSpPr>
                  <a:spLocks/>
                </p:cNvSpPr>
                <p:nvPr/>
              </p:nvSpPr>
              <p:spPr bwMode="auto">
                <a:xfrm>
                  <a:off x="1503" y="1645"/>
                  <a:ext cx="29" cy="22"/>
                </a:xfrm>
                <a:custGeom>
                  <a:avLst/>
                  <a:gdLst>
                    <a:gd name="T0" fmla="*/ 86 w 86"/>
                    <a:gd name="T1" fmla="*/ 60 h 67"/>
                    <a:gd name="T2" fmla="*/ 57 w 86"/>
                    <a:gd name="T3" fmla="*/ 25 h 67"/>
                    <a:gd name="T4" fmla="*/ 0 w 86"/>
                    <a:gd name="T5" fmla="*/ 0 h 67"/>
                    <a:gd name="T6" fmla="*/ 71 w 86"/>
                    <a:gd name="T7" fmla="*/ 67 h 67"/>
                    <a:gd name="T8" fmla="*/ 86 w 86"/>
                    <a:gd name="T9" fmla="*/ 60 h 67"/>
                    <a:gd name="T10" fmla="*/ 80 w 86"/>
                    <a:gd name="T11" fmla="*/ 56 h 67"/>
                    <a:gd name="T12" fmla="*/ 70 w 86"/>
                    <a:gd name="T13" fmla="*/ 60 h 67"/>
                    <a:gd name="T14" fmla="*/ 73 w 86"/>
                    <a:gd name="T15" fmla="*/ 61 h 67"/>
                    <a:gd name="T16" fmla="*/ 16 w 86"/>
                    <a:gd name="T17" fmla="*/ 7 h 67"/>
                    <a:gd name="T18" fmla="*/ 14 w 86"/>
                    <a:gd name="T19" fmla="*/ 13 h 67"/>
                    <a:gd name="T20" fmla="*/ 55 w 86"/>
                    <a:gd name="T21" fmla="*/ 30 h 67"/>
                    <a:gd name="T22" fmla="*/ 54 w 86"/>
                    <a:gd name="T23" fmla="*/ 29 h 67"/>
                    <a:gd name="T24" fmla="*/ 79 w 86"/>
                    <a:gd name="T25" fmla="*/ 61 h 67"/>
                    <a:gd name="T26" fmla="*/ 80 w 86"/>
                    <a:gd name="T27" fmla="*/ 56 h 67"/>
                    <a:gd name="T28" fmla="*/ 86 w 86"/>
                    <a:gd name="T29" fmla="*/ 6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67"/>
                    <a:gd name="T47" fmla="*/ 86 w 86"/>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67">
                      <a:moveTo>
                        <a:pt x="86" y="60"/>
                      </a:moveTo>
                      <a:lnTo>
                        <a:pt x="57" y="25"/>
                      </a:lnTo>
                      <a:lnTo>
                        <a:pt x="0" y="0"/>
                      </a:lnTo>
                      <a:lnTo>
                        <a:pt x="71" y="67"/>
                      </a:lnTo>
                      <a:lnTo>
                        <a:pt x="86" y="60"/>
                      </a:lnTo>
                      <a:lnTo>
                        <a:pt x="80" y="56"/>
                      </a:lnTo>
                      <a:lnTo>
                        <a:pt x="70" y="60"/>
                      </a:lnTo>
                      <a:lnTo>
                        <a:pt x="73" y="61"/>
                      </a:lnTo>
                      <a:lnTo>
                        <a:pt x="16" y="7"/>
                      </a:lnTo>
                      <a:lnTo>
                        <a:pt x="14" y="13"/>
                      </a:lnTo>
                      <a:lnTo>
                        <a:pt x="55" y="30"/>
                      </a:lnTo>
                      <a:lnTo>
                        <a:pt x="54" y="29"/>
                      </a:lnTo>
                      <a:lnTo>
                        <a:pt x="79" y="61"/>
                      </a:lnTo>
                      <a:lnTo>
                        <a:pt x="80" y="56"/>
                      </a:lnTo>
                      <a:lnTo>
                        <a:pt x="86"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41"/>
                <p:cNvSpPr>
                  <a:spLocks/>
                </p:cNvSpPr>
                <p:nvPr/>
              </p:nvSpPr>
              <p:spPr bwMode="auto">
                <a:xfrm>
                  <a:off x="1731" y="1702"/>
                  <a:ext cx="52" cy="54"/>
                </a:xfrm>
                <a:custGeom>
                  <a:avLst/>
                  <a:gdLst>
                    <a:gd name="T0" fmla="*/ 156 w 156"/>
                    <a:gd name="T1" fmla="*/ 164 h 164"/>
                    <a:gd name="T2" fmla="*/ 136 w 156"/>
                    <a:gd name="T3" fmla="*/ 128 h 164"/>
                    <a:gd name="T4" fmla="*/ 108 w 156"/>
                    <a:gd name="T5" fmla="*/ 79 h 164"/>
                    <a:gd name="T6" fmla="*/ 51 w 156"/>
                    <a:gd name="T7" fmla="*/ 7 h 164"/>
                    <a:gd name="T8" fmla="*/ 29 w 156"/>
                    <a:gd name="T9" fmla="*/ 0 h 164"/>
                    <a:gd name="T10" fmla="*/ 0 w 156"/>
                    <a:gd name="T11" fmla="*/ 3 h 164"/>
                    <a:gd name="T12" fmla="*/ 156 w 156"/>
                    <a:gd name="T13" fmla="*/ 164 h 164"/>
                    <a:gd name="T14" fmla="*/ 0 60000 65536"/>
                    <a:gd name="T15" fmla="*/ 0 60000 65536"/>
                    <a:gd name="T16" fmla="*/ 0 60000 65536"/>
                    <a:gd name="T17" fmla="*/ 0 60000 65536"/>
                    <a:gd name="T18" fmla="*/ 0 60000 65536"/>
                    <a:gd name="T19" fmla="*/ 0 60000 65536"/>
                    <a:gd name="T20" fmla="*/ 0 60000 65536"/>
                    <a:gd name="T21" fmla="*/ 0 w 156"/>
                    <a:gd name="T22" fmla="*/ 0 h 164"/>
                    <a:gd name="T23" fmla="*/ 156 w 156"/>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64">
                      <a:moveTo>
                        <a:pt x="156" y="164"/>
                      </a:moveTo>
                      <a:lnTo>
                        <a:pt x="136" y="128"/>
                      </a:lnTo>
                      <a:lnTo>
                        <a:pt x="108" y="79"/>
                      </a:lnTo>
                      <a:lnTo>
                        <a:pt x="51" y="7"/>
                      </a:lnTo>
                      <a:lnTo>
                        <a:pt x="29" y="0"/>
                      </a:lnTo>
                      <a:lnTo>
                        <a:pt x="0" y="3"/>
                      </a:lnTo>
                      <a:lnTo>
                        <a:pt x="156" y="164"/>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42"/>
                <p:cNvSpPr>
                  <a:spLocks/>
                </p:cNvSpPr>
                <p:nvPr/>
              </p:nvSpPr>
              <p:spPr bwMode="auto">
                <a:xfrm>
                  <a:off x="1730" y="1701"/>
                  <a:ext cx="57" cy="61"/>
                </a:xfrm>
                <a:custGeom>
                  <a:avLst/>
                  <a:gdLst>
                    <a:gd name="T0" fmla="*/ 172 w 172"/>
                    <a:gd name="T1" fmla="*/ 184 h 184"/>
                    <a:gd name="T2" fmla="*/ 144 w 172"/>
                    <a:gd name="T3" fmla="*/ 130 h 184"/>
                    <a:gd name="T4" fmla="*/ 115 w 172"/>
                    <a:gd name="T5" fmla="*/ 79 h 184"/>
                    <a:gd name="T6" fmla="*/ 115 w 172"/>
                    <a:gd name="T7" fmla="*/ 79 h 184"/>
                    <a:gd name="T8" fmla="*/ 57 w 172"/>
                    <a:gd name="T9" fmla="*/ 7 h 184"/>
                    <a:gd name="T10" fmla="*/ 34 w 172"/>
                    <a:gd name="T11" fmla="*/ 0 h 184"/>
                    <a:gd name="T12" fmla="*/ 0 w 172"/>
                    <a:gd name="T13" fmla="*/ 4 h 184"/>
                    <a:gd name="T14" fmla="*/ 172 w 172"/>
                    <a:gd name="T15" fmla="*/ 184 h 184"/>
                    <a:gd name="T16" fmla="*/ 163 w 172"/>
                    <a:gd name="T17" fmla="*/ 164 h 184"/>
                    <a:gd name="T18" fmla="*/ 7 w 172"/>
                    <a:gd name="T19" fmla="*/ 4 h 184"/>
                    <a:gd name="T20" fmla="*/ 6 w 172"/>
                    <a:gd name="T21" fmla="*/ 10 h 184"/>
                    <a:gd name="T22" fmla="*/ 34 w 172"/>
                    <a:gd name="T23" fmla="*/ 6 h 184"/>
                    <a:gd name="T24" fmla="*/ 33 w 172"/>
                    <a:gd name="T25" fmla="*/ 6 h 184"/>
                    <a:gd name="T26" fmla="*/ 55 w 172"/>
                    <a:gd name="T27" fmla="*/ 13 h 184"/>
                    <a:gd name="T28" fmla="*/ 54 w 172"/>
                    <a:gd name="T29" fmla="*/ 12 h 184"/>
                    <a:gd name="T30" fmla="*/ 111 w 172"/>
                    <a:gd name="T31" fmla="*/ 84 h 184"/>
                    <a:gd name="T32" fmla="*/ 111 w 172"/>
                    <a:gd name="T33" fmla="*/ 83 h 184"/>
                    <a:gd name="T34" fmla="*/ 139 w 172"/>
                    <a:gd name="T35" fmla="*/ 134 h 184"/>
                    <a:gd name="T36" fmla="*/ 158 w 172"/>
                    <a:gd name="T37" fmla="*/ 169 h 184"/>
                    <a:gd name="T38" fmla="*/ 163 w 172"/>
                    <a:gd name="T39" fmla="*/ 164 h 184"/>
                    <a:gd name="T40" fmla="*/ 172 w 172"/>
                    <a:gd name="T41" fmla="*/ 184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84"/>
                    <a:gd name="T65" fmla="*/ 172 w 172"/>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84">
                      <a:moveTo>
                        <a:pt x="172" y="184"/>
                      </a:moveTo>
                      <a:lnTo>
                        <a:pt x="144" y="130"/>
                      </a:lnTo>
                      <a:lnTo>
                        <a:pt x="115" y="79"/>
                      </a:lnTo>
                      <a:lnTo>
                        <a:pt x="57" y="7"/>
                      </a:lnTo>
                      <a:lnTo>
                        <a:pt x="34" y="0"/>
                      </a:lnTo>
                      <a:lnTo>
                        <a:pt x="0" y="4"/>
                      </a:lnTo>
                      <a:lnTo>
                        <a:pt x="172" y="184"/>
                      </a:lnTo>
                      <a:lnTo>
                        <a:pt x="163" y="164"/>
                      </a:lnTo>
                      <a:lnTo>
                        <a:pt x="7" y="4"/>
                      </a:lnTo>
                      <a:lnTo>
                        <a:pt x="6" y="10"/>
                      </a:lnTo>
                      <a:lnTo>
                        <a:pt x="34" y="6"/>
                      </a:lnTo>
                      <a:lnTo>
                        <a:pt x="33" y="6"/>
                      </a:lnTo>
                      <a:lnTo>
                        <a:pt x="55" y="13"/>
                      </a:lnTo>
                      <a:lnTo>
                        <a:pt x="54" y="12"/>
                      </a:lnTo>
                      <a:lnTo>
                        <a:pt x="111" y="84"/>
                      </a:lnTo>
                      <a:lnTo>
                        <a:pt x="111" y="83"/>
                      </a:lnTo>
                      <a:lnTo>
                        <a:pt x="139" y="134"/>
                      </a:lnTo>
                      <a:lnTo>
                        <a:pt x="158" y="169"/>
                      </a:lnTo>
                      <a:lnTo>
                        <a:pt x="163" y="164"/>
                      </a:lnTo>
                      <a:lnTo>
                        <a:pt x="172"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43"/>
                <p:cNvSpPr>
                  <a:spLocks/>
                </p:cNvSpPr>
                <p:nvPr/>
              </p:nvSpPr>
              <p:spPr bwMode="auto">
                <a:xfrm>
                  <a:off x="1670" y="1838"/>
                  <a:ext cx="35" cy="11"/>
                </a:xfrm>
                <a:custGeom>
                  <a:avLst/>
                  <a:gdLst>
                    <a:gd name="T0" fmla="*/ 22 w 105"/>
                    <a:gd name="T1" fmla="*/ 32 h 32"/>
                    <a:gd name="T2" fmla="*/ 105 w 105"/>
                    <a:gd name="T3" fmla="*/ 32 h 32"/>
                    <a:gd name="T4" fmla="*/ 38 w 105"/>
                    <a:gd name="T5" fmla="*/ 25 h 32"/>
                    <a:gd name="T6" fmla="*/ 0 w 105"/>
                    <a:gd name="T7" fmla="*/ 0 h 32"/>
                    <a:gd name="T8" fmla="*/ 22 w 105"/>
                    <a:gd name="T9" fmla="*/ 32 h 32"/>
                    <a:gd name="T10" fmla="*/ 0 60000 65536"/>
                    <a:gd name="T11" fmla="*/ 0 60000 65536"/>
                    <a:gd name="T12" fmla="*/ 0 60000 65536"/>
                    <a:gd name="T13" fmla="*/ 0 60000 65536"/>
                    <a:gd name="T14" fmla="*/ 0 60000 65536"/>
                    <a:gd name="T15" fmla="*/ 0 w 105"/>
                    <a:gd name="T16" fmla="*/ 0 h 32"/>
                    <a:gd name="T17" fmla="*/ 105 w 105"/>
                    <a:gd name="T18" fmla="*/ 32 h 32"/>
                  </a:gdLst>
                  <a:ahLst/>
                  <a:cxnLst>
                    <a:cxn ang="T10">
                      <a:pos x="T0" y="T1"/>
                    </a:cxn>
                    <a:cxn ang="T11">
                      <a:pos x="T2" y="T3"/>
                    </a:cxn>
                    <a:cxn ang="T12">
                      <a:pos x="T4" y="T5"/>
                    </a:cxn>
                    <a:cxn ang="T13">
                      <a:pos x="T6" y="T7"/>
                    </a:cxn>
                    <a:cxn ang="T14">
                      <a:pos x="T8" y="T9"/>
                    </a:cxn>
                  </a:cxnLst>
                  <a:rect l="T15" t="T16" r="T17" b="T18"/>
                  <a:pathLst>
                    <a:path w="105" h="32">
                      <a:moveTo>
                        <a:pt x="22" y="32"/>
                      </a:moveTo>
                      <a:lnTo>
                        <a:pt x="105" y="32"/>
                      </a:lnTo>
                      <a:lnTo>
                        <a:pt x="38" y="25"/>
                      </a:lnTo>
                      <a:lnTo>
                        <a:pt x="0" y="0"/>
                      </a:lnTo>
                      <a:lnTo>
                        <a:pt x="22" y="32"/>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44"/>
                <p:cNvSpPr>
                  <a:spLocks/>
                </p:cNvSpPr>
                <p:nvPr/>
              </p:nvSpPr>
              <p:spPr bwMode="auto">
                <a:xfrm>
                  <a:off x="1667" y="1835"/>
                  <a:ext cx="38" cy="15"/>
                </a:xfrm>
                <a:custGeom>
                  <a:avLst/>
                  <a:gdLst>
                    <a:gd name="T0" fmla="*/ 32 w 116"/>
                    <a:gd name="T1" fmla="*/ 46 h 46"/>
                    <a:gd name="T2" fmla="*/ 116 w 116"/>
                    <a:gd name="T3" fmla="*/ 46 h 46"/>
                    <a:gd name="T4" fmla="*/ 116 w 116"/>
                    <a:gd name="T5" fmla="*/ 41 h 46"/>
                    <a:gd name="T6" fmla="*/ 49 w 116"/>
                    <a:gd name="T7" fmla="*/ 32 h 46"/>
                    <a:gd name="T8" fmla="*/ 51 w 116"/>
                    <a:gd name="T9" fmla="*/ 33 h 46"/>
                    <a:gd name="T10" fmla="*/ 0 w 116"/>
                    <a:gd name="T11" fmla="*/ 0 h 46"/>
                    <a:gd name="T12" fmla="*/ 32 w 116"/>
                    <a:gd name="T13" fmla="*/ 46 h 46"/>
                    <a:gd name="T14" fmla="*/ 35 w 116"/>
                    <a:gd name="T15" fmla="*/ 42 h 46"/>
                    <a:gd name="T16" fmla="*/ 14 w 116"/>
                    <a:gd name="T17" fmla="*/ 10 h 46"/>
                    <a:gd name="T18" fmla="*/ 9 w 116"/>
                    <a:gd name="T19" fmla="*/ 13 h 46"/>
                    <a:gd name="T20" fmla="*/ 48 w 116"/>
                    <a:gd name="T21" fmla="*/ 39 h 46"/>
                    <a:gd name="T22" fmla="*/ 115 w 116"/>
                    <a:gd name="T23" fmla="*/ 46 h 46"/>
                    <a:gd name="T24" fmla="*/ 116 w 116"/>
                    <a:gd name="T25" fmla="*/ 41 h 46"/>
                    <a:gd name="T26" fmla="*/ 33 w 116"/>
                    <a:gd name="T27" fmla="*/ 41 h 46"/>
                    <a:gd name="T28" fmla="*/ 35 w 116"/>
                    <a:gd name="T29" fmla="*/ 42 h 46"/>
                    <a:gd name="T30" fmla="*/ 32 w 116"/>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46"/>
                    <a:gd name="T50" fmla="*/ 116 w 11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46">
                      <a:moveTo>
                        <a:pt x="32" y="46"/>
                      </a:moveTo>
                      <a:lnTo>
                        <a:pt x="116" y="46"/>
                      </a:lnTo>
                      <a:lnTo>
                        <a:pt x="116" y="41"/>
                      </a:lnTo>
                      <a:lnTo>
                        <a:pt x="49" y="32"/>
                      </a:lnTo>
                      <a:lnTo>
                        <a:pt x="51" y="33"/>
                      </a:lnTo>
                      <a:lnTo>
                        <a:pt x="0" y="0"/>
                      </a:lnTo>
                      <a:lnTo>
                        <a:pt x="32" y="46"/>
                      </a:lnTo>
                      <a:lnTo>
                        <a:pt x="35" y="42"/>
                      </a:lnTo>
                      <a:lnTo>
                        <a:pt x="14" y="10"/>
                      </a:lnTo>
                      <a:lnTo>
                        <a:pt x="9" y="13"/>
                      </a:lnTo>
                      <a:lnTo>
                        <a:pt x="48" y="39"/>
                      </a:lnTo>
                      <a:lnTo>
                        <a:pt x="115" y="46"/>
                      </a:lnTo>
                      <a:lnTo>
                        <a:pt x="116" y="41"/>
                      </a:lnTo>
                      <a:lnTo>
                        <a:pt x="33" y="41"/>
                      </a:lnTo>
                      <a:lnTo>
                        <a:pt x="35" y="42"/>
                      </a:lnTo>
                      <a:lnTo>
                        <a:pt x="3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45"/>
                <p:cNvSpPr>
                  <a:spLocks/>
                </p:cNvSpPr>
                <p:nvPr/>
              </p:nvSpPr>
              <p:spPr bwMode="auto">
                <a:xfrm>
                  <a:off x="1657" y="1853"/>
                  <a:ext cx="55" cy="5"/>
                </a:xfrm>
                <a:custGeom>
                  <a:avLst/>
                  <a:gdLst>
                    <a:gd name="T0" fmla="*/ 0 w 165"/>
                    <a:gd name="T1" fmla="*/ 8 h 15"/>
                    <a:gd name="T2" fmla="*/ 10 w 165"/>
                    <a:gd name="T3" fmla="*/ 15 h 15"/>
                    <a:gd name="T4" fmla="*/ 133 w 165"/>
                    <a:gd name="T5" fmla="*/ 15 h 15"/>
                    <a:gd name="T6" fmla="*/ 165 w 165"/>
                    <a:gd name="T7" fmla="*/ 3 h 15"/>
                    <a:gd name="T8" fmla="*/ 22 w 165"/>
                    <a:gd name="T9" fmla="*/ 8 h 15"/>
                    <a:gd name="T10" fmla="*/ 10 w 165"/>
                    <a:gd name="T11" fmla="*/ 0 h 15"/>
                    <a:gd name="T12" fmla="*/ 0 w 165"/>
                    <a:gd name="T13" fmla="*/ 8 h 15"/>
                    <a:gd name="T14" fmla="*/ 0 60000 65536"/>
                    <a:gd name="T15" fmla="*/ 0 60000 65536"/>
                    <a:gd name="T16" fmla="*/ 0 60000 65536"/>
                    <a:gd name="T17" fmla="*/ 0 60000 65536"/>
                    <a:gd name="T18" fmla="*/ 0 60000 65536"/>
                    <a:gd name="T19" fmla="*/ 0 60000 65536"/>
                    <a:gd name="T20" fmla="*/ 0 60000 65536"/>
                    <a:gd name="T21" fmla="*/ 0 w 165"/>
                    <a:gd name="T22" fmla="*/ 0 h 15"/>
                    <a:gd name="T23" fmla="*/ 165 w 16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15">
                      <a:moveTo>
                        <a:pt x="0" y="8"/>
                      </a:moveTo>
                      <a:lnTo>
                        <a:pt x="10" y="15"/>
                      </a:lnTo>
                      <a:lnTo>
                        <a:pt x="133" y="15"/>
                      </a:lnTo>
                      <a:lnTo>
                        <a:pt x="165" y="3"/>
                      </a:lnTo>
                      <a:lnTo>
                        <a:pt x="22" y="8"/>
                      </a:lnTo>
                      <a:lnTo>
                        <a:pt x="10" y="0"/>
                      </a:lnTo>
                      <a:lnTo>
                        <a:pt x="0" y="8"/>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46"/>
                <p:cNvSpPr>
                  <a:spLocks/>
                </p:cNvSpPr>
                <p:nvPr/>
              </p:nvSpPr>
              <p:spPr bwMode="auto">
                <a:xfrm>
                  <a:off x="1655" y="1851"/>
                  <a:ext cx="63" cy="7"/>
                </a:xfrm>
                <a:custGeom>
                  <a:avLst/>
                  <a:gdLst>
                    <a:gd name="T0" fmla="*/ 0 w 188"/>
                    <a:gd name="T1" fmla="*/ 12 h 21"/>
                    <a:gd name="T2" fmla="*/ 13 w 188"/>
                    <a:gd name="T3" fmla="*/ 21 h 21"/>
                    <a:gd name="T4" fmla="*/ 137 w 188"/>
                    <a:gd name="T5" fmla="*/ 21 h 21"/>
                    <a:gd name="T6" fmla="*/ 188 w 188"/>
                    <a:gd name="T7" fmla="*/ 4 h 21"/>
                    <a:gd name="T8" fmla="*/ 26 w 188"/>
                    <a:gd name="T9" fmla="*/ 8 h 21"/>
                    <a:gd name="T10" fmla="*/ 28 w 188"/>
                    <a:gd name="T11" fmla="*/ 8 h 21"/>
                    <a:gd name="T12" fmla="*/ 14 w 188"/>
                    <a:gd name="T13" fmla="*/ 0 h 21"/>
                    <a:gd name="T14" fmla="*/ 0 w 188"/>
                    <a:gd name="T15" fmla="*/ 12 h 21"/>
                    <a:gd name="T16" fmla="*/ 6 w 188"/>
                    <a:gd name="T17" fmla="*/ 14 h 21"/>
                    <a:gd name="T18" fmla="*/ 15 w 188"/>
                    <a:gd name="T19" fmla="*/ 7 h 21"/>
                    <a:gd name="T20" fmla="*/ 12 w 188"/>
                    <a:gd name="T21" fmla="*/ 7 h 21"/>
                    <a:gd name="T22" fmla="*/ 26 w 188"/>
                    <a:gd name="T23" fmla="*/ 14 h 21"/>
                    <a:gd name="T24" fmla="*/ 169 w 188"/>
                    <a:gd name="T25" fmla="*/ 11 h 21"/>
                    <a:gd name="T26" fmla="*/ 168 w 188"/>
                    <a:gd name="T27" fmla="*/ 5 h 21"/>
                    <a:gd name="T28" fmla="*/ 136 w 188"/>
                    <a:gd name="T29" fmla="*/ 15 h 21"/>
                    <a:gd name="T30" fmla="*/ 137 w 188"/>
                    <a:gd name="T31" fmla="*/ 15 h 21"/>
                    <a:gd name="T32" fmla="*/ 14 w 188"/>
                    <a:gd name="T33" fmla="*/ 15 h 21"/>
                    <a:gd name="T34" fmla="*/ 15 w 188"/>
                    <a:gd name="T35" fmla="*/ 15 h 21"/>
                    <a:gd name="T36" fmla="*/ 6 w 188"/>
                    <a:gd name="T37" fmla="*/ 8 h 21"/>
                    <a:gd name="T38" fmla="*/ 6 w 188"/>
                    <a:gd name="T39" fmla="*/ 14 h 21"/>
                    <a:gd name="T40" fmla="*/ 0 w 188"/>
                    <a:gd name="T41" fmla="*/ 12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21"/>
                    <a:gd name="T65" fmla="*/ 188 w 188"/>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21">
                      <a:moveTo>
                        <a:pt x="0" y="12"/>
                      </a:moveTo>
                      <a:lnTo>
                        <a:pt x="13" y="21"/>
                      </a:lnTo>
                      <a:lnTo>
                        <a:pt x="137" y="21"/>
                      </a:lnTo>
                      <a:lnTo>
                        <a:pt x="188" y="4"/>
                      </a:lnTo>
                      <a:lnTo>
                        <a:pt x="26" y="8"/>
                      </a:lnTo>
                      <a:lnTo>
                        <a:pt x="28" y="8"/>
                      </a:lnTo>
                      <a:lnTo>
                        <a:pt x="14" y="0"/>
                      </a:lnTo>
                      <a:lnTo>
                        <a:pt x="0" y="12"/>
                      </a:lnTo>
                      <a:lnTo>
                        <a:pt x="6" y="14"/>
                      </a:lnTo>
                      <a:lnTo>
                        <a:pt x="15" y="7"/>
                      </a:lnTo>
                      <a:lnTo>
                        <a:pt x="12" y="7"/>
                      </a:lnTo>
                      <a:lnTo>
                        <a:pt x="26" y="14"/>
                      </a:lnTo>
                      <a:lnTo>
                        <a:pt x="169" y="11"/>
                      </a:lnTo>
                      <a:lnTo>
                        <a:pt x="168" y="5"/>
                      </a:lnTo>
                      <a:lnTo>
                        <a:pt x="136" y="15"/>
                      </a:lnTo>
                      <a:lnTo>
                        <a:pt x="137" y="15"/>
                      </a:lnTo>
                      <a:lnTo>
                        <a:pt x="14" y="15"/>
                      </a:lnTo>
                      <a:lnTo>
                        <a:pt x="15" y="15"/>
                      </a:lnTo>
                      <a:lnTo>
                        <a:pt x="6" y="8"/>
                      </a:lnTo>
                      <a:lnTo>
                        <a:pt x="6"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47"/>
                <p:cNvSpPr>
                  <a:spLocks/>
                </p:cNvSpPr>
                <p:nvPr/>
              </p:nvSpPr>
              <p:spPr bwMode="auto">
                <a:xfrm>
                  <a:off x="1183" y="1947"/>
                  <a:ext cx="105" cy="144"/>
                </a:xfrm>
                <a:custGeom>
                  <a:avLst/>
                  <a:gdLst>
                    <a:gd name="T0" fmla="*/ 228 w 315"/>
                    <a:gd name="T1" fmla="*/ 159 h 431"/>
                    <a:gd name="T2" fmla="*/ 215 w 315"/>
                    <a:gd name="T3" fmla="*/ 142 h 431"/>
                    <a:gd name="T4" fmla="*/ 142 w 315"/>
                    <a:gd name="T5" fmla="*/ 127 h 431"/>
                    <a:gd name="T6" fmla="*/ 120 w 315"/>
                    <a:gd name="T7" fmla="*/ 70 h 431"/>
                    <a:gd name="T8" fmla="*/ 104 w 315"/>
                    <a:gd name="T9" fmla="*/ 56 h 431"/>
                    <a:gd name="T10" fmla="*/ 47 w 315"/>
                    <a:gd name="T11" fmla="*/ 0 h 431"/>
                    <a:gd name="T12" fmla="*/ 69 w 315"/>
                    <a:gd name="T13" fmla="*/ 46 h 431"/>
                    <a:gd name="T14" fmla="*/ 9 w 315"/>
                    <a:gd name="T15" fmla="*/ 53 h 431"/>
                    <a:gd name="T16" fmla="*/ 0 w 315"/>
                    <a:gd name="T17" fmla="*/ 85 h 431"/>
                    <a:gd name="T18" fmla="*/ 38 w 315"/>
                    <a:gd name="T19" fmla="*/ 99 h 431"/>
                    <a:gd name="T20" fmla="*/ 44 w 315"/>
                    <a:gd name="T21" fmla="*/ 81 h 431"/>
                    <a:gd name="T22" fmla="*/ 92 w 315"/>
                    <a:gd name="T23" fmla="*/ 74 h 431"/>
                    <a:gd name="T24" fmla="*/ 104 w 315"/>
                    <a:gd name="T25" fmla="*/ 56 h 431"/>
                    <a:gd name="T26" fmla="*/ 114 w 315"/>
                    <a:gd name="T27" fmla="*/ 70 h 431"/>
                    <a:gd name="T28" fmla="*/ 101 w 315"/>
                    <a:gd name="T29" fmla="*/ 88 h 431"/>
                    <a:gd name="T30" fmla="*/ 120 w 315"/>
                    <a:gd name="T31" fmla="*/ 106 h 431"/>
                    <a:gd name="T32" fmla="*/ 111 w 315"/>
                    <a:gd name="T33" fmla="*/ 118 h 431"/>
                    <a:gd name="T34" fmla="*/ 72 w 315"/>
                    <a:gd name="T35" fmla="*/ 109 h 431"/>
                    <a:gd name="T36" fmla="*/ 47 w 315"/>
                    <a:gd name="T37" fmla="*/ 113 h 431"/>
                    <a:gd name="T38" fmla="*/ 53 w 315"/>
                    <a:gd name="T39" fmla="*/ 142 h 431"/>
                    <a:gd name="T40" fmla="*/ 82 w 315"/>
                    <a:gd name="T41" fmla="*/ 164 h 431"/>
                    <a:gd name="T42" fmla="*/ 86 w 315"/>
                    <a:gd name="T43" fmla="*/ 178 h 431"/>
                    <a:gd name="T44" fmla="*/ 142 w 315"/>
                    <a:gd name="T45" fmla="*/ 252 h 431"/>
                    <a:gd name="T46" fmla="*/ 186 w 315"/>
                    <a:gd name="T47" fmla="*/ 257 h 431"/>
                    <a:gd name="T48" fmla="*/ 256 w 315"/>
                    <a:gd name="T49" fmla="*/ 381 h 431"/>
                    <a:gd name="T50" fmla="*/ 315 w 315"/>
                    <a:gd name="T51" fmla="*/ 431 h 431"/>
                    <a:gd name="T52" fmla="*/ 256 w 315"/>
                    <a:gd name="T53" fmla="*/ 287 h 431"/>
                    <a:gd name="T54" fmla="*/ 237 w 315"/>
                    <a:gd name="T55" fmla="*/ 245 h 431"/>
                    <a:gd name="T56" fmla="*/ 196 w 315"/>
                    <a:gd name="T57" fmla="*/ 202 h 431"/>
                    <a:gd name="T58" fmla="*/ 215 w 315"/>
                    <a:gd name="T59" fmla="*/ 178 h 431"/>
                    <a:gd name="T60" fmla="*/ 228 w 315"/>
                    <a:gd name="T61" fmla="*/ 159 h 4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
                    <a:gd name="T94" fmla="*/ 0 h 431"/>
                    <a:gd name="T95" fmla="*/ 315 w 315"/>
                    <a:gd name="T96" fmla="*/ 431 h 4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 h="431">
                      <a:moveTo>
                        <a:pt x="228" y="159"/>
                      </a:moveTo>
                      <a:lnTo>
                        <a:pt x="215" y="142"/>
                      </a:lnTo>
                      <a:lnTo>
                        <a:pt x="142" y="127"/>
                      </a:lnTo>
                      <a:lnTo>
                        <a:pt x="120" y="70"/>
                      </a:lnTo>
                      <a:lnTo>
                        <a:pt x="104" y="56"/>
                      </a:lnTo>
                      <a:lnTo>
                        <a:pt x="47" y="0"/>
                      </a:lnTo>
                      <a:lnTo>
                        <a:pt x="69" y="46"/>
                      </a:lnTo>
                      <a:lnTo>
                        <a:pt x="9" y="53"/>
                      </a:lnTo>
                      <a:lnTo>
                        <a:pt x="0" y="85"/>
                      </a:lnTo>
                      <a:lnTo>
                        <a:pt x="38" y="99"/>
                      </a:lnTo>
                      <a:lnTo>
                        <a:pt x="44" y="81"/>
                      </a:lnTo>
                      <a:lnTo>
                        <a:pt x="92" y="74"/>
                      </a:lnTo>
                      <a:lnTo>
                        <a:pt x="104" y="56"/>
                      </a:lnTo>
                      <a:lnTo>
                        <a:pt x="114" y="70"/>
                      </a:lnTo>
                      <a:lnTo>
                        <a:pt x="101" y="88"/>
                      </a:lnTo>
                      <a:lnTo>
                        <a:pt x="120" y="106"/>
                      </a:lnTo>
                      <a:lnTo>
                        <a:pt x="111" y="118"/>
                      </a:lnTo>
                      <a:lnTo>
                        <a:pt x="72" y="109"/>
                      </a:lnTo>
                      <a:lnTo>
                        <a:pt x="47" y="113"/>
                      </a:lnTo>
                      <a:lnTo>
                        <a:pt x="53" y="142"/>
                      </a:lnTo>
                      <a:lnTo>
                        <a:pt x="82" y="164"/>
                      </a:lnTo>
                      <a:lnTo>
                        <a:pt x="86" y="178"/>
                      </a:lnTo>
                      <a:lnTo>
                        <a:pt x="142" y="252"/>
                      </a:lnTo>
                      <a:lnTo>
                        <a:pt x="186" y="257"/>
                      </a:lnTo>
                      <a:lnTo>
                        <a:pt x="256" y="381"/>
                      </a:lnTo>
                      <a:lnTo>
                        <a:pt x="315" y="431"/>
                      </a:lnTo>
                      <a:lnTo>
                        <a:pt x="256" y="287"/>
                      </a:lnTo>
                      <a:lnTo>
                        <a:pt x="237" y="245"/>
                      </a:lnTo>
                      <a:lnTo>
                        <a:pt x="196" y="202"/>
                      </a:lnTo>
                      <a:lnTo>
                        <a:pt x="215" y="178"/>
                      </a:lnTo>
                      <a:lnTo>
                        <a:pt x="228" y="159"/>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48"/>
                <p:cNvSpPr>
                  <a:spLocks/>
                </p:cNvSpPr>
                <p:nvPr/>
              </p:nvSpPr>
              <p:spPr bwMode="auto">
                <a:xfrm>
                  <a:off x="1182" y="1942"/>
                  <a:ext cx="108" cy="152"/>
                </a:xfrm>
                <a:custGeom>
                  <a:avLst/>
                  <a:gdLst>
                    <a:gd name="T0" fmla="*/ 219 w 326"/>
                    <a:gd name="T1" fmla="*/ 154 h 456"/>
                    <a:gd name="T2" fmla="*/ 147 w 326"/>
                    <a:gd name="T3" fmla="*/ 141 h 456"/>
                    <a:gd name="T4" fmla="*/ 108 w 326"/>
                    <a:gd name="T5" fmla="*/ 69 h 456"/>
                    <a:gd name="T6" fmla="*/ 40 w 326"/>
                    <a:gd name="T7" fmla="*/ 0 h 456"/>
                    <a:gd name="T8" fmla="*/ 72 w 326"/>
                    <a:gd name="T9" fmla="*/ 57 h 456"/>
                    <a:gd name="T10" fmla="*/ 0 w 326"/>
                    <a:gd name="T11" fmla="*/ 102 h 456"/>
                    <a:gd name="T12" fmla="*/ 50 w 326"/>
                    <a:gd name="T13" fmla="*/ 97 h 456"/>
                    <a:gd name="T14" fmla="*/ 96 w 326"/>
                    <a:gd name="T15" fmla="*/ 91 h 456"/>
                    <a:gd name="T16" fmla="*/ 104 w 326"/>
                    <a:gd name="T17" fmla="*/ 74 h 456"/>
                    <a:gd name="T18" fmla="*/ 115 w 326"/>
                    <a:gd name="T19" fmla="*/ 84 h 456"/>
                    <a:gd name="T20" fmla="*/ 121 w 326"/>
                    <a:gd name="T21" fmla="*/ 123 h 456"/>
                    <a:gd name="T22" fmla="*/ 112 w 326"/>
                    <a:gd name="T23" fmla="*/ 130 h 456"/>
                    <a:gd name="T24" fmla="*/ 75 w 326"/>
                    <a:gd name="T25" fmla="*/ 122 h 456"/>
                    <a:gd name="T26" fmla="*/ 54 w 326"/>
                    <a:gd name="T27" fmla="*/ 159 h 456"/>
                    <a:gd name="T28" fmla="*/ 82 w 326"/>
                    <a:gd name="T29" fmla="*/ 180 h 456"/>
                    <a:gd name="T30" fmla="*/ 144 w 326"/>
                    <a:gd name="T31" fmla="*/ 269 h 456"/>
                    <a:gd name="T32" fmla="*/ 187 w 326"/>
                    <a:gd name="T33" fmla="*/ 273 h 456"/>
                    <a:gd name="T34" fmla="*/ 326 w 326"/>
                    <a:gd name="T35" fmla="*/ 456 h 456"/>
                    <a:gd name="T36" fmla="*/ 242 w 326"/>
                    <a:gd name="T37" fmla="*/ 259 h 456"/>
                    <a:gd name="T38" fmla="*/ 200 w 326"/>
                    <a:gd name="T39" fmla="*/ 220 h 456"/>
                    <a:gd name="T40" fmla="*/ 220 w 326"/>
                    <a:gd name="T41" fmla="*/ 194 h 456"/>
                    <a:gd name="T42" fmla="*/ 227 w 326"/>
                    <a:gd name="T43" fmla="*/ 173 h 456"/>
                    <a:gd name="T44" fmla="*/ 216 w 326"/>
                    <a:gd name="T45" fmla="*/ 190 h 456"/>
                    <a:gd name="T46" fmla="*/ 238 w 326"/>
                    <a:gd name="T47" fmla="*/ 262 h 456"/>
                    <a:gd name="T48" fmla="*/ 257 w 326"/>
                    <a:gd name="T49" fmla="*/ 304 h 456"/>
                    <a:gd name="T50" fmla="*/ 320 w 326"/>
                    <a:gd name="T51" fmla="*/ 443 h 456"/>
                    <a:gd name="T52" fmla="*/ 261 w 326"/>
                    <a:gd name="T53" fmla="*/ 393 h 456"/>
                    <a:gd name="T54" fmla="*/ 145 w 326"/>
                    <a:gd name="T55" fmla="*/ 263 h 456"/>
                    <a:gd name="T56" fmla="*/ 91 w 326"/>
                    <a:gd name="T57" fmla="*/ 190 h 456"/>
                    <a:gd name="T58" fmla="*/ 88 w 326"/>
                    <a:gd name="T59" fmla="*/ 176 h 456"/>
                    <a:gd name="T60" fmla="*/ 59 w 326"/>
                    <a:gd name="T61" fmla="*/ 156 h 456"/>
                    <a:gd name="T62" fmla="*/ 50 w 326"/>
                    <a:gd name="T63" fmla="*/ 131 h 456"/>
                    <a:gd name="T64" fmla="*/ 75 w 326"/>
                    <a:gd name="T65" fmla="*/ 128 h 456"/>
                    <a:gd name="T66" fmla="*/ 127 w 326"/>
                    <a:gd name="T67" fmla="*/ 121 h 456"/>
                    <a:gd name="T68" fmla="*/ 106 w 326"/>
                    <a:gd name="T69" fmla="*/ 105 h 456"/>
                    <a:gd name="T70" fmla="*/ 107 w 326"/>
                    <a:gd name="T71" fmla="*/ 67 h 456"/>
                    <a:gd name="T72" fmla="*/ 94 w 326"/>
                    <a:gd name="T73" fmla="*/ 85 h 456"/>
                    <a:gd name="T74" fmla="*/ 38 w 326"/>
                    <a:gd name="T75" fmla="*/ 113 h 456"/>
                    <a:gd name="T76" fmla="*/ 4 w 326"/>
                    <a:gd name="T77" fmla="*/ 96 h 456"/>
                    <a:gd name="T78" fmla="*/ 16 w 326"/>
                    <a:gd name="T79" fmla="*/ 69 h 456"/>
                    <a:gd name="T80" fmla="*/ 77 w 326"/>
                    <a:gd name="T81" fmla="*/ 63 h 456"/>
                    <a:gd name="T82" fmla="*/ 48 w 326"/>
                    <a:gd name="T83" fmla="*/ 16 h 456"/>
                    <a:gd name="T84" fmla="*/ 105 w 326"/>
                    <a:gd name="T85" fmla="*/ 74 h 456"/>
                    <a:gd name="T86" fmla="*/ 121 w 326"/>
                    <a:gd name="T87" fmla="*/ 87 h 456"/>
                    <a:gd name="T88" fmla="*/ 217 w 326"/>
                    <a:gd name="T89" fmla="*/ 160 h 456"/>
                    <a:gd name="T90" fmla="*/ 228 w 326"/>
                    <a:gd name="T91" fmla="*/ 176 h 456"/>
                    <a:gd name="T92" fmla="*/ 234 w 326"/>
                    <a:gd name="T93" fmla="*/ 174 h 4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6"/>
                    <a:gd name="T142" fmla="*/ 0 h 456"/>
                    <a:gd name="T143" fmla="*/ 326 w 326"/>
                    <a:gd name="T144" fmla="*/ 456 h 4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6" h="456">
                      <a:moveTo>
                        <a:pt x="234" y="174"/>
                      </a:moveTo>
                      <a:lnTo>
                        <a:pt x="219" y="154"/>
                      </a:lnTo>
                      <a:lnTo>
                        <a:pt x="145" y="140"/>
                      </a:lnTo>
                      <a:lnTo>
                        <a:pt x="147" y="141"/>
                      </a:lnTo>
                      <a:lnTo>
                        <a:pt x="125" y="84"/>
                      </a:lnTo>
                      <a:lnTo>
                        <a:pt x="108" y="69"/>
                      </a:lnTo>
                      <a:lnTo>
                        <a:pt x="109" y="69"/>
                      </a:lnTo>
                      <a:lnTo>
                        <a:pt x="40" y="0"/>
                      </a:lnTo>
                      <a:lnTo>
                        <a:pt x="70" y="62"/>
                      </a:lnTo>
                      <a:lnTo>
                        <a:pt x="72" y="57"/>
                      </a:lnTo>
                      <a:lnTo>
                        <a:pt x="10" y="65"/>
                      </a:lnTo>
                      <a:lnTo>
                        <a:pt x="0" y="102"/>
                      </a:lnTo>
                      <a:lnTo>
                        <a:pt x="43" y="117"/>
                      </a:lnTo>
                      <a:lnTo>
                        <a:pt x="50" y="97"/>
                      </a:lnTo>
                      <a:lnTo>
                        <a:pt x="48" y="100"/>
                      </a:lnTo>
                      <a:lnTo>
                        <a:pt x="96" y="91"/>
                      </a:lnTo>
                      <a:lnTo>
                        <a:pt x="109" y="74"/>
                      </a:lnTo>
                      <a:lnTo>
                        <a:pt x="104" y="74"/>
                      </a:lnTo>
                      <a:lnTo>
                        <a:pt x="115" y="88"/>
                      </a:lnTo>
                      <a:lnTo>
                        <a:pt x="115" y="84"/>
                      </a:lnTo>
                      <a:lnTo>
                        <a:pt x="100" y="104"/>
                      </a:lnTo>
                      <a:lnTo>
                        <a:pt x="121" y="123"/>
                      </a:lnTo>
                      <a:lnTo>
                        <a:pt x="121" y="118"/>
                      </a:lnTo>
                      <a:lnTo>
                        <a:pt x="112" y="130"/>
                      </a:lnTo>
                      <a:lnTo>
                        <a:pt x="114" y="129"/>
                      </a:lnTo>
                      <a:lnTo>
                        <a:pt x="75" y="122"/>
                      </a:lnTo>
                      <a:lnTo>
                        <a:pt x="47" y="125"/>
                      </a:lnTo>
                      <a:lnTo>
                        <a:pt x="54" y="159"/>
                      </a:lnTo>
                      <a:lnTo>
                        <a:pt x="83" y="181"/>
                      </a:lnTo>
                      <a:lnTo>
                        <a:pt x="82" y="180"/>
                      </a:lnTo>
                      <a:lnTo>
                        <a:pt x="85" y="194"/>
                      </a:lnTo>
                      <a:lnTo>
                        <a:pt x="144" y="269"/>
                      </a:lnTo>
                      <a:lnTo>
                        <a:pt x="189" y="274"/>
                      </a:lnTo>
                      <a:lnTo>
                        <a:pt x="187" y="273"/>
                      </a:lnTo>
                      <a:lnTo>
                        <a:pt x="257" y="398"/>
                      </a:lnTo>
                      <a:lnTo>
                        <a:pt x="326" y="456"/>
                      </a:lnTo>
                      <a:lnTo>
                        <a:pt x="261" y="301"/>
                      </a:lnTo>
                      <a:lnTo>
                        <a:pt x="242" y="259"/>
                      </a:lnTo>
                      <a:lnTo>
                        <a:pt x="200" y="215"/>
                      </a:lnTo>
                      <a:lnTo>
                        <a:pt x="200" y="220"/>
                      </a:lnTo>
                      <a:lnTo>
                        <a:pt x="220" y="195"/>
                      </a:lnTo>
                      <a:lnTo>
                        <a:pt x="220" y="194"/>
                      </a:lnTo>
                      <a:lnTo>
                        <a:pt x="234" y="174"/>
                      </a:lnTo>
                      <a:lnTo>
                        <a:pt x="227" y="173"/>
                      </a:lnTo>
                      <a:lnTo>
                        <a:pt x="216" y="190"/>
                      </a:lnTo>
                      <a:lnTo>
                        <a:pt x="195" y="219"/>
                      </a:lnTo>
                      <a:lnTo>
                        <a:pt x="238" y="262"/>
                      </a:lnTo>
                      <a:lnTo>
                        <a:pt x="257" y="304"/>
                      </a:lnTo>
                      <a:lnTo>
                        <a:pt x="316" y="447"/>
                      </a:lnTo>
                      <a:lnTo>
                        <a:pt x="320" y="443"/>
                      </a:lnTo>
                      <a:lnTo>
                        <a:pt x="261" y="393"/>
                      </a:lnTo>
                      <a:lnTo>
                        <a:pt x="191" y="268"/>
                      </a:lnTo>
                      <a:lnTo>
                        <a:pt x="145" y="263"/>
                      </a:lnTo>
                      <a:lnTo>
                        <a:pt x="147" y="265"/>
                      </a:lnTo>
                      <a:lnTo>
                        <a:pt x="91" y="190"/>
                      </a:lnTo>
                      <a:lnTo>
                        <a:pt x="91" y="192"/>
                      </a:lnTo>
                      <a:lnTo>
                        <a:pt x="88" y="176"/>
                      </a:lnTo>
                      <a:lnTo>
                        <a:pt x="58" y="154"/>
                      </a:lnTo>
                      <a:lnTo>
                        <a:pt x="59" y="156"/>
                      </a:lnTo>
                      <a:lnTo>
                        <a:pt x="53" y="127"/>
                      </a:lnTo>
                      <a:lnTo>
                        <a:pt x="50" y="131"/>
                      </a:lnTo>
                      <a:lnTo>
                        <a:pt x="76" y="128"/>
                      </a:lnTo>
                      <a:lnTo>
                        <a:pt x="75" y="128"/>
                      </a:lnTo>
                      <a:lnTo>
                        <a:pt x="115" y="135"/>
                      </a:lnTo>
                      <a:lnTo>
                        <a:pt x="127" y="121"/>
                      </a:lnTo>
                      <a:lnTo>
                        <a:pt x="105" y="101"/>
                      </a:lnTo>
                      <a:lnTo>
                        <a:pt x="106" y="105"/>
                      </a:lnTo>
                      <a:lnTo>
                        <a:pt x="120" y="85"/>
                      </a:lnTo>
                      <a:lnTo>
                        <a:pt x="107" y="67"/>
                      </a:lnTo>
                      <a:lnTo>
                        <a:pt x="93" y="87"/>
                      </a:lnTo>
                      <a:lnTo>
                        <a:pt x="94" y="85"/>
                      </a:lnTo>
                      <a:lnTo>
                        <a:pt x="45" y="94"/>
                      </a:lnTo>
                      <a:lnTo>
                        <a:pt x="38" y="113"/>
                      </a:lnTo>
                      <a:lnTo>
                        <a:pt x="42" y="111"/>
                      </a:lnTo>
                      <a:lnTo>
                        <a:pt x="4" y="96"/>
                      </a:lnTo>
                      <a:lnTo>
                        <a:pt x="6" y="101"/>
                      </a:lnTo>
                      <a:lnTo>
                        <a:pt x="16" y="69"/>
                      </a:lnTo>
                      <a:lnTo>
                        <a:pt x="13" y="71"/>
                      </a:lnTo>
                      <a:lnTo>
                        <a:pt x="77" y="63"/>
                      </a:lnTo>
                      <a:lnTo>
                        <a:pt x="52" y="12"/>
                      </a:lnTo>
                      <a:lnTo>
                        <a:pt x="48" y="16"/>
                      </a:lnTo>
                      <a:lnTo>
                        <a:pt x="105" y="74"/>
                      </a:lnTo>
                      <a:lnTo>
                        <a:pt x="121" y="88"/>
                      </a:lnTo>
                      <a:lnTo>
                        <a:pt x="121" y="87"/>
                      </a:lnTo>
                      <a:lnTo>
                        <a:pt x="143" y="146"/>
                      </a:lnTo>
                      <a:lnTo>
                        <a:pt x="217" y="160"/>
                      </a:lnTo>
                      <a:lnTo>
                        <a:pt x="216" y="159"/>
                      </a:lnTo>
                      <a:lnTo>
                        <a:pt x="228" y="176"/>
                      </a:lnTo>
                      <a:lnTo>
                        <a:pt x="227" y="173"/>
                      </a:lnTo>
                      <a:lnTo>
                        <a:pt x="234"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49"/>
                <p:cNvSpPr>
                  <a:spLocks/>
                </p:cNvSpPr>
                <p:nvPr/>
              </p:nvSpPr>
              <p:spPr bwMode="auto">
                <a:xfrm>
                  <a:off x="1406" y="1955"/>
                  <a:ext cx="104" cy="102"/>
                </a:xfrm>
                <a:custGeom>
                  <a:avLst/>
                  <a:gdLst>
                    <a:gd name="T0" fmla="*/ 312 w 312"/>
                    <a:gd name="T1" fmla="*/ 103 h 307"/>
                    <a:gd name="T2" fmla="*/ 284 w 312"/>
                    <a:gd name="T3" fmla="*/ 75 h 307"/>
                    <a:gd name="T4" fmla="*/ 281 w 312"/>
                    <a:gd name="T5" fmla="*/ 94 h 307"/>
                    <a:gd name="T6" fmla="*/ 253 w 312"/>
                    <a:gd name="T7" fmla="*/ 99 h 307"/>
                    <a:gd name="T8" fmla="*/ 225 w 312"/>
                    <a:gd name="T9" fmla="*/ 82 h 307"/>
                    <a:gd name="T10" fmla="*/ 211 w 312"/>
                    <a:gd name="T11" fmla="*/ 85 h 307"/>
                    <a:gd name="T12" fmla="*/ 183 w 312"/>
                    <a:gd name="T13" fmla="*/ 78 h 307"/>
                    <a:gd name="T14" fmla="*/ 142 w 312"/>
                    <a:gd name="T15" fmla="*/ 39 h 307"/>
                    <a:gd name="T16" fmla="*/ 142 w 312"/>
                    <a:gd name="T17" fmla="*/ 46 h 307"/>
                    <a:gd name="T18" fmla="*/ 133 w 312"/>
                    <a:gd name="T19" fmla="*/ 68 h 307"/>
                    <a:gd name="T20" fmla="*/ 120 w 312"/>
                    <a:gd name="T21" fmla="*/ 39 h 307"/>
                    <a:gd name="T22" fmla="*/ 95 w 312"/>
                    <a:gd name="T23" fmla="*/ 0 h 307"/>
                    <a:gd name="T24" fmla="*/ 98 w 312"/>
                    <a:gd name="T25" fmla="*/ 64 h 307"/>
                    <a:gd name="T26" fmla="*/ 78 w 312"/>
                    <a:gd name="T27" fmla="*/ 50 h 307"/>
                    <a:gd name="T28" fmla="*/ 53 w 312"/>
                    <a:gd name="T29" fmla="*/ 43 h 307"/>
                    <a:gd name="T30" fmla="*/ 53 w 312"/>
                    <a:gd name="T31" fmla="*/ 82 h 307"/>
                    <a:gd name="T32" fmla="*/ 35 w 312"/>
                    <a:gd name="T33" fmla="*/ 68 h 307"/>
                    <a:gd name="T34" fmla="*/ 25 w 312"/>
                    <a:gd name="T35" fmla="*/ 94 h 307"/>
                    <a:gd name="T36" fmla="*/ 41 w 312"/>
                    <a:gd name="T37" fmla="*/ 107 h 307"/>
                    <a:gd name="T38" fmla="*/ 38 w 312"/>
                    <a:gd name="T39" fmla="*/ 122 h 307"/>
                    <a:gd name="T40" fmla="*/ 19 w 312"/>
                    <a:gd name="T41" fmla="*/ 110 h 307"/>
                    <a:gd name="T42" fmla="*/ 0 w 312"/>
                    <a:gd name="T43" fmla="*/ 147 h 307"/>
                    <a:gd name="T44" fmla="*/ 35 w 312"/>
                    <a:gd name="T45" fmla="*/ 147 h 307"/>
                    <a:gd name="T46" fmla="*/ 41 w 312"/>
                    <a:gd name="T47" fmla="*/ 129 h 307"/>
                    <a:gd name="T48" fmla="*/ 50 w 312"/>
                    <a:gd name="T49" fmla="*/ 140 h 307"/>
                    <a:gd name="T50" fmla="*/ 53 w 312"/>
                    <a:gd name="T51" fmla="*/ 154 h 307"/>
                    <a:gd name="T52" fmla="*/ 69 w 312"/>
                    <a:gd name="T53" fmla="*/ 189 h 307"/>
                    <a:gd name="T54" fmla="*/ 63 w 312"/>
                    <a:gd name="T55" fmla="*/ 221 h 307"/>
                    <a:gd name="T56" fmla="*/ 117 w 312"/>
                    <a:gd name="T57" fmla="*/ 307 h 307"/>
                    <a:gd name="T58" fmla="*/ 145 w 312"/>
                    <a:gd name="T59" fmla="*/ 307 h 307"/>
                    <a:gd name="T60" fmla="*/ 114 w 312"/>
                    <a:gd name="T61" fmla="*/ 242 h 307"/>
                    <a:gd name="T62" fmla="*/ 123 w 312"/>
                    <a:gd name="T63" fmla="*/ 228 h 307"/>
                    <a:gd name="T64" fmla="*/ 95 w 312"/>
                    <a:gd name="T65" fmla="*/ 82 h 307"/>
                    <a:gd name="T66" fmla="*/ 114 w 312"/>
                    <a:gd name="T67" fmla="*/ 94 h 307"/>
                    <a:gd name="T68" fmla="*/ 114 w 312"/>
                    <a:gd name="T69" fmla="*/ 82 h 307"/>
                    <a:gd name="T70" fmla="*/ 281 w 312"/>
                    <a:gd name="T71" fmla="*/ 147 h 307"/>
                    <a:gd name="T72" fmla="*/ 297 w 312"/>
                    <a:gd name="T73" fmla="*/ 140 h 307"/>
                    <a:gd name="T74" fmla="*/ 312 w 312"/>
                    <a:gd name="T75" fmla="*/ 103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2"/>
                    <a:gd name="T115" fmla="*/ 0 h 307"/>
                    <a:gd name="T116" fmla="*/ 312 w 312"/>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2" h="307">
                      <a:moveTo>
                        <a:pt x="312" y="103"/>
                      </a:moveTo>
                      <a:lnTo>
                        <a:pt x="284" y="75"/>
                      </a:lnTo>
                      <a:lnTo>
                        <a:pt x="281" y="94"/>
                      </a:lnTo>
                      <a:lnTo>
                        <a:pt x="253" y="99"/>
                      </a:lnTo>
                      <a:lnTo>
                        <a:pt x="225" y="82"/>
                      </a:lnTo>
                      <a:lnTo>
                        <a:pt x="211" y="85"/>
                      </a:lnTo>
                      <a:lnTo>
                        <a:pt x="183" y="78"/>
                      </a:lnTo>
                      <a:lnTo>
                        <a:pt x="142" y="39"/>
                      </a:lnTo>
                      <a:lnTo>
                        <a:pt x="142" y="46"/>
                      </a:lnTo>
                      <a:lnTo>
                        <a:pt x="133" y="68"/>
                      </a:lnTo>
                      <a:lnTo>
                        <a:pt x="120" y="39"/>
                      </a:lnTo>
                      <a:lnTo>
                        <a:pt x="95" y="0"/>
                      </a:lnTo>
                      <a:lnTo>
                        <a:pt x="98" y="64"/>
                      </a:lnTo>
                      <a:lnTo>
                        <a:pt x="78" y="50"/>
                      </a:lnTo>
                      <a:lnTo>
                        <a:pt x="53" y="43"/>
                      </a:lnTo>
                      <a:lnTo>
                        <a:pt x="53" y="82"/>
                      </a:lnTo>
                      <a:lnTo>
                        <a:pt x="35" y="68"/>
                      </a:lnTo>
                      <a:lnTo>
                        <a:pt x="25" y="94"/>
                      </a:lnTo>
                      <a:lnTo>
                        <a:pt x="41" y="107"/>
                      </a:lnTo>
                      <a:lnTo>
                        <a:pt x="38" y="122"/>
                      </a:lnTo>
                      <a:lnTo>
                        <a:pt x="19" y="110"/>
                      </a:lnTo>
                      <a:lnTo>
                        <a:pt x="0" y="147"/>
                      </a:lnTo>
                      <a:lnTo>
                        <a:pt x="35" y="147"/>
                      </a:lnTo>
                      <a:lnTo>
                        <a:pt x="41" y="129"/>
                      </a:lnTo>
                      <a:lnTo>
                        <a:pt x="50" y="140"/>
                      </a:lnTo>
                      <a:lnTo>
                        <a:pt x="53" y="154"/>
                      </a:lnTo>
                      <a:lnTo>
                        <a:pt x="69" y="189"/>
                      </a:lnTo>
                      <a:lnTo>
                        <a:pt x="63" y="221"/>
                      </a:lnTo>
                      <a:lnTo>
                        <a:pt x="117" y="307"/>
                      </a:lnTo>
                      <a:lnTo>
                        <a:pt x="145" y="307"/>
                      </a:lnTo>
                      <a:lnTo>
                        <a:pt x="114" y="242"/>
                      </a:lnTo>
                      <a:lnTo>
                        <a:pt x="123" y="228"/>
                      </a:lnTo>
                      <a:lnTo>
                        <a:pt x="95" y="82"/>
                      </a:lnTo>
                      <a:lnTo>
                        <a:pt x="114" y="94"/>
                      </a:lnTo>
                      <a:lnTo>
                        <a:pt x="114" y="82"/>
                      </a:lnTo>
                      <a:lnTo>
                        <a:pt x="281" y="147"/>
                      </a:lnTo>
                      <a:lnTo>
                        <a:pt x="297" y="140"/>
                      </a:lnTo>
                      <a:lnTo>
                        <a:pt x="312" y="103"/>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50"/>
                <p:cNvSpPr>
                  <a:spLocks/>
                </p:cNvSpPr>
                <p:nvPr/>
              </p:nvSpPr>
              <p:spPr bwMode="auto">
                <a:xfrm>
                  <a:off x="1404" y="1952"/>
                  <a:ext cx="107" cy="107"/>
                </a:xfrm>
                <a:custGeom>
                  <a:avLst/>
                  <a:gdLst>
                    <a:gd name="T0" fmla="*/ 288 w 321"/>
                    <a:gd name="T1" fmla="*/ 80 h 321"/>
                    <a:gd name="T2" fmla="*/ 286 w 321"/>
                    <a:gd name="T3" fmla="*/ 100 h 321"/>
                    <a:gd name="T4" fmla="*/ 259 w 321"/>
                    <a:gd name="T5" fmla="*/ 107 h 321"/>
                    <a:gd name="T6" fmla="*/ 216 w 321"/>
                    <a:gd name="T7" fmla="*/ 93 h 321"/>
                    <a:gd name="T8" fmla="*/ 189 w 321"/>
                    <a:gd name="T9" fmla="*/ 86 h 321"/>
                    <a:gd name="T10" fmla="*/ 144 w 321"/>
                    <a:gd name="T11" fmla="*/ 42 h 321"/>
                    <a:gd name="T12" fmla="*/ 145 w 321"/>
                    <a:gd name="T13" fmla="*/ 55 h 321"/>
                    <a:gd name="T14" fmla="*/ 140 w 321"/>
                    <a:gd name="T15" fmla="*/ 76 h 321"/>
                    <a:gd name="T16" fmla="*/ 127 w 321"/>
                    <a:gd name="T17" fmla="*/ 48 h 321"/>
                    <a:gd name="T18" fmla="*/ 100 w 321"/>
                    <a:gd name="T19" fmla="*/ 74 h 321"/>
                    <a:gd name="T20" fmla="*/ 84 w 321"/>
                    <a:gd name="T21" fmla="*/ 58 h 321"/>
                    <a:gd name="T22" fmla="*/ 56 w 321"/>
                    <a:gd name="T23" fmla="*/ 92 h 321"/>
                    <a:gd name="T24" fmla="*/ 39 w 321"/>
                    <a:gd name="T25" fmla="*/ 73 h 321"/>
                    <a:gd name="T26" fmla="*/ 44 w 321"/>
                    <a:gd name="T27" fmla="*/ 119 h 321"/>
                    <a:gd name="T28" fmla="*/ 40 w 321"/>
                    <a:gd name="T29" fmla="*/ 131 h 321"/>
                    <a:gd name="T30" fmla="*/ 23 w 321"/>
                    <a:gd name="T31" fmla="*/ 117 h 321"/>
                    <a:gd name="T32" fmla="*/ 42 w 321"/>
                    <a:gd name="T33" fmla="*/ 159 h 321"/>
                    <a:gd name="T34" fmla="*/ 44 w 321"/>
                    <a:gd name="T35" fmla="*/ 141 h 321"/>
                    <a:gd name="T36" fmla="*/ 52 w 321"/>
                    <a:gd name="T37" fmla="*/ 151 h 321"/>
                    <a:gd name="T38" fmla="*/ 72 w 321"/>
                    <a:gd name="T39" fmla="*/ 200 h 321"/>
                    <a:gd name="T40" fmla="*/ 66 w 321"/>
                    <a:gd name="T41" fmla="*/ 232 h 321"/>
                    <a:gd name="T42" fmla="*/ 154 w 321"/>
                    <a:gd name="T43" fmla="*/ 321 h 321"/>
                    <a:gd name="T44" fmla="*/ 121 w 321"/>
                    <a:gd name="T45" fmla="*/ 255 h 321"/>
                    <a:gd name="T46" fmla="*/ 102 w 321"/>
                    <a:gd name="T47" fmla="*/ 92 h 321"/>
                    <a:gd name="T48" fmla="*/ 122 w 321"/>
                    <a:gd name="T49" fmla="*/ 108 h 321"/>
                    <a:gd name="T50" fmla="*/ 118 w 321"/>
                    <a:gd name="T51" fmla="*/ 95 h 321"/>
                    <a:gd name="T52" fmla="*/ 304 w 321"/>
                    <a:gd name="T53" fmla="*/ 152 h 321"/>
                    <a:gd name="T54" fmla="*/ 315 w 321"/>
                    <a:gd name="T55" fmla="*/ 112 h 321"/>
                    <a:gd name="T56" fmla="*/ 301 w 321"/>
                    <a:gd name="T57" fmla="*/ 146 h 321"/>
                    <a:gd name="T58" fmla="*/ 287 w 321"/>
                    <a:gd name="T59" fmla="*/ 153 h 321"/>
                    <a:gd name="T60" fmla="*/ 116 w 321"/>
                    <a:gd name="T61" fmla="*/ 104 h 321"/>
                    <a:gd name="T62" fmla="*/ 96 w 321"/>
                    <a:gd name="T63" fmla="*/ 86 h 321"/>
                    <a:gd name="T64" fmla="*/ 126 w 321"/>
                    <a:gd name="T65" fmla="*/ 237 h 321"/>
                    <a:gd name="T66" fmla="*/ 148 w 321"/>
                    <a:gd name="T67" fmla="*/ 318 h 321"/>
                    <a:gd name="T68" fmla="*/ 122 w 321"/>
                    <a:gd name="T69" fmla="*/ 314 h 321"/>
                    <a:gd name="T70" fmla="*/ 71 w 321"/>
                    <a:gd name="T71" fmla="*/ 230 h 321"/>
                    <a:gd name="T72" fmla="*/ 77 w 321"/>
                    <a:gd name="T73" fmla="*/ 199 h 321"/>
                    <a:gd name="T74" fmla="*/ 61 w 321"/>
                    <a:gd name="T75" fmla="*/ 163 h 321"/>
                    <a:gd name="T76" fmla="*/ 45 w 321"/>
                    <a:gd name="T77" fmla="*/ 133 h 321"/>
                    <a:gd name="T78" fmla="*/ 40 w 321"/>
                    <a:gd name="T79" fmla="*/ 153 h 321"/>
                    <a:gd name="T80" fmla="*/ 7 w 321"/>
                    <a:gd name="T81" fmla="*/ 158 h 321"/>
                    <a:gd name="T82" fmla="*/ 23 w 321"/>
                    <a:gd name="T83" fmla="*/ 124 h 321"/>
                    <a:gd name="T84" fmla="*/ 49 w 321"/>
                    <a:gd name="T85" fmla="*/ 115 h 321"/>
                    <a:gd name="T86" fmla="*/ 32 w 321"/>
                    <a:gd name="T87" fmla="*/ 105 h 321"/>
                    <a:gd name="T88" fmla="*/ 39 w 321"/>
                    <a:gd name="T89" fmla="*/ 80 h 321"/>
                    <a:gd name="T90" fmla="*/ 61 w 321"/>
                    <a:gd name="T91" fmla="*/ 53 h 321"/>
                    <a:gd name="T92" fmla="*/ 83 w 321"/>
                    <a:gd name="T93" fmla="*/ 63 h 321"/>
                    <a:gd name="T94" fmla="*/ 105 w 321"/>
                    <a:gd name="T95" fmla="*/ 80 h 321"/>
                    <a:gd name="T96" fmla="*/ 97 w 321"/>
                    <a:gd name="T97" fmla="*/ 12 h 321"/>
                    <a:gd name="T98" fmla="*/ 122 w 321"/>
                    <a:gd name="T99" fmla="*/ 50 h 321"/>
                    <a:gd name="T100" fmla="*/ 150 w 321"/>
                    <a:gd name="T101" fmla="*/ 58 h 321"/>
                    <a:gd name="T102" fmla="*/ 145 w 321"/>
                    <a:gd name="T103" fmla="*/ 52 h 321"/>
                    <a:gd name="T104" fmla="*/ 216 w 321"/>
                    <a:gd name="T105" fmla="*/ 99 h 321"/>
                    <a:gd name="T106" fmla="*/ 229 w 321"/>
                    <a:gd name="T107" fmla="*/ 95 h 321"/>
                    <a:gd name="T108" fmla="*/ 288 w 321"/>
                    <a:gd name="T109" fmla="*/ 106 h 321"/>
                    <a:gd name="T110" fmla="*/ 287 w 321"/>
                    <a:gd name="T111" fmla="*/ 87 h 321"/>
                    <a:gd name="T112" fmla="*/ 315 w 321"/>
                    <a:gd name="T113" fmla="*/ 112 h 3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1"/>
                    <a:gd name="T172" fmla="*/ 0 h 321"/>
                    <a:gd name="T173" fmla="*/ 321 w 321"/>
                    <a:gd name="T174" fmla="*/ 321 h 3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1" h="321">
                      <a:moveTo>
                        <a:pt x="321" y="113"/>
                      </a:moveTo>
                      <a:lnTo>
                        <a:pt x="288" y="80"/>
                      </a:lnTo>
                      <a:lnTo>
                        <a:pt x="283" y="102"/>
                      </a:lnTo>
                      <a:lnTo>
                        <a:pt x="286" y="100"/>
                      </a:lnTo>
                      <a:lnTo>
                        <a:pt x="258" y="107"/>
                      </a:lnTo>
                      <a:lnTo>
                        <a:pt x="259" y="107"/>
                      </a:lnTo>
                      <a:lnTo>
                        <a:pt x="230" y="89"/>
                      </a:lnTo>
                      <a:lnTo>
                        <a:pt x="216" y="93"/>
                      </a:lnTo>
                      <a:lnTo>
                        <a:pt x="217" y="93"/>
                      </a:lnTo>
                      <a:lnTo>
                        <a:pt x="189" y="86"/>
                      </a:lnTo>
                      <a:lnTo>
                        <a:pt x="190" y="86"/>
                      </a:lnTo>
                      <a:lnTo>
                        <a:pt x="144" y="42"/>
                      </a:lnTo>
                      <a:lnTo>
                        <a:pt x="144" y="56"/>
                      </a:lnTo>
                      <a:lnTo>
                        <a:pt x="145" y="55"/>
                      </a:lnTo>
                      <a:lnTo>
                        <a:pt x="136" y="76"/>
                      </a:lnTo>
                      <a:lnTo>
                        <a:pt x="140" y="76"/>
                      </a:lnTo>
                      <a:lnTo>
                        <a:pt x="127" y="48"/>
                      </a:lnTo>
                      <a:lnTo>
                        <a:pt x="96" y="0"/>
                      </a:lnTo>
                      <a:lnTo>
                        <a:pt x="100" y="74"/>
                      </a:lnTo>
                      <a:lnTo>
                        <a:pt x="104" y="72"/>
                      </a:lnTo>
                      <a:lnTo>
                        <a:pt x="84" y="58"/>
                      </a:lnTo>
                      <a:lnTo>
                        <a:pt x="56" y="48"/>
                      </a:lnTo>
                      <a:lnTo>
                        <a:pt x="56" y="92"/>
                      </a:lnTo>
                      <a:lnTo>
                        <a:pt x="60" y="89"/>
                      </a:lnTo>
                      <a:lnTo>
                        <a:pt x="39" y="73"/>
                      </a:lnTo>
                      <a:lnTo>
                        <a:pt x="27" y="104"/>
                      </a:lnTo>
                      <a:lnTo>
                        <a:pt x="44" y="119"/>
                      </a:lnTo>
                      <a:lnTo>
                        <a:pt x="43" y="117"/>
                      </a:lnTo>
                      <a:lnTo>
                        <a:pt x="40" y="131"/>
                      </a:lnTo>
                      <a:lnTo>
                        <a:pt x="44" y="128"/>
                      </a:lnTo>
                      <a:lnTo>
                        <a:pt x="23" y="117"/>
                      </a:lnTo>
                      <a:lnTo>
                        <a:pt x="0" y="159"/>
                      </a:lnTo>
                      <a:lnTo>
                        <a:pt x="42" y="159"/>
                      </a:lnTo>
                      <a:lnTo>
                        <a:pt x="49" y="140"/>
                      </a:lnTo>
                      <a:lnTo>
                        <a:pt x="44" y="141"/>
                      </a:lnTo>
                      <a:lnTo>
                        <a:pt x="53" y="152"/>
                      </a:lnTo>
                      <a:lnTo>
                        <a:pt x="52" y="151"/>
                      </a:lnTo>
                      <a:lnTo>
                        <a:pt x="56" y="164"/>
                      </a:lnTo>
                      <a:lnTo>
                        <a:pt x="72" y="200"/>
                      </a:lnTo>
                      <a:lnTo>
                        <a:pt x="72" y="198"/>
                      </a:lnTo>
                      <a:lnTo>
                        <a:pt x="66" y="232"/>
                      </a:lnTo>
                      <a:lnTo>
                        <a:pt x="121" y="319"/>
                      </a:lnTo>
                      <a:lnTo>
                        <a:pt x="154" y="321"/>
                      </a:lnTo>
                      <a:lnTo>
                        <a:pt x="121" y="251"/>
                      </a:lnTo>
                      <a:lnTo>
                        <a:pt x="121" y="255"/>
                      </a:lnTo>
                      <a:lnTo>
                        <a:pt x="131" y="239"/>
                      </a:lnTo>
                      <a:lnTo>
                        <a:pt x="102" y="92"/>
                      </a:lnTo>
                      <a:lnTo>
                        <a:pt x="98" y="95"/>
                      </a:lnTo>
                      <a:lnTo>
                        <a:pt x="122" y="108"/>
                      </a:lnTo>
                      <a:lnTo>
                        <a:pt x="122" y="92"/>
                      </a:lnTo>
                      <a:lnTo>
                        <a:pt x="118" y="95"/>
                      </a:lnTo>
                      <a:lnTo>
                        <a:pt x="286" y="159"/>
                      </a:lnTo>
                      <a:lnTo>
                        <a:pt x="304" y="152"/>
                      </a:lnTo>
                      <a:lnTo>
                        <a:pt x="321" y="113"/>
                      </a:lnTo>
                      <a:lnTo>
                        <a:pt x="315" y="112"/>
                      </a:lnTo>
                      <a:lnTo>
                        <a:pt x="299" y="148"/>
                      </a:lnTo>
                      <a:lnTo>
                        <a:pt x="301" y="146"/>
                      </a:lnTo>
                      <a:lnTo>
                        <a:pt x="285" y="153"/>
                      </a:lnTo>
                      <a:lnTo>
                        <a:pt x="287" y="153"/>
                      </a:lnTo>
                      <a:lnTo>
                        <a:pt x="117" y="88"/>
                      </a:lnTo>
                      <a:lnTo>
                        <a:pt x="116" y="104"/>
                      </a:lnTo>
                      <a:lnTo>
                        <a:pt x="120" y="100"/>
                      </a:lnTo>
                      <a:lnTo>
                        <a:pt x="96" y="86"/>
                      </a:lnTo>
                      <a:lnTo>
                        <a:pt x="125" y="239"/>
                      </a:lnTo>
                      <a:lnTo>
                        <a:pt x="126" y="237"/>
                      </a:lnTo>
                      <a:lnTo>
                        <a:pt x="116" y="252"/>
                      </a:lnTo>
                      <a:lnTo>
                        <a:pt x="148" y="318"/>
                      </a:lnTo>
                      <a:lnTo>
                        <a:pt x="150" y="314"/>
                      </a:lnTo>
                      <a:lnTo>
                        <a:pt x="122" y="314"/>
                      </a:lnTo>
                      <a:lnTo>
                        <a:pt x="124" y="315"/>
                      </a:lnTo>
                      <a:lnTo>
                        <a:pt x="71" y="230"/>
                      </a:lnTo>
                      <a:lnTo>
                        <a:pt x="71" y="232"/>
                      </a:lnTo>
                      <a:lnTo>
                        <a:pt x="77" y="199"/>
                      </a:lnTo>
                      <a:lnTo>
                        <a:pt x="61" y="163"/>
                      </a:lnTo>
                      <a:lnTo>
                        <a:pt x="57" y="148"/>
                      </a:lnTo>
                      <a:lnTo>
                        <a:pt x="45" y="133"/>
                      </a:lnTo>
                      <a:lnTo>
                        <a:pt x="37" y="154"/>
                      </a:lnTo>
                      <a:lnTo>
                        <a:pt x="40" y="153"/>
                      </a:lnTo>
                      <a:lnTo>
                        <a:pt x="5" y="153"/>
                      </a:lnTo>
                      <a:lnTo>
                        <a:pt x="7" y="158"/>
                      </a:lnTo>
                      <a:lnTo>
                        <a:pt x="26" y="122"/>
                      </a:lnTo>
                      <a:lnTo>
                        <a:pt x="23" y="124"/>
                      </a:lnTo>
                      <a:lnTo>
                        <a:pt x="45" y="135"/>
                      </a:lnTo>
                      <a:lnTo>
                        <a:pt x="49" y="115"/>
                      </a:lnTo>
                      <a:lnTo>
                        <a:pt x="32" y="101"/>
                      </a:lnTo>
                      <a:lnTo>
                        <a:pt x="32" y="105"/>
                      </a:lnTo>
                      <a:lnTo>
                        <a:pt x="43" y="79"/>
                      </a:lnTo>
                      <a:lnTo>
                        <a:pt x="39" y="80"/>
                      </a:lnTo>
                      <a:lnTo>
                        <a:pt x="61" y="98"/>
                      </a:lnTo>
                      <a:lnTo>
                        <a:pt x="61" y="53"/>
                      </a:lnTo>
                      <a:lnTo>
                        <a:pt x="57" y="55"/>
                      </a:lnTo>
                      <a:lnTo>
                        <a:pt x="83" y="63"/>
                      </a:lnTo>
                      <a:lnTo>
                        <a:pt x="82" y="62"/>
                      </a:lnTo>
                      <a:lnTo>
                        <a:pt x="105" y="80"/>
                      </a:lnTo>
                      <a:lnTo>
                        <a:pt x="102" y="10"/>
                      </a:lnTo>
                      <a:lnTo>
                        <a:pt x="97" y="12"/>
                      </a:lnTo>
                      <a:lnTo>
                        <a:pt x="122" y="52"/>
                      </a:lnTo>
                      <a:lnTo>
                        <a:pt x="122" y="50"/>
                      </a:lnTo>
                      <a:lnTo>
                        <a:pt x="138" y="85"/>
                      </a:lnTo>
                      <a:lnTo>
                        <a:pt x="150" y="58"/>
                      </a:lnTo>
                      <a:lnTo>
                        <a:pt x="150" y="49"/>
                      </a:lnTo>
                      <a:lnTo>
                        <a:pt x="145" y="52"/>
                      </a:lnTo>
                      <a:lnTo>
                        <a:pt x="187" y="92"/>
                      </a:lnTo>
                      <a:lnTo>
                        <a:pt x="216" y="99"/>
                      </a:lnTo>
                      <a:lnTo>
                        <a:pt x="230" y="95"/>
                      </a:lnTo>
                      <a:lnTo>
                        <a:pt x="229" y="95"/>
                      </a:lnTo>
                      <a:lnTo>
                        <a:pt x="258" y="113"/>
                      </a:lnTo>
                      <a:lnTo>
                        <a:pt x="288" y="106"/>
                      </a:lnTo>
                      <a:lnTo>
                        <a:pt x="292" y="86"/>
                      </a:lnTo>
                      <a:lnTo>
                        <a:pt x="287" y="87"/>
                      </a:lnTo>
                      <a:lnTo>
                        <a:pt x="316" y="115"/>
                      </a:lnTo>
                      <a:lnTo>
                        <a:pt x="315" y="112"/>
                      </a:lnTo>
                      <a:lnTo>
                        <a:pt x="32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51"/>
                <p:cNvSpPr>
                  <a:spLocks/>
                </p:cNvSpPr>
                <p:nvPr/>
              </p:nvSpPr>
              <p:spPr bwMode="auto">
                <a:xfrm>
                  <a:off x="1514" y="1981"/>
                  <a:ext cx="42" cy="21"/>
                </a:xfrm>
                <a:custGeom>
                  <a:avLst/>
                  <a:gdLst>
                    <a:gd name="T0" fmla="*/ 0 w 126"/>
                    <a:gd name="T1" fmla="*/ 40 h 62"/>
                    <a:gd name="T2" fmla="*/ 15 w 126"/>
                    <a:gd name="T3" fmla="*/ 40 h 62"/>
                    <a:gd name="T4" fmla="*/ 22 w 126"/>
                    <a:gd name="T5" fmla="*/ 57 h 62"/>
                    <a:gd name="T6" fmla="*/ 59 w 126"/>
                    <a:gd name="T7" fmla="*/ 62 h 62"/>
                    <a:gd name="T8" fmla="*/ 126 w 126"/>
                    <a:gd name="T9" fmla="*/ 62 h 62"/>
                    <a:gd name="T10" fmla="*/ 120 w 126"/>
                    <a:gd name="T11" fmla="*/ 44 h 62"/>
                    <a:gd name="T12" fmla="*/ 40 w 126"/>
                    <a:gd name="T13" fmla="*/ 25 h 62"/>
                    <a:gd name="T14" fmla="*/ 15 w 126"/>
                    <a:gd name="T15" fmla="*/ 0 h 62"/>
                    <a:gd name="T16" fmla="*/ 0 w 126"/>
                    <a:gd name="T17" fmla="*/ 4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2"/>
                    <a:gd name="T29" fmla="*/ 126 w 12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2">
                      <a:moveTo>
                        <a:pt x="0" y="40"/>
                      </a:moveTo>
                      <a:lnTo>
                        <a:pt x="15" y="40"/>
                      </a:lnTo>
                      <a:lnTo>
                        <a:pt x="22" y="57"/>
                      </a:lnTo>
                      <a:lnTo>
                        <a:pt x="59" y="62"/>
                      </a:lnTo>
                      <a:lnTo>
                        <a:pt x="126" y="62"/>
                      </a:lnTo>
                      <a:lnTo>
                        <a:pt x="120" y="44"/>
                      </a:lnTo>
                      <a:lnTo>
                        <a:pt x="40" y="25"/>
                      </a:lnTo>
                      <a:lnTo>
                        <a:pt x="15" y="0"/>
                      </a:lnTo>
                      <a:lnTo>
                        <a:pt x="0" y="4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52"/>
                <p:cNvSpPr>
                  <a:spLocks/>
                </p:cNvSpPr>
                <p:nvPr/>
              </p:nvSpPr>
              <p:spPr bwMode="auto">
                <a:xfrm>
                  <a:off x="1512" y="1980"/>
                  <a:ext cx="45" cy="23"/>
                </a:xfrm>
                <a:custGeom>
                  <a:avLst/>
                  <a:gdLst>
                    <a:gd name="T0" fmla="*/ 0 w 135"/>
                    <a:gd name="T1" fmla="*/ 47 h 69"/>
                    <a:gd name="T2" fmla="*/ 20 w 135"/>
                    <a:gd name="T3" fmla="*/ 47 h 69"/>
                    <a:gd name="T4" fmla="*/ 17 w 135"/>
                    <a:gd name="T5" fmla="*/ 46 h 69"/>
                    <a:gd name="T6" fmla="*/ 25 w 135"/>
                    <a:gd name="T7" fmla="*/ 64 h 69"/>
                    <a:gd name="T8" fmla="*/ 64 w 135"/>
                    <a:gd name="T9" fmla="*/ 69 h 69"/>
                    <a:gd name="T10" fmla="*/ 135 w 135"/>
                    <a:gd name="T11" fmla="*/ 69 h 69"/>
                    <a:gd name="T12" fmla="*/ 126 w 135"/>
                    <a:gd name="T13" fmla="*/ 46 h 69"/>
                    <a:gd name="T14" fmla="*/ 45 w 135"/>
                    <a:gd name="T15" fmla="*/ 27 h 69"/>
                    <a:gd name="T16" fmla="*/ 47 w 135"/>
                    <a:gd name="T17" fmla="*/ 27 h 69"/>
                    <a:gd name="T18" fmla="*/ 19 w 135"/>
                    <a:gd name="T19" fmla="*/ 0 h 69"/>
                    <a:gd name="T20" fmla="*/ 0 w 135"/>
                    <a:gd name="T21" fmla="*/ 47 h 69"/>
                    <a:gd name="T22" fmla="*/ 7 w 135"/>
                    <a:gd name="T23" fmla="*/ 46 h 69"/>
                    <a:gd name="T24" fmla="*/ 22 w 135"/>
                    <a:gd name="T25" fmla="*/ 5 h 69"/>
                    <a:gd name="T26" fmla="*/ 18 w 135"/>
                    <a:gd name="T27" fmla="*/ 7 h 69"/>
                    <a:gd name="T28" fmla="*/ 44 w 135"/>
                    <a:gd name="T29" fmla="*/ 33 h 69"/>
                    <a:gd name="T30" fmla="*/ 124 w 135"/>
                    <a:gd name="T31" fmla="*/ 50 h 69"/>
                    <a:gd name="T32" fmla="*/ 122 w 135"/>
                    <a:gd name="T33" fmla="*/ 49 h 69"/>
                    <a:gd name="T34" fmla="*/ 128 w 135"/>
                    <a:gd name="T35" fmla="*/ 67 h 69"/>
                    <a:gd name="T36" fmla="*/ 131 w 135"/>
                    <a:gd name="T37" fmla="*/ 62 h 69"/>
                    <a:gd name="T38" fmla="*/ 64 w 135"/>
                    <a:gd name="T39" fmla="*/ 62 h 69"/>
                    <a:gd name="T40" fmla="*/ 65 w 135"/>
                    <a:gd name="T41" fmla="*/ 62 h 69"/>
                    <a:gd name="T42" fmla="*/ 27 w 135"/>
                    <a:gd name="T43" fmla="*/ 58 h 69"/>
                    <a:gd name="T44" fmla="*/ 29 w 135"/>
                    <a:gd name="T45" fmla="*/ 60 h 69"/>
                    <a:gd name="T46" fmla="*/ 21 w 135"/>
                    <a:gd name="T47" fmla="*/ 41 h 69"/>
                    <a:gd name="T48" fmla="*/ 5 w 135"/>
                    <a:gd name="T49" fmla="*/ 41 h 69"/>
                    <a:gd name="T50" fmla="*/ 7 w 135"/>
                    <a:gd name="T51" fmla="*/ 46 h 69"/>
                    <a:gd name="T52" fmla="*/ 0 w 135"/>
                    <a:gd name="T53" fmla="*/ 47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
                    <a:gd name="T82" fmla="*/ 0 h 69"/>
                    <a:gd name="T83" fmla="*/ 135 w 135"/>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 h="69">
                      <a:moveTo>
                        <a:pt x="0" y="47"/>
                      </a:moveTo>
                      <a:lnTo>
                        <a:pt x="20" y="47"/>
                      </a:lnTo>
                      <a:lnTo>
                        <a:pt x="17" y="46"/>
                      </a:lnTo>
                      <a:lnTo>
                        <a:pt x="25" y="64"/>
                      </a:lnTo>
                      <a:lnTo>
                        <a:pt x="64" y="69"/>
                      </a:lnTo>
                      <a:lnTo>
                        <a:pt x="135" y="69"/>
                      </a:lnTo>
                      <a:lnTo>
                        <a:pt x="126" y="46"/>
                      </a:lnTo>
                      <a:lnTo>
                        <a:pt x="45" y="27"/>
                      </a:lnTo>
                      <a:lnTo>
                        <a:pt x="47" y="27"/>
                      </a:lnTo>
                      <a:lnTo>
                        <a:pt x="19" y="0"/>
                      </a:lnTo>
                      <a:lnTo>
                        <a:pt x="0" y="47"/>
                      </a:lnTo>
                      <a:lnTo>
                        <a:pt x="7" y="46"/>
                      </a:lnTo>
                      <a:lnTo>
                        <a:pt x="22" y="5"/>
                      </a:lnTo>
                      <a:lnTo>
                        <a:pt x="18" y="7"/>
                      </a:lnTo>
                      <a:lnTo>
                        <a:pt x="44" y="33"/>
                      </a:lnTo>
                      <a:lnTo>
                        <a:pt x="124" y="50"/>
                      </a:lnTo>
                      <a:lnTo>
                        <a:pt x="122" y="49"/>
                      </a:lnTo>
                      <a:lnTo>
                        <a:pt x="128" y="67"/>
                      </a:lnTo>
                      <a:lnTo>
                        <a:pt x="131" y="62"/>
                      </a:lnTo>
                      <a:lnTo>
                        <a:pt x="64" y="62"/>
                      </a:lnTo>
                      <a:lnTo>
                        <a:pt x="65" y="62"/>
                      </a:lnTo>
                      <a:lnTo>
                        <a:pt x="27" y="58"/>
                      </a:lnTo>
                      <a:lnTo>
                        <a:pt x="29" y="60"/>
                      </a:lnTo>
                      <a:lnTo>
                        <a:pt x="21" y="41"/>
                      </a:lnTo>
                      <a:lnTo>
                        <a:pt x="5" y="41"/>
                      </a:lnTo>
                      <a:lnTo>
                        <a:pt x="7" y="46"/>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53"/>
                <p:cNvSpPr>
                  <a:spLocks/>
                </p:cNvSpPr>
                <p:nvPr/>
              </p:nvSpPr>
              <p:spPr bwMode="auto">
                <a:xfrm>
                  <a:off x="1257" y="1881"/>
                  <a:ext cx="38" cy="21"/>
                </a:xfrm>
                <a:custGeom>
                  <a:avLst/>
                  <a:gdLst>
                    <a:gd name="T0" fmla="*/ 77 w 114"/>
                    <a:gd name="T1" fmla="*/ 0 h 61"/>
                    <a:gd name="T2" fmla="*/ 88 w 114"/>
                    <a:gd name="T3" fmla="*/ 31 h 61"/>
                    <a:gd name="T4" fmla="*/ 114 w 114"/>
                    <a:gd name="T5" fmla="*/ 49 h 61"/>
                    <a:gd name="T6" fmla="*/ 102 w 114"/>
                    <a:gd name="T7" fmla="*/ 61 h 61"/>
                    <a:gd name="T8" fmla="*/ 63 w 114"/>
                    <a:gd name="T9" fmla="*/ 39 h 61"/>
                    <a:gd name="T10" fmla="*/ 7 w 114"/>
                    <a:gd name="T11" fmla="*/ 28 h 61"/>
                    <a:gd name="T12" fmla="*/ 0 w 114"/>
                    <a:gd name="T13" fmla="*/ 7 h 61"/>
                    <a:gd name="T14" fmla="*/ 77 w 1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61"/>
                    <a:gd name="T26" fmla="*/ 114 w 1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61">
                      <a:moveTo>
                        <a:pt x="77" y="0"/>
                      </a:moveTo>
                      <a:lnTo>
                        <a:pt x="88" y="31"/>
                      </a:lnTo>
                      <a:lnTo>
                        <a:pt x="114" y="49"/>
                      </a:lnTo>
                      <a:lnTo>
                        <a:pt x="102" y="61"/>
                      </a:lnTo>
                      <a:lnTo>
                        <a:pt x="63" y="39"/>
                      </a:lnTo>
                      <a:lnTo>
                        <a:pt x="7" y="28"/>
                      </a:lnTo>
                      <a:lnTo>
                        <a:pt x="0" y="7"/>
                      </a:lnTo>
                      <a:lnTo>
                        <a:pt x="77"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54"/>
                <p:cNvSpPr>
                  <a:spLocks/>
                </p:cNvSpPr>
                <p:nvPr/>
              </p:nvSpPr>
              <p:spPr bwMode="auto">
                <a:xfrm>
                  <a:off x="1256" y="1880"/>
                  <a:ext cx="41" cy="23"/>
                </a:xfrm>
                <a:custGeom>
                  <a:avLst/>
                  <a:gdLst>
                    <a:gd name="T0" fmla="*/ 81 w 122"/>
                    <a:gd name="T1" fmla="*/ 7 h 69"/>
                    <a:gd name="T2" fmla="*/ 77 w 122"/>
                    <a:gd name="T3" fmla="*/ 5 h 69"/>
                    <a:gd name="T4" fmla="*/ 91 w 122"/>
                    <a:gd name="T5" fmla="*/ 38 h 69"/>
                    <a:gd name="T6" fmla="*/ 116 w 122"/>
                    <a:gd name="T7" fmla="*/ 57 h 69"/>
                    <a:gd name="T8" fmla="*/ 116 w 122"/>
                    <a:gd name="T9" fmla="*/ 51 h 69"/>
                    <a:gd name="T10" fmla="*/ 104 w 122"/>
                    <a:gd name="T11" fmla="*/ 61 h 69"/>
                    <a:gd name="T12" fmla="*/ 107 w 122"/>
                    <a:gd name="T13" fmla="*/ 61 h 69"/>
                    <a:gd name="T14" fmla="*/ 68 w 122"/>
                    <a:gd name="T15" fmla="*/ 40 h 69"/>
                    <a:gd name="T16" fmla="*/ 11 w 122"/>
                    <a:gd name="T17" fmla="*/ 30 h 69"/>
                    <a:gd name="T18" fmla="*/ 13 w 122"/>
                    <a:gd name="T19" fmla="*/ 32 h 69"/>
                    <a:gd name="T20" fmla="*/ 7 w 122"/>
                    <a:gd name="T21" fmla="*/ 10 h 69"/>
                    <a:gd name="T22" fmla="*/ 4 w 122"/>
                    <a:gd name="T23" fmla="*/ 14 h 69"/>
                    <a:gd name="T24" fmla="*/ 81 w 122"/>
                    <a:gd name="T25" fmla="*/ 7 h 69"/>
                    <a:gd name="T26" fmla="*/ 82 w 122"/>
                    <a:gd name="T27" fmla="*/ 0 h 69"/>
                    <a:gd name="T28" fmla="*/ 0 w 122"/>
                    <a:gd name="T29" fmla="*/ 8 h 69"/>
                    <a:gd name="T30" fmla="*/ 9 w 122"/>
                    <a:gd name="T31" fmla="*/ 35 h 69"/>
                    <a:gd name="T32" fmla="*/ 67 w 122"/>
                    <a:gd name="T33" fmla="*/ 46 h 69"/>
                    <a:gd name="T34" fmla="*/ 66 w 122"/>
                    <a:gd name="T35" fmla="*/ 46 h 69"/>
                    <a:gd name="T36" fmla="*/ 106 w 122"/>
                    <a:gd name="T37" fmla="*/ 69 h 69"/>
                    <a:gd name="T38" fmla="*/ 122 w 122"/>
                    <a:gd name="T39" fmla="*/ 53 h 69"/>
                    <a:gd name="T40" fmla="*/ 94 w 122"/>
                    <a:gd name="T41" fmla="*/ 33 h 69"/>
                    <a:gd name="T42" fmla="*/ 95 w 122"/>
                    <a:gd name="T43" fmla="*/ 34 h 69"/>
                    <a:gd name="T44" fmla="*/ 82 w 122"/>
                    <a:gd name="T45" fmla="*/ 0 h 69"/>
                    <a:gd name="T46" fmla="*/ 81 w 122"/>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2"/>
                    <a:gd name="T73" fmla="*/ 0 h 69"/>
                    <a:gd name="T74" fmla="*/ 122 w 1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2" h="69">
                      <a:moveTo>
                        <a:pt x="81" y="7"/>
                      </a:moveTo>
                      <a:lnTo>
                        <a:pt x="77" y="5"/>
                      </a:lnTo>
                      <a:lnTo>
                        <a:pt x="91" y="38"/>
                      </a:lnTo>
                      <a:lnTo>
                        <a:pt x="116" y="57"/>
                      </a:lnTo>
                      <a:lnTo>
                        <a:pt x="116" y="51"/>
                      </a:lnTo>
                      <a:lnTo>
                        <a:pt x="104" y="61"/>
                      </a:lnTo>
                      <a:lnTo>
                        <a:pt x="107" y="61"/>
                      </a:lnTo>
                      <a:lnTo>
                        <a:pt x="68" y="40"/>
                      </a:lnTo>
                      <a:lnTo>
                        <a:pt x="11" y="30"/>
                      </a:lnTo>
                      <a:lnTo>
                        <a:pt x="13" y="32"/>
                      </a:lnTo>
                      <a:lnTo>
                        <a:pt x="7" y="10"/>
                      </a:lnTo>
                      <a:lnTo>
                        <a:pt x="4" y="14"/>
                      </a:lnTo>
                      <a:lnTo>
                        <a:pt x="81" y="7"/>
                      </a:lnTo>
                      <a:lnTo>
                        <a:pt x="82" y="0"/>
                      </a:lnTo>
                      <a:lnTo>
                        <a:pt x="0" y="8"/>
                      </a:lnTo>
                      <a:lnTo>
                        <a:pt x="9" y="35"/>
                      </a:lnTo>
                      <a:lnTo>
                        <a:pt x="67" y="46"/>
                      </a:lnTo>
                      <a:lnTo>
                        <a:pt x="66" y="46"/>
                      </a:lnTo>
                      <a:lnTo>
                        <a:pt x="106" y="69"/>
                      </a:lnTo>
                      <a:lnTo>
                        <a:pt x="122" y="53"/>
                      </a:lnTo>
                      <a:lnTo>
                        <a:pt x="94" y="33"/>
                      </a:lnTo>
                      <a:lnTo>
                        <a:pt x="95" y="34"/>
                      </a:lnTo>
                      <a:lnTo>
                        <a:pt x="82" y="0"/>
                      </a:lnTo>
                      <a:lnTo>
                        <a:pt x="8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55"/>
                <p:cNvSpPr>
                  <a:spLocks/>
                </p:cNvSpPr>
                <p:nvPr/>
              </p:nvSpPr>
              <p:spPr bwMode="auto">
                <a:xfrm>
                  <a:off x="1305" y="1828"/>
                  <a:ext cx="63" cy="32"/>
                </a:xfrm>
                <a:custGeom>
                  <a:avLst/>
                  <a:gdLst>
                    <a:gd name="T0" fmla="*/ 153 w 190"/>
                    <a:gd name="T1" fmla="*/ 0 h 97"/>
                    <a:gd name="T2" fmla="*/ 171 w 190"/>
                    <a:gd name="T3" fmla="*/ 7 h 97"/>
                    <a:gd name="T4" fmla="*/ 190 w 190"/>
                    <a:gd name="T5" fmla="*/ 46 h 97"/>
                    <a:gd name="T6" fmla="*/ 164 w 190"/>
                    <a:gd name="T7" fmla="*/ 43 h 97"/>
                    <a:gd name="T8" fmla="*/ 149 w 190"/>
                    <a:gd name="T9" fmla="*/ 32 h 97"/>
                    <a:gd name="T10" fmla="*/ 120 w 190"/>
                    <a:gd name="T11" fmla="*/ 36 h 97"/>
                    <a:gd name="T12" fmla="*/ 127 w 190"/>
                    <a:gd name="T13" fmla="*/ 50 h 97"/>
                    <a:gd name="T14" fmla="*/ 95 w 190"/>
                    <a:gd name="T15" fmla="*/ 53 h 97"/>
                    <a:gd name="T16" fmla="*/ 64 w 190"/>
                    <a:gd name="T17" fmla="*/ 83 h 97"/>
                    <a:gd name="T18" fmla="*/ 0 w 190"/>
                    <a:gd name="T19" fmla="*/ 97 h 97"/>
                    <a:gd name="T20" fmla="*/ 64 w 190"/>
                    <a:gd name="T21" fmla="*/ 60 h 97"/>
                    <a:gd name="T22" fmla="*/ 67 w 190"/>
                    <a:gd name="T23" fmla="*/ 43 h 97"/>
                    <a:gd name="T24" fmla="*/ 153 w 190"/>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97"/>
                    <a:gd name="T41" fmla="*/ 190 w 190"/>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97">
                      <a:moveTo>
                        <a:pt x="153" y="0"/>
                      </a:moveTo>
                      <a:lnTo>
                        <a:pt x="171" y="7"/>
                      </a:lnTo>
                      <a:lnTo>
                        <a:pt x="190" y="46"/>
                      </a:lnTo>
                      <a:lnTo>
                        <a:pt x="164" y="43"/>
                      </a:lnTo>
                      <a:lnTo>
                        <a:pt x="149" y="32"/>
                      </a:lnTo>
                      <a:lnTo>
                        <a:pt x="120" y="36"/>
                      </a:lnTo>
                      <a:lnTo>
                        <a:pt x="127" y="50"/>
                      </a:lnTo>
                      <a:lnTo>
                        <a:pt x="95" y="53"/>
                      </a:lnTo>
                      <a:lnTo>
                        <a:pt x="64" y="83"/>
                      </a:lnTo>
                      <a:lnTo>
                        <a:pt x="0" y="97"/>
                      </a:lnTo>
                      <a:lnTo>
                        <a:pt x="64" y="60"/>
                      </a:lnTo>
                      <a:lnTo>
                        <a:pt x="67" y="43"/>
                      </a:lnTo>
                      <a:lnTo>
                        <a:pt x="153"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56"/>
                <p:cNvSpPr>
                  <a:spLocks/>
                </p:cNvSpPr>
                <p:nvPr/>
              </p:nvSpPr>
              <p:spPr bwMode="auto">
                <a:xfrm>
                  <a:off x="1298" y="1827"/>
                  <a:ext cx="72" cy="35"/>
                </a:xfrm>
                <a:custGeom>
                  <a:avLst/>
                  <a:gdLst>
                    <a:gd name="T0" fmla="*/ 173 w 214"/>
                    <a:gd name="T1" fmla="*/ 6 h 107"/>
                    <a:gd name="T2" fmla="*/ 171 w 214"/>
                    <a:gd name="T3" fmla="*/ 7 h 107"/>
                    <a:gd name="T4" fmla="*/ 190 w 214"/>
                    <a:gd name="T5" fmla="*/ 14 h 107"/>
                    <a:gd name="T6" fmla="*/ 187 w 214"/>
                    <a:gd name="T7" fmla="*/ 11 h 107"/>
                    <a:gd name="T8" fmla="*/ 206 w 214"/>
                    <a:gd name="T9" fmla="*/ 52 h 107"/>
                    <a:gd name="T10" fmla="*/ 209 w 214"/>
                    <a:gd name="T11" fmla="*/ 47 h 107"/>
                    <a:gd name="T12" fmla="*/ 184 w 214"/>
                    <a:gd name="T13" fmla="*/ 43 h 107"/>
                    <a:gd name="T14" fmla="*/ 185 w 214"/>
                    <a:gd name="T15" fmla="*/ 43 h 107"/>
                    <a:gd name="T16" fmla="*/ 169 w 214"/>
                    <a:gd name="T17" fmla="*/ 32 h 107"/>
                    <a:gd name="T18" fmla="*/ 136 w 214"/>
                    <a:gd name="T19" fmla="*/ 36 h 107"/>
                    <a:gd name="T20" fmla="*/ 144 w 214"/>
                    <a:gd name="T21" fmla="*/ 55 h 107"/>
                    <a:gd name="T22" fmla="*/ 146 w 214"/>
                    <a:gd name="T23" fmla="*/ 50 h 107"/>
                    <a:gd name="T24" fmla="*/ 113 w 214"/>
                    <a:gd name="T25" fmla="*/ 54 h 107"/>
                    <a:gd name="T26" fmla="*/ 81 w 214"/>
                    <a:gd name="T27" fmla="*/ 83 h 107"/>
                    <a:gd name="T28" fmla="*/ 82 w 214"/>
                    <a:gd name="T29" fmla="*/ 82 h 107"/>
                    <a:gd name="T30" fmla="*/ 19 w 214"/>
                    <a:gd name="T31" fmla="*/ 96 h 107"/>
                    <a:gd name="T32" fmla="*/ 20 w 214"/>
                    <a:gd name="T33" fmla="*/ 102 h 107"/>
                    <a:gd name="T34" fmla="*/ 85 w 214"/>
                    <a:gd name="T35" fmla="*/ 66 h 107"/>
                    <a:gd name="T36" fmla="*/ 88 w 214"/>
                    <a:gd name="T37" fmla="*/ 47 h 107"/>
                    <a:gd name="T38" fmla="*/ 87 w 214"/>
                    <a:gd name="T39" fmla="*/ 49 h 107"/>
                    <a:gd name="T40" fmla="*/ 173 w 214"/>
                    <a:gd name="T41" fmla="*/ 6 h 107"/>
                    <a:gd name="T42" fmla="*/ 172 w 214"/>
                    <a:gd name="T43" fmla="*/ 0 h 107"/>
                    <a:gd name="T44" fmla="*/ 84 w 214"/>
                    <a:gd name="T45" fmla="*/ 45 h 107"/>
                    <a:gd name="T46" fmla="*/ 80 w 214"/>
                    <a:gd name="T47" fmla="*/ 63 h 107"/>
                    <a:gd name="T48" fmla="*/ 82 w 214"/>
                    <a:gd name="T49" fmla="*/ 61 h 107"/>
                    <a:gd name="T50" fmla="*/ 0 w 214"/>
                    <a:gd name="T51" fmla="*/ 107 h 107"/>
                    <a:gd name="T52" fmla="*/ 84 w 214"/>
                    <a:gd name="T53" fmla="*/ 88 h 107"/>
                    <a:gd name="T54" fmla="*/ 115 w 214"/>
                    <a:gd name="T55" fmla="*/ 59 h 107"/>
                    <a:gd name="T56" fmla="*/ 114 w 214"/>
                    <a:gd name="T57" fmla="*/ 60 h 107"/>
                    <a:gd name="T58" fmla="*/ 150 w 214"/>
                    <a:gd name="T59" fmla="*/ 56 h 107"/>
                    <a:gd name="T60" fmla="*/ 143 w 214"/>
                    <a:gd name="T61" fmla="*/ 37 h 107"/>
                    <a:gd name="T62" fmla="*/ 140 w 214"/>
                    <a:gd name="T63" fmla="*/ 42 h 107"/>
                    <a:gd name="T64" fmla="*/ 169 w 214"/>
                    <a:gd name="T65" fmla="*/ 39 h 107"/>
                    <a:gd name="T66" fmla="*/ 167 w 214"/>
                    <a:gd name="T67" fmla="*/ 37 h 107"/>
                    <a:gd name="T68" fmla="*/ 183 w 214"/>
                    <a:gd name="T69" fmla="*/ 49 h 107"/>
                    <a:gd name="T70" fmla="*/ 214 w 214"/>
                    <a:gd name="T71" fmla="*/ 53 h 107"/>
                    <a:gd name="T72" fmla="*/ 192 w 214"/>
                    <a:gd name="T73" fmla="*/ 8 h 107"/>
                    <a:gd name="T74" fmla="*/ 172 w 214"/>
                    <a:gd name="T75" fmla="*/ 0 h 107"/>
                    <a:gd name="T76" fmla="*/ 173 w 214"/>
                    <a:gd name="T77" fmla="*/ 6 h 1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4"/>
                    <a:gd name="T118" fmla="*/ 0 h 107"/>
                    <a:gd name="T119" fmla="*/ 214 w 214"/>
                    <a:gd name="T120" fmla="*/ 107 h 1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4" h="107">
                      <a:moveTo>
                        <a:pt x="173" y="6"/>
                      </a:moveTo>
                      <a:lnTo>
                        <a:pt x="171" y="7"/>
                      </a:lnTo>
                      <a:lnTo>
                        <a:pt x="190" y="14"/>
                      </a:lnTo>
                      <a:lnTo>
                        <a:pt x="187" y="11"/>
                      </a:lnTo>
                      <a:lnTo>
                        <a:pt x="206" y="52"/>
                      </a:lnTo>
                      <a:lnTo>
                        <a:pt x="209" y="47"/>
                      </a:lnTo>
                      <a:lnTo>
                        <a:pt x="184" y="43"/>
                      </a:lnTo>
                      <a:lnTo>
                        <a:pt x="185" y="43"/>
                      </a:lnTo>
                      <a:lnTo>
                        <a:pt x="169" y="32"/>
                      </a:lnTo>
                      <a:lnTo>
                        <a:pt x="136" y="36"/>
                      </a:lnTo>
                      <a:lnTo>
                        <a:pt x="144" y="55"/>
                      </a:lnTo>
                      <a:lnTo>
                        <a:pt x="146" y="50"/>
                      </a:lnTo>
                      <a:lnTo>
                        <a:pt x="113" y="54"/>
                      </a:lnTo>
                      <a:lnTo>
                        <a:pt x="81" y="83"/>
                      </a:lnTo>
                      <a:lnTo>
                        <a:pt x="82" y="82"/>
                      </a:lnTo>
                      <a:lnTo>
                        <a:pt x="19" y="96"/>
                      </a:lnTo>
                      <a:lnTo>
                        <a:pt x="20" y="102"/>
                      </a:lnTo>
                      <a:lnTo>
                        <a:pt x="85" y="66"/>
                      </a:lnTo>
                      <a:lnTo>
                        <a:pt x="88" y="47"/>
                      </a:lnTo>
                      <a:lnTo>
                        <a:pt x="87" y="49"/>
                      </a:lnTo>
                      <a:lnTo>
                        <a:pt x="173" y="6"/>
                      </a:lnTo>
                      <a:lnTo>
                        <a:pt x="172" y="0"/>
                      </a:lnTo>
                      <a:lnTo>
                        <a:pt x="84" y="45"/>
                      </a:lnTo>
                      <a:lnTo>
                        <a:pt x="80" y="63"/>
                      </a:lnTo>
                      <a:lnTo>
                        <a:pt x="82" y="61"/>
                      </a:lnTo>
                      <a:lnTo>
                        <a:pt x="0" y="107"/>
                      </a:lnTo>
                      <a:lnTo>
                        <a:pt x="84" y="88"/>
                      </a:lnTo>
                      <a:lnTo>
                        <a:pt x="115" y="59"/>
                      </a:lnTo>
                      <a:lnTo>
                        <a:pt x="114" y="60"/>
                      </a:lnTo>
                      <a:lnTo>
                        <a:pt x="150" y="56"/>
                      </a:lnTo>
                      <a:lnTo>
                        <a:pt x="143" y="37"/>
                      </a:lnTo>
                      <a:lnTo>
                        <a:pt x="140" y="42"/>
                      </a:lnTo>
                      <a:lnTo>
                        <a:pt x="169" y="39"/>
                      </a:lnTo>
                      <a:lnTo>
                        <a:pt x="167" y="37"/>
                      </a:lnTo>
                      <a:lnTo>
                        <a:pt x="183" y="49"/>
                      </a:lnTo>
                      <a:lnTo>
                        <a:pt x="214" y="53"/>
                      </a:lnTo>
                      <a:lnTo>
                        <a:pt x="192" y="8"/>
                      </a:lnTo>
                      <a:lnTo>
                        <a:pt x="172" y="0"/>
                      </a:lnTo>
                      <a:lnTo>
                        <a:pt x="17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57"/>
                <p:cNvSpPr>
                  <a:spLocks/>
                </p:cNvSpPr>
                <p:nvPr/>
              </p:nvSpPr>
              <p:spPr bwMode="auto">
                <a:xfrm>
                  <a:off x="1301" y="1907"/>
                  <a:ext cx="67" cy="72"/>
                </a:xfrm>
                <a:custGeom>
                  <a:avLst/>
                  <a:gdLst>
                    <a:gd name="T0" fmla="*/ 41 w 202"/>
                    <a:gd name="T1" fmla="*/ 37 h 215"/>
                    <a:gd name="T2" fmla="*/ 82 w 202"/>
                    <a:gd name="T3" fmla="*/ 137 h 215"/>
                    <a:gd name="T4" fmla="*/ 92 w 202"/>
                    <a:gd name="T5" fmla="*/ 130 h 215"/>
                    <a:gd name="T6" fmla="*/ 98 w 202"/>
                    <a:gd name="T7" fmla="*/ 120 h 215"/>
                    <a:gd name="T8" fmla="*/ 117 w 202"/>
                    <a:gd name="T9" fmla="*/ 127 h 215"/>
                    <a:gd name="T10" fmla="*/ 126 w 202"/>
                    <a:gd name="T11" fmla="*/ 123 h 215"/>
                    <a:gd name="T12" fmla="*/ 202 w 202"/>
                    <a:gd name="T13" fmla="*/ 194 h 215"/>
                    <a:gd name="T14" fmla="*/ 165 w 202"/>
                    <a:gd name="T15" fmla="*/ 215 h 215"/>
                    <a:gd name="T16" fmla="*/ 132 w 202"/>
                    <a:gd name="T17" fmla="*/ 187 h 215"/>
                    <a:gd name="T18" fmla="*/ 132 w 202"/>
                    <a:gd name="T19" fmla="*/ 173 h 215"/>
                    <a:gd name="T20" fmla="*/ 104 w 202"/>
                    <a:gd name="T21" fmla="*/ 162 h 215"/>
                    <a:gd name="T22" fmla="*/ 92 w 202"/>
                    <a:gd name="T23" fmla="*/ 130 h 215"/>
                    <a:gd name="T24" fmla="*/ 82 w 202"/>
                    <a:gd name="T25" fmla="*/ 137 h 215"/>
                    <a:gd name="T26" fmla="*/ 0 w 202"/>
                    <a:gd name="T27" fmla="*/ 30 h 215"/>
                    <a:gd name="T28" fmla="*/ 0 w 202"/>
                    <a:gd name="T29" fmla="*/ 0 h 215"/>
                    <a:gd name="T30" fmla="*/ 41 w 202"/>
                    <a:gd name="T31" fmla="*/ 37 h 2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15"/>
                    <a:gd name="T50" fmla="*/ 202 w 202"/>
                    <a:gd name="T51" fmla="*/ 215 h 2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15">
                      <a:moveTo>
                        <a:pt x="41" y="37"/>
                      </a:moveTo>
                      <a:lnTo>
                        <a:pt x="82" y="137"/>
                      </a:lnTo>
                      <a:lnTo>
                        <a:pt x="92" y="130"/>
                      </a:lnTo>
                      <a:lnTo>
                        <a:pt x="98" y="120"/>
                      </a:lnTo>
                      <a:lnTo>
                        <a:pt x="117" y="127"/>
                      </a:lnTo>
                      <a:lnTo>
                        <a:pt x="126" y="123"/>
                      </a:lnTo>
                      <a:lnTo>
                        <a:pt x="202" y="194"/>
                      </a:lnTo>
                      <a:lnTo>
                        <a:pt x="165" y="215"/>
                      </a:lnTo>
                      <a:lnTo>
                        <a:pt x="132" y="187"/>
                      </a:lnTo>
                      <a:lnTo>
                        <a:pt x="132" y="173"/>
                      </a:lnTo>
                      <a:lnTo>
                        <a:pt x="104" y="162"/>
                      </a:lnTo>
                      <a:lnTo>
                        <a:pt x="92" y="130"/>
                      </a:lnTo>
                      <a:lnTo>
                        <a:pt x="82" y="137"/>
                      </a:lnTo>
                      <a:lnTo>
                        <a:pt x="0" y="30"/>
                      </a:lnTo>
                      <a:lnTo>
                        <a:pt x="0" y="0"/>
                      </a:lnTo>
                      <a:lnTo>
                        <a:pt x="41" y="3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58"/>
                <p:cNvSpPr>
                  <a:spLocks/>
                </p:cNvSpPr>
                <p:nvPr/>
              </p:nvSpPr>
              <p:spPr bwMode="auto">
                <a:xfrm>
                  <a:off x="1300" y="1905"/>
                  <a:ext cx="70" cy="75"/>
                </a:xfrm>
                <a:custGeom>
                  <a:avLst/>
                  <a:gdLst>
                    <a:gd name="T0" fmla="*/ 43 w 210"/>
                    <a:gd name="T1" fmla="*/ 44 h 224"/>
                    <a:gd name="T2" fmla="*/ 41 w 210"/>
                    <a:gd name="T3" fmla="*/ 43 h 224"/>
                    <a:gd name="T4" fmla="*/ 84 w 210"/>
                    <a:gd name="T5" fmla="*/ 147 h 224"/>
                    <a:gd name="T6" fmla="*/ 97 w 210"/>
                    <a:gd name="T7" fmla="*/ 138 h 224"/>
                    <a:gd name="T8" fmla="*/ 103 w 210"/>
                    <a:gd name="T9" fmla="*/ 126 h 224"/>
                    <a:gd name="T10" fmla="*/ 100 w 210"/>
                    <a:gd name="T11" fmla="*/ 127 h 224"/>
                    <a:gd name="T12" fmla="*/ 120 w 210"/>
                    <a:gd name="T13" fmla="*/ 134 h 224"/>
                    <a:gd name="T14" fmla="*/ 130 w 210"/>
                    <a:gd name="T15" fmla="*/ 131 h 224"/>
                    <a:gd name="T16" fmla="*/ 128 w 210"/>
                    <a:gd name="T17" fmla="*/ 129 h 224"/>
                    <a:gd name="T18" fmla="*/ 203 w 210"/>
                    <a:gd name="T19" fmla="*/ 201 h 224"/>
                    <a:gd name="T20" fmla="*/ 204 w 210"/>
                    <a:gd name="T21" fmla="*/ 197 h 224"/>
                    <a:gd name="T22" fmla="*/ 166 w 210"/>
                    <a:gd name="T23" fmla="*/ 218 h 224"/>
                    <a:gd name="T24" fmla="*/ 169 w 210"/>
                    <a:gd name="T25" fmla="*/ 218 h 224"/>
                    <a:gd name="T26" fmla="*/ 138 w 210"/>
                    <a:gd name="T27" fmla="*/ 189 h 224"/>
                    <a:gd name="T28" fmla="*/ 139 w 210"/>
                    <a:gd name="T29" fmla="*/ 192 h 224"/>
                    <a:gd name="T30" fmla="*/ 139 w 210"/>
                    <a:gd name="T31" fmla="*/ 175 h 224"/>
                    <a:gd name="T32" fmla="*/ 108 w 210"/>
                    <a:gd name="T33" fmla="*/ 164 h 224"/>
                    <a:gd name="T34" fmla="*/ 109 w 210"/>
                    <a:gd name="T35" fmla="*/ 166 h 224"/>
                    <a:gd name="T36" fmla="*/ 96 w 210"/>
                    <a:gd name="T37" fmla="*/ 131 h 224"/>
                    <a:gd name="T38" fmla="*/ 83 w 210"/>
                    <a:gd name="T39" fmla="*/ 139 h 224"/>
                    <a:gd name="T40" fmla="*/ 87 w 210"/>
                    <a:gd name="T41" fmla="*/ 140 h 224"/>
                    <a:gd name="T42" fmla="*/ 5 w 210"/>
                    <a:gd name="T43" fmla="*/ 33 h 224"/>
                    <a:gd name="T44" fmla="*/ 5 w 210"/>
                    <a:gd name="T45" fmla="*/ 35 h 224"/>
                    <a:gd name="T46" fmla="*/ 5 w 210"/>
                    <a:gd name="T47" fmla="*/ 5 h 224"/>
                    <a:gd name="T48" fmla="*/ 1 w 210"/>
                    <a:gd name="T49" fmla="*/ 9 h 224"/>
                    <a:gd name="T50" fmla="*/ 43 w 210"/>
                    <a:gd name="T51" fmla="*/ 44 h 224"/>
                    <a:gd name="T52" fmla="*/ 46 w 210"/>
                    <a:gd name="T53" fmla="*/ 40 h 224"/>
                    <a:gd name="T54" fmla="*/ 0 w 210"/>
                    <a:gd name="T55" fmla="*/ 0 h 224"/>
                    <a:gd name="T56" fmla="*/ 0 w 210"/>
                    <a:gd name="T57" fmla="*/ 36 h 224"/>
                    <a:gd name="T58" fmla="*/ 84 w 210"/>
                    <a:gd name="T59" fmla="*/ 146 h 224"/>
                    <a:gd name="T60" fmla="*/ 96 w 210"/>
                    <a:gd name="T61" fmla="*/ 138 h 224"/>
                    <a:gd name="T62" fmla="*/ 92 w 210"/>
                    <a:gd name="T63" fmla="*/ 136 h 224"/>
                    <a:gd name="T64" fmla="*/ 105 w 210"/>
                    <a:gd name="T65" fmla="*/ 169 h 224"/>
                    <a:gd name="T66" fmla="*/ 135 w 210"/>
                    <a:gd name="T67" fmla="*/ 181 h 224"/>
                    <a:gd name="T68" fmla="*/ 133 w 210"/>
                    <a:gd name="T69" fmla="*/ 178 h 224"/>
                    <a:gd name="T70" fmla="*/ 133 w 210"/>
                    <a:gd name="T71" fmla="*/ 193 h 224"/>
                    <a:gd name="T72" fmla="*/ 167 w 210"/>
                    <a:gd name="T73" fmla="*/ 224 h 224"/>
                    <a:gd name="T74" fmla="*/ 210 w 210"/>
                    <a:gd name="T75" fmla="*/ 199 h 224"/>
                    <a:gd name="T76" fmla="*/ 130 w 210"/>
                    <a:gd name="T77" fmla="*/ 125 h 224"/>
                    <a:gd name="T78" fmla="*/ 119 w 210"/>
                    <a:gd name="T79" fmla="*/ 128 h 224"/>
                    <a:gd name="T80" fmla="*/ 121 w 210"/>
                    <a:gd name="T81" fmla="*/ 128 h 224"/>
                    <a:gd name="T82" fmla="*/ 100 w 210"/>
                    <a:gd name="T83" fmla="*/ 120 h 224"/>
                    <a:gd name="T84" fmla="*/ 92 w 210"/>
                    <a:gd name="T85" fmla="*/ 133 h 224"/>
                    <a:gd name="T86" fmla="*/ 93 w 210"/>
                    <a:gd name="T87" fmla="*/ 132 h 224"/>
                    <a:gd name="T88" fmla="*/ 83 w 210"/>
                    <a:gd name="T89" fmla="*/ 139 h 224"/>
                    <a:gd name="T90" fmla="*/ 87 w 210"/>
                    <a:gd name="T91" fmla="*/ 141 h 224"/>
                    <a:gd name="T92" fmla="*/ 46 w 210"/>
                    <a:gd name="T93" fmla="*/ 40 h 224"/>
                    <a:gd name="T94" fmla="*/ 43 w 210"/>
                    <a:gd name="T95" fmla="*/ 44 h 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0"/>
                    <a:gd name="T145" fmla="*/ 0 h 224"/>
                    <a:gd name="T146" fmla="*/ 210 w 210"/>
                    <a:gd name="T147" fmla="*/ 224 h 2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0" h="224">
                      <a:moveTo>
                        <a:pt x="43" y="44"/>
                      </a:moveTo>
                      <a:lnTo>
                        <a:pt x="41" y="43"/>
                      </a:lnTo>
                      <a:lnTo>
                        <a:pt x="84" y="147"/>
                      </a:lnTo>
                      <a:lnTo>
                        <a:pt x="97" y="138"/>
                      </a:lnTo>
                      <a:lnTo>
                        <a:pt x="103" y="126"/>
                      </a:lnTo>
                      <a:lnTo>
                        <a:pt x="100" y="127"/>
                      </a:lnTo>
                      <a:lnTo>
                        <a:pt x="120" y="134"/>
                      </a:lnTo>
                      <a:lnTo>
                        <a:pt x="130" y="131"/>
                      </a:lnTo>
                      <a:lnTo>
                        <a:pt x="128" y="129"/>
                      </a:lnTo>
                      <a:lnTo>
                        <a:pt x="203" y="201"/>
                      </a:lnTo>
                      <a:lnTo>
                        <a:pt x="204" y="197"/>
                      </a:lnTo>
                      <a:lnTo>
                        <a:pt x="166" y="218"/>
                      </a:lnTo>
                      <a:lnTo>
                        <a:pt x="169" y="218"/>
                      </a:lnTo>
                      <a:lnTo>
                        <a:pt x="138" y="189"/>
                      </a:lnTo>
                      <a:lnTo>
                        <a:pt x="139" y="192"/>
                      </a:lnTo>
                      <a:lnTo>
                        <a:pt x="139" y="175"/>
                      </a:lnTo>
                      <a:lnTo>
                        <a:pt x="108" y="164"/>
                      </a:lnTo>
                      <a:lnTo>
                        <a:pt x="109" y="166"/>
                      </a:lnTo>
                      <a:lnTo>
                        <a:pt x="96" y="131"/>
                      </a:lnTo>
                      <a:lnTo>
                        <a:pt x="83" y="139"/>
                      </a:lnTo>
                      <a:lnTo>
                        <a:pt x="87" y="140"/>
                      </a:lnTo>
                      <a:lnTo>
                        <a:pt x="5" y="33"/>
                      </a:lnTo>
                      <a:lnTo>
                        <a:pt x="5" y="35"/>
                      </a:lnTo>
                      <a:lnTo>
                        <a:pt x="5" y="5"/>
                      </a:lnTo>
                      <a:lnTo>
                        <a:pt x="1" y="9"/>
                      </a:lnTo>
                      <a:lnTo>
                        <a:pt x="43" y="44"/>
                      </a:lnTo>
                      <a:lnTo>
                        <a:pt x="46" y="40"/>
                      </a:lnTo>
                      <a:lnTo>
                        <a:pt x="0" y="0"/>
                      </a:lnTo>
                      <a:lnTo>
                        <a:pt x="0" y="36"/>
                      </a:lnTo>
                      <a:lnTo>
                        <a:pt x="84" y="146"/>
                      </a:lnTo>
                      <a:lnTo>
                        <a:pt x="96" y="138"/>
                      </a:lnTo>
                      <a:lnTo>
                        <a:pt x="92" y="136"/>
                      </a:lnTo>
                      <a:lnTo>
                        <a:pt x="105" y="169"/>
                      </a:lnTo>
                      <a:lnTo>
                        <a:pt x="135" y="181"/>
                      </a:lnTo>
                      <a:lnTo>
                        <a:pt x="133" y="178"/>
                      </a:lnTo>
                      <a:lnTo>
                        <a:pt x="133" y="193"/>
                      </a:lnTo>
                      <a:lnTo>
                        <a:pt x="167" y="224"/>
                      </a:lnTo>
                      <a:lnTo>
                        <a:pt x="210" y="199"/>
                      </a:lnTo>
                      <a:lnTo>
                        <a:pt x="130" y="125"/>
                      </a:lnTo>
                      <a:lnTo>
                        <a:pt x="119" y="128"/>
                      </a:lnTo>
                      <a:lnTo>
                        <a:pt x="121" y="128"/>
                      </a:lnTo>
                      <a:lnTo>
                        <a:pt x="100" y="120"/>
                      </a:lnTo>
                      <a:lnTo>
                        <a:pt x="92" y="133"/>
                      </a:lnTo>
                      <a:lnTo>
                        <a:pt x="93" y="132"/>
                      </a:lnTo>
                      <a:lnTo>
                        <a:pt x="83" y="139"/>
                      </a:lnTo>
                      <a:lnTo>
                        <a:pt x="87" y="141"/>
                      </a:lnTo>
                      <a:lnTo>
                        <a:pt x="46" y="40"/>
                      </a:lnTo>
                      <a:lnTo>
                        <a:pt x="4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59"/>
                <p:cNvSpPr>
                  <a:spLocks/>
                </p:cNvSpPr>
                <p:nvPr/>
              </p:nvSpPr>
              <p:spPr bwMode="auto">
                <a:xfrm>
                  <a:off x="1412" y="1723"/>
                  <a:ext cx="22" cy="84"/>
                </a:xfrm>
                <a:custGeom>
                  <a:avLst/>
                  <a:gdLst>
                    <a:gd name="T0" fmla="*/ 57 w 66"/>
                    <a:gd name="T1" fmla="*/ 254 h 254"/>
                    <a:gd name="T2" fmla="*/ 66 w 66"/>
                    <a:gd name="T3" fmla="*/ 250 h 254"/>
                    <a:gd name="T4" fmla="*/ 9 w 66"/>
                    <a:gd name="T5" fmla="*/ 0 h 254"/>
                    <a:gd name="T6" fmla="*/ 0 w 66"/>
                    <a:gd name="T7" fmla="*/ 9 h 254"/>
                    <a:gd name="T8" fmla="*/ 50 w 66"/>
                    <a:gd name="T9" fmla="*/ 243 h 254"/>
                    <a:gd name="T10" fmla="*/ 57 w 66"/>
                    <a:gd name="T11" fmla="*/ 254 h 254"/>
                    <a:gd name="T12" fmla="*/ 0 60000 65536"/>
                    <a:gd name="T13" fmla="*/ 0 60000 65536"/>
                    <a:gd name="T14" fmla="*/ 0 60000 65536"/>
                    <a:gd name="T15" fmla="*/ 0 60000 65536"/>
                    <a:gd name="T16" fmla="*/ 0 60000 65536"/>
                    <a:gd name="T17" fmla="*/ 0 60000 65536"/>
                    <a:gd name="T18" fmla="*/ 0 w 66"/>
                    <a:gd name="T19" fmla="*/ 0 h 254"/>
                    <a:gd name="T20" fmla="*/ 66 w 66"/>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66" h="254">
                      <a:moveTo>
                        <a:pt x="57" y="254"/>
                      </a:moveTo>
                      <a:lnTo>
                        <a:pt x="66" y="250"/>
                      </a:lnTo>
                      <a:lnTo>
                        <a:pt x="9" y="0"/>
                      </a:lnTo>
                      <a:lnTo>
                        <a:pt x="0" y="9"/>
                      </a:lnTo>
                      <a:lnTo>
                        <a:pt x="50" y="243"/>
                      </a:lnTo>
                      <a:lnTo>
                        <a:pt x="57" y="254"/>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60"/>
                <p:cNvSpPr>
                  <a:spLocks/>
                </p:cNvSpPr>
                <p:nvPr/>
              </p:nvSpPr>
              <p:spPr bwMode="auto">
                <a:xfrm>
                  <a:off x="1411" y="1721"/>
                  <a:ext cx="24" cy="88"/>
                </a:xfrm>
                <a:custGeom>
                  <a:avLst/>
                  <a:gdLst>
                    <a:gd name="T0" fmla="*/ 58 w 72"/>
                    <a:gd name="T1" fmla="*/ 263 h 263"/>
                    <a:gd name="T2" fmla="*/ 72 w 72"/>
                    <a:gd name="T3" fmla="*/ 257 h 263"/>
                    <a:gd name="T4" fmla="*/ 14 w 72"/>
                    <a:gd name="T5" fmla="*/ 0 h 263"/>
                    <a:gd name="T6" fmla="*/ 0 w 72"/>
                    <a:gd name="T7" fmla="*/ 10 h 263"/>
                    <a:gd name="T8" fmla="*/ 51 w 72"/>
                    <a:gd name="T9" fmla="*/ 248 h 263"/>
                    <a:gd name="T10" fmla="*/ 58 w 72"/>
                    <a:gd name="T11" fmla="*/ 263 h 263"/>
                    <a:gd name="T12" fmla="*/ 62 w 72"/>
                    <a:gd name="T13" fmla="*/ 257 h 263"/>
                    <a:gd name="T14" fmla="*/ 56 w 72"/>
                    <a:gd name="T15" fmla="*/ 246 h 263"/>
                    <a:gd name="T16" fmla="*/ 56 w 72"/>
                    <a:gd name="T17" fmla="*/ 247 h 263"/>
                    <a:gd name="T18" fmla="*/ 6 w 72"/>
                    <a:gd name="T19" fmla="*/ 11 h 263"/>
                    <a:gd name="T20" fmla="*/ 5 w 72"/>
                    <a:gd name="T21" fmla="*/ 15 h 263"/>
                    <a:gd name="T22" fmla="*/ 14 w 72"/>
                    <a:gd name="T23" fmla="*/ 8 h 263"/>
                    <a:gd name="T24" fmla="*/ 9 w 72"/>
                    <a:gd name="T25" fmla="*/ 5 h 263"/>
                    <a:gd name="T26" fmla="*/ 67 w 72"/>
                    <a:gd name="T27" fmla="*/ 256 h 263"/>
                    <a:gd name="T28" fmla="*/ 69 w 72"/>
                    <a:gd name="T29" fmla="*/ 252 h 263"/>
                    <a:gd name="T30" fmla="*/ 59 w 72"/>
                    <a:gd name="T31" fmla="*/ 256 h 263"/>
                    <a:gd name="T32" fmla="*/ 62 w 72"/>
                    <a:gd name="T33" fmla="*/ 257 h 263"/>
                    <a:gd name="T34" fmla="*/ 58 w 72"/>
                    <a:gd name="T35" fmla="*/ 263 h 2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63"/>
                    <a:gd name="T56" fmla="*/ 72 w 72"/>
                    <a:gd name="T57" fmla="*/ 263 h 2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63">
                      <a:moveTo>
                        <a:pt x="58" y="263"/>
                      </a:moveTo>
                      <a:lnTo>
                        <a:pt x="72" y="257"/>
                      </a:lnTo>
                      <a:lnTo>
                        <a:pt x="14" y="0"/>
                      </a:lnTo>
                      <a:lnTo>
                        <a:pt x="0" y="10"/>
                      </a:lnTo>
                      <a:lnTo>
                        <a:pt x="51" y="248"/>
                      </a:lnTo>
                      <a:lnTo>
                        <a:pt x="58" y="263"/>
                      </a:lnTo>
                      <a:lnTo>
                        <a:pt x="62" y="257"/>
                      </a:lnTo>
                      <a:lnTo>
                        <a:pt x="56" y="246"/>
                      </a:lnTo>
                      <a:lnTo>
                        <a:pt x="56" y="247"/>
                      </a:lnTo>
                      <a:lnTo>
                        <a:pt x="6" y="11"/>
                      </a:lnTo>
                      <a:lnTo>
                        <a:pt x="5" y="15"/>
                      </a:lnTo>
                      <a:lnTo>
                        <a:pt x="14" y="8"/>
                      </a:lnTo>
                      <a:lnTo>
                        <a:pt x="9" y="5"/>
                      </a:lnTo>
                      <a:lnTo>
                        <a:pt x="67" y="256"/>
                      </a:lnTo>
                      <a:lnTo>
                        <a:pt x="69" y="252"/>
                      </a:lnTo>
                      <a:lnTo>
                        <a:pt x="59" y="256"/>
                      </a:lnTo>
                      <a:lnTo>
                        <a:pt x="62" y="257"/>
                      </a:lnTo>
                      <a:lnTo>
                        <a:pt x="58"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61"/>
                <p:cNvSpPr>
                  <a:spLocks/>
                </p:cNvSpPr>
                <p:nvPr/>
              </p:nvSpPr>
              <p:spPr bwMode="auto">
                <a:xfrm>
                  <a:off x="1394" y="1865"/>
                  <a:ext cx="55" cy="94"/>
                </a:xfrm>
                <a:custGeom>
                  <a:avLst/>
                  <a:gdLst>
                    <a:gd name="T0" fmla="*/ 45 w 165"/>
                    <a:gd name="T1" fmla="*/ 261 h 282"/>
                    <a:gd name="T2" fmla="*/ 48 w 165"/>
                    <a:gd name="T3" fmla="*/ 225 h 282"/>
                    <a:gd name="T4" fmla="*/ 32 w 165"/>
                    <a:gd name="T5" fmla="*/ 235 h 282"/>
                    <a:gd name="T6" fmla="*/ 41 w 165"/>
                    <a:gd name="T7" fmla="*/ 199 h 282"/>
                    <a:gd name="T8" fmla="*/ 63 w 165"/>
                    <a:gd name="T9" fmla="*/ 185 h 282"/>
                    <a:gd name="T10" fmla="*/ 88 w 165"/>
                    <a:gd name="T11" fmla="*/ 196 h 282"/>
                    <a:gd name="T12" fmla="*/ 95 w 165"/>
                    <a:gd name="T13" fmla="*/ 139 h 282"/>
                    <a:gd name="T14" fmla="*/ 111 w 165"/>
                    <a:gd name="T15" fmla="*/ 132 h 282"/>
                    <a:gd name="T16" fmla="*/ 126 w 165"/>
                    <a:gd name="T17" fmla="*/ 132 h 282"/>
                    <a:gd name="T18" fmla="*/ 133 w 165"/>
                    <a:gd name="T19" fmla="*/ 115 h 282"/>
                    <a:gd name="T20" fmla="*/ 133 w 165"/>
                    <a:gd name="T21" fmla="*/ 106 h 282"/>
                    <a:gd name="T22" fmla="*/ 143 w 165"/>
                    <a:gd name="T23" fmla="*/ 85 h 282"/>
                    <a:gd name="T24" fmla="*/ 149 w 165"/>
                    <a:gd name="T25" fmla="*/ 46 h 282"/>
                    <a:gd name="T26" fmla="*/ 161 w 165"/>
                    <a:gd name="T27" fmla="*/ 32 h 282"/>
                    <a:gd name="T28" fmla="*/ 165 w 165"/>
                    <a:gd name="T29" fmla="*/ 0 h 282"/>
                    <a:gd name="T30" fmla="*/ 136 w 165"/>
                    <a:gd name="T31" fmla="*/ 21 h 282"/>
                    <a:gd name="T32" fmla="*/ 126 w 165"/>
                    <a:gd name="T33" fmla="*/ 21 h 282"/>
                    <a:gd name="T34" fmla="*/ 107 w 165"/>
                    <a:gd name="T35" fmla="*/ 39 h 282"/>
                    <a:gd name="T36" fmla="*/ 126 w 165"/>
                    <a:gd name="T37" fmla="*/ 78 h 282"/>
                    <a:gd name="T38" fmla="*/ 143 w 165"/>
                    <a:gd name="T39" fmla="*/ 85 h 282"/>
                    <a:gd name="T40" fmla="*/ 133 w 165"/>
                    <a:gd name="T41" fmla="*/ 106 h 282"/>
                    <a:gd name="T42" fmla="*/ 117 w 165"/>
                    <a:gd name="T43" fmla="*/ 92 h 282"/>
                    <a:gd name="T44" fmla="*/ 111 w 165"/>
                    <a:gd name="T45" fmla="*/ 132 h 282"/>
                    <a:gd name="T46" fmla="*/ 95 w 165"/>
                    <a:gd name="T47" fmla="*/ 139 h 282"/>
                    <a:gd name="T48" fmla="*/ 88 w 165"/>
                    <a:gd name="T49" fmla="*/ 122 h 282"/>
                    <a:gd name="T50" fmla="*/ 91 w 165"/>
                    <a:gd name="T51" fmla="*/ 89 h 282"/>
                    <a:gd name="T52" fmla="*/ 73 w 165"/>
                    <a:gd name="T53" fmla="*/ 74 h 282"/>
                    <a:gd name="T54" fmla="*/ 73 w 165"/>
                    <a:gd name="T55" fmla="*/ 115 h 282"/>
                    <a:gd name="T56" fmla="*/ 35 w 165"/>
                    <a:gd name="T57" fmla="*/ 189 h 282"/>
                    <a:gd name="T58" fmla="*/ 25 w 165"/>
                    <a:gd name="T59" fmla="*/ 143 h 282"/>
                    <a:gd name="T60" fmla="*/ 18 w 165"/>
                    <a:gd name="T61" fmla="*/ 221 h 282"/>
                    <a:gd name="T62" fmla="*/ 0 w 165"/>
                    <a:gd name="T63" fmla="*/ 247 h 282"/>
                    <a:gd name="T64" fmla="*/ 18 w 165"/>
                    <a:gd name="T65" fmla="*/ 267 h 282"/>
                    <a:gd name="T66" fmla="*/ 23 w 165"/>
                    <a:gd name="T67" fmla="*/ 257 h 282"/>
                    <a:gd name="T68" fmla="*/ 35 w 165"/>
                    <a:gd name="T69" fmla="*/ 278 h 282"/>
                    <a:gd name="T70" fmla="*/ 48 w 165"/>
                    <a:gd name="T71" fmla="*/ 282 h 282"/>
                    <a:gd name="T72" fmla="*/ 45 w 165"/>
                    <a:gd name="T73" fmla="*/ 261 h 2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282"/>
                    <a:gd name="T113" fmla="*/ 165 w 165"/>
                    <a:gd name="T114" fmla="*/ 282 h 2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282">
                      <a:moveTo>
                        <a:pt x="45" y="261"/>
                      </a:moveTo>
                      <a:lnTo>
                        <a:pt x="48" y="225"/>
                      </a:lnTo>
                      <a:lnTo>
                        <a:pt x="32" y="235"/>
                      </a:lnTo>
                      <a:lnTo>
                        <a:pt x="41" y="199"/>
                      </a:lnTo>
                      <a:lnTo>
                        <a:pt x="63" y="185"/>
                      </a:lnTo>
                      <a:lnTo>
                        <a:pt x="88" y="196"/>
                      </a:lnTo>
                      <a:lnTo>
                        <a:pt x="95" y="139"/>
                      </a:lnTo>
                      <a:lnTo>
                        <a:pt x="111" y="132"/>
                      </a:lnTo>
                      <a:lnTo>
                        <a:pt x="126" y="132"/>
                      </a:lnTo>
                      <a:lnTo>
                        <a:pt x="133" y="115"/>
                      </a:lnTo>
                      <a:lnTo>
                        <a:pt x="133" y="106"/>
                      </a:lnTo>
                      <a:lnTo>
                        <a:pt x="143" y="85"/>
                      </a:lnTo>
                      <a:lnTo>
                        <a:pt x="149" y="46"/>
                      </a:lnTo>
                      <a:lnTo>
                        <a:pt x="161" y="32"/>
                      </a:lnTo>
                      <a:lnTo>
                        <a:pt x="165" y="0"/>
                      </a:lnTo>
                      <a:lnTo>
                        <a:pt x="136" y="21"/>
                      </a:lnTo>
                      <a:lnTo>
                        <a:pt x="126" y="21"/>
                      </a:lnTo>
                      <a:lnTo>
                        <a:pt x="107" y="39"/>
                      </a:lnTo>
                      <a:lnTo>
                        <a:pt x="126" y="78"/>
                      </a:lnTo>
                      <a:lnTo>
                        <a:pt x="143" y="85"/>
                      </a:lnTo>
                      <a:lnTo>
                        <a:pt x="133" y="106"/>
                      </a:lnTo>
                      <a:lnTo>
                        <a:pt x="117" y="92"/>
                      </a:lnTo>
                      <a:lnTo>
                        <a:pt x="111" y="132"/>
                      </a:lnTo>
                      <a:lnTo>
                        <a:pt x="95" y="139"/>
                      </a:lnTo>
                      <a:lnTo>
                        <a:pt x="88" y="122"/>
                      </a:lnTo>
                      <a:lnTo>
                        <a:pt x="91" y="89"/>
                      </a:lnTo>
                      <a:lnTo>
                        <a:pt x="73" y="74"/>
                      </a:lnTo>
                      <a:lnTo>
                        <a:pt x="73" y="115"/>
                      </a:lnTo>
                      <a:lnTo>
                        <a:pt x="35" y="189"/>
                      </a:lnTo>
                      <a:lnTo>
                        <a:pt x="25" y="143"/>
                      </a:lnTo>
                      <a:lnTo>
                        <a:pt x="18" y="221"/>
                      </a:lnTo>
                      <a:lnTo>
                        <a:pt x="0" y="247"/>
                      </a:lnTo>
                      <a:lnTo>
                        <a:pt x="18" y="267"/>
                      </a:lnTo>
                      <a:lnTo>
                        <a:pt x="23" y="257"/>
                      </a:lnTo>
                      <a:lnTo>
                        <a:pt x="35" y="278"/>
                      </a:lnTo>
                      <a:lnTo>
                        <a:pt x="48" y="282"/>
                      </a:lnTo>
                      <a:lnTo>
                        <a:pt x="45" y="261"/>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62"/>
                <p:cNvSpPr>
                  <a:spLocks/>
                </p:cNvSpPr>
                <p:nvPr/>
              </p:nvSpPr>
              <p:spPr bwMode="auto">
                <a:xfrm>
                  <a:off x="1393" y="1862"/>
                  <a:ext cx="57" cy="98"/>
                </a:xfrm>
                <a:custGeom>
                  <a:avLst/>
                  <a:gdLst>
                    <a:gd name="T0" fmla="*/ 50 w 171"/>
                    <a:gd name="T1" fmla="*/ 268 h 293"/>
                    <a:gd name="T2" fmla="*/ 33 w 171"/>
                    <a:gd name="T3" fmla="*/ 239 h 293"/>
                    <a:gd name="T4" fmla="*/ 46 w 171"/>
                    <a:gd name="T5" fmla="*/ 208 h 293"/>
                    <a:gd name="T6" fmla="*/ 67 w 171"/>
                    <a:gd name="T7" fmla="*/ 195 h 293"/>
                    <a:gd name="T8" fmla="*/ 94 w 171"/>
                    <a:gd name="T9" fmla="*/ 208 h 293"/>
                    <a:gd name="T10" fmla="*/ 99 w 171"/>
                    <a:gd name="T11" fmla="*/ 149 h 293"/>
                    <a:gd name="T12" fmla="*/ 114 w 171"/>
                    <a:gd name="T13" fmla="*/ 143 h 293"/>
                    <a:gd name="T14" fmla="*/ 138 w 171"/>
                    <a:gd name="T15" fmla="*/ 122 h 293"/>
                    <a:gd name="T16" fmla="*/ 138 w 171"/>
                    <a:gd name="T17" fmla="*/ 116 h 293"/>
                    <a:gd name="T18" fmla="*/ 155 w 171"/>
                    <a:gd name="T19" fmla="*/ 53 h 293"/>
                    <a:gd name="T20" fmla="*/ 167 w 171"/>
                    <a:gd name="T21" fmla="*/ 40 h 293"/>
                    <a:gd name="T22" fmla="*/ 137 w 171"/>
                    <a:gd name="T23" fmla="*/ 26 h 293"/>
                    <a:gd name="T24" fmla="*/ 129 w 171"/>
                    <a:gd name="T25" fmla="*/ 25 h 293"/>
                    <a:gd name="T26" fmla="*/ 128 w 171"/>
                    <a:gd name="T27" fmla="*/ 87 h 293"/>
                    <a:gd name="T28" fmla="*/ 143 w 171"/>
                    <a:gd name="T29" fmla="*/ 91 h 293"/>
                    <a:gd name="T30" fmla="*/ 137 w 171"/>
                    <a:gd name="T31" fmla="*/ 112 h 293"/>
                    <a:gd name="T32" fmla="*/ 111 w 171"/>
                    <a:gd name="T33" fmla="*/ 139 h 293"/>
                    <a:gd name="T34" fmla="*/ 98 w 171"/>
                    <a:gd name="T35" fmla="*/ 143 h 293"/>
                    <a:gd name="T36" fmla="*/ 94 w 171"/>
                    <a:gd name="T37" fmla="*/ 127 h 293"/>
                    <a:gd name="T38" fmla="*/ 98 w 171"/>
                    <a:gd name="T39" fmla="*/ 94 h 293"/>
                    <a:gd name="T40" fmla="*/ 73 w 171"/>
                    <a:gd name="T41" fmla="*/ 122 h 293"/>
                    <a:gd name="T42" fmla="*/ 35 w 171"/>
                    <a:gd name="T43" fmla="*/ 195 h 293"/>
                    <a:gd name="T44" fmla="*/ 27 w 171"/>
                    <a:gd name="T45" fmla="*/ 130 h 293"/>
                    <a:gd name="T46" fmla="*/ 19 w 171"/>
                    <a:gd name="T47" fmla="*/ 226 h 293"/>
                    <a:gd name="T48" fmla="*/ 22 w 171"/>
                    <a:gd name="T49" fmla="*/ 280 h 293"/>
                    <a:gd name="T50" fmla="*/ 24 w 171"/>
                    <a:gd name="T51" fmla="*/ 265 h 293"/>
                    <a:gd name="T52" fmla="*/ 54 w 171"/>
                    <a:gd name="T53" fmla="*/ 293 h 293"/>
                    <a:gd name="T54" fmla="*/ 44 w 171"/>
                    <a:gd name="T55" fmla="*/ 268 h 293"/>
                    <a:gd name="T56" fmla="*/ 52 w 171"/>
                    <a:gd name="T57" fmla="*/ 285 h 293"/>
                    <a:gd name="T58" fmla="*/ 40 w 171"/>
                    <a:gd name="T59" fmla="*/ 283 h 293"/>
                    <a:gd name="T60" fmla="*/ 19 w 171"/>
                    <a:gd name="T61" fmla="*/ 272 h 293"/>
                    <a:gd name="T62" fmla="*/ 5 w 171"/>
                    <a:gd name="T63" fmla="*/ 251 h 293"/>
                    <a:gd name="T64" fmla="*/ 25 w 171"/>
                    <a:gd name="T65" fmla="*/ 229 h 293"/>
                    <a:gd name="T66" fmla="*/ 26 w 171"/>
                    <a:gd name="T67" fmla="*/ 150 h 293"/>
                    <a:gd name="T68" fmla="*/ 79 w 171"/>
                    <a:gd name="T69" fmla="*/ 122 h 293"/>
                    <a:gd name="T70" fmla="*/ 74 w 171"/>
                    <a:gd name="T71" fmla="*/ 85 h 293"/>
                    <a:gd name="T72" fmla="*/ 92 w 171"/>
                    <a:gd name="T73" fmla="*/ 96 h 293"/>
                    <a:gd name="T74" fmla="*/ 97 w 171"/>
                    <a:gd name="T75" fmla="*/ 150 h 293"/>
                    <a:gd name="T76" fmla="*/ 123 w 171"/>
                    <a:gd name="T77" fmla="*/ 100 h 293"/>
                    <a:gd name="T78" fmla="*/ 136 w 171"/>
                    <a:gd name="T79" fmla="*/ 119 h 293"/>
                    <a:gd name="T80" fmla="*/ 130 w 171"/>
                    <a:gd name="T81" fmla="*/ 83 h 293"/>
                    <a:gd name="T82" fmla="*/ 112 w 171"/>
                    <a:gd name="T83" fmla="*/ 45 h 293"/>
                    <a:gd name="T84" fmla="*/ 131 w 171"/>
                    <a:gd name="T85" fmla="*/ 31 h 293"/>
                    <a:gd name="T86" fmla="*/ 139 w 171"/>
                    <a:gd name="T87" fmla="*/ 32 h 293"/>
                    <a:gd name="T88" fmla="*/ 164 w 171"/>
                    <a:gd name="T89" fmla="*/ 6 h 293"/>
                    <a:gd name="T90" fmla="*/ 162 w 171"/>
                    <a:gd name="T91" fmla="*/ 37 h 293"/>
                    <a:gd name="T92" fmla="*/ 143 w 171"/>
                    <a:gd name="T93" fmla="*/ 92 h 293"/>
                    <a:gd name="T94" fmla="*/ 133 w 171"/>
                    <a:gd name="T95" fmla="*/ 113 h 293"/>
                    <a:gd name="T96" fmla="*/ 133 w 171"/>
                    <a:gd name="T97" fmla="*/ 119 h 293"/>
                    <a:gd name="T98" fmla="*/ 129 w 171"/>
                    <a:gd name="T99" fmla="*/ 136 h 293"/>
                    <a:gd name="T100" fmla="*/ 96 w 171"/>
                    <a:gd name="T101" fmla="*/ 144 h 293"/>
                    <a:gd name="T102" fmla="*/ 92 w 171"/>
                    <a:gd name="T103" fmla="*/ 199 h 293"/>
                    <a:gd name="T104" fmla="*/ 42 w 171"/>
                    <a:gd name="T105" fmla="*/ 205 h 293"/>
                    <a:gd name="T106" fmla="*/ 52 w 171"/>
                    <a:gd name="T107" fmla="*/ 235 h 293"/>
                    <a:gd name="T108" fmla="*/ 44 w 171"/>
                    <a:gd name="T109" fmla="*/ 268 h 2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
                    <a:gd name="T166" fmla="*/ 0 h 293"/>
                    <a:gd name="T167" fmla="*/ 171 w 171"/>
                    <a:gd name="T168" fmla="*/ 293 h 2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 h="293">
                      <a:moveTo>
                        <a:pt x="50" y="267"/>
                      </a:moveTo>
                      <a:lnTo>
                        <a:pt x="50" y="268"/>
                      </a:lnTo>
                      <a:lnTo>
                        <a:pt x="54" y="226"/>
                      </a:lnTo>
                      <a:lnTo>
                        <a:pt x="33" y="239"/>
                      </a:lnTo>
                      <a:lnTo>
                        <a:pt x="37" y="243"/>
                      </a:lnTo>
                      <a:lnTo>
                        <a:pt x="46" y="208"/>
                      </a:lnTo>
                      <a:lnTo>
                        <a:pt x="45" y="209"/>
                      </a:lnTo>
                      <a:lnTo>
                        <a:pt x="67" y="195"/>
                      </a:lnTo>
                      <a:lnTo>
                        <a:pt x="65" y="196"/>
                      </a:lnTo>
                      <a:lnTo>
                        <a:pt x="94" y="208"/>
                      </a:lnTo>
                      <a:lnTo>
                        <a:pt x="101" y="146"/>
                      </a:lnTo>
                      <a:lnTo>
                        <a:pt x="99" y="149"/>
                      </a:lnTo>
                      <a:lnTo>
                        <a:pt x="114" y="143"/>
                      </a:lnTo>
                      <a:lnTo>
                        <a:pt x="131" y="143"/>
                      </a:lnTo>
                      <a:lnTo>
                        <a:pt x="138" y="122"/>
                      </a:lnTo>
                      <a:lnTo>
                        <a:pt x="138" y="113"/>
                      </a:lnTo>
                      <a:lnTo>
                        <a:pt x="138" y="116"/>
                      </a:lnTo>
                      <a:lnTo>
                        <a:pt x="148" y="93"/>
                      </a:lnTo>
                      <a:lnTo>
                        <a:pt x="155" y="53"/>
                      </a:lnTo>
                      <a:lnTo>
                        <a:pt x="154" y="55"/>
                      </a:lnTo>
                      <a:lnTo>
                        <a:pt x="167" y="40"/>
                      </a:lnTo>
                      <a:lnTo>
                        <a:pt x="171" y="0"/>
                      </a:lnTo>
                      <a:lnTo>
                        <a:pt x="137" y="26"/>
                      </a:lnTo>
                      <a:lnTo>
                        <a:pt x="139" y="25"/>
                      </a:lnTo>
                      <a:lnTo>
                        <a:pt x="129" y="25"/>
                      </a:lnTo>
                      <a:lnTo>
                        <a:pt x="107" y="45"/>
                      </a:lnTo>
                      <a:lnTo>
                        <a:pt x="128" y="87"/>
                      </a:lnTo>
                      <a:lnTo>
                        <a:pt x="145" y="96"/>
                      </a:lnTo>
                      <a:lnTo>
                        <a:pt x="143" y="91"/>
                      </a:lnTo>
                      <a:lnTo>
                        <a:pt x="133" y="112"/>
                      </a:lnTo>
                      <a:lnTo>
                        <a:pt x="137" y="112"/>
                      </a:lnTo>
                      <a:lnTo>
                        <a:pt x="117" y="94"/>
                      </a:lnTo>
                      <a:lnTo>
                        <a:pt x="111" y="139"/>
                      </a:lnTo>
                      <a:lnTo>
                        <a:pt x="113" y="136"/>
                      </a:lnTo>
                      <a:lnTo>
                        <a:pt x="98" y="143"/>
                      </a:lnTo>
                      <a:lnTo>
                        <a:pt x="101" y="144"/>
                      </a:lnTo>
                      <a:lnTo>
                        <a:pt x="94" y="127"/>
                      </a:lnTo>
                      <a:lnTo>
                        <a:pt x="94" y="129"/>
                      </a:lnTo>
                      <a:lnTo>
                        <a:pt x="98" y="94"/>
                      </a:lnTo>
                      <a:lnTo>
                        <a:pt x="73" y="77"/>
                      </a:lnTo>
                      <a:lnTo>
                        <a:pt x="73" y="122"/>
                      </a:lnTo>
                      <a:lnTo>
                        <a:pt x="74" y="119"/>
                      </a:lnTo>
                      <a:lnTo>
                        <a:pt x="35" y="195"/>
                      </a:lnTo>
                      <a:lnTo>
                        <a:pt x="40" y="195"/>
                      </a:lnTo>
                      <a:lnTo>
                        <a:pt x="27" y="130"/>
                      </a:lnTo>
                      <a:lnTo>
                        <a:pt x="19" y="228"/>
                      </a:lnTo>
                      <a:lnTo>
                        <a:pt x="19" y="226"/>
                      </a:lnTo>
                      <a:lnTo>
                        <a:pt x="0" y="254"/>
                      </a:lnTo>
                      <a:lnTo>
                        <a:pt x="22" y="280"/>
                      </a:lnTo>
                      <a:lnTo>
                        <a:pt x="28" y="265"/>
                      </a:lnTo>
                      <a:lnTo>
                        <a:pt x="24" y="265"/>
                      </a:lnTo>
                      <a:lnTo>
                        <a:pt x="36" y="288"/>
                      </a:lnTo>
                      <a:lnTo>
                        <a:pt x="54" y="293"/>
                      </a:lnTo>
                      <a:lnTo>
                        <a:pt x="50" y="267"/>
                      </a:lnTo>
                      <a:lnTo>
                        <a:pt x="44" y="268"/>
                      </a:lnTo>
                      <a:lnTo>
                        <a:pt x="48" y="289"/>
                      </a:lnTo>
                      <a:lnTo>
                        <a:pt x="52" y="285"/>
                      </a:lnTo>
                      <a:lnTo>
                        <a:pt x="38" y="282"/>
                      </a:lnTo>
                      <a:lnTo>
                        <a:pt x="40" y="283"/>
                      </a:lnTo>
                      <a:lnTo>
                        <a:pt x="25" y="257"/>
                      </a:lnTo>
                      <a:lnTo>
                        <a:pt x="19" y="272"/>
                      </a:lnTo>
                      <a:lnTo>
                        <a:pt x="24" y="272"/>
                      </a:lnTo>
                      <a:lnTo>
                        <a:pt x="5" y="251"/>
                      </a:lnTo>
                      <a:lnTo>
                        <a:pt x="5" y="255"/>
                      </a:lnTo>
                      <a:lnTo>
                        <a:pt x="25" y="229"/>
                      </a:lnTo>
                      <a:lnTo>
                        <a:pt x="31" y="150"/>
                      </a:lnTo>
                      <a:lnTo>
                        <a:pt x="26" y="150"/>
                      </a:lnTo>
                      <a:lnTo>
                        <a:pt x="37" y="204"/>
                      </a:lnTo>
                      <a:lnTo>
                        <a:pt x="79" y="122"/>
                      </a:lnTo>
                      <a:lnTo>
                        <a:pt x="79" y="81"/>
                      </a:lnTo>
                      <a:lnTo>
                        <a:pt x="74" y="85"/>
                      </a:lnTo>
                      <a:lnTo>
                        <a:pt x="93" y="99"/>
                      </a:lnTo>
                      <a:lnTo>
                        <a:pt x="92" y="96"/>
                      </a:lnTo>
                      <a:lnTo>
                        <a:pt x="89" y="129"/>
                      </a:lnTo>
                      <a:lnTo>
                        <a:pt x="97" y="150"/>
                      </a:lnTo>
                      <a:lnTo>
                        <a:pt x="116" y="142"/>
                      </a:lnTo>
                      <a:lnTo>
                        <a:pt x="123" y="100"/>
                      </a:lnTo>
                      <a:lnTo>
                        <a:pt x="119" y="101"/>
                      </a:lnTo>
                      <a:lnTo>
                        <a:pt x="136" y="119"/>
                      </a:lnTo>
                      <a:lnTo>
                        <a:pt x="149" y="91"/>
                      </a:lnTo>
                      <a:lnTo>
                        <a:pt x="130" y="83"/>
                      </a:lnTo>
                      <a:lnTo>
                        <a:pt x="132" y="84"/>
                      </a:lnTo>
                      <a:lnTo>
                        <a:pt x="112" y="45"/>
                      </a:lnTo>
                      <a:lnTo>
                        <a:pt x="112" y="48"/>
                      </a:lnTo>
                      <a:lnTo>
                        <a:pt x="131" y="31"/>
                      </a:lnTo>
                      <a:lnTo>
                        <a:pt x="129" y="32"/>
                      </a:lnTo>
                      <a:lnTo>
                        <a:pt x="139" y="32"/>
                      </a:lnTo>
                      <a:lnTo>
                        <a:pt x="169" y="9"/>
                      </a:lnTo>
                      <a:lnTo>
                        <a:pt x="164" y="6"/>
                      </a:lnTo>
                      <a:lnTo>
                        <a:pt x="161" y="39"/>
                      </a:lnTo>
                      <a:lnTo>
                        <a:pt x="162" y="37"/>
                      </a:lnTo>
                      <a:lnTo>
                        <a:pt x="150" y="52"/>
                      </a:lnTo>
                      <a:lnTo>
                        <a:pt x="143" y="92"/>
                      </a:lnTo>
                      <a:lnTo>
                        <a:pt x="143" y="91"/>
                      </a:lnTo>
                      <a:lnTo>
                        <a:pt x="133" y="113"/>
                      </a:lnTo>
                      <a:lnTo>
                        <a:pt x="133" y="122"/>
                      </a:lnTo>
                      <a:lnTo>
                        <a:pt x="133" y="119"/>
                      </a:lnTo>
                      <a:lnTo>
                        <a:pt x="127" y="138"/>
                      </a:lnTo>
                      <a:lnTo>
                        <a:pt x="129" y="136"/>
                      </a:lnTo>
                      <a:lnTo>
                        <a:pt x="113" y="136"/>
                      </a:lnTo>
                      <a:lnTo>
                        <a:pt x="96" y="144"/>
                      </a:lnTo>
                      <a:lnTo>
                        <a:pt x="89" y="203"/>
                      </a:lnTo>
                      <a:lnTo>
                        <a:pt x="92" y="199"/>
                      </a:lnTo>
                      <a:lnTo>
                        <a:pt x="66" y="189"/>
                      </a:lnTo>
                      <a:lnTo>
                        <a:pt x="42" y="205"/>
                      </a:lnTo>
                      <a:lnTo>
                        <a:pt x="30" y="249"/>
                      </a:lnTo>
                      <a:lnTo>
                        <a:pt x="52" y="235"/>
                      </a:lnTo>
                      <a:lnTo>
                        <a:pt x="48" y="231"/>
                      </a:lnTo>
                      <a:lnTo>
                        <a:pt x="44" y="268"/>
                      </a:lnTo>
                      <a:lnTo>
                        <a:pt x="5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63"/>
                <p:cNvSpPr>
                  <a:spLocks/>
                </p:cNvSpPr>
                <p:nvPr/>
              </p:nvSpPr>
              <p:spPr bwMode="auto">
                <a:xfrm>
                  <a:off x="1452" y="1947"/>
                  <a:ext cx="23" cy="19"/>
                </a:xfrm>
                <a:custGeom>
                  <a:avLst/>
                  <a:gdLst>
                    <a:gd name="T0" fmla="*/ 0 w 69"/>
                    <a:gd name="T1" fmla="*/ 17 h 56"/>
                    <a:gd name="T2" fmla="*/ 47 w 69"/>
                    <a:gd name="T3" fmla="*/ 53 h 56"/>
                    <a:gd name="T4" fmla="*/ 69 w 69"/>
                    <a:gd name="T5" fmla="*/ 56 h 56"/>
                    <a:gd name="T6" fmla="*/ 3 w 69"/>
                    <a:gd name="T7" fmla="*/ 0 h 56"/>
                    <a:gd name="T8" fmla="*/ 0 w 69"/>
                    <a:gd name="T9" fmla="*/ 17 h 56"/>
                    <a:gd name="T10" fmla="*/ 0 60000 65536"/>
                    <a:gd name="T11" fmla="*/ 0 60000 65536"/>
                    <a:gd name="T12" fmla="*/ 0 60000 65536"/>
                    <a:gd name="T13" fmla="*/ 0 60000 65536"/>
                    <a:gd name="T14" fmla="*/ 0 60000 65536"/>
                    <a:gd name="T15" fmla="*/ 0 w 69"/>
                    <a:gd name="T16" fmla="*/ 0 h 56"/>
                    <a:gd name="T17" fmla="*/ 69 w 69"/>
                    <a:gd name="T18" fmla="*/ 56 h 56"/>
                  </a:gdLst>
                  <a:ahLst/>
                  <a:cxnLst>
                    <a:cxn ang="T10">
                      <a:pos x="T0" y="T1"/>
                    </a:cxn>
                    <a:cxn ang="T11">
                      <a:pos x="T2" y="T3"/>
                    </a:cxn>
                    <a:cxn ang="T12">
                      <a:pos x="T4" y="T5"/>
                    </a:cxn>
                    <a:cxn ang="T13">
                      <a:pos x="T6" y="T7"/>
                    </a:cxn>
                    <a:cxn ang="T14">
                      <a:pos x="T8" y="T9"/>
                    </a:cxn>
                  </a:cxnLst>
                  <a:rect l="T15" t="T16" r="T17" b="T18"/>
                  <a:pathLst>
                    <a:path w="69" h="56">
                      <a:moveTo>
                        <a:pt x="0" y="17"/>
                      </a:moveTo>
                      <a:lnTo>
                        <a:pt x="47" y="53"/>
                      </a:lnTo>
                      <a:lnTo>
                        <a:pt x="69" y="56"/>
                      </a:lnTo>
                      <a:lnTo>
                        <a:pt x="3" y="0"/>
                      </a:lnTo>
                      <a:lnTo>
                        <a:pt x="0" y="1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64"/>
                <p:cNvSpPr>
                  <a:spLocks/>
                </p:cNvSpPr>
                <p:nvPr/>
              </p:nvSpPr>
              <p:spPr bwMode="auto">
                <a:xfrm>
                  <a:off x="1451" y="1945"/>
                  <a:ext cx="28" cy="22"/>
                </a:xfrm>
                <a:custGeom>
                  <a:avLst/>
                  <a:gdLst>
                    <a:gd name="T0" fmla="*/ 0 w 82"/>
                    <a:gd name="T1" fmla="*/ 24 h 67"/>
                    <a:gd name="T2" fmla="*/ 49 w 82"/>
                    <a:gd name="T3" fmla="*/ 62 h 67"/>
                    <a:gd name="T4" fmla="*/ 82 w 82"/>
                    <a:gd name="T5" fmla="*/ 67 h 67"/>
                    <a:gd name="T6" fmla="*/ 4 w 82"/>
                    <a:gd name="T7" fmla="*/ 0 h 67"/>
                    <a:gd name="T8" fmla="*/ 0 w 82"/>
                    <a:gd name="T9" fmla="*/ 24 h 67"/>
                    <a:gd name="T10" fmla="*/ 6 w 82"/>
                    <a:gd name="T11" fmla="*/ 23 h 67"/>
                    <a:gd name="T12" fmla="*/ 9 w 82"/>
                    <a:gd name="T13" fmla="*/ 6 h 67"/>
                    <a:gd name="T14" fmla="*/ 4 w 82"/>
                    <a:gd name="T15" fmla="*/ 8 h 67"/>
                    <a:gd name="T16" fmla="*/ 71 w 82"/>
                    <a:gd name="T17" fmla="*/ 65 h 67"/>
                    <a:gd name="T18" fmla="*/ 73 w 82"/>
                    <a:gd name="T19" fmla="*/ 59 h 67"/>
                    <a:gd name="T20" fmla="*/ 51 w 82"/>
                    <a:gd name="T21" fmla="*/ 55 h 67"/>
                    <a:gd name="T22" fmla="*/ 52 w 82"/>
                    <a:gd name="T23" fmla="*/ 56 h 67"/>
                    <a:gd name="T24" fmla="*/ 4 w 82"/>
                    <a:gd name="T25" fmla="*/ 20 h 67"/>
                    <a:gd name="T26" fmla="*/ 6 w 82"/>
                    <a:gd name="T27" fmla="*/ 23 h 67"/>
                    <a:gd name="T28" fmla="*/ 0 w 82"/>
                    <a:gd name="T29" fmla="*/ 24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67"/>
                    <a:gd name="T47" fmla="*/ 82 w 82"/>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67">
                      <a:moveTo>
                        <a:pt x="0" y="24"/>
                      </a:moveTo>
                      <a:lnTo>
                        <a:pt x="49" y="62"/>
                      </a:lnTo>
                      <a:lnTo>
                        <a:pt x="82" y="67"/>
                      </a:lnTo>
                      <a:lnTo>
                        <a:pt x="4" y="0"/>
                      </a:lnTo>
                      <a:lnTo>
                        <a:pt x="0" y="24"/>
                      </a:lnTo>
                      <a:lnTo>
                        <a:pt x="6" y="23"/>
                      </a:lnTo>
                      <a:lnTo>
                        <a:pt x="9" y="6"/>
                      </a:lnTo>
                      <a:lnTo>
                        <a:pt x="4" y="8"/>
                      </a:lnTo>
                      <a:lnTo>
                        <a:pt x="71" y="65"/>
                      </a:lnTo>
                      <a:lnTo>
                        <a:pt x="73" y="59"/>
                      </a:lnTo>
                      <a:lnTo>
                        <a:pt x="51" y="55"/>
                      </a:lnTo>
                      <a:lnTo>
                        <a:pt x="52" y="56"/>
                      </a:lnTo>
                      <a:lnTo>
                        <a:pt x="4" y="20"/>
                      </a:lnTo>
                      <a:lnTo>
                        <a:pt x="6"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65"/>
                <p:cNvSpPr>
                  <a:spLocks/>
                </p:cNvSpPr>
                <p:nvPr/>
              </p:nvSpPr>
              <p:spPr bwMode="auto">
                <a:xfrm>
                  <a:off x="1190" y="1684"/>
                  <a:ext cx="38" cy="101"/>
                </a:xfrm>
                <a:custGeom>
                  <a:avLst/>
                  <a:gdLst>
                    <a:gd name="T0" fmla="*/ 89 w 114"/>
                    <a:gd name="T1" fmla="*/ 0 h 303"/>
                    <a:gd name="T2" fmla="*/ 95 w 114"/>
                    <a:gd name="T3" fmla="*/ 28 h 303"/>
                    <a:gd name="T4" fmla="*/ 82 w 114"/>
                    <a:gd name="T5" fmla="*/ 60 h 303"/>
                    <a:gd name="T6" fmla="*/ 60 w 114"/>
                    <a:gd name="T7" fmla="*/ 28 h 303"/>
                    <a:gd name="T8" fmla="*/ 31 w 114"/>
                    <a:gd name="T9" fmla="*/ 28 h 303"/>
                    <a:gd name="T10" fmla="*/ 9 w 114"/>
                    <a:gd name="T11" fmla="*/ 60 h 303"/>
                    <a:gd name="T12" fmla="*/ 31 w 114"/>
                    <a:gd name="T13" fmla="*/ 60 h 303"/>
                    <a:gd name="T14" fmla="*/ 41 w 114"/>
                    <a:gd name="T15" fmla="*/ 92 h 303"/>
                    <a:gd name="T16" fmla="*/ 25 w 114"/>
                    <a:gd name="T17" fmla="*/ 125 h 303"/>
                    <a:gd name="T18" fmla="*/ 31 w 114"/>
                    <a:gd name="T19" fmla="*/ 171 h 303"/>
                    <a:gd name="T20" fmla="*/ 44 w 114"/>
                    <a:gd name="T21" fmla="*/ 271 h 303"/>
                    <a:gd name="T22" fmla="*/ 0 w 114"/>
                    <a:gd name="T23" fmla="*/ 202 h 303"/>
                    <a:gd name="T24" fmla="*/ 19 w 114"/>
                    <a:gd name="T25" fmla="*/ 289 h 303"/>
                    <a:gd name="T26" fmla="*/ 64 w 114"/>
                    <a:gd name="T27" fmla="*/ 303 h 303"/>
                    <a:gd name="T28" fmla="*/ 64 w 114"/>
                    <a:gd name="T29" fmla="*/ 289 h 303"/>
                    <a:gd name="T30" fmla="*/ 44 w 114"/>
                    <a:gd name="T31" fmla="*/ 271 h 303"/>
                    <a:gd name="T32" fmla="*/ 31 w 114"/>
                    <a:gd name="T33" fmla="*/ 171 h 303"/>
                    <a:gd name="T34" fmla="*/ 66 w 114"/>
                    <a:gd name="T35" fmla="*/ 110 h 303"/>
                    <a:gd name="T36" fmla="*/ 54 w 114"/>
                    <a:gd name="T37" fmla="*/ 92 h 303"/>
                    <a:gd name="T38" fmla="*/ 41 w 114"/>
                    <a:gd name="T39" fmla="*/ 92 h 303"/>
                    <a:gd name="T40" fmla="*/ 31 w 114"/>
                    <a:gd name="T41" fmla="*/ 60 h 303"/>
                    <a:gd name="T42" fmla="*/ 72 w 114"/>
                    <a:gd name="T43" fmla="*/ 81 h 303"/>
                    <a:gd name="T44" fmla="*/ 72 w 114"/>
                    <a:gd name="T45" fmla="*/ 88 h 303"/>
                    <a:gd name="T46" fmla="*/ 104 w 114"/>
                    <a:gd name="T47" fmla="*/ 116 h 303"/>
                    <a:gd name="T48" fmla="*/ 98 w 114"/>
                    <a:gd name="T49" fmla="*/ 88 h 303"/>
                    <a:gd name="T50" fmla="*/ 114 w 114"/>
                    <a:gd name="T51" fmla="*/ 46 h 303"/>
                    <a:gd name="T52" fmla="*/ 98 w 114"/>
                    <a:gd name="T53" fmla="*/ 0 h 303"/>
                    <a:gd name="T54" fmla="*/ 89 w 114"/>
                    <a:gd name="T55" fmla="*/ 0 h 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4"/>
                    <a:gd name="T85" fmla="*/ 0 h 303"/>
                    <a:gd name="T86" fmla="*/ 114 w 114"/>
                    <a:gd name="T87" fmla="*/ 303 h 3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4" h="303">
                      <a:moveTo>
                        <a:pt x="89" y="0"/>
                      </a:moveTo>
                      <a:lnTo>
                        <a:pt x="95" y="28"/>
                      </a:lnTo>
                      <a:lnTo>
                        <a:pt x="82" y="60"/>
                      </a:lnTo>
                      <a:lnTo>
                        <a:pt x="60" y="28"/>
                      </a:lnTo>
                      <a:lnTo>
                        <a:pt x="31" y="28"/>
                      </a:lnTo>
                      <a:lnTo>
                        <a:pt x="9" y="60"/>
                      </a:lnTo>
                      <a:lnTo>
                        <a:pt x="31" y="60"/>
                      </a:lnTo>
                      <a:lnTo>
                        <a:pt x="41" y="92"/>
                      </a:lnTo>
                      <a:lnTo>
                        <a:pt x="25" y="125"/>
                      </a:lnTo>
                      <a:lnTo>
                        <a:pt x="31" y="171"/>
                      </a:lnTo>
                      <a:lnTo>
                        <a:pt x="44" y="271"/>
                      </a:lnTo>
                      <a:lnTo>
                        <a:pt x="0" y="202"/>
                      </a:lnTo>
                      <a:lnTo>
                        <a:pt x="19" y="289"/>
                      </a:lnTo>
                      <a:lnTo>
                        <a:pt x="64" y="303"/>
                      </a:lnTo>
                      <a:lnTo>
                        <a:pt x="64" y="289"/>
                      </a:lnTo>
                      <a:lnTo>
                        <a:pt x="44" y="271"/>
                      </a:lnTo>
                      <a:lnTo>
                        <a:pt x="31" y="171"/>
                      </a:lnTo>
                      <a:lnTo>
                        <a:pt x="66" y="110"/>
                      </a:lnTo>
                      <a:lnTo>
                        <a:pt x="54" y="92"/>
                      </a:lnTo>
                      <a:lnTo>
                        <a:pt x="41" y="92"/>
                      </a:lnTo>
                      <a:lnTo>
                        <a:pt x="31" y="60"/>
                      </a:lnTo>
                      <a:lnTo>
                        <a:pt x="72" y="81"/>
                      </a:lnTo>
                      <a:lnTo>
                        <a:pt x="72" y="88"/>
                      </a:lnTo>
                      <a:lnTo>
                        <a:pt x="104" y="116"/>
                      </a:lnTo>
                      <a:lnTo>
                        <a:pt x="98" y="88"/>
                      </a:lnTo>
                      <a:lnTo>
                        <a:pt x="114" y="46"/>
                      </a:lnTo>
                      <a:lnTo>
                        <a:pt x="98" y="0"/>
                      </a:lnTo>
                      <a:lnTo>
                        <a:pt x="89"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66"/>
                <p:cNvSpPr>
                  <a:spLocks/>
                </p:cNvSpPr>
                <p:nvPr/>
              </p:nvSpPr>
              <p:spPr bwMode="auto">
                <a:xfrm>
                  <a:off x="1188" y="1683"/>
                  <a:ext cx="41" cy="103"/>
                </a:xfrm>
                <a:custGeom>
                  <a:avLst/>
                  <a:gdLst>
                    <a:gd name="T0" fmla="*/ 98 w 122"/>
                    <a:gd name="T1" fmla="*/ 33 h 310"/>
                    <a:gd name="T2" fmla="*/ 85 w 122"/>
                    <a:gd name="T3" fmla="*/ 63 h 310"/>
                    <a:gd name="T4" fmla="*/ 68 w 122"/>
                    <a:gd name="T5" fmla="*/ 29 h 310"/>
                    <a:gd name="T6" fmla="*/ 10 w 122"/>
                    <a:gd name="T7" fmla="*/ 67 h 310"/>
                    <a:gd name="T8" fmla="*/ 34 w 122"/>
                    <a:gd name="T9" fmla="*/ 65 h 310"/>
                    <a:gd name="T10" fmla="*/ 45 w 122"/>
                    <a:gd name="T11" fmla="*/ 94 h 310"/>
                    <a:gd name="T12" fmla="*/ 34 w 122"/>
                    <a:gd name="T13" fmla="*/ 175 h 310"/>
                    <a:gd name="T14" fmla="*/ 53 w 122"/>
                    <a:gd name="T15" fmla="*/ 272 h 310"/>
                    <a:gd name="T16" fmla="*/ 23 w 122"/>
                    <a:gd name="T17" fmla="*/ 295 h 310"/>
                    <a:gd name="T18" fmla="*/ 72 w 122"/>
                    <a:gd name="T19" fmla="*/ 291 h 310"/>
                    <a:gd name="T20" fmla="*/ 53 w 122"/>
                    <a:gd name="T21" fmla="*/ 274 h 310"/>
                    <a:gd name="T22" fmla="*/ 39 w 122"/>
                    <a:gd name="T23" fmla="*/ 176 h 310"/>
                    <a:gd name="T24" fmla="*/ 61 w 122"/>
                    <a:gd name="T25" fmla="*/ 93 h 310"/>
                    <a:gd name="T26" fmla="*/ 50 w 122"/>
                    <a:gd name="T27" fmla="*/ 96 h 310"/>
                    <a:gd name="T28" fmla="*/ 36 w 122"/>
                    <a:gd name="T29" fmla="*/ 67 h 310"/>
                    <a:gd name="T30" fmla="*/ 76 w 122"/>
                    <a:gd name="T31" fmla="*/ 85 h 310"/>
                    <a:gd name="T32" fmla="*/ 114 w 122"/>
                    <a:gd name="T33" fmla="*/ 129 h 310"/>
                    <a:gd name="T34" fmla="*/ 106 w 122"/>
                    <a:gd name="T35" fmla="*/ 94 h 310"/>
                    <a:gd name="T36" fmla="*/ 106 w 122"/>
                    <a:gd name="T37" fmla="*/ 0 h 310"/>
                    <a:gd name="T38" fmla="*/ 95 w 122"/>
                    <a:gd name="T39" fmla="*/ 6 h 310"/>
                    <a:gd name="T40" fmla="*/ 101 w 122"/>
                    <a:gd name="T41" fmla="*/ 5 h 310"/>
                    <a:gd name="T42" fmla="*/ 118 w 122"/>
                    <a:gd name="T43" fmla="*/ 48 h 310"/>
                    <a:gd name="T44" fmla="*/ 107 w 122"/>
                    <a:gd name="T45" fmla="*/ 121 h 310"/>
                    <a:gd name="T46" fmla="*/ 80 w 122"/>
                    <a:gd name="T47" fmla="*/ 90 h 310"/>
                    <a:gd name="T48" fmla="*/ 81 w 122"/>
                    <a:gd name="T49" fmla="*/ 84 h 310"/>
                    <a:gd name="T50" fmla="*/ 45 w 122"/>
                    <a:gd name="T51" fmla="*/ 99 h 310"/>
                    <a:gd name="T52" fmla="*/ 57 w 122"/>
                    <a:gd name="T53" fmla="*/ 98 h 310"/>
                    <a:gd name="T54" fmla="*/ 70 w 122"/>
                    <a:gd name="T55" fmla="*/ 112 h 310"/>
                    <a:gd name="T56" fmla="*/ 48 w 122"/>
                    <a:gd name="T57" fmla="*/ 276 h 310"/>
                    <a:gd name="T58" fmla="*/ 66 w 122"/>
                    <a:gd name="T59" fmla="*/ 293 h 310"/>
                    <a:gd name="T60" fmla="*/ 70 w 122"/>
                    <a:gd name="T61" fmla="*/ 303 h 310"/>
                    <a:gd name="T62" fmla="*/ 28 w 122"/>
                    <a:gd name="T63" fmla="*/ 291 h 310"/>
                    <a:gd name="T64" fmla="*/ 4 w 122"/>
                    <a:gd name="T65" fmla="*/ 209 h 310"/>
                    <a:gd name="T66" fmla="*/ 40 w 122"/>
                    <a:gd name="T67" fmla="*/ 175 h 310"/>
                    <a:gd name="T68" fmla="*/ 33 w 122"/>
                    <a:gd name="T69" fmla="*/ 130 h 310"/>
                    <a:gd name="T70" fmla="*/ 39 w 122"/>
                    <a:gd name="T71" fmla="*/ 61 h 310"/>
                    <a:gd name="T72" fmla="*/ 17 w 122"/>
                    <a:gd name="T73" fmla="*/ 66 h 310"/>
                    <a:gd name="T74" fmla="*/ 37 w 122"/>
                    <a:gd name="T75" fmla="*/ 35 h 310"/>
                    <a:gd name="T76" fmla="*/ 63 w 122"/>
                    <a:gd name="T77" fmla="*/ 34 h 310"/>
                    <a:gd name="T78" fmla="*/ 104 w 122"/>
                    <a:gd name="T79" fmla="*/ 33 h 310"/>
                    <a:gd name="T80" fmla="*/ 95 w 122"/>
                    <a:gd name="T81" fmla="*/ 6 h 3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310"/>
                    <a:gd name="T125" fmla="*/ 122 w 122"/>
                    <a:gd name="T126" fmla="*/ 310 h 3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310">
                      <a:moveTo>
                        <a:pt x="90" y="0"/>
                      </a:moveTo>
                      <a:lnTo>
                        <a:pt x="98" y="33"/>
                      </a:lnTo>
                      <a:lnTo>
                        <a:pt x="99" y="31"/>
                      </a:lnTo>
                      <a:lnTo>
                        <a:pt x="85" y="63"/>
                      </a:lnTo>
                      <a:lnTo>
                        <a:pt x="90" y="63"/>
                      </a:lnTo>
                      <a:lnTo>
                        <a:pt x="68" y="29"/>
                      </a:lnTo>
                      <a:lnTo>
                        <a:pt x="36" y="29"/>
                      </a:lnTo>
                      <a:lnTo>
                        <a:pt x="10" y="67"/>
                      </a:lnTo>
                      <a:lnTo>
                        <a:pt x="37" y="67"/>
                      </a:lnTo>
                      <a:lnTo>
                        <a:pt x="34" y="65"/>
                      </a:lnTo>
                      <a:lnTo>
                        <a:pt x="45" y="97"/>
                      </a:lnTo>
                      <a:lnTo>
                        <a:pt x="45" y="94"/>
                      </a:lnTo>
                      <a:lnTo>
                        <a:pt x="28" y="127"/>
                      </a:lnTo>
                      <a:lnTo>
                        <a:pt x="34" y="175"/>
                      </a:lnTo>
                      <a:lnTo>
                        <a:pt x="48" y="275"/>
                      </a:lnTo>
                      <a:lnTo>
                        <a:pt x="53" y="272"/>
                      </a:lnTo>
                      <a:lnTo>
                        <a:pt x="0" y="192"/>
                      </a:lnTo>
                      <a:lnTo>
                        <a:pt x="23" y="295"/>
                      </a:lnTo>
                      <a:lnTo>
                        <a:pt x="72" y="310"/>
                      </a:lnTo>
                      <a:lnTo>
                        <a:pt x="72" y="291"/>
                      </a:lnTo>
                      <a:lnTo>
                        <a:pt x="52" y="272"/>
                      </a:lnTo>
                      <a:lnTo>
                        <a:pt x="53" y="274"/>
                      </a:lnTo>
                      <a:lnTo>
                        <a:pt x="40" y="175"/>
                      </a:lnTo>
                      <a:lnTo>
                        <a:pt x="39" y="176"/>
                      </a:lnTo>
                      <a:lnTo>
                        <a:pt x="75" y="114"/>
                      </a:lnTo>
                      <a:lnTo>
                        <a:pt x="61" y="93"/>
                      </a:lnTo>
                      <a:lnTo>
                        <a:pt x="47" y="93"/>
                      </a:lnTo>
                      <a:lnTo>
                        <a:pt x="50" y="96"/>
                      </a:lnTo>
                      <a:lnTo>
                        <a:pt x="40" y="64"/>
                      </a:lnTo>
                      <a:lnTo>
                        <a:pt x="36" y="67"/>
                      </a:lnTo>
                      <a:lnTo>
                        <a:pt x="77" y="88"/>
                      </a:lnTo>
                      <a:lnTo>
                        <a:pt x="76" y="85"/>
                      </a:lnTo>
                      <a:lnTo>
                        <a:pt x="76" y="94"/>
                      </a:lnTo>
                      <a:lnTo>
                        <a:pt x="114" y="129"/>
                      </a:lnTo>
                      <a:lnTo>
                        <a:pt x="107" y="92"/>
                      </a:lnTo>
                      <a:lnTo>
                        <a:pt x="106" y="94"/>
                      </a:lnTo>
                      <a:lnTo>
                        <a:pt x="122" y="50"/>
                      </a:lnTo>
                      <a:lnTo>
                        <a:pt x="106" y="0"/>
                      </a:lnTo>
                      <a:lnTo>
                        <a:pt x="90" y="0"/>
                      </a:lnTo>
                      <a:lnTo>
                        <a:pt x="95" y="6"/>
                      </a:lnTo>
                      <a:lnTo>
                        <a:pt x="104" y="6"/>
                      </a:lnTo>
                      <a:lnTo>
                        <a:pt x="101" y="5"/>
                      </a:lnTo>
                      <a:lnTo>
                        <a:pt x="117" y="51"/>
                      </a:lnTo>
                      <a:lnTo>
                        <a:pt x="118" y="48"/>
                      </a:lnTo>
                      <a:lnTo>
                        <a:pt x="101" y="92"/>
                      </a:lnTo>
                      <a:lnTo>
                        <a:pt x="107" y="121"/>
                      </a:lnTo>
                      <a:lnTo>
                        <a:pt x="112" y="118"/>
                      </a:lnTo>
                      <a:lnTo>
                        <a:pt x="80" y="90"/>
                      </a:lnTo>
                      <a:lnTo>
                        <a:pt x="81" y="92"/>
                      </a:lnTo>
                      <a:lnTo>
                        <a:pt x="81" y="84"/>
                      </a:lnTo>
                      <a:lnTo>
                        <a:pt x="33" y="58"/>
                      </a:lnTo>
                      <a:lnTo>
                        <a:pt x="45" y="99"/>
                      </a:lnTo>
                      <a:lnTo>
                        <a:pt x="60" y="99"/>
                      </a:lnTo>
                      <a:lnTo>
                        <a:pt x="57" y="98"/>
                      </a:lnTo>
                      <a:lnTo>
                        <a:pt x="70" y="116"/>
                      </a:lnTo>
                      <a:lnTo>
                        <a:pt x="70" y="112"/>
                      </a:lnTo>
                      <a:lnTo>
                        <a:pt x="34" y="173"/>
                      </a:lnTo>
                      <a:lnTo>
                        <a:pt x="48" y="276"/>
                      </a:lnTo>
                      <a:lnTo>
                        <a:pt x="68" y="295"/>
                      </a:lnTo>
                      <a:lnTo>
                        <a:pt x="66" y="293"/>
                      </a:lnTo>
                      <a:lnTo>
                        <a:pt x="66" y="307"/>
                      </a:lnTo>
                      <a:lnTo>
                        <a:pt x="70" y="303"/>
                      </a:lnTo>
                      <a:lnTo>
                        <a:pt x="26" y="289"/>
                      </a:lnTo>
                      <a:lnTo>
                        <a:pt x="28" y="291"/>
                      </a:lnTo>
                      <a:lnTo>
                        <a:pt x="9" y="206"/>
                      </a:lnTo>
                      <a:lnTo>
                        <a:pt x="4" y="209"/>
                      </a:lnTo>
                      <a:lnTo>
                        <a:pt x="55" y="287"/>
                      </a:lnTo>
                      <a:lnTo>
                        <a:pt x="40" y="175"/>
                      </a:lnTo>
                      <a:lnTo>
                        <a:pt x="34" y="127"/>
                      </a:lnTo>
                      <a:lnTo>
                        <a:pt x="33" y="130"/>
                      </a:lnTo>
                      <a:lnTo>
                        <a:pt x="50" y="97"/>
                      </a:lnTo>
                      <a:lnTo>
                        <a:pt x="39" y="61"/>
                      </a:lnTo>
                      <a:lnTo>
                        <a:pt x="15" y="61"/>
                      </a:lnTo>
                      <a:lnTo>
                        <a:pt x="17" y="66"/>
                      </a:lnTo>
                      <a:lnTo>
                        <a:pt x="39" y="34"/>
                      </a:lnTo>
                      <a:lnTo>
                        <a:pt x="37" y="35"/>
                      </a:lnTo>
                      <a:lnTo>
                        <a:pt x="66" y="35"/>
                      </a:lnTo>
                      <a:lnTo>
                        <a:pt x="63" y="34"/>
                      </a:lnTo>
                      <a:lnTo>
                        <a:pt x="88" y="70"/>
                      </a:lnTo>
                      <a:lnTo>
                        <a:pt x="104" y="33"/>
                      </a:lnTo>
                      <a:lnTo>
                        <a:pt x="97" y="2"/>
                      </a:lnTo>
                      <a:lnTo>
                        <a:pt x="95" y="6"/>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67"/>
                <p:cNvSpPr>
                  <a:spLocks/>
                </p:cNvSpPr>
                <p:nvPr/>
              </p:nvSpPr>
              <p:spPr bwMode="auto">
                <a:xfrm>
                  <a:off x="1212" y="1913"/>
                  <a:ext cx="76" cy="53"/>
                </a:xfrm>
                <a:custGeom>
                  <a:avLst/>
                  <a:gdLst>
                    <a:gd name="T0" fmla="*/ 149 w 227"/>
                    <a:gd name="T1" fmla="*/ 157 h 157"/>
                    <a:gd name="T2" fmla="*/ 63 w 227"/>
                    <a:gd name="T3" fmla="*/ 129 h 157"/>
                    <a:gd name="T4" fmla="*/ 0 w 227"/>
                    <a:gd name="T5" fmla="*/ 4 h 157"/>
                    <a:gd name="T6" fmla="*/ 13 w 227"/>
                    <a:gd name="T7" fmla="*/ 0 h 157"/>
                    <a:gd name="T8" fmla="*/ 76 w 227"/>
                    <a:gd name="T9" fmla="*/ 61 h 157"/>
                    <a:gd name="T10" fmla="*/ 76 w 227"/>
                    <a:gd name="T11" fmla="*/ 46 h 157"/>
                    <a:gd name="T12" fmla="*/ 48 w 227"/>
                    <a:gd name="T13" fmla="*/ 15 h 157"/>
                    <a:gd name="T14" fmla="*/ 93 w 227"/>
                    <a:gd name="T15" fmla="*/ 36 h 157"/>
                    <a:gd name="T16" fmla="*/ 140 w 227"/>
                    <a:gd name="T17" fmla="*/ 121 h 157"/>
                    <a:gd name="T18" fmla="*/ 165 w 227"/>
                    <a:gd name="T19" fmla="*/ 136 h 157"/>
                    <a:gd name="T20" fmla="*/ 143 w 227"/>
                    <a:gd name="T21" fmla="*/ 96 h 157"/>
                    <a:gd name="T22" fmla="*/ 196 w 227"/>
                    <a:gd name="T23" fmla="*/ 92 h 157"/>
                    <a:gd name="T24" fmla="*/ 196 w 227"/>
                    <a:gd name="T25" fmla="*/ 75 h 157"/>
                    <a:gd name="T26" fmla="*/ 222 w 227"/>
                    <a:gd name="T27" fmla="*/ 29 h 157"/>
                    <a:gd name="T28" fmla="*/ 227 w 227"/>
                    <a:gd name="T29" fmla="*/ 39 h 157"/>
                    <a:gd name="T30" fmla="*/ 213 w 227"/>
                    <a:gd name="T31" fmla="*/ 89 h 157"/>
                    <a:gd name="T32" fmla="*/ 202 w 227"/>
                    <a:gd name="T33" fmla="*/ 104 h 157"/>
                    <a:gd name="T34" fmla="*/ 168 w 227"/>
                    <a:gd name="T35" fmla="*/ 154 h 157"/>
                    <a:gd name="T36" fmla="*/ 149 w 227"/>
                    <a:gd name="T37" fmla="*/ 157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57"/>
                    <a:gd name="T59" fmla="*/ 227 w 227"/>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57">
                      <a:moveTo>
                        <a:pt x="149" y="157"/>
                      </a:moveTo>
                      <a:lnTo>
                        <a:pt x="63" y="129"/>
                      </a:lnTo>
                      <a:lnTo>
                        <a:pt x="0" y="4"/>
                      </a:lnTo>
                      <a:lnTo>
                        <a:pt x="13" y="0"/>
                      </a:lnTo>
                      <a:lnTo>
                        <a:pt x="76" y="61"/>
                      </a:lnTo>
                      <a:lnTo>
                        <a:pt x="76" y="46"/>
                      </a:lnTo>
                      <a:lnTo>
                        <a:pt x="48" y="15"/>
                      </a:lnTo>
                      <a:lnTo>
                        <a:pt x="93" y="36"/>
                      </a:lnTo>
                      <a:lnTo>
                        <a:pt x="140" y="121"/>
                      </a:lnTo>
                      <a:lnTo>
                        <a:pt x="165" y="136"/>
                      </a:lnTo>
                      <a:lnTo>
                        <a:pt x="143" y="96"/>
                      </a:lnTo>
                      <a:lnTo>
                        <a:pt x="196" y="92"/>
                      </a:lnTo>
                      <a:lnTo>
                        <a:pt x="196" y="75"/>
                      </a:lnTo>
                      <a:lnTo>
                        <a:pt x="222" y="29"/>
                      </a:lnTo>
                      <a:lnTo>
                        <a:pt x="227" y="39"/>
                      </a:lnTo>
                      <a:lnTo>
                        <a:pt x="213" y="89"/>
                      </a:lnTo>
                      <a:lnTo>
                        <a:pt x="202" y="104"/>
                      </a:lnTo>
                      <a:lnTo>
                        <a:pt x="168" y="154"/>
                      </a:lnTo>
                      <a:lnTo>
                        <a:pt x="149" y="15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68"/>
                <p:cNvSpPr>
                  <a:spLocks/>
                </p:cNvSpPr>
                <p:nvPr/>
              </p:nvSpPr>
              <p:spPr bwMode="auto">
                <a:xfrm>
                  <a:off x="1211" y="1912"/>
                  <a:ext cx="78" cy="55"/>
                </a:xfrm>
                <a:custGeom>
                  <a:avLst/>
                  <a:gdLst>
                    <a:gd name="T0" fmla="*/ 151 w 233"/>
                    <a:gd name="T1" fmla="*/ 157 h 164"/>
                    <a:gd name="T2" fmla="*/ 153 w 233"/>
                    <a:gd name="T3" fmla="*/ 157 h 164"/>
                    <a:gd name="T4" fmla="*/ 67 w 233"/>
                    <a:gd name="T5" fmla="*/ 128 h 164"/>
                    <a:gd name="T6" fmla="*/ 68 w 233"/>
                    <a:gd name="T7" fmla="*/ 130 h 164"/>
                    <a:gd name="T8" fmla="*/ 6 w 233"/>
                    <a:gd name="T9" fmla="*/ 6 h 164"/>
                    <a:gd name="T10" fmla="*/ 4 w 233"/>
                    <a:gd name="T11" fmla="*/ 9 h 164"/>
                    <a:gd name="T12" fmla="*/ 16 w 233"/>
                    <a:gd name="T13" fmla="*/ 6 h 164"/>
                    <a:gd name="T14" fmla="*/ 14 w 233"/>
                    <a:gd name="T15" fmla="*/ 6 h 164"/>
                    <a:gd name="T16" fmla="*/ 82 w 233"/>
                    <a:gd name="T17" fmla="*/ 71 h 164"/>
                    <a:gd name="T18" fmla="*/ 82 w 233"/>
                    <a:gd name="T19" fmla="*/ 48 h 164"/>
                    <a:gd name="T20" fmla="*/ 53 w 233"/>
                    <a:gd name="T21" fmla="*/ 15 h 164"/>
                    <a:gd name="T22" fmla="*/ 50 w 233"/>
                    <a:gd name="T23" fmla="*/ 20 h 164"/>
                    <a:gd name="T24" fmla="*/ 93 w 233"/>
                    <a:gd name="T25" fmla="*/ 41 h 164"/>
                    <a:gd name="T26" fmla="*/ 92 w 233"/>
                    <a:gd name="T27" fmla="*/ 40 h 164"/>
                    <a:gd name="T28" fmla="*/ 140 w 233"/>
                    <a:gd name="T29" fmla="*/ 126 h 164"/>
                    <a:gd name="T30" fmla="*/ 175 w 233"/>
                    <a:gd name="T31" fmla="*/ 146 h 164"/>
                    <a:gd name="T32" fmla="*/ 148 w 233"/>
                    <a:gd name="T33" fmla="*/ 98 h 164"/>
                    <a:gd name="T34" fmla="*/ 146 w 233"/>
                    <a:gd name="T35" fmla="*/ 102 h 164"/>
                    <a:gd name="T36" fmla="*/ 202 w 233"/>
                    <a:gd name="T37" fmla="*/ 99 h 164"/>
                    <a:gd name="T38" fmla="*/ 202 w 233"/>
                    <a:gd name="T39" fmla="*/ 78 h 164"/>
                    <a:gd name="T40" fmla="*/ 202 w 233"/>
                    <a:gd name="T41" fmla="*/ 80 h 164"/>
                    <a:gd name="T42" fmla="*/ 227 w 233"/>
                    <a:gd name="T43" fmla="*/ 33 h 164"/>
                    <a:gd name="T44" fmla="*/ 222 w 233"/>
                    <a:gd name="T45" fmla="*/ 33 h 164"/>
                    <a:gd name="T46" fmla="*/ 228 w 233"/>
                    <a:gd name="T47" fmla="*/ 43 h 164"/>
                    <a:gd name="T48" fmla="*/ 228 w 233"/>
                    <a:gd name="T49" fmla="*/ 41 h 164"/>
                    <a:gd name="T50" fmla="*/ 212 w 233"/>
                    <a:gd name="T51" fmla="*/ 92 h 164"/>
                    <a:gd name="T52" fmla="*/ 212 w 233"/>
                    <a:gd name="T53" fmla="*/ 91 h 164"/>
                    <a:gd name="T54" fmla="*/ 203 w 233"/>
                    <a:gd name="T55" fmla="*/ 105 h 164"/>
                    <a:gd name="T56" fmla="*/ 169 w 233"/>
                    <a:gd name="T57" fmla="*/ 154 h 164"/>
                    <a:gd name="T58" fmla="*/ 171 w 233"/>
                    <a:gd name="T59" fmla="*/ 153 h 164"/>
                    <a:gd name="T60" fmla="*/ 151 w 233"/>
                    <a:gd name="T61" fmla="*/ 157 h 164"/>
                    <a:gd name="T62" fmla="*/ 152 w 233"/>
                    <a:gd name="T63" fmla="*/ 164 h 164"/>
                    <a:gd name="T64" fmla="*/ 173 w 233"/>
                    <a:gd name="T65" fmla="*/ 159 h 164"/>
                    <a:gd name="T66" fmla="*/ 208 w 233"/>
                    <a:gd name="T67" fmla="*/ 108 h 164"/>
                    <a:gd name="T68" fmla="*/ 218 w 233"/>
                    <a:gd name="T69" fmla="*/ 93 h 164"/>
                    <a:gd name="T70" fmla="*/ 233 w 233"/>
                    <a:gd name="T71" fmla="*/ 42 h 164"/>
                    <a:gd name="T72" fmla="*/ 225 w 233"/>
                    <a:gd name="T73" fmla="*/ 26 h 164"/>
                    <a:gd name="T74" fmla="*/ 197 w 233"/>
                    <a:gd name="T75" fmla="*/ 76 h 164"/>
                    <a:gd name="T76" fmla="*/ 197 w 233"/>
                    <a:gd name="T77" fmla="*/ 95 h 164"/>
                    <a:gd name="T78" fmla="*/ 199 w 233"/>
                    <a:gd name="T79" fmla="*/ 93 h 164"/>
                    <a:gd name="T80" fmla="*/ 140 w 233"/>
                    <a:gd name="T81" fmla="*/ 97 h 164"/>
                    <a:gd name="T82" fmla="*/ 166 w 233"/>
                    <a:gd name="T83" fmla="*/ 140 h 164"/>
                    <a:gd name="T84" fmla="*/ 169 w 233"/>
                    <a:gd name="T85" fmla="*/ 135 h 164"/>
                    <a:gd name="T86" fmla="*/ 144 w 233"/>
                    <a:gd name="T87" fmla="*/ 121 h 164"/>
                    <a:gd name="T88" fmla="*/ 145 w 233"/>
                    <a:gd name="T89" fmla="*/ 122 h 164"/>
                    <a:gd name="T90" fmla="*/ 98 w 233"/>
                    <a:gd name="T91" fmla="*/ 36 h 164"/>
                    <a:gd name="T92" fmla="*/ 38 w 233"/>
                    <a:gd name="T93" fmla="*/ 8 h 164"/>
                    <a:gd name="T94" fmla="*/ 77 w 233"/>
                    <a:gd name="T95" fmla="*/ 52 h 164"/>
                    <a:gd name="T96" fmla="*/ 77 w 233"/>
                    <a:gd name="T97" fmla="*/ 49 h 164"/>
                    <a:gd name="T98" fmla="*/ 77 w 233"/>
                    <a:gd name="T99" fmla="*/ 64 h 164"/>
                    <a:gd name="T100" fmla="*/ 81 w 233"/>
                    <a:gd name="T101" fmla="*/ 61 h 164"/>
                    <a:gd name="T102" fmla="*/ 16 w 233"/>
                    <a:gd name="T103" fmla="*/ 0 h 164"/>
                    <a:gd name="T104" fmla="*/ 0 w 233"/>
                    <a:gd name="T105" fmla="*/ 5 h 164"/>
                    <a:gd name="T106" fmla="*/ 65 w 233"/>
                    <a:gd name="T107" fmla="*/ 133 h 164"/>
                    <a:gd name="T108" fmla="*/ 152 w 233"/>
                    <a:gd name="T109" fmla="*/ 164 h 164"/>
                    <a:gd name="T110" fmla="*/ 151 w 233"/>
                    <a:gd name="T111" fmla="*/ 157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3"/>
                    <a:gd name="T169" fmla="*/ 0 h 164"/>
                    <a:gd name="T170" fmla="*/ 233 w 233"/>
                    <a:gd name="T171" fmla="*/ 164 h 1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3" h="164">
                      <a:moveTo>
                        <a:pt x="151" y="157"/>
                      </a:moveTo>
                      <a:lnTo>
                        <a:pt x="153" y="157"/>
                      </a:lnTo>
                      <a:lnTo>
                        <a:pt x="67" y="128"/>
                      </a:lnTo>
                      <a:lnTo>
                        <a:pt x="68" y="130"/>
                      </a:lnTo>
                      <a:lnTo>
                        <a:pt x="6" y="6"/>
                      </a:lnTo>
                      <a:lnTo>
                        <a:pt x="4" y="9"/>
                      </a:lnTo>
                      <a:lnTo>
                        <a:pt x="16" y="6"/>
                      </a:lnTo>
                      <a:lnTo>
                        <a:pt x="14" y="6"/>
                      </a:lnTo>
                      <a:lnTo>
                        <a:pt x="82" y="71"/>
                      </a:lnTo>
                      <a:lnTo>
                        <a:pt x="82" y="48"/>
                      </a:lnTo>
                      <a:lnTo>
                        <a:pt x="53" y="15"/>
                      </a:lnTo>
                      <a:lnTo>
                        <a:pt x="50" y="20"/>
                      </a:lnTo>
                      <a:lnTo>
                        <a:pt x="93" y="41"/>
                      </a:lnTo>
                      <a:lnTo>
                        <a:pt x="92" y="40"/>
                      </a:lnTo>
                      <a:lnTo>
                        <a:pt x="140" y="126"/>
                      </a:lnTo>
                      <a:lnTo>
                        <a:pt x="175" y="146"/>
                      </a:lnTo>
                      <a:lnTo>
                        <a:pt x="148" y="98"/>
                      </a:lnTo>
                      <a:lnTo>
                        <a:pt x="146" y="102"/>
                      </a:lnTo>
                      <a:lnTo>
                        <a:pt x="202" y="99"/>
                      </a:lnTo>
                      <a:lnTo>
                        <a:pt x="202" y="78"/>
                      </a:lnTo>
                      <a:lnTo>
                        <a:pt x="202" y="80"/>
                      </a:lnTo>
                      <a:lnTo>
                        <a:pt x="227" y="33"/>
                      </a:lnTo>
                      <a:lnTo>
                        <a:pt x="222" y="33"/>
                      </a:lnTo>
                      <a:lnTo>
                        <a:pt x="228" y="43"/>
                      </a:lnTo>
                      <a:lnTo>
                        <a:pt x="228" y="41"/>
                      </a:lnTo>
                      <a:lnTo>
                        <a:pt x="212" y="92"/>
                      </a:lnTo>
                      <a:lnTo>
                        <a:pt x="212" y="91"/>
                      </a:lnTo>
                      <a:lnTo>
                        <a:pt x="203" y="105"/>
                      </a:lnTo>
                      <a:lnTo>
                        <a:pt x="169" y="154"/>
                      </a:lnTo>
                      <a:lnTo>
                        <a:pt x="171" y="153"/>
                      </a:lnTo>
                      <a:lnTo>
                        <a:pt x="151" y="157"/>
                      </a:lnTo>
                      <a:lnTo>
                        <a:pt x="152" y="164"/>
                      </a:lnTo>
                      <a:lnTo>
                        <a:pt x="173" y="159"/>
                      </a:lnTo>
                      <a:lnTo>
                        <a:pt x="208" y="108"/>
                      </a:lnTo>
                      <a:lnTo>
                        <a:pt x="218" y="93"/>
                      </a:lnTo>
                      <a:lnTo>
                        <a:pt x="233" y="42"/>
                      </a:lnTo>
                      <a:lnTo>
                        <a:pt x="225" y="26"/>
                      </a:lnTo>
                      <a:lnTo>
                        <a:pt x="197" y="76"/>
                      </a:lnTo>
                      <a:lnTo>
                        <a:pt x="197" y="95"/>
                      </a:lnTo>
                      <a:lnTo>
                        <a:pt x="199" y="93"/>
                      </a:lnTo>
                      <a:lnTo>
                        <a:pt x="140" y="97"/>
                      </a:lnTo>
                      <a:lnTo>
                        <a:pt x="166" y="140"/>
                      </a:lnTo>
                      <a:lnTo>
                        <a:pt x="169" y="135"/>
                      </a:lnTo>
                      <a:lnTo>
                        <a:pt x="144" y="121"/>
                      </a:lnTo>
                      <a:lnTo>
                        <a:pt x="145" y="122"/>
                      </a:lnTo>
                      <a:lnTo>
                        <a:pt x="98" y="36"/>
                      </a:lnTo>
                      <a:lnTo>
                        <a:pt x="38" y="8"/>
                      </a:lnTo>
                      <a:lnTo>
                        <a:pt x="77" y="52"/>
                      </a:lnTo>
                      <a:lnTo>
                        <a:pt x="77" y="49"/>
                      </a:lnTo>
                      <a:lnTo>
                        <a:pt x="77" y="64"/>
                      </a:lnTo>
                      <a:lnTo>
                        <a:pt x="81" y="61"/>
                      </a:lnTo>
                      <a:lnTo>
                        <a:pt x="16" y="0"/>
                      </a:lnTo>
                      <a:lnTo>
                        <a:pt x="0" y="5"/>
                      </a:lnTo>
                      <a:lnTo>
                        <a:pt x="65" y="133"/>
                      </a:lnTo>
                      <a:lnTo>
                        <a:pt x="152" y="164"/>
                      </a:lnTo>
                      <a:lnTo>
                        <a:pt x="151"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69"/>
                <p:cNvSpPr>
                  <a:spLocks/>
                </p:cNvSpPr>
                <p:nvPr/>
              </p:nvSpPr>
              <p:spPr bwMode="auto">
                <a:xfrm>
                  <a:off x="1227" y="1689"/>
                  <a:ext cx="116" cy="211"/>
                </a:xfrm>
                <a:custGeom>
                  <a:avLst/>
                  <a:gdLst>
                    <a:gd name="T0" fmla="*/ 28 w 347"/>
                    <a:gd name="T1" fmla="*/ 609 h 634"/>
                    <a:gd name="T2" fmla="*/ 56 w 347"/>
                    <a:gd name="T3" fmla="*/ 602 h 634"/>
                    <a:gd name="T4" fmla="*/ 88 w 347"/>
                    <a:gd name="T5" fmla="*/ 567 h 634"/>
                    <a:gd name="T6" fmla="*/ 218 w 347"/>
                    <a:gd name="T7" fmla="*/ 467 h 634"/>
                    <a:gd name="T8" fmla="*/ 173 w 347"/>
                    <a:gd name="T9" fmla="*/ 449 h 634"/>
                    <a:gd name="T10" fmla="*/ 202 w 347"/>
                    <a:gd name="T11" fmla="*/ 389 h 634"/>
                    <a:gd name="T12" fmla="*/ 294 w 347"/>
                    <a:gd name="T13" fmla="*/ 349 h 634"/>
                    <a:gd name="T14" fmla="*/ 255 w 347"/>
                    <a:gd name="T15" fmla="*/ 396 h 634"/>
                    <a:gd name="T16" fmla="*/ 227 w 347"/>
                    <a:gd name="T17" fmla="*/ 431 h 634"/>
                    <a:gd name="T18" fmla="*/ 280 w 347"/>
                    <a:gd name="T19" fmla="*/ 410 h 634"/>
                    <a:gd name="T20" fmla="*/ 316 w 347"/>
                    <a:gd name="T21" fmla="*/ 410 h 634"/>
                    <a:gd name="T22" fmla="*/ 288 w 347"/>
                    <a:gd name="T23" fmla="*/ 453 h 634"/>
                    <a:gd name="T24" fmla="*/ 347 w 347"/>
                    <a:gd name="T25" fmla="*/ 414 h 634"/>
                    <a:gd name="T26" fmla="*/ 310 w 347"/>
                    <a:gd name="T27" fmla="*/ 239 h 634"/>
                    <a:gd name="T28" fmla="*/ 272 w 347"/>
                    <a:gd name="T29" fmla="*/ 185 h 634"/>
                    <a:gd name="T30" fmla="*/ 179 w 347"/>
                    <a:gd name="T31" fmla="*/ 82 h 634"/>
                    <a:gd name="T32" fmla="*/ 126 w 347"/>
                    <a:gd name="T33" fmla="*/ 74 h 634"/>
                    <a:gd name="T34" fmla="*/ 168 w 347"/>
                    <a:gd name="T35" fmla="*/ 49 h 634"/>
                    <a:gd name="T36" fmla="*/ 186 w 347"/>
                    <a:gd name="T37" fmla="*/ 39 h 634"/>
                    <a:gd name="T38" fmla="*/ 88 w 347"/>
                    <a:gd name="T39" fmla="*/ 0 h 634"/>
                    <a:gd name="T40" fmla="*/ 85 w 347"/>
                    <a:gd name="T41" fmla="*/ 53 h 634"/>
                    <a:gd name="T42" fmla="*/ 12 w 347"/>
                    <a:gd name="T43" fmla="*/ 39 h 634"/>
                    <a:gd name="T44" fmla="*/ 0 w 347"/>
                    <a:gd name="T45" fmla="*/ 157 h 634"/>
                    <a:gd name="T46" fmla="*/ 34 w 347"/>
                    <a:gd name="T47" fmla="*/ 142 h 634"/>
                    <a:gd name="T48" fmla="*/ 82 w 347"/>
                    <a:gd name="T49" fmla="*/ 67 h 634"/>
                    <a:gd name="T50" fmla="*/ 95 w 347"/>
                    <a:gd name="T51" fmla="*/ 61 h 634"/>
                    <a:gd name="T52" fmla="*/ 145 w 347"/>
                    <a:gd name="T53" fmla="*/ 35 h 634"/>
                    <a:gd name="T54" fmla="*/ 79 w 347"/>
                    <a:gd name="T55" fmla="*/ 118 h 634"/>
                    <a:gd name="T56" fmla="*/ 101 w 347"/>
                    <a:gd name="T57" fmla="*/ 128 h 634"/>
                    <a:gd name="T58" fmla="*/ 91 w 347"/>
                    <a:gd name="T59" fmla="*/ 153 h 634"/>
                    <a:gd name="T60" fmla="*/ 123 w 347"/>
                    <a:gd name="T61" fmla="*/ 185 h 634"/>
                    <a:gd name="T62" fmla="*/ 190 w 347"/>
                    <a:gd name="T63" fmla="*/ 275 h 634"/>
                    <a:gd name="T64" fmla="*/ 218 w 347"/>
                    <a:gd name="T65" fmla="*/ 317 h 634"/>
                    <a:gd name="T66" fmla="*/ 258 w 347"/>
                    <a:gd name="T67" fmla="*/ 310 h 634"/>
                    <a:gd name="T68" fmla="*/ 280 w 347"/>
                    <a:gd name="T69" fmla="*/ 324 h 634"/>
                    <a:gd name="T70" fmla="*/ 157 w 347"/>
                    <a:gd name="T71" fmla="*/ 342 h 634"/>
                    <a:gd name="T72" fmla="*/ 95 w 347"/>
                    <a:gd name="T73" fmla="*/ 514 h 634"/>
                    <a:gd name="T74" fmla="*/ 12 w 347"/>
                    <a:gd name="T75" fmla="*/ 606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7"/>
                    <a:gd name="T115" fmla="*/ 0 h 634"/>
                    <a:gd name="T116" fmla="*/ 347 w 347"/>
                    <a:gd name="T117" fmla="*/ 634 h 6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7" h="634">
                      <a:moveTo>
                        <a:pt x="28" y="634"/>
                      </a:moveTo>
                      <a:lnTo>
                        <a:pt x="28" y="609"/>
                      </a:lnTo>
                      <a:lnTo>
                        <a:pt x="43" y="602"/>
                      </a:lnTo>
                      <a:lnTo>
                        <a:pt x="56" y="602"/>
                      </a:lnTo>
                      <a:lnTo>
                        <a:pt x="56" y="588"/>
                      </a:lnTo>
                      <a:lnTo>
                        <a:pt x="88" y="567"/>
                      </a:lnTo>
                      <a:lnTo>
                        <a:pt x="179" y="474"/>
                      </a:lnTo>
                      <a:lnTo>
                        <a:pt x="218" y="467"/>
                      </a:lnTo>
                      <a:lnTo>
                        <a:pt x="233" y="460"/>
                      </a:lnTo>
                      <a:lnTo>
                        <a:pt x="173" y="449"/>
                      </a:lnTo>
                      <a:lnTo>
                        <a:pt x="151" y="428"/>
                      </a:lnTo>
                      <a:lnTo>
                        <a:pt x="202" y="389"/>
                      </a:lnTo>
                      <a:lnTo>
                        <a:pt x="246" y="378"/>
                      </a:lnTo>
                      <a:lnTo>
                        <a:pt x="294" y="349"/>
                      </a:lnTo>
                      <a:lnTo>
                        <a:pt x="252" y="389"/>
                      </a:lnTo>
                      <a:lnTo>
                        <a:pt x="255" y="396"/>
                      </a:lnTo>
                      <a:lnTo>
                        <a:pt x="294" y="385"/>
                      </a:lnTo>
                      <a:lnTo>
                        <a:pt x="227" y="431"/>
                      </a:lnTo>
                      <a:lnTo>
                        <a:pt x="258" y="431"/>
                      </a:lnTo>
                      <a:lnTo>
                        <a:pt x="280" y="410"/>
                      </a:lnTo>
                      <a:lnTo>
                        <a:pt x="303" y="396"/>
                      </a:lnTo>
                      <a:lnTo>
                        <a:pt x="316" y="410"/>
                      </a:lnTo>
                      <a:lnTo>
                        <a:pt x="255" y="446"/>
                      </a:lnTo>
                      <a:lnTo>
                        <a:pt x="288" y="453"/>
                      </a:lnTo>
                      <a:lnTo>
                        <a:pt x="300" y="438"/>
                      </a:lnTo>
                      <a:lnTo>
                        <a:pt x="347" y="414"/>
                      </a:lnTo>
                      <a:lnTo>
                        <a:pt x="341" y="321"/>
                      </a:lnTo>
                      <a:lnTo>
                        <a:pt x="310" y="239"/>
                      </a:lnTo>
                      <a:lnTo>
                        <a:pt x="291" y="236"/>
                      </a:lnTo>
                      <a:lnTo>
                        <a:pt x="272" y="185"/>
                      </a:lnTo>
                      <a:lnTo>
                        <a:pt x="215" y="86"/>
                      </a:lnTo>
                      <a:lnTo>
                        <a:pt x="179" y="82"/>
                      </a:lnTo>
                      <a:lnTo>
                        <a:pt x="193" y="67"/>
                      </a:lnTo>
                      <a:lnTo>
                        <a:pt x="126" y="74"/>
                      </a:lnTo>
                      <a:lnTo>
                        <a:pt x="148" y="56"/>
                      </a:lnTo>
                      <a:lnTo>
                        <a:pt x="168" y="49"/>
                      </a:lnTo>
                      <a:lnTo>
                        <a:pt x="186" y="49"/>
                      </a:lnTo>
                      <a:lnTo>
                        <a:pt x="186" y="39"/>
                      </a:lnTo>
                      <a:lnTo>
                        <a:pt x="126" y="0"/>
                      </a:lnTo>
                      <a:lnTo>
                        <a:pt x="88" y="0"/>
                      </a:lnTo>
                      <a:lnTo>
                        <a:pt x="56" y="35"/>
                      </a:lnTo>
                      <a:lnTo>
                        <a:pt x="85" y="53"/>
                      </a:lnTo>
                      <a:lnTo>
                        <a:pt x="31" y="56"/>
                      </a:lnTo>
                      <a:lnTo>
                        <a:pt x="12" y="39"/>
                      </a:lnTo>
                      <a:lnTo>
                        <a:pt x="21" y="125"/>
                      </a:lnTo>
                      <a:lnTo>
                        <a:pt x="0" y="157"/>
                      </a:lnTo>
                      <a:lnTo>
                        <a:pt x="31" y="164"/>
                      </a:lnTo>
                      <a:lnTo>
                        <a:pt x="34" y="142"/>
                      </a:lnTo>
                      <a:lnTo>
                        <a:pt x="28" y="74"/>
                      </a:lnTo>
                      <a:lnTo>
                        <a:pt x="82" y="67"/>
                      </a:lnTo>
                      <a:lnTo>
                        <a:pt x="85" y="53"/>
                      </a:lnTo>
                      <a:lnTo>
                        <a:pt x="95" y="61"/>
                      </a:lnTo>
                      <a:lnTo>
                        <a:pt x="113" y="46"/>
                      </a:lnTo>
                      <a:lnTo>
                        <a:pt x="145" y="35"/>
                      </a:lnTo>
                      <a:lnTo>
                        <a:pt x="113" y="63"/>
                      </a:lnTo>
                      <a:lnTo>
                        <a:pt x="79" y="118"/>
                      </a:lnTo>
                      <a:lnTo>
                        <a:pt x="126" y="74"/>
                      </a:lnTo>
                      <a:lnTo>
                        <a:pt x="101" y="128"/>
                      </a:lnTo>
                      <a:lnTo>
                        <a:pt x="50" y="139"/>
                      </a:lnTo>
                      <a:lnTo>
                        <a:pt x="91" y="153"/>
                      </a:lnTo>
                      <a:lnTo>
                        <a:pt x="82" y="171"/>
                      </a:lnTo>
                      <a:lnTo>
                        <a:pt x="123" y="185"/>
                      </a:lnTo>
                      <a:lnTo>
                        <a:pt x="160" y="264"/>
                      </a:lnTo>
                      <a:lnTo>
                        <a:pt x="190" y="275"/>
                      </a:lnTo>
                      <a:lnTo>
                        <a:pt x="262" y="264"/>
                      </a:lnTo>
                      <a:lnTo>
                        <a:pt x="218" y="317"/>
                      </a:lnTo>
                      <a:lnTo>
                        <a:pt x="266" y="299"/>
                      </a:lnTo>
                      <a:lnTo>
                        <a:pt x="258" y="310"/>
                      </a:lnTo>
                      <a:lnTo>
                        <a:pt x="288" y="310"/>
                      </a:lnTo>
                      <a:lnTo>
                        <a:pt x="280" y="324"/>
                      </a:lnTo>
                      <a:lnTo>
                        <a:pt x="233" y="345"/>
                      </a:lnTo>
                      <a:lnTo>
                        <a:pt x="157" y="342"/>
                      </a:lnTo>
                      <a:lnTo>
                        <a:pt x="138" y="446"/>
                      </a:lnTo>
                      <a:lnTo>
                        <a:pt x="95" y="514"/>
                      </a:lnTo>
                      <a:lnTo>
                        <a:pt x="12" y="595"/>
                      </a:lnTo>
                      <a:lnTo>
                        <a:pt x="12" y="606"/>
                      </a:lnTo>
                      <a:lnTo>
                        <a:pt x="28" y="634"/>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70"/>
                <p:cNvSpPr>
                  <a:spLocks/>
                </p:cNvSpPr>
                <p:nvPr/>
              </p:nvSpPr>
              <p:spPr bwMode="auto">
                <a:xfrm>
                  <a:off x="1225" y="1687"/>
                  <a:ext cx="119" cy="217"/>
                </a:xfrm>
                <a:custGeom>
                  <a:avLst/>
                  <a:gdLst>
                    <a:gd name="T0" fmla="*/ 49 w 355"/>
                    <a:gd name="T1" fmla="*/ 610 h 650"/>
                    <a:gd name="T2" fmla="*/ 63 w 355"/>
                    <a:gd name="T3" fmla="*/ 595 h 650"/>
                    <a:gd name="T4" fmla="*/ 224 w 355"/>
                    <a:gd name="T5" fmla="*/ 474 h 650"/>
                    <a:gd name="T6" fmla="*/ 158 w 355"/>
                    <a:gd name="T7" fmla="*/ 429 h 650"/>
                    <a:gd name="T8" fmla="*/ 252 w 355"/>
                    <a:gd name="T9" fmla="*/ 385 h 650"/>
                    <a:gd name="T10" fmla="*/ 259 w 355"/>
                    <a:gd name="T11" fmla="*/ 402 h 650"/>
                    <a:gd name="T12" fmla="*/ 264 w 355"/>
                    <a:gd name="T13" fmla="*/ 439 h 650"/>
                    <a:gd name="T14" fmla="*/ 306 w 355"/>
                    <a:gd name="T15" fmla="*/ 402 h 650"/>
                    <a:gd name="T16" fmla="*/ 293 w 355"/>
                    <a:gd name="T17" fmla="*/ 460 h 650"/>
                    <a:gd name="T18" fmla="*/ 349 w 355"/>
                    <a:gd name="T19" fmla="*/ 325 h 650"/>
                    <a:gd name="T20" fmla="*/ 279 w 355"/>
                    <a:gd name="T21" fmla="*/ 188 h 650"/>
                    <a:gd name="T22" fmla="*/ 186 w 355"/>
                    <a:gd name="T23" fmla="*/ 87 h 650"/>
                    <a:gd name="T24" fmla="*/ 155 w 355"/>
                    <a:gd name="T25" fmla="*/ 63 h 650"/>
                    <a:gd name="T26" fmla="*/ 193 w 355"/>
                    <a:gd name="T27" fmla="*/ 57 h 650"/>
                    <a:gd name="T28" fmla="*/ 57 w 355"/>
                    <a:gd name="T29" fmla="*/ 40 h 650"/>
                    <a:gd name="T30" fmla="*/ 38 w 355"/>
                    <a:gd name="T31" fmla="*/ 58 h 650"/>
                    <a:gd name="T32" fmla="*/ 0 w 355"/>
                    <a:gd name="T33" fmla="*/ 163 h 650"/>
                    <a:gd name="T34" fmla="*/ 34 w 355"/>
                    <a:gd name="T35" fmla="*/ 82 h 650"/>
                    <a:gd name="T36" fmla="*/ 100 w 355"/>
                    <a:gd name="T37" fmla="*/ 69 h 650"/>
                    <a:gd name="T38" fmla="*/ 149 w 355"/>
                    <a:gd name="T39" fmla="*/ 37 h 650"/>
                    <a:gd name="T40" fmla="*/ 129 w 355"/>
                    <a:gd name="T41" fmla="*/ 77 h 650"/>
                    <a:gd name="T42" fmla="*/ 95 w 355"/>
                    <a:gd name="T43" fmla="*/ 161 h 650"/>
                    <a:gd name="T44" fmla="*/ 126 w 355"/>
                    <a:gd name="T45" fmla="*/ 191 h 650"/>
                    <a:gd name="T46" fmla="*/ 264 w 355"/>
                    <a:gd name="T47" fmla="*/ 266 h 650"/>
                    <a:gd name="T48" fmla="*/ 259 w 355"/>
                    <a:gd name="T49" fmla="*/ 317 h 650"/>
                    <a:gd name="T50" fmla="*/ 284 w 355"/>
                    <a:gd name="T51" fmla="*/ 326 h 650"/>
                    <a:gd name="T52" fmla="*/ 140 w 355"/>
                    <a:gd name="T53" fmla="*/ 450 h 650"/>
                    <a:gd name="T54" fmla="*/ 15 w 355"/>
                    <a:gd name="T55" fmla="*/ 598 h 650"/>
                    <a:gd name="T56" fmla="*/ 19 w 355"/>
                    <a:gd name="T57" fmla="*/ 609 h 650"/>
                    <a:gd name="T58" fmla="*/ 102 w 355"/>
                    <a:gd name="T59" fmla="*/ 520 h 650"/>
                    <a:gd name="T60" fmla="*/ 238 w 355"/>
                    <a:gd name="T61" fmla="*/ 353 h 650"/>
                    <a:gd name="T62" fmla="*/ 267 w 355"/>
                    <a:gd name="T63" fmla="*/ 316 h 650"/>
                    <a:gd name="T64" fmla="*/ 274 w 355"/>
                    <a:gd name="T65" fmla="*/ 263 h 650"/>
                    <a:gd name="T66" fmla="*/ 168 w 355"/>
                    <a:gd name="T67" fmla="*/ 267 h 650"/>
                    <a:gd name="T68" fmla="*/ 100 w 355"/>
                    <a:gd name="T69" fmla="*/ 156 h 650"/>
                    <a:gd name="T70" fmla="*/ 140 w 355"/>
                    <a:gd name="T71" fmla="*/ 66 h 650"/>
                    <a:gd name="T72" fmla="*/ 120 w 355"/>
                    <a:gd name="T73" fmla="*/ 70 h 650"/>
                    <a:gd name="T74" fmla="*/ 101 w 355"/>
                    <a:gd name="T75" fmla="*/ 61 h 650"/>
                    <a:gd name="T76" fmla="*/ 31 w 355"/>
                    <a:gd name="T77" fmla="*/ 76 h 650"/>
                    <a:gd name="T78" fmla="*/ 37 w 355"/>
                    <a:gd name="T79" fmla="*/ 164 h 650"/>
                    <a:gd name="T80" fmla="*/ 20 w 355"/>
                    <a:gd name="T81" fmla="*/ 43 h 650"/>
                    <a:gd name="T82" fmla="*/ 63 w 355"/>
                    <a:gd name="T83" fmla="*/ 37 h 650"/>
                    <a:gd name="T84" fmla="*/ 131 w 355"/>
                    <a:gd name="T85" fmla="*/ 7 h 650"/>
                    <a:gd name="T86" fmla="*/ 188 w 355"/>
                    <a:gd name="T87" fmla="*/ 53 h 650"/>
                    <a:gd name="T88" fmla="*/ 121 w 355"/>
                    <a:gd name="T89" fmla="*/ 83 h 650"/>
                    <a:gd name="T90" fmla="*/ 220 w 355"/>
                    <a:gd name="T91" fmla="*/ 92 h 650"/>
                    <a:gd name="T92" fmla="*/ 294 w 355"/>
                    <a:gd name="T93" fmla="*/ 242 h 650"/>
                    <a:gd name="T94" fmla="*/ 343 w 355"/>
                    <a:gd name="T95" fmla="*/ 326 h 650"/>
                    <a:gd name="T96" fmla="*/ 291 w 355"/>
                    <a:gd name="T97" fmla="*/ 454 h 650"/>
                    <a:gd name="T98" fmla="*/ 325 w 355"/>
                    <a:gd name="T99" fmla="*/ 415 h 650"/>
                    <a:gd name="T100" fmla="*/ 263 w 355"/>
                    <a:gd name="T101" fmla="*/ 433 h 650"/>
                    <a:gd name="T102" fmla="*/ 260 w 355"/>
                    <a:gd name="T103" fmla="*/ 396 h 650"/>
                    <a:gd name="T104" fmla="*/ 321 w 355"/>
                    <a:gd name="T105" fmla="*/ 336 h 650"/>
                    <a:gd name="T106" fmla="*/ 152 w 355"/>
                    <a:gd name="T107" fmla="*/ 431 h 650"/>
                    <a:gd name="T108" fmla="*/ 222 w 355"/>
                    <a:gd name="T109" fmla="*/ 468 h 650"/>
                    <a:gd name="T110" fmla="*/ 91 w 355"/>
                    <a:gd name="T111" fmla="*/ 569 h 650"/>
                    <a:gd name="T112" fmla="*/ 48 w 355"/>
                    <a:gd name="T113" fmla="*/ 604 h 650"/>
                    <a:gd name="T114" fmla="*/ 36 w 355"/>
                    <a:gd name="T115" fmla="*/ 650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5"/>
                    <a:gd name="T175" fmla="*/ 0 h 650"/>
                    <a:gd name="T176" fmla="*/ 355 w 355"/>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5" h="650">
                      <a:moveTo>
                        <a:pt x="36" y="650"/>
                      </a:moveTo>
                      <a:lnTo>
                        <a:pt x="36" y="613"/>
                      </a:lnTo>
                      <a:lnTo>
                        <a:pt x="34" y="617"/>
                      </a:lnTo>
                      <a:lnTo>
                        <a:pt x="49" y="610"/>
                      </a:lnTo>
                      <a:lnTo>
                        <a:pt x="48" y="610"/>
                      </a:lnTo>
                      <a:lnTo>
                        <a:pt x="64" y="610"/>
                      </a:lnTo>
                      <a:lnTo>
                        <a:pt x="64" y="592"/>
                      </a:lnTo>
                      <a:lnTo>
                        <a:pt x="63" y="595"/>
                      </a:lnTo>
                      <a:lnTo>
                        <a:pt x="94" y="573"/>
                      </a:lnTo>
                      <a:lnTo>
                        <a:pt x="186" y="480"/>
                      </a:lnTo>
                      <a:lnTo>
                        <a:pt x="185" y="481"/>
                      </a:lnTo>
                      <a:lnTo>
                        <a:pt x="224" y="474"/>
                      </a:lnTo>
                      <a:lnTo>
                        <a:pt x="249" y="463"/>
                      </a:lnTo>
                      <a:lnTo>
                        <a:pt x="179" y="450"/>
                      </a:lnTo>
                      <a:lnTo>
                        <a:pt x="180" y="451"/>
                      </a:lnTo>
                      <a:lnTo>
                        <a:pt x="158" y="429"/>
                      </a:lnTo>
                      <a:lnTo>
                        <a:pt x="158" y="434"/>
                      </a:lnTo>
                      <a:lnTo>
                        <a:pt x="208" y="395"/>
                      </a:lnTo>
                      <a:lnTo>
                        <a:pt x="207" y="395"/>
                      </a:lnTo>
                      <a:lnTo>
                        <a:pt x="252" y="385"/>
                      </a:lnTo>
                      <a:lnTo>
                        <a:pt x="300" y="356"/>
                      </a:lnTo>
                      <a:lnTo>
                        <a:pt x="297" y="350"/>
                      </a:lnTo>
                      <a:lnTo>
                        <a:pt x="254" y="392"/>
                      </a:lnTo>
                      <a:lnTo>
                        <a:pt x="259" y="402"/>
                      </a:lnTo>
                      <a:lnTo>
                        <a:pt x="299" y="393"/>
                      </a:lnTo>
                      <a:lnTo>
                        <a:pt x="297" y="387"/>
                      </a:lnTo>
                      <a:lnTo>
                        <a:pt x="223" y="439"/>
                      </a:lnTo>
                      <a:lnTo>
                        <a:pt x="264" y="439"/>
                      </a:lnTo>
                      <a:lnTo>
                        <a:pt x="287" y="417"/>
                      </a:lnTo>
                      <a:lnTo>
                        <a:pt x="309" y="402"/>
                      </a:lnTo>
                      <a:lnTo>
                        <a:pt x="306" y="402"/>
                      </a:lnTo>
                      <a:lnTo>
                        <a:pt x="319" y="417"/>
                      </a:lnTo>
                      <a:lnTo>
                        <a:pt x="320" y="412"/>
                      </a:lnTo>
                      <a:lnTo>
                        <a:pt x="253" y="451"/>
                      </a:lnTo>
                      <a:lnTo>
                        <a:pt x="293" y="460"/>
                      </a:lnTo>
                      <a:lnTo>
                        <a:pt x="307" y="445"/>
                      </a:lnTo>
                      <a:lnTo>
                        <a:pt x="306" y="445"/>
                      </a:lnTo>
                      <a:lnTo>
                        <a:pt x="355" y="420"/>
                      </a:lnTo>
                      <a:lnTo>
                        <a:pt x="349" y="325"/>
                      </a:lnTo>
                      <a:lnTo>
                        <a:pt x="316" y="241"/>
                      </a:lnTo>
                      <a:lnTo>
                        <a:pt x="296" y="236"/>
                      </a:lnTo>
                      <a:lnTo>
                        <a:pt x="298" y="238"/>
                      </a:lnTo>
                      <a:lnTo>
                        <a:pt x="279" y="188"/>
                      </a:lnTo>
                      <a:lnTo>
                        <a:pt x="222" y="86"/>
                      </a:lnTo>
                      <a:lnTo>
                        <a:pt x="185" y="83"/>
                      </a:lnTo>
                      <a:lnTo>
                        <a:pt x="186" y="87"/>
                      </a:lnTo>
                      <a:lnTo>
                        <a:pt x="205" y="67"/>
                      </a:lnTo>
                      <a:lnTo>
                        <a:pt x="131" y="76"/>
                      </a:lnTo>
                      <a:lnTo>
                        <a:pt x="133" y="82"/>
                      </a:lnTo>
                      <a:lnTo>
                        <a:pt x="155" y="63"/>
                      </a:lnTo>
                      <a:lnTo>
                        <a:pt x="154" y="64"/>
                      </a:lnTo>
                      <a:lnTo>
                        <a:pt x="173" y="57"/>
                      </a:lnTo>
                      <a:lnTo>
                        <a:pt x="193" y="57"/>
                      </a:lnTo>
                      <a:lnTo>
                        <a:pt x="193" y="41"/>
                      </a:lnTo>
                      <a:lnTo>
                        <a:pt x="132" y="0"/>
                      </a:lnTo>
                      <a:lnTo>
                        <a:pt x="92" y="1"/>
                      </a:lnTo>
                      <a:lnTo>
                        <a:pt x="57" y="40"/>
                      </a:lnTo>
                      <a:lnTo>
                        <a:pt x="89" y="60"/>
                      </a:lnTo>
                      <a:lnTo>
                        <a:pt x="90" y="54"/>
                      </a:lnTo>
                      <a:lnTo>
                        <a:pt x="36" y="57"/>
                      </a:lnTo>
                      <a:lnTo>
                        <a:pt x="38" y="58"/>
                      </a:lnTo>
                      <a:lnTo>
                        <a:pt x="14" y="36"/>
                      </a:lnTo>
                      <a:lnTo>
                        <a:pt x="23" y="129"/>
                      </a:lnTo>
                      <a:lnTo>
                        <a:pt x="24" y="126"/>
                      </a:lnTo>
                      <a:lnTo>
                        <a:pt x="0" y="163"/>
                      </a:lnTo>
                      <a:lnTo>
                        <a:pt x="39" y="171"/>
                      </a:lnTo>
                      <a:lnTo>
                        <a:pt x="42" y="146"/>
                      </a:lnTo>
                      <a:lnTo>
                        <a:pt x="36" y="78"/>
                      </a:lnTo>
                      <a:lnTo>
                        <a:pt x="34" y="82"/>
                      </a:lnTo>
                      <a:lnTo>
                        <a:pt x="89" y="74"/>
                      </a:lnTo>
                      <a:lnTo>
                        <a:pt x="93" y="58"/>
                      </a:lnTo>
                      <a:lnTo>
                        <a:pt x="88" y="60"/>
                      </a:lnTo>
                      <a:lnTo>
                        <a:pt x="100" y="69"/>
                      </a:lnTo>
                      <a:lnTo>
                        <a:pt x="120" y="53"/>
                      </a:lnTo>
                      <a:lnTo>
                        <a:pt x="119" y="53"/>
                      </a:lnTo>
                      <a:lnTo>
                        <a:pt x="151" y="43"/>
                      </a:lnTo>
                      <a:lnTo>
                        <a:pt x="149" y="37"/>
                      </a:lnTo>
                      <a:lnTo>
                        <a:pt x="116" y="65"/>
                      </a:lnTo>
                      <a:lnTo>
                        <a:pt x="69" y="138"/>
                      </a:lnTo>
                      <a:lnTo>
                        <a:pt x="133" y="80"/>
                      </a:lnTo>
                      <a:lnTo>
                        <a:pt x="129" y="77"/>
                      </a:lnTo>
                      <a:lnTo>
                        <a:pt x="103" y="131"/>
                      </a:lnTo>
                      <a:lnTo>
                        <a:pt x="105" y="129"/>
                      </a:lnTo>
                      <a:lnTo>
                        <a:pt x="44" y="142"/>
                      </a:lnTo>
                      <a:lnTo>
                        <a:pt x="95" y="161"/>
                      </a:lnTo>
                      <a:lnTo>
                        <a:pt x="93" y="156"/>
                      </a:lnTo>
                      <a:lnTo>
                        <a:pt x="83" y="177"/>
                      </a:lnTo>
                      <a:lnTo>
                        <a:pt x="127" y="192"/>
                      </a:lnTo>
                      <a:lnTo>
                        <a:pt x="126" y="191"/>
                      </a:lnTo>
                      <a:lnTo>
                        <a:pt x="164" y="270"/>
                      </a:lnTo>
                      <a:lnTo>
                        <a:pt x="193" y="282"/>
                      </a:lnTo>
                      <a:lnTo>
                        <a:pt x="267" y="270"/>
                      </a:lnTo>
                      <a:lnTo>
                        <a:pt x="264" y="266"/>
                      </a:lnTo>
                      <a:lnTo>
                        <a:pt x="213" y="328"/>
                      </a:lnTo>
                      <a:lnTo>
                        <a:pt x="271" y="307"/>
                      </a:lnTo>
                      <a:lnTo>
                        <a:pt x="268" y="301"/>
                      </a:lnTo>
                      <a:lnTo>
                        <a:pt x="259" y="317"/>
                      </a:lnTo>
                      <a:lnTo>
                        <a:pt x="293" y="317"/>
                      </a:lnTo>
                      <a:lnTo>
                        <a:pt x="290" y="313"/>
                      </a:lnTo>
                      <a:lnTo>
                        <a:pt x="283" y="327"/>
                      </a:lnTo>
                      <a:lnTo>
                        <a:pt x="284" y="326"/>
                      </a:lnTo>
                      <a:lnTo>
                        <a:pt x="237" y="347"/>
                      </a:lnTo>
                      <a:lnTo>
                        <a:pt x="238" y="347"/>
                      </a:lnTo>
                      <a:lnTo>
                        <a:pt x="160" y="343"/>
                      </a:lnTo>
                      <a:lnTo>
                        <a:pt x="140" y="450"/>
                      </a:lnTo>
                      <a:lnTo>
                        <a:pt x="141" y="448"/>
                      </a:lnTo>
                      <a:lnTo>
                        <a:pt x="96" y="516"/>
                      </a:lnTo>
                      <a:lnTo>
                        <a:pt x="97" y="516"/>
                      </a:lnTo>
                      <a:lnTo>
                        <a:pt x="15" y="598"/>
                      </a:lnTo>
                      <a:lnTo>
                        <a:pt x="14" y="611"/>
                      </a:lnTo>
                      <a:lnTo>
                        <a:pt x="36" y="650"/>
                      </a:lnTo>
                      <a:lnTo>
                        <a:pt x="36" y="637"/>
                      </a:lnTo>
                      <a:lnTo>
                        <a:pt x="19" y="609"/>
                      </a:lnTo>
                      <a:lnTo>
                        <a:pt x="20" y="610"/>
                      </a:lnTo>
                      <a:lnTo>
                        <a:pt x="20" y="599"/>
                      </a:lnTo>
                      <a:lnTo>
                        <a:pt x="19" y="602"/>
                      </a:lnTo>
                      <a:lnTo>
                        <a:pt x="102" y="520"/>
                      </a:lnTo>
                      <a:lnTo>
                        <a:pt x="145" y="451"/>
                      </a:lnTo>
                      <a:lnTo>
                        <a:pt x="165" y="347"/>
                      </a:lnTo>
                      <a:lnTo>
                        <a:pt x="162" y="349"/>
                      </a:lnTo>
                      <a:lnTo>
                        <a:pt x="238" y="353"/>
                      </a:lnTo>
                      <a:lnTo>
                        <a:pt x="287" y="330"/>
                      </a:lnTo>
                      <a:lnTo>
                        <a:pt x="297" y="310"/>
                      </a:lnTo>
                      <a:lnTo>
                        <a:pt x="263" y="310"/>
                      </a:lnTo>
                      <a:lnTo>
                        <a:pt x="267" y="316"/>
                      </a:lnTo>
                      <a:lnTo>
                        <a:pt x="277" y="297"/>
                      </a:lnTo>
                      <a:lnTo>
                        <a:pt x="222" y="319"/>
                      </a:lnTo>
                      <a:lnTo>
                        <a:pt x="225" y="323"/>
                      </a:lnTo>
                      <a:lnTo>
                        <a:pt x="274" y="263"/>
                      </a:lnTo>
                      <a:lnTo>
                        <a:pt x="193" y="275"/>
                      </a:lnTo>
                      <a:lnTo>
                        <a:pt x="195" y="275"/>
                      </a:lnTo>
                      <a:lnTo>
                        <a:pt x="166" y="264"/>
                      </a:lnTo>
                      <a:lnTo>
                        <a:pt x="168" y="267"/>
                      </a:lnTo>
                      <a:lnTo>
                        <a:pt x="130" y="187"/>
                      </a:lnTo>
                      <a:lnTo>
                        <a:pt x="88" y="171"/>
                      </a:lnTo>
                      <a:lnTo>
                        <a:pt x="89" y="177"/>
                      </a:lnTo>
                      <a:lnTo>
                        <a:pt x="100" y="156"/>
                      </a:lnTo>
                      <a:lnTo>
                        <a:pt x="56" y="139"/>
                      </a:lnTo>
                      <a:lnTo>
                        <a:pt x="56" y="146"/>
                      </a:lnTo>
                      <a:lnTo>
                        <a:pt x="107" y="135"/>
                      </a:lnTo>
                      <a:lnTo>
                        <a:pt x="140" y="66"/>
                      </a:lnTo>
                      <a:lnTo>
                        <a:pt x="82" y="119"/>
                      </a:lnTo>
                      <a:lnTo>
                        <a:pt x="86" y="123"/>
                      </a:lnTo>
                      <a:lnTo>
                        <a:pt x="120" y="70"/>
                      </a:lnTo>
                      <a:lnTo>
                        <a:pt x="163" y="32"/>
                      </a:lnTo>
                      <a:lnTo>
                        <a:pt x="117" y="47"/>
                      </a:lnTo>
                      <a:lnTo>
                        <a:pt x="97" y="61"/>
                      </a:lnTo>
                      <a:lnTo>
                        <a:pt x="101" y="61"/>
                      </a:lnTo>
                      <a:lnTo>
                        <a:pt x="88" y="52"/>
                      </a:lnTo>
                      <a:lnTo>
                        <a:pt x="84" y="71"/>
                      </a:lnTo>
                      <a:lnTo>
                        <a:pt x="86" y="69"/>
                      </a:lnTo>
                      <a:lnTo>
                        <a:pt x="31" y="76"/>
                      </a:lnTo>
                      <a:lnTo>
                        <a:pt x="37" y="146"/>
                      </a:lnTo>
                      <a:lnTo>
                        <a:pt x="34" y="168"/>
                      </a:lnTo>
                      <a:lnTo>
                        <a:pt x="37" y="164"/>
                      </a:lnTo>
                      <a:lnTo>
                        <a:pt x="6" y="157"/>
                      </a:lnTo>
                      <a:lnTo>
                        <a:pt x="7" y="162"/>
                      </a:lnTo>
                      <a:lnTo>
                        <a:pt x="30" y="130"/>
                      </a:lnTo>
                      <a:lnTo>
                        <a:pt x="20" y="43"/>
                      </a:lnTo>
                      <a:lnTo>
                        <a:pt x="15" y="45"/>
                      </a:lnTo>
                      <a:lnTo>
                        <a:pt x="36" y="64"/>
                      </a:lnTo>
                      <a:lnTo>
                        <a:pt x="100" y="60"/>
                      </a:lnTo>
                      <a:lnTo>
                        <a:pt x="63" y="37"/>
                      </a:lnTo>
                      <a:lnTo>
                        <a:pt x="63" y="41"/>
                      </a:lnTo>
                      <a:lnTo>
                        <a:pt x="95" y="6"/>
                      </a:lnTo>
                      <a:lnTo>
                        <a:pt x="93" y="7"/>
                      </a:lnTo>
                      <a:lnTo>
                        <a:pt x="131" y="7"/>
                      </a:lnTo>
                      <a:lnTo>
                        <a:pt x="130" y="6"/>
                      </a:lnTo>
                      <a:lnTo>
                        <a:pt x="189" y="46"/>
                      </a:lnTo>
                      <a:lnTo>
                        <a:pt x="188" y="43"/>
                      </a:lnTo>
                      <a:lnTo>
                        <a:pt x="188" y="53"/>
                      </a:lnTo>
                      <a:lnTo>
                        <a:pt x="191" y="51"/>
                      </a:lnTo>
                      <a:lnTo>
                        <a:pt x="172" y="51"/>
                      </a:lnTo>
                      <a:lnTo>
                        <a:pt x="152" y="58"/>
                      </a:lnTo>
                      <a:lnTo>
                        <a:pt x="121" y="83"/>
                      </a:lnTo>
                      <a:lnTo>
                        <a:pt x="198" y="74"/>
                      </a:lnTo>
                      <a:lnTo>
                        <a:pt x="196" y="69"/>
                      </a:lnTo>
                      <a:lnTo>
                        <a:pt x="179" y="87"/>
                      </a:lnTo>
                      <a:lnTo>
                        <a:pt x="220" y="92"/>
                      </a:lnTo>
                      <a:lnTo>
                        <a:pt x="218" y="91"/>
                      </a:lnTo>
                      <a:lnTo>
                        <a:pt x="274" y="191"/>
                      </a:lnTo>
                      <a:lnTo>
                        <a:pt x="294" y="242"/>
                      </a:lnTo>
                      <a:lnTo>
                        <a:pt x="314" y="245"/>
                      </a:lnTo>
                      <a:lnTo>
                        <a:pt x="311" y="244"/>
                      </a:lnTo>
                      <a:lnTo>
                        <a:pt x="344" y="326"/>
                      </a:lnTo>
                      <a:lnTo>
                        <a:pt x="343" y="326"/>
                      </a:lnTo>
                      <a:lnTo>
                        <a:pt x="350" y="418"/>
                      </a:lnTo>
                      <a:lnTo>
                        <a:pt x="351" y="415"/>
                      </a:lnTo>
                      <a:lnTo>
                        <a:pt x="303" y="440"/>
                      </a:lnTo>
                      <a:lnTo>
                        <a:pt x="291" y="454"/>
                      </a:lnTo>
                      <a:lnTo>
                        <a:pt x="293" y="454"/>
                      </a:lnTo>
                      <a:lnTo>
                        <a:pt x="261" y="446"/>
                      </a:lnTo>
                      <a:lnTo>
                        <a:pt x="262" y="452"/>
                      </a:lnTo>
                      <a:lnTo>
                        <a:pt x="325" y="415"/>
                      </a:lnTo>
                      <a:lnTo>
                        <a:pt x="308" y="396"/>
                      </a:lnTo>
                      <a:lnTo>
                        <a:pt x="284" y="412"/>
                      </a:lnTo>
                      <a:lnTo>
                        <a:pt x="262" y="433"/>
                      </a:lnTo>
                      <a:lnTo>
                        <a:pt x="263" y="433"/>
                      </a:lnTo>
                      <a:lnTo>
                        <a:pt x="232" y="433"/>
                      </a:lnTo>
                      <a:lnTo>
                        <a:pt x="233" y="439"/>
                      </a:lnTo>
                      <a:lnTo>
                        <a:pt x="315" y="381"/>
                      </a:lnTo>
                      <a:lnTo>
                        <a:pt x="260" y="396"/>
                      </a:lnTo>
                      <a:lnTo>
                        <a:pt x="263" y="399"/>
                      </a:lnTo>
                      <a:lnTo>
                        <a:pt x="260" y="391"/>
                      </a:lnTo>
                      <a:lnTo>
                        <a:pt x="259" y="395"/>
                      </a:lnTo>
                      <a:lnTo>
                        <a:pt x="321" y="336"/>
                      </a:lnTo>
                      <a:lnTo>
                        <a:pt x="250" y="380"/>
                      </a:lnTo>
                      <a:lnTo>
                        <a:pt x="251" y="379"/>
                      </a:lnTo>
                      <a:lnTo>
                        <a:pt x="206" y="389"/>
                      </a:lnTo>
                      <a:lnTo>
                        <a:pt x="152" y="431"/>
                      </a:lnTo>
                      <a:lnTo>
                        <a:pt x="177" y="455"/>
                      </a:lnTo>
                      <a:lnTo>
                        <a:pt x="238" y="467"/>
                      </a:lnTo>
                      <a:lnTo>
                        <a:pt x="237" y="461"/>
                      </a:lnTo>
                      <a:lnTo>
                        <a:pt x="222" y="468"/>
                      </a:lnTo>
                      <a:lnTo>
                        <a:pt x="223" y="468"/>
                      </a:lnTo>
                      <a:lnTo>
                        <a:pt x="183" y="475"/>
                      </a:lnTo>
                      <a:lnTo>
                        <a:pt x="91" y="569"/>
                      </a:lnTo>
                      <a:lnTo>
                        <a:pt x="59" y="591"/>
                      </a:lnTo>
                      <a:lnTo>
                        <a:pt x="59" y="606"/>
                      </a:lnTo>
                      <a:lnTo>
                        <a:pt x="61" y="604"/>
                      </a:lnTo>
                      <a:lnTo>
                        <a:pt x="48" y="604"/>
                      </a:lnTo>
                      <a:lnTo>
                        <a:pt x="31" y="611"/>
                      </a:lnTo>
                      <a:lnTo>
                        <a:pt x="31" y="638"/>
                      </a:lnTo>
                      <a:lnTo>
                        <a:pt x="36" y="637"/>
                      </a:lnTo>
                      <a:lnTo>
                        <a:pt x="36"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71"/>
                <p:cNvSpPr>
                  <a:spLocks/>
                </p:cNvSpPr>
                <p:nvPr/>
              </p:nvSpPr>
              <p:spPr bwMode="auto">
                <a:xfrm>
                  <a:off x="1321" y="1616"/>
                  <a:ext cx="63" cy="47"/>
                </a:xfrm>
                <a:custGeom>
                  <a:avLst/>
                  <a:gdLst>
                    <a:gd name="T0" fmla="*/ 0 w 187"/>
                    <a:gd name="T1" fmla="*/ 99 h 139"/>
                    <a:gd name="T2" fmla="*/ 36 w 187"/>
                    <a:gd name="T3" fmla="*/ 88 h 139"/>
                    <a:gd name="T4" fmla="*/ 89 w 187"/>
                    <a:gd name="T5" fmla="*/ 88 h 139"/>
                    <a:gd name="T6" fmla="*/ 55 w 187"/>
                    <a:gd name="T7" fmla="*/ 74 h 139"/>
                    <a:gd name="T8" fmla="*/ 5 w 187"/>
                    <a:gd name="T9" fmla="*/ 67 h 139"/>
                    <a:gd name="T10" fmla="*/ 27 w 187"/>
                    <a:gd name="T11" fmla="*/ 49 h 139"/>
                    <a:gd name="T12" fmla="*/ 83 w 187"/>
                    <a:gd name="T13" fmla="*/ 41 h 139"/>
                    <a:gd name="T14" fmla="*/ 20 w 187"/>
                    <a:gd name="T15" fmla="*/ 13 h 139"/>
                    <a:gd name="T16" fmla="*/ 39 w 187"/>
                    <a:gd name="T17" fmla="*/ 0 h 139"/>
                    <a:gd name="T18" fmla="*/ 45 w 187"/>
                    <a:gd name="T19" fmla="*/ 6 h 139"/>
                    <a:gd name="T20" fmla="*/ 140 w 187"/>
                    <a:gd name="T21" fmla="*/ 0 h 139"/>
                    <a:gd name="T22" fmla="*/ 178 w 187"/>
                    <a:gd name="T23" fmla="*/ 10 h 139"/>
                    <a:gd name="T24" fmla="*/ 156 w 187"/>
                    <a:gd name="T25" fmla="*/ 16 h 139"/>
                    <a:gd name="T26" fmla="*/ 169 w 187"/>
                    <a:gd name="T27" fmla="*/ 32 h 139"/>
                    <a:gd name="T28" fmla="*/ 162 w 187"/>
                    <a:gd name="T29" fmla="*/ 41 h 139"/>
                    <a:gd name="T30" fmla="*/ 181 w 187"/>
                    <a:gd name="T31" fmla="*/ 74 h 139"/>
                    <a:gd name="T32" fmla="*/ 178 w 187"/>
                    <a:gd name="T33" fmla="*/ 88 h 139"/>
                    <a:gd name="T34" fmla="*/ 187 w 187"/>
                    <a:gd name="T35" fmla="*/ 139 h 139"/>
                    <a:gd name="T36" fmla="*/ 0 w 187"/>
                    <a:gd name="T37" fmla="*/ 99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7"/>
                    <a:gd name="T58" fmla="*/ 0 h 139"/>
                    <a:gd name="T59" fmla="*/ 187 w 187"/>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7" h="139">
                      <a:moveTo>
                        <a:pt x="0" y="99"/>
                      </a:moveTo>
                      <a:lnTo>
                        <a:pt x="36" y="88"/>
                      </a:lnTo>
                      <a:lnTo>
                        <a:pt x="89" y="88"/>
                      </a:lnTo>
                      <a:lnTo>
                        <a:pt x="55" y="74"/>
                      </a:lnTo>
                      <a:lnTo>
                        <a:pt x="5" y="67"/>
                      </a:lnTo>
                      <a:lnTo>
                        <a:pt x="27" y="49"/>
                      </a:lnTo>
                      <a:lnTo>
                        <a:pt x="83" y="41"/>
                      </a:lnTo>
                      <a:lnTo>
                        <a:pt x="20" y="13"/>
                      </a:lnTo>
                      <a:lnTo>
                        <a:pt x="39" y="0"/>
                      </a:lnTo>
                      <a:lnTo>
                        <a:pt x="45" y="6"/>
                      </a:lnTo>
                      <a:lnTo>
                        <a:pt x="140" y="0"/>
                      </a:lnTo>
                      <a:lnTo>
                        <a:pt x="178" y="10"/>
                      </a:lnTo>
                      <a:lnTo>
                        <a:pt x="156" y="16"/>
                      </a:lnTo>
                      <a:lnTo>
                        <a:pt x="169" y="32"/>
                      </a:lnTo>
                      <a:lnTo>
                        <a:pt x="162" y="41"/>
                      </a:lnTo>
                      <a:lnTo>
                        <a:pt x="181" y="74"/>
                      </a:lnTo>
                      <a:lnTo>
                        <a:pt x="178" y="88"/>
                      </a:lnTo>
                      <a:lnTo>
                        <a:pt x="187" y="139"/>
                      </a:lnTo>
                      <a:lnTo>
                        <a:pt x="0" y="99"/>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72"/>
                <p:cNvSpPr>
                  <a:spLocks/>
                </p:cNvSpPr>
                <p:nvPr/>
              </p:nvSpPr>
              <p:spPr bwMode="auto">
                <a:xfrm>
                  <a:off x="1318" y="1615"/>
                  <a:ext cx="67" cy="49"/>
                </a:xfrm>
                <a:custGeom>
                  <a:avLst/>
                  <a:gdLst>
                    <a:gd name="T0" fmla="*/ 13 w 203"/>
                    <a:gd name="T1" fmla="*/ 99 h 146"/>
                    <a:gd name="T2" fmla="*/ 13 w 203"/>
                    <a:gd name="T3" fmla="*/ 106 h 146"/>
                    <a:gd name="T4" fmla="*/ 47 w 203"/>
                    <a:gd name="T5" fmla="*/ 94 h 146"/>
                    <a:gd name="T6" fmla="*/ 47 w 203"/>
                    <a:gd name="T7" fmla="*/ 94 h 146"/>
                    <a:gd name="T8" fmla="*/ 117 w 203"/>
                    <a:gd name="T9" fmla="*/ 94 h 146"/>
                    <a:gd name="T10" fmla="*/ 67 w 203"/>
                    <a:gd name="T11" fmla="*/ 74 h 146"/>
                    <a:gd name="T12" fmla="*/ 16 w 203"/>
                    <a:gd name="T13" fmla="*/ 67 h 146"/>
                    <a:gd name="T14" fmla="*/ 17 w 203"/>
                    <a:gd name="T15" fmla="*/ 73 h 146"/>
                    <a:gd name="T16" fmla="*/ 39 w 203"/>
                    <a:gd name="T17" fmla="*/ 56 h 146"/>
                    <a:gd name="T18" fmla="*/ 38 w 203"/>
                    <a:gd name="T19" fmla="*/ 57 h 146"/>
                    <a:gd name="T20" fmla="*/ 105 w 203"/>
                    <a:gd name="T21" fmla="*/ 47 h 146"/>
                    <a:gd name="T22" fmla="*/ 32 w 203"/>
                    <a:gd name="T23" fmla="*/ 14 h 146"/>
                    <a:gd name="T24" fmla="*/ 32 w 203"/>
                    <a:gd name="T25" fmla="*/ 20 h 146"/>
                    <a:gd name="T26" fmla="*/ 51 w 203"/>
                    <a:gd name="T27" fmla="*/ 6 h 146"/>
                    <a:gd name="T28" fmla="*/ 48 w 203"/>
                    <a:gd name="T29" fmla="*/ 5 h 146"/>
                    <a:gd name="T30" fmla="*/ 55 w 203"/>
                    <a:gd name="T31" fmla="*/ 13 h 146"/>
                    <a:gd name="T32" fmla="*/ 151 w 203"/>
                    <a:gd name="T33" fmla="*/ 6 h 146"/>
                    <a:gd name="T34" fmla="*/ 150 w 203"/>
                    <a:gd name="T35" fmla="*/ 6 h 146"/>
                    <a:gd name="T36" fmla="*/ 188 w 203"/>
                    <a:gd name="T37" fmla="*/ 17 h 146"/>
                    <a:gd name="T38" fmla="*/ 188 w 203"/>
                    <a:gd name="T39" fmla="*/ 11 h 146"/>
                    <a:gd name="T40" fmla="*/ 161 w 203"/>
                    <a:gd name="T41" fmla="*/ 19 h 146"/>
                    <a:gd name="T42" fmla="*/ 177 w 203"/>
                    <a:gd name="T43" fmla="*/ 38 h 146"/>
                    <a:gd name="T44" fmla="*/ 177 w 203"/>
                    <a:gd name="T45" fmla="*/ 33 h 146"/>
                    <a:gd name="T46" fmla="*/ 170 w 203"/>
                    <a:gd name="T47" fmla="*/ 45 h 146"/>
                    <a:gd name="T48" fmla="*/ 190 w 203"/>
                    <a:gd name="T49" fmla="*/ 79 h 146"/>
                    <a:gd name="T50" fmla="*/ 189 w 203"/>
                    <a:gd name="T51" fmla="*/ 77 h 146"/>
                    <a:gd name="T52" fmla="*/ 186 w 203"/>
                    <a:gd name="T53" fmla="*/ 92 h 146"/>
                    <a:gd name="T54" fmla="*/ 196 w 203"/>
                    <a:gd name="T55" fmla="*/ 143 h 146"/>
                    <a:gd name="T56" fmla="*/ 199 w 203"/>
                    <a:gd name="T57" fmla="*/ 139 h 146"/>
                    <a:gd name="T58" fmla="*/ 13 w 203"/>
                    <a:gd name="T59" fmla="*/ 99 h 146"/>
                    <a:gd name="T60" fmla="*/ 0 w 203"/>
                    <a:gd name="T61" fmla="*/ 103 h 146"/>
                    <a:gd name="T62" fmla="*/ 203 w 203"/>
                    <a:gd name="T63" fmla="*/ 146 h 146"/>
                    <a:gd name="T64" fmla="*/ 192 w 203"/>
                    <a:gd name="T65" fmla="*/ 91 h 146"/>
                    <a:gd name="T66" fmla="*/ 192 w 203"/>
                    <a:gd name="T67" fmla="*/ 93 h 146"/>
                    <a:gd name="T68" fmla="*/ 195 w 203"/>
                    <a:gd name="T69" fmla="*/ 78 h 146"/>
                    <a:gd name="T70" fmla="*/ 175 w 203"/>
                    <a:gd name="T71" fmla="*/ 44 h 146"/>
                    <a:gd name="T72" fmla="*/ 175 w 203"/>
                    <a:gd name="T73" fmla="*/ 47 h 146"/>
                    <a:gd name="T74" fmla="*/ 183 w 203"/>
                    <a:gd name="T75" fmla="*/ 34 h 146"/>
                    <a:gd name="T76" fmla="*/ 169 w 203"/>
                    <a:gd name="T77" fmla="*/ 19 h 146"/>
                    <a:gd name="T78" fmla="*/ 167 w 203"/>
                    <a:gd name="T79" fmla="*/ 24 h 146"/>
                    <a:gd name="T80" fmla="*/ 199 w 203"/>
                    <a:gd name="T81" fmla="*/ 14 h 146"/>
                    <a:gd name="T82" fmla="*/ 151 w 203"/>
                    <a:gd name="T83" fmla="*/ 0 h 146"/>
                    <a:gd name="T84" fmla="*/ 56 w 203"/>
                    <a:gd name="T85" fmla="*/ 7 h 146"/>
                    <a:gd name="T86" fmla="*/ 58 w 203"/>
                    <a:gd name="T87" fmla="*/ 7 h 146"/>
                    <a:gd name="T88" fmla="*/ 50 w 203"/>
                    <a:gd name="T89" fmla="*/ 0 h 146"/>
                    <a:gd name="T90" fmla="*/ 25 w 203"/>
                    <a:gd name="T91" fmla="*/ 18 h 146"/>
                    <a:gd name="T92" fmla="*/ 93 w 203"/>
                    <a:gd name="T93" fmla="*/ 48 h 146"/>
                    <a:gd name="T94" fmla="*/ 94 w 203"/>
                    <a:gd name="T95" fmla="*/ 43 h 146"/>
                    <a:gd name="T96" fmla="*/ 35 w 203"/>
                    <a:gd name="T97" fmla="*/ 50 h 146"/>
                    <a:gd name="T98" fmla="*/ 8 w 203"/>
                    <a:gd name="T99" fmla="*/ 73 h 146"/>
                    <a:gd name="T100" fmla="*/ 66 w 203"/>
                    <a:gd name="T101" fmla="*/ 82 h 146"/>
                    <a:gd name="T102" fmla="*/ 65 w 203"/>
                    <a:gd name="T103" fmla="*/ 82 h 146"/>
                    <a:gd name="T104" fmla="*/ 100 w 203"/>
                    <a:gd name="T105" fmla="*/ 94 h 146"/>
                    <a:gd name="T106" fmla="*/ 100 w 203"/>
                    <a:gd name="T107" fmla="*/ 89 h 146"/>
                    <a:gd name="T108" fmla="*/ 46 w 203"/>
                    <a:gd name="T109" fmla="*/ 89 h 146"/>
                    <a:gd name="T110" fmla="*/ 0 w 203"/>
                    <a:gd name="T111" fmla="*/ 103 h 146"/>
                    <a:gd name="T112" fmla="*/ 13 w 203"/>
                    <a:gd name="T113" fmla="*/ 99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
                    <a:gd name="T172" fmla="*/ 0 h 146"/>
                    <a:gd name="T173" fmla="*/ 203 w 203"/>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 h="146">
                      <a:moveTo>
                        <a:pt x="13" y="99"/>
                      </a:moveTo>
                      <a:lnTo>
                        <a:pt x="13" y="106"/>
                      </a:lnTo>
                      <a:lnTo>
                        <a:pt x="47" y="94"/>
                      </a:lnTo>
                      <a:lnTo>
                        <a:pt x="117" y="94"/>
                      </a:lnTo>
                      <a:lnTo>
                        <a:pt x="67" y="74"/>
                      </a:lnTo>
                      <a:lnTo>
                        <a:pt x="16" y="67"/>
                      </a:lnTo>
                      <a:lnTo>
                        <a:pt x="17" y="73"/>
                      </a:lnTo>
                      <a:lnTo>
                        <a:pt x="39" y="56"/>
                      </a:lnTo>
                      <a:lnTo>
                        <a:pt x="38" y="57"/>
                      </a:lnTo>
                      <a:lnTo>
                        <a:pt x="105" y="47"/>
                      </a:lnTo>
                      <a:lnTo>
                        <a:pt x="32" y="14"/>
                      </a:lnTo>
                      <a:lnTo>
                        <a:pt x="32" y="20"/>
                      </a:lnTo>
                      <a:lnTo>
                        <a:pt x="51" y="6"/>
                      </a:lnTo>
                      <a:lnTo>
                        <a:pt x="48" y="5"/>
                      </a:lnTo>
                      <a:lnTo>
                        <a:pt x="55" y="13"/>
                      </a:lnTo>
                      <a:lnTo>
                        <a:pt x="151" y="6"/>
                      </a:lnTo>
                      <a:lnTo>
                        <a:pt x="150" y="6"/>
                      </a:lnTo>
                      <a:lnTo>
                        <a:pt x="188" y="17"/>
                      </a:lnTo>
                      <a:lnTo>
                        <a:pt x="188" y="11"/>
                      </a:lnTo>
                      <a:lnTo>
                        <a:pt x="161" y="19"/>
                      </a:lnTo>
                      <a:lnTo>
                        <a:pt x="177" y="38"/>
                      </a:lnTo>
                      <a:lnTo>
                        <a:pt x="177" y="33"/>
                      </a:lnTo>
                      <a:lnTo>
                        <a:pt x="170" y="45"/>
                      </a:lnTo>
                      <a:lnTo>
                        <a:pt x="190" y="79"/>
                      </a:lnTo>
                      <a:lnTo>
                        <a:pt x="189" y="77"/>
                      </a:lnTo>
                      <a:lnTo>
                        <a:pt x="186" y="92"/>
                      </a:lnTo>
                      <a:lnTo>
                        <a:pt x="196" y="143"/>
                      </a:lnTo>
                      <a:lnTo>
                        <a:pt x="199" y="139"/>
                      </a:lnTo>
                      <a:lnTo>
                        <a:pt x="13" y="99"/>
                      </a:lnTo>
                      <a:lnTo>
                        <a:pt x="0" y="103"/>
                      </a:lnTo>
                      <a:lnTo>
                        <a:pt x="203" y="146"/>
                      </a:lnTo>
                      <a:lnTo>
                        <a:pt x="192" y="91"/>
                      </a:lnTo>
                      <a:lnTo>
                        <a:pt x="192" y="93"/>
                      </a:lnTo>
                      <a:lnTo>
                        <a:pt x="195" y="78"/>
                      </a:lnTo>
                      <a:lnTo>
                        <a:pt x="175" y="44"/>
                      </a:lnTo>
                      <a:lnTo>
                        <a:pt x="175" y="47"/>
                      </a:lnTo>
                      <a:lnTo>
                        <a:pt x="183" y="34"/>
                      </a:lnTo>
                      <a:lnTo>
                        <a:pt x="169" y="19"/>
                      </a:lnTo>
                      <a:lnTo>
                        <a:pt x="167" y="24"/>
                      </a:lnTo>
                      <a:lnTo>
                        <a:pt x="199" y="14"/>
                      </a:lnTo>
                      <a:lnTo>
                        <a:pt x="151" y="0"/>
                      </a:lnTo>
                      <a:lnTo>
                        <a:pt x="56" y="7"/>
                      </a:lnTo>
                      <a:lnTo>
                        <a:pt x="58" y="7"/>
                      </a:lnTo>
                      <a:lnTo>
                        <a:pt x="50" y="0"/>
                      </a:lnTo>
                      <a:lnTo>
                        <a:pt x="25" y="18"/>
                      </a:lnTo>
                      <a:lnTo>
                        <a:pt x="93" y="48"/>
                      </a:lnTo>
                      <a:lnTo>
                        <a:pt x="94" y="43"/>
                      </a:lnTo>
                      <a:lnTo>
                        <a:pt x="35" y="50"/>
                      </a:lnTo>
                      <a:lnTo>
                        <a:pt x="8" y="73"/>
                      </a:lnTo>
                      <a:lnTo>
                        <a:pt x="66" y="82"/>
                      </a:lnTo>
                      <a:lnTo>
                        <a:pt x="65" y="82"/>
                      </a:lnTo>
                      <a:lnTo>
                        <a:pt x="100" y="94"/>
                      </a:lnTo>
                      <a:lnTo>
                        <a:pt x="100" y="89"/>
                      </a:lnTo>
                      <a:lnTo>
                        <a:pt x="46" y="89"/>
                      </a:lnTo>
                      <a:lnTo>
                        <a:pt x="0" y="103"/>
                      </a:lnTo>
                      <a:lnTo>
                        <a:pt x="1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73"/>
                <p:cNvSpPr>
                  <a:spLocks/>
                </p:cNvSpPr>
                <p:nvPr/>
              </p:nvSpPr>
              <p:spPr bwMode="auto">
                <a:xfrm>
                  <a:off x="1320" y="1471"/>
                  <a:ext cx="25" cy="51"/>
                </a:xfrm>
                <a:custGeom>
                  <a:avLst/>
                  <a:gdLst>
                    <a:gd name="T0" fmla="*/ 58 w 73"/>
                    <a:gd name="T1" fmla="*/ 0 h 154"/>
                    <a:gd name="T2" fmla="*/ 58 w 73"/>
                    <a:gd name="T3" fmla="*/ 39 h 154"/>
                    <a:gd name="T4" fmla="*/ 73 w 73"/>
                    <a:gd name="T5" fmla="*/ 62 h 154"/>
                    <a:gd name="T6" fmla="*/ 73 w 73"/>
                    <a:gd name="T7" fmla="*/ 76 h 154"/>
                    <a:gd name="T8" fmla="*/ 48 w 73"/>
                    <a:gd name="T9" fmla="*/ 83 h 154"/>
                    <a:gd name="T10" fmla="*/ 39 w 73"/>
                    <a:gd name="T11" fmla="*/ 101 h 154"/>
                    <a:gd name="T12" fmla="*/ 26 w 73"/>
                    <a:gd name="T13" fmla="*/ 154 h 154"/>
                    <a:gd name="T14" fmla="*/ 14 w 73"/>
                    <a:gd name="T15" fmla="*/ 136 h 154"/>
                    <a:gd name="T16" fmla="*/ 8 w 73"/>
                    <a:gd name="T17" fmla="*/ 139 h 154"/>
                    <a:gd name="T18" fmla="*/ 0 w 73"/>
                    <a:gd name="T19" fmla="*/ 97 h 154"/>
                    <a:gd name="T20" fmla="*/ 58 w 73"/>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154"/>
                    <a:gd name="T35" fmla="*/ 73 w 73"/>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154">
                      <a:moveTo>
                        <a:pt x="58" y="0"/>
                      </a:moveTo>
                      <a:lnTo>
                        <a:pt x="58" y="39"/>
                      </a:lnTo>
                      <a:lnTo>
                        <a:pt x="73" y="62"/>
                      </a:lnTo>
                      <a:lnTo>
                        <a:pt x="73" y="76"/>
                      </a:lnTo>
                      <a:lnTo>
                        <a:pt x="48" y="83"/>
                      </a:lnTo>
                      <a:lnTo>
                        <a:pt x="39" y="101"/>
                      </a:lnTo>
                      <a:lnTo>
                        <a:pt x="26" y="154"/>
                      </a:lnTo>
                      <a:lnTo>
                        <a:pt x="14" y="136"/>
                      </a:lnTo>
                      <a:lnTo>
                        <a:pt x="8" y="139"/>
                      </a:lnTo>
                      <a:lnTo>
                        <a:pt x="0" y="97"/>
                      </a:lnTo>
                      <a:lnTo>
                        <a:pt x="58"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74"/>
                <p:cNvSpPr>
                  <a:spLocks/>
                </p:cNvSpPr>
                <p:nvPr/>
              </p:nvSpPr>
              <p:spPr bwMode="auto">
                <a:xfrm>
                  <a:off x="1320" y="1467"/>
                  <a:ext cx="26" cy="57"/>
                </a:xfrm>
                <a:custGeom>
                  <a:avLst/>
                  <a:gdLst>
                    <a:gd name="T0" fmla="*/ 62 w 79"/>
                    <a:gd name="T1" fmla="*/ 13 h 171"/>
                    <a:gd name="T2" fmla="*/ 57 w 79"/>
                    <a:gd name="T3" fmla="*/ 10 h 171"/>
                    <a:gd name="T4" fmla="*/ 57 w 79"/>
                    <a:gd name="T5" fmla="*/ 50 h 171"/>
                    <a:gd name="T6" fmla="*/ 73 w 79"/>
                    <a:gd name="T7" fmla="*/ 73 h 171"/>
                    <a:gd name="T8" fmla="*/ 73 w 79"/>
                    <a:gd name="T9" fmla="*/ 72 h 171"/>
                    <a:gd name="T10" fmla="*/ 73 w 79"/>
                    <a:gd name="T11" fmla="*/ 86 h 171"/>
                    <a:gd name="T12" fmla="*/ 75 w 79"/>
                    <a:gd name="T13" fmla="*/ 82 h 171"/>
                    <a:gd name="T14" fmla="*/ 48 w 79"/>
                    <a:gd name="T15" fmla="*/ 89 h 171"/>
                    <a:gd name="T16" fmla="*/ 38 w 79"/>
                    <a:gd name="T17" fmla="*/ 109 h 171"/>
                    <a:gd name="T18" fmla="*/ 25 w 79"/>
                    <a:gd name="T19" fmla="*/ 164 h 171"/>
                    <a:gd name="T20" fmla="*/ 31 w 79"/>
                    <a:gd name="T21" fmla="*/ 162 h 171"/>
                    <a:gd name="T22" fmla="*/ 16 w 79"/>
                    <a:gd name="T23" fmla="*/ 142 h 171"/>
                    <a:gd name="T24" fmla="*/ 8 w 79"/>
                    <a:gd name="T25" fmla="*/ 147 h 171"/>
                    <a:gd name="T26" fmla="*/ 12 w 79"/>
                    <a:gd name="T27" fmla="*/ 149 h 171"/>
                    <a:gd name="T28" fmla="*/ 5 w 79"/>
                    <a:gd name="T29" fmla="*/ 107 h 171"/>
                    <a:gd name="T30" fmla="*/ 5 w 79"/>
                    <a:gd name="T31" fmla="*/ 109 h 171"/>
                    <a:gd name="T32" fmla="*/ 62 w 79"/>
                    <a:gd name="T33" fmla="*/ 13 h 171"/>
                    <a:gd name="T34" fmla="*/ 63 w 79"/>
                    <a:gd name="T35" fmla="*/ 0 h 171"/>
                    <a:gd name="T36" fmla="*/ 0 w 79"/>
                    <a:gd name="T37" fmla="*/ 107 h 171"/>
                    <a:gd name="T38" fmla="*/ 8 w 79"/>
                    <a:gd name="T39" fmla="*/ 154 h 171"/>
                    <a:gd name="T40" fmla="*/ 17 w 79"/>
                    <a:gd name="T41" fmla="*/ 149 h 171"/>
                    <a:gd name="T42" fmla="*/ 14 w 79"/>
                    <a:gd name="T43" fmla="*/ 148 h 171"/>
                    <a:gd name="T44" fmla="*/ 29 w 79"/>
                    <a:gd name="T45" fmla="*/ 171 h 171"/>
                    <a:gd name="T46" fmla="*/ 43 w 79"/>
                    <a:gd name="T47" fmla="*/ 112 h 171"/>
                    <a:gd name="T48" fmla="*/ 43 w 79"/>
                    <a:gd name="T49" fmla="*/ 113 h 171"/>
                    <a:gd name="T50" fmla="*/ 52 w 79"/>
                    <a:gd name="T51" fmla="*/ 94 h 171"/>
                    <a:gd name="T52" fmla="*/ 51 w 79"/>
                    <a:gd name="T53" fmla="*/ 95 h 171"/>
                    <a:gd name="T54" fmla="*/ 79 w 79"/>
                    <a:gd name="T55" fmla="*/ 88 h 171"/>
                    <a:gd name="T56" fmla="*/ 79 w 79"/>
                    <a:gd name="T57" fmla="*/ 70 h 171"/>
                    <a:gd name="T58" fmla="*/ 62 w 79"/>
                    <a:gd name="T59" fmla="*/ 48 h 171"/>
                    <a:gd name="T60" fmla="*/ 63 w 79"/>
                    <a:gd name="T61" fmla="*/ 49 h 171"/>
                    <a:gd name="T62" fmla="*/ 63 w 79"/>
                    <a:gd name="T63" fmla="*/ 0 h 171"/>
                    <a:gd name="T64" fmla="*/ 62 w 79"/>
                    <a:gd name="T65" fmla="*/ 13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71"/>
                    <a:gd name="T101" fmla="*/ 79 w 79"/>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71">
                      <a:moveTo>
                        <a:pt x="62" y="13"/>
                      </a:moveTo>
                      <a:lnTo>
                        <a:pt x="57" y="10"/>
                      </a:lnTo>
                      <a:lnTo>
                        <a:pt x="57" y="50"/>
                      </a:lnTo>
                      <a:lnTo>
                        <a:pt x="73" y="73"/>
                      </a:lnTo>
                      <a:lnTo>
                        <a:pt x="73" y="72"/>
                      </a:lnTo>
                      <a:lnTo>
                        <a:pt x="73" y="86"/>
                      </a:lnTo>
                      <a:lnTo>
                        <a:pt x="75" y="82"/>
                      </a:lnTo>
                      <a:lnTo>
                        <a:pt x="48" y="89"/>
                      </a:lnTo>
                      <a:lnTo>
                        <a:pt x="38" y="109"/>
                      </a:lnTo>
                      <a:lnTo>
                        <a:pt x="25" y="164"/>
                      </a:lnTo>
                      <a:lnTo>
                        <a:pt x="31" y="162"/>
                      </a:lnTo>
                      <a:lnTo>
                        <a:pt x="16" y="142"/>
                      </a:lnTo>
                      <a:lnTo>
                        <a:pt x="8" y="147"/>
                      </a:lnTo>
                      <a:lnTo>
                        <a:pt x="12" y="149"/>
                      </a:lnTo>
                      <a:lnTo>
                        <a:pt x="5" y="107"/>
                      </a:lnTo>
                      <a:lnTo>
                        <a:pt x="5" y="109"/>
                      </a:lnTo>
                      <a:lnTo>
                        <a:pt x="62" y="13"/>
                      </a:lnTo>
                      <a:lnTo>
                        <a:pt x="63" y="0"/>
                      </a:lnTo>
                      <a:lnTo>
                        <a:pt x="0" y="107"/>
                      </a:lnTo>
                      <a:lnTo>
                        <a:pt x="8" y="154"/>
                      </a:lnTo>
                      <a:lnTo>
                        <a:pt x="17" y="149"/>
                      </a:lnTo>
                      <a:lnTo>
                        <a:pt x="14" y="148"/>
                      </a:lnTo>
                      <a:lnTo>
                        <a:pt x="29" y="171"/>
                      </a:lnTo>
                      <a:lnTo>
                        <a:pt x="43" y="112"/>
                      </a:lnTo>
                      <a:lnTo>
                        <a:pt x="43" y="113"/>
                      </a:lnTo>
                      <a:lnTo>
                        <a:pt x="52" y="94"/>
                      </a:lnTo>
                      <a:lnTo>
                        <a:pt x="51" y="95"/>
                      </a:lnTo>
                      <a:lnTo>
                        <a:pt x="79" y="88"/>
                      </a:lnTo>
                      <a:lnTo>
                        <a:pt x="79" y="70"/>
                      </a:lnTo>
                      <a:lnTo>
                        <a:pt x="62" y="48"/>
                      </a:lnTo>
                      <a:lnTo>
                        <a:pt x="63" y="49"/>
                      </a:lnTo>
                      <a:lnTo>
                        <a:pt x="63" y="0"/>
                      </a:lnTo>
                      <a:lnTo>
                        <a:pt x="6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75"/>
                <p:cNvSpPr>
                  <a:spLocks/>
                </p:cNvSpPr>
                <p:nvPr/>
              </p:nvSpPr>
              <p:spPr bwMode="auto">
                <a:xfrm>
                  <a:off x="1786" y="1810"/>
                  <a:ext cx="117" cy="140"/>
                </a:xfrm>
                <a:custGeom>
                  <a:avLst/>
                  <a:gdLst>
                    <a:gd name="T0" fmla="*/ 100 w 351"/>
                    <a:gd name="T1" fmla="*/ 131 h 421"/>
                    <a:gd name="T2" fmla="*/ 111 w 351"/>
                    <a:gd name="T3" fmla="*/ 131 h 421"/>
                    <a:gd name="T4" fmla="*/ 129 w 351"/>
                    <a:gd name="T5" fmla="*/ 152 h 421"/>
                    <a:gd name="T6" fmla="*/ 133 w 351"/>
                    <a:gd name="T7" fmla="*/ 136 h 421"/>
                    <a:gd name="T8" fmla="*/ 158 w 351"/>
                    <a:gd name="T9" fmla="*/ 131 h 421"/>
                    <a:gd name="T10" fmla="*/ 231 w 351"/>
                    <a:gd name="T11" fmla="*/ 67 h 421"/>
                    <a:gd name="T12" fmla="*/ 234 w 351"/>
                    <a:gd name="T13" fmla="*/ 43 h 421"/>
                    <a:gd name="T14" fmla="*/ 240 w 351"/>
                    <a:gd name="T15" fmla="*/ 43 h 421"/>
                    <a:gd name="T16" fmla="*/ 246 w 351"/>
                    <a:gd name="T17" fmla="*/ 53 h 421"/>
                    <a:gd name="T18" fmla="*/ 300 w 351"/>
                    <a:gd name="T19" fmla="*/ 14 h 421"/>
                    <a:gd name="T20" fmla="*/ 307 w 351"/>
                    <a:gd name="T21" fmla="*/ 0 h 421"/>
                    <a:gd name="T22" fmla="*/ 303 w 351"/>
                    <a:gd name="T23" fmla="*/ 43 h 421"/>
                    <a:gd name="T24" fmla="*/ 303 w 351"/>
                    <a:gd name="T25" fmla="*/ 53 h 421"/>
                    <a:gd name="T26" fmla="*/ 293 w 351"/>
                    <a:gd name="T27" fmla="*/ 32 h 421"/>
                    <a:gd name="T28" fmla="*/ 262 w 351"/>
                    <a:gd name="T29" fmla="*/ 53 h 421"/>
                    <a:gd name="T30" fmla="*/ 271 w 351"/>
                    <a:gd name="T31" fmla="*/ 99 h 421"/>
                    <a:gd name="T32" fmla="*/ 284 w 351"/>
                    <a:gd name="T33" fmla="*/ 92 h 421"/>
                    <a:gd name="T34" fmla="*/ 300 w 351"/>
                    <a:gd name="T35" fmla="*/ 99 h 421"/>
                    <a:gd name="T36" fmla="*/ 290 w 351"/>
                    <a:gd name="T37" fmla="*/ 150 h 421"/>
                    <a:gd name="T38" fmla="*/ 278 w 351"/>
                    <a:gd name="T39" fmla="*/ 131 h 421"/>
                    <a:gd name="T40" fmla="*/ 253 w 351"/>
                    <a:gd name="T41" fmla="*/ 189 h 421"/>
                    <a:gd name="T42" fmla="*/ 231 w 351"/>
                    <a:gd name="T43" fmla="*/ 161 h 421"/>
                    <a:gd name="T44" fmla="*/ 209 w 351"/>
                    <a:gd name="T45" fmla="*/ 175 h 421"/>
                    <a:gd name="T46" fmla="*/ 237 w 351"/>
                    <a:gd name="T47" fmla="*/ 189 h 421"/>
                    <a:gd name="T48" fmla="*/ 234 w 351"/>
                    <a:gd name="T49" fmla="*/ 196 h 421"/>
                    <a:gd name="T50" fmla="*/ 195 w 351"/>
                    <a:gd name="T51" fmla="*/ 199 h 421"/>
                    <a:gd name="T52" fmla="*/ 192 w 351"/>
                    <a:gd name="T53" fmla="*/ 210 h 421"/>
                    <a:gd name="T54" fmla="*/ 224 w 351"/>
                    <a:gd name="T55" fmla="*/ 221 h 421"/>
                    <a:gd name="T56" fmla="*/ 268 w 351"/>
                    <a:gd name="T57" fmla="*/ 328 h 421"/>
                    <a:gd name="T58" fmla="*/ 278 w 351"/>
                    <a:gd name="T59" fmla="*/ 317 h 421"/>
                    <a:gd name="T60" fmla="*/ 318 w 351"/>
                    <a:gd name="T61" fmla="*/ 356 h 421"/>
                    <a:gd name="T62" fmla="*/ 351 w 351"/>
                    <a:gd name="T63" fmla="*/ 356 h 421"/>
                    <a:gd name="T64" fmla="*/ 348 w 351"/>
                    <a:gd name="T65" fmla="*/ 374 h 421"/>
                    <a:gd name="T66" fmla="*/ 323 w 351"/>
                    <a:gd name="T67" fmla="*/ 381 h 421"/>
                    <a:gd name="T68" fmla="*/ 310 w 351"/>
                    <a:gd name="T69" fmla="*/ 402 h 421"/>
                    <a:gd name="T70" fmla="*/ 271 w 351"/>
                    <a:gd name="T71" fmla="*/ 421 h 421"/>
                    <a:gd name="T72" fmla="*/ 0 w 351"/>
                    <a:gd name="T73" fmla="*/ 399 h 421"/>
                    <a:gd name="T74" fmla="*/ 50 w 351"/>
                    <a:gd name="T75" fmla="*/ 371 h 421"/>
                    <a:gd name="T76" fmla="*/ 56 w 351"/>
                    <a:gd name="T77" fmla="*/ 346 h 421"/>
                    <a:gd name="T78" fmla="*/ 38 w 351"/>
                    <a:gd name="T79" fmla="*/ 346 h 421"/>
                    <a:gd name="T80" fmla="*/ 69 w 351"/>
                    <a:gd name="T81" fmla="*/ 286 h 421"/>
                    <a:gd name="T82" fmla="*/ 145 w 351"/>
                    <a:gd name="T83" fmla="*/ 221 h 421"/>
                    <a:gd name="T84" fmla="*/ 176 w 351"/>
                    <a:gd name="T85" fmla="*/ 214 h 421"/>
                    <a:gd name="T86" fmla="*/ 151 w 351"/>
                    <a:gd name="T87" fmla="*/ 189 h 421"/>
                    <a:gd name="T88" fmla="*/ 151 w 351"/>
                    <a:gd name="T89" fmla="*/ 185 h 421"/>
                    <a:gd name="T90" fmla="*/ 139 w 351"/>
                    <a:gd name="T91" fmla="*/ 175 h 421"/>
                    <a:gd name="T92" fmla="*/ 129 w 351"/>
                    <a:gd name="T93" fmla="*/ 178 h 421"/>
                    <a:gd name="T94" fmla="*/ 104 w 351"/>
                    <a:gd name="T95" fmla="*/ 168 h 421"/>
                    <a:gd name="T96" fmla="*/ 100 w 351"/>
                    <a:gd name="T97" fmla="*/ 131 h 4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421"/>
                    <a:gd name="T149" fmla="*/ 351 w 351"/>
                    <a:gd name="T150" fmla="*/ 421 h 4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421">
                      <a:moveTo>
                        <a:pt x="100" y="131"/>
                      </a:moveTo>
                      <a:lnTo>
                        <a:pt x="111" y="131"/>
                      </a:lnTo>
                      <a:lnTo>
                        <a:pt x="129" y="152"/>
                      </a:lnTo>
                      <a:lnTo>
                        <a:pt x="133" y="136"/>
                      </a:lnTo>
                      <a:lnTo>
                        <a:pt x="158" y="131"/>
                      </a:lnTo>
                      <a:lnTo>
                        <a:pt x="231" y="67"/>
                      </a:lnTo>
                      <a:lnTo>
                        <a:pt x="234" y="43"/>
                      </a:lnTo>
                      <a:lnTo>
                        <a:pt x="240" y="43"/>
                      </a:lnTo>
                      <a:lnTo>
                        <a:pt x="246" y="53"/>
                      </a:lnTo>
                      <a:lnTo>
                        <a:pt x="300" y="14"/>
                      </a:lnTo>
                      <a:lnTo>
                        <a:pt x="307" y="0"/>
                      </a:lnTo>
                      <a:lnTo>
                        <a:pt x="303" y="43"/>
                      </a:lnTo>
                      <a:lnTo>
                        <a:pt x="303" y="53"/>
                      </a:lnTo>
                      <a:lnTo>
                        <a:pt x="293" y="32"/>
                      </a:lnTo>
                      <a:lnTo>
                        <a:pt x="262" y="53"/>
                      </a:lnTo>
                      <a:lnTo>
                        <a:pt x="271" y="99"/>
                      </a:lnTo>
                      <a:lnTo>
                        <a:pt x="284" y="92"/>
                      </a:lnTo>
                      <a:lnTo>
                        <a:pt x="300" y="99"/>
                      </a:lnTo>
                      <a:lnTo>
                        <a:pt x="290" y="150"/>
                      </a:lnTo>
                      <a:lnTo>
                        <a:pt x="278" y="131"/>
                      </a:lnTo>
                      <a:lnTo>
                        <a:pt x="253" y="189"/>
                      </a:lnTo>
                      <a:lnTo>
                        <a:pt x="231" y="161"/>
                      </a:lnTo>
                      <a:lnTo>
                        <a:pt x="209" y="175"/>
                      </a:lnTo>
                      <a:lnTo>
                        <a:pt x="237" y="189"/>
                      </a:lnTo>
                      <a:lnTo>
                        <a:pt x="234" y="196"/>
                      </a:lnTo>
                      <a:lnTo>
                        <a:pt x="195" y="199"/>
                      </a:lnTo>
                      <a:lnTo>
                        <a:pt x="192" y="210"/>
                      </a:lnTo>
                      <a:lnTo>
                        <a:pt x="224" y="221"/>
                      </a:lnTo>
                      <a:lnTo>
                        <a:pt x="268" y="328"/>
                      </a:lnTo>
                      <a:lnTo>
                        <a:pt x="278" y="317"/>
                      </a:lnTo>
                      <a:lnTo>
                        <a:pt x="318" y="356"/>
                      </a:lnTo>
                      <a:lnTo>
                        <a:pt x="351" y="356"/>
                      </a:lnTo>
                      <a:lnTo>
                        <a:pt x="348" y="374"/>
                      </a:lnTo>
                      <a:lnTo>
                        <a:pt x="323" y="381"/>
                      </a:lnTo>
                      <a:lnTo>
                        <a:pt x="310" y="402"/>
                      </a:lnTo>
                      <a:lnTo>
                        <a:pt x="271" y="421"/>
                      </a:lnTo>
                      <a:lnTo>
                        <a:pt x="0" y="399"/>
                      </a:lnTo>
                      <a:lnTo>
                        <a:pt x="50" y="371"/>
                      </a:lnTo>
                      <a:lnTo>
                        <a:pt x="56" y="346"/>
                      </a:lnTo>
                      <a:lnTo>
                        <a:pt x="38" y="346"/>
                      </a:lnTo>
                      <a:lnTo>
                        <a:pt x="69" y="286"/>
                      </a:lnTo>
                      <a:lnTo>
                        <a:pt x="145" y="221"/>
                      </a:lnTo>
                      <a:lnTo>
                        <a:pt x="176" y="214"/>
                      </a:lnTo>
                      <a:lnTo>
                        <a:pt x="151" y="189"/>
                      </a:lnTo>
                      <a:lnTo>
                        <a:pt x="151" y="185"/>
                      </a:lnTo>
                      <a:lnTo>
                        <a:pt x="139" y="175"/>
                      </a:lnTo>
                      <a:lnTo>
                        <a:pt x="129" y="178"/>
                      </a:lnTo>
                      <a:lnTo>
                        <a:pt x="104" y="168"/>
                      </a:lnTo>
                      <a:lnTo>
                        <a:pt x="100" y="131"/>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76"/>
                <p:cNvSpPr>
                  <a:spLocks/>
                </p:cNvSpPr>
                <p:nvPr/>
              </p:nvSpPr>
              <p:spPr bwMode="auto">
                <a:xfrm>
                  <a:off x="1783" y="1805"/>
                  <a:ext cx="121" cy="146"/>
                </a:xfrm>
                <a:custGeom>
                  <a:avLst/>
                  <a:gdLst>
                    <a:gd name="T0" fmla="*/ 121 w 364"/>
                    <a:gd name="T1" fmla="*/ 151 h 440"/>
                    <a:gd name="T2" fmla="*/ 146 w 364"/>
                    <a:gd name="T3" fmla="*/ 152 h 440"/>
                    <a:gd name="T4" fmla="*/ 243 w 364"/>
                    <a:gd name="T5" fmla="*/ 86 h 440"/>
                    <a:gd name="T6" fmla="*/ 250 w 364"/>
                    <a:gd name="T7" fmla="*/ 62 h 440"/>
                    <a:gd name="T8" fmla="*/ 312 w 364"/>
                    <a:gd name="T9" fmla="*/ 33 h 440"/>
                    <a:gd name="T10" fmla="*/ 311 w 364"/>
                    <a:gd name="T11" fmla="*/ 57 h 440"/>
                    <a:gd name="T12" fmla="*/ 304 w 364"/>
                    <a:gd name="T13" fmla="*/ 43 h 440"/>
                    <a:gd name="T14" fmla="*/ 295 w 364"/>
                    <a:gd name="T15" fmla="*/ 112 h 440"/>
                    <a:gd name="T16" fmla="*/ 308 w 364"/>
                    <a:gd name="T17" fmla="*/ 115 h 440"/>
                    <a:gd name="T18" fmla="*/ 288 w 364"/>
                    <a:gd name="T19" fmla="*/ 142 h 440"/>
                    <a:gd name="T20" fmla="*/ 241 w 364"/>
                    <a:gd name="T21" fmla="*/ 172 h 440"/>
                    <a:gd name="T22" fmla="*/ 244 w 364"/>
                    <a:gd name="T23" fmla="*/ 204 h 440"/>
                    <a:gd name="T24" fmla="*/ 203 w 364"/>
                    <a:gd name="T25" fmla="*/ 212 h 440"/>
                    <a:gd name="T26" fmla="*/ 232 w 364"/>
                    <a:gd name="T27" fmla="*/ 238 h 440"/>
                    <a:gd name="T28" fmla="*/ 286 w 364"/>
                    <a:gd name="T29" fmla="*/ 336 h 440"/>
                    <a:gd name="T30" fmla="*/ 358 w 364"/>
                    <a:gd name="T31" fmla="*/ 372 h 440"/>
                    <a:gd name="T32" fmla="*/ 330 w 364"/>
                    <a:gd name="T33" fmla="*/ 395 h 440"/>
                    <a:gd name="T34" fmla="*/ 280 w 364"/>
                    <a:gd name="T35" fmla="*/ 434 h 440"/>
                    <a:gd name="T36" fmla="*/ 11 w 364"/>
                    <a:gd name="T37" fmla="*/ 418 h 440"/>
                    <a:gd name="T38" fmla="*/ 48 w 364"/>
                    <a:gd name="T39" fmla="*/ 358 h 440"/>
                    <a:gd name="T40" fmla="*/ 81 w 364"/>
                    <a:gd name="T41" fmla="*/ 304 h 440"/>
                    <a:gd name="T42" fmla="*/ 193 w 364"/>
                    <a:gd name="T43" fmla="*/ 232 h 440"/>
                    <a:gd name="T44" fmla="*/ 163 w 364"/>
                    <a:gd name="T45" fmla="*/ 200 h 440"/>
                    <a:gd name="T46" fmla="*/ 141 w 364"/>
                    <a:gd name="T47" fmla="*/ 191 h 440"/>
                    <a:gd name="T48" fmla="*/ 113 w 364"/>
                    <a:gd name="T49" fmla="*/ 147 h 440"/>
                    <a:gd name="T50" fmla="*/ 139 w 364"/>
                    <a:gd name="T51" fmla="*/ 197 h 440"/>
                    <a:gd name="T52" fmla="*/ 159 w 364"/>
                    <a:gd name="T53" fmla="*/ 204 h 440"/>
                    <a:gd name="T54" fmla="*/ 184 w 364"/>
                    <a:gd name="T55" fmla="*/ 232 h 440"/>
                    <a:gd name="T56" fmla="*/ 77 w 364"/>
                    <a:gd name="T57" fmla="*/ 299 h 440"/>
                    <a:gd name="T58" fmla="*/ 64 w 364"/>
                    <a:gd name="T59" fmla="*/ 361 h 440"/>
                    <a:gd name="T60" fmla="*/ 0 w 364"/>
                    <a:gd name="T61" fmla="*/ 417 h 440"/>
                    <a:gd name="T62" fmla="*/ 335 w 364"/>
                    <a:gd name="T63" fmla="*/ 399 h 440"/>
                    <a:gd name="T64" fmla="*/ 364 w 364"/>
                    <a:gd name="T65" fmla="*/ 369 h 440"/>
                    <a:gd name="T66" fmla="*/ 288 w 364"/>
                    <a:gd name="T67" fmla="*/ 329 h 440"/>
                    <a:gd name="T68" fmla="*/ 237 w 364"/>
                    <a:gd name="T69" fmla="*/ 234 h 440"/>
                    <a:gd name="T70" fmla="*/ 208 w 364"/>
                    <a:gd name="T71" fmla="*/ 217 h 440"/>
                    <a:gd name="T72" fmla="*/ 250 w 364"/>
                    <a:gd name="T73" fmla="*/ 204 h 440"/>
                    <a:gd name="T74" fmla="*/ 242 w 364"/>
                    <a:gd name="T75" fmla="*/ 179 h 440"/>
                    <a:gd name="T76" fmla="*/ 290 w 364"/>
                    <a:gd name="T77" fmla="*/ 149 h 440"/>
                    <a:gd name="T78" fmla="*/ 313 w 364"/>
                    <a:gd name="T79" fmla="*/ 114 h 440"/>
                    <a:gd name="T80" fmla="*/ 285 w 364"/>
                    <a:gd name="T81" fmla="*/ 115 h 440"/>
                    <a:gd name="T82" fmla="*/ 305 w 364"/>
                    <a:gd name="T83" fmla="*/ 50 h 440"/>
                    <a:gd name="T84" fmla="*/ 316 w 364"/>
                    <a:gd name="T85" fmla="*/ 59 h 440"/>
                    <a:gd name="T86" fmla="*/ 308 w 364"/>
                    <a:gd name="T87" fmla="*/ 29 h 440"/>
                    <a:gd name="T88" fmla="*/ 258 w 364"/>
                    <a:gd name="T89" fmla="*/ 68 h 440"/>
                    <a:gd name="T90" fmla="*/ 238 w 364"/>
                    <a:gd name="T91" fmla="*/ 83 h 440"/>
                    <a:gd name="T92" fmla="*/ 168 w 364"/>
                    <a:gd name="T93" fmla="*/ 145 h 440"/>
                    <a:gd name="T94" fmla="*/ 142 w 364"/>
                    <a:gd name="T95" fmla="*/ 167 h 440"/>
                    <a:gd name="T96" fmla="*/ 113 w 364"/>
                    <a:gd name="T97" fmla="*/ 147 h 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440"/>
                    <a:gd name="T149" fmla="*/ 364 w 364"/>
                    <a:gd name="T150" fmla="*/ 440 h 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440">
                      <a:moveTo>
                        <a:pt x="113" y="147"/>
                      </a:moveTo>
                      <a:lnTo>
                        <a:pt x="110" y="151"/>
                      </a:lnTo>
                      <a:lnTo>
                        <a:pt x="121" y="151"/>
                      </a:lnTo>
                      <a:lnTo>
                        <a:pt x="119" y="149"/>
                      </a:lnTo>
                      <a:lnTo>
                        <a:pt x="141" y="174"/>
                      </a:lnTo>
                      <a:lnTo>
                        <a:pt x="146" y="152"/>
                      </a:lnTo>
                      <a:lnTo>
                        <a:pt x="143" y="154"/>
                      </a:lnTo>
                      <a:lnTo>
                        <a:pt x="169" y="151"/>
                      </a:lnTo>
                      <a:lnTo>
                        <a:pt x="243" y="86"/>
                      </a:lnTo>
                      <a:lnTo>
                        <a:pt x="247" y="59"/>
                      </a:lnTo>
                      <a:lnTo>
                        <a:pt x="244" y="62"/>
                      </a:lnTo>
                      <a:lnTo>
                        <a:pt x="250" y="62"/>
                      </a:lnTo>
                      <a:lnTo>
                        <a:pt x="247" y="60"/>
                      </a:lnTo>
                      <a:lnTo>
                        <a:pt x="255" y="73"/>
                      </a:lnTo>
                      <a:lnTo>
                        <a:pt x="312" y="33"/>
                      </a:lnTo>
                      <a:lnTo>
                        <a:pt x="319" y="17"/>
                      </a:lnTo>
                      <a:lnTo>
                        <a:pt x="314" y="15"/>
                      </a:lnTo>
                      <a:lnTo>
                        <a:pt x="311" y="57"/>
                      </a:lnTo>
                      <a:lnTo>
                        <a:pt x="311" y="69"/>
                      </a:lnTo>
                      <a:lnTo>
                        <a:pt x="316" y="68"/>
                      </a:lnTo>
                      <a:lnTo>
                        <a:pt x="304" y="43"/>
                      </a:lnTo>
                      <a:lnTo>
                        <a:pt x="269" y="68"/>
                      </a:lnTo>
                      <a:lnTo>
                        <a:pt x="279" y="120"/>
                      </a:lnTo>
                      <a:lnTo>
                        <a:pt x="295" y="112"/>
                      </a:lnTo>
                      <a:lnTo>
                        <a:pt x="293" y="112"/>
                      </a:lnTo>
                      <a:lnTo>
                        <a:pt x="309" y="119"/>
                      </a:lnTo>
                      <a:lnTo>
                        <a:pt x="308" y="115"/>
                      </a:lnTo>
                      <a:lnTo>
                        <a:pt x="298" y="165"/>
                      </a:lnTo>
                      <a:lnTo>
                        <a:pt x="302" y="164"/>
                      </a:lnTo>
                      <a:lnTo>
                        <a:pt x="288" y="142"/>
                      </a:lnTo>
                      <a:lnTo>
                        <a:pt x="261" y="204"/>
                      </a:lnTo>
                      <a:lnTo>
                        <a:pt x="265" y="203"/>
                      </a:lnTo>
                      <a:lnTo>
                        <a:pt x="241" y="172"/>
                      </a:lnTo>
                      <a:lnTo>
                        <a:pt x="213" y="191"/>
                      </a:lnTo>
                      <a:lnTo>
                        <a:pt x="246" y="207"/>
                      </a:lnTo>
                      <a:lnTo>
                        <a:pt x="244" y="204"/>
                      </a:lnTo>
                      <a:lnTo>
                        <a:pt x="242" y="211"/>
                      </a:lnTo>
                      <a:lnTo>
                        <a:pt x="244" y="208"/>
                      </a:lnTo>
                      <a:lnTo>
                        <a:pt x="203" y="212"/>
                      </a:lnTo>
                      <a:lnTo>
                        <a:pt x="199" y="228"/>
                      </a:lnTo>
                      <a:lnTo>
                        <a:pt x="233" y="240"/>
                      </a:lnTo>
                      <a:lnTo>
                        <a:pt x="232" y="238"/>
                      </a:lnTo>
                      <a:lnTo>
                        <a:pt x="277" y="350"/>
                      </a:lnTo>
                      <a:lnTo>
                        <a:pt x="290" y="336"/>
                      </a:lnTo>
                      <a:lnTo>
                        <a:pt x="286" y="336"/>
                      </a:lnTo>
                      <a:lnTo>
                        <a:pt x="328" y="376"/>
                      </a:lnTo>
                      <a:lnTo>
                        <a:pt x="361" y="376"/>
                      </a:lnTo>
                      <a:lnTo>
                        <a:pt x="358" y="372"/>
                      </a:lnTo>
                      <a:lnTo>
                        <a:pt x="354" y="390"/>
                      </a:lnTo>
                      <a:lnTo>
                        <a:pt x="357" y="388"/>
                      </a:lnTo>
                      <a:lnTo>
                        <a:pt x="330" y="395"/>
                      </a:lnTo>
                      <a:lnTo>
                        <a:pt x="317" y="417"/>
                      </a:lnTo>
                      <a:lnTo>
                        <a:pt x="318" y="416"/>
                      </a:lnTo>
                      <a:lnTo>
                        <a:pt x="280" y="434"/>
                      </a:lnTo>
                      <a:lnTo>
                        <a:pt x="281" y="434"/>
                      </a:lnTo>
                      <a:lnTo>
                        <a:pt x="10" y="412"/>
                      </a:lnTo>
                      <a:lnTo>
                        <a:pt x="11" y="418"/>
                      </a:lnTo>
                      <a:lnTo>
                        <a:pt x="62" y="389"/>
                      </a:lnTo>
                      <a:lnTo>
                        <a:pt x="71" y="358"/>
                      </a:lnTo>
                      <a:lnTo>
                        <a:pt x="48" y="358"/>
                      </a:lnTo>
                      <a:lnTo>
                        <a:pt x="50" y="363"/>
                      </a:lnTo>
                      <a:lnTo>
                        <a:pt x="82" y="303"/>
                      </a:lnTo>
                      <a:lnTo>
                        <a:pt x="81" y="304"/>
                      </a:lnTo>
                      <a:lnTo>
                        <a:pt x="157" y="239"/>
                      </a:lnTo>
                      <a:lnTo>
                        <a:pt x="156" y="240"/>
                      </a:lnTo>
                      <a:lnTo>
                        <a:pt x="193" y="232"/>
                      </a:lnTo>
                      <a:lnTo>
                        <a:pt x="163" y="203"/>
                      </a:lnTo>
                      <a:lnTo>
                        <a:pt x="165" y="205"/>
                      </a:lnTo>
                      <a:lnTo>
                        <a:pt x="163" y="200"/>
                      </a:lnTo>
                      <a:lnTo>
                        <a:pt x="149" y="187"/>
                      </a:lnTo>
                      <a:lnTo>
                        <a:pt x="138" y="191"/>
                      </a:lnTo>
                      <a:lnTo>
                        <a:pt x="141" y="191"/>
                      </a:lnTo>
                      <a:lnTo>
                        <a:pt x="115" y="180"/>
                      </a:lnTo>
                      <a:lnTo>
                        <a:pt x="118" y="182"/>
                      </a:lnTo>
                      <a:lnTo>
                        <a:pt x="113" y="147"/>
                      </a:lnTo>
                      <a:lnTo>
                        <a:pt x="108" y="145"/>
                      </a:lnTo>
                      <a:lnTo>
                        <a:pt x="112" y="186"/>
                      </a:lnTo>
                      <a:lnTo>
                        <a:pt x="139" y="197"/>
                      </a:lnTo>
                      <a:lnTo>
                        <a:pt x="150" y="193"/>
                      </a:lnTo>
                      <a:lnTo>
                        <a:pt x="148" y="193"/>
                      </a:lnTo>
                      <a:lnTo>
                        <a:pt x="159" y="204"/>
                      </a:lnTo>
                      <a:lnTo>
                        <a:pt x="158" y="201"/>
                      </a:lnTo>
                      <a:lnTo>
                        <a:pt x="159" y="206"/>
                      </a:lnTo>
                      <a:lnTo>
                        <a:pt x="184" y="232"/>
                      </a:lnTo>
                      <a:lnTo>
                        <a:pt x="186" y="226"/>
                      </a:lnTo>
                      <a:lnTo>
                        <a:pt x="154" y="234"/>
                      </a:lnTo>
                      <a:lnTo>
                        <a:pt x="77" y="299"/>
                      </a:lnTo>
                      <a:lnTo>
                        <a:pt x="43" y="365"/>
                      </a:lnTo>
                      <a:lnTo>
                        <a:pt x="66" y="365"/>
                      </a:lnTo>
                      <a:lnTo>
                        <a:pt x="64" y="361"/>
                      </a:lnTo>
                      <a:lnTo>
                        <a:pt x="58" y="387"/>
                      </a:lnTo>
                      <a:lnTo>
                        <a:pt x="59" y="384"/>
                      </a:lnTo>
                      <a:lnTo>
                        <a:pt x="0" y="417"/>
                      </a:lnTo>
                      <a:lnTo>
                        <a:pt x="281" y="440"/>
                      </a:lnTo>
                      <a:lnTo>
                        <a:pt x="321" y="421"/>
                      </a:lnTo>
                      <a:lnTo>
                        <a:pt x="335" y="399"/>
                      </a:lnTo>
                      <a:lnTo>
                        <a:pt x="334" y="401"/>
                      </a:lnTo>
                      <a:lnTo>
                        <a:pt x="360" y="394"/>
                      </a:lnTo>
                      <a:lnTo>
                        <a:pt x="364" y="369"/>
                      </a:lnTo>
                      <a:lnTo>
                        <a:pt x="328" y="369"/>
                      </a:lnTo>
                      <a:lnTo>
                        <a:pt x="330" y="370"/>
                      </a:lnTo>
                      <a:lnTo>
                        <a:pt x="288" y="329"/>
                      </a:lnTo>
                      <a:lnTo>
                        <a:pt x="276" y="342"/>
                      </a:lnTo>
                      <a:lnTo>
                        <a:pt x="281" y="343"/>
                      </a:lnTo>
                      <a:lnTo>
                        <a:pt x="237" y="234"/>
                      </a:lnTo>
                      <a:lnTo>
                        <a:pt x="203" y="223"/>
                      </a:lnTo>
                      <a:lnTo>
                        <a:pt x="205" y="227"/>
                      </a:lnTo>
                      <a:lnTo>
                        <a:pt x="208" y="217"/>
                      </a:lnTo>
                      <a:lnTo>
                        <a:pt x="206" y="218"/>
                      </a:lnTo>
                      <a:lnTo>
                        <a:pt x="246" y="215"/>
                      </a:lnTo>
                      <a:lnTo>
                        <a:pt x="250" y="204"/>
                      </a:lnTo>
                      <a:lnTo>
                        <a:pt x="220" y="187"/>
                      </a:lnTo>
                      <a:lnTo>
                        <a:pt x="220" y="193"/>
                      </a:lnTo>
                      <a:lnTo>
                        <a:pt x="242" y="179"/>
                      </a:lnTo>
                      <a:lnTo>
                        <a:pt x="239" y="178"/>
                      </a:lnTo>
                      <a:lnTo>
                        <a:pt x="264" y="211"/>
                      </a:lnTo>
                      <a:lnTo>
                        <a:pt x="290" y="149"/>
                      </a:lnTo>
                      <a:lnTo>
                        <a:pt x="286" y="149"/>
                      </a:lnTo>
                      <a:lnTo>
                        <a:pt x="302" y="173"/>
                      </a:lnTo>
                      <a:lnTo>
                        <a:pt x="313" y="114"/>
                      </a:lnTo>
                      <a:lnTo>
                        <a:pt x="294" y="106"/>
                      </a:lnTo>
                      <a:lnTo>
                        <a:pt x="280" y="113"/>
                      </a:lnTo>
                      <a:lnTo>
                        <a:pt x="285" y="115"/>
                      </a:lnTo>
                      <a:lnTo>
                        <a:pt x="275" y="68"/>
                      </a:lnTo>
                      <a:lnTo>
                        <a:pt x="274" y="72"/>
                      </a:lnTo>
                      <a:lnTo>
                        <a:pt x="305" y="50"/>
                      </a:lnTo>
                      <a:lnTo>
                        <a:pt x="301" y="49"/>
                      </a:lnTo>
                      <a:lnTo>
                        <a:pt x="316" y="82"/>
                      </a:lnTo>
                      <a:lnTo>
                        <a:pt x="316" y="59"/>
                      </a:lnTo>
                      <a:lnTo>
                        <a:pt x="320" y="0"/>
                      </a:lnTo>
                      <a:lnTo>
                        <a:pt x="308" y="29"/>
                      </a:lnTo>
                      <a:lnTo>
                        <a:pt x="309" y="28"/>
                      </a:lnTo>
                      <a:lnTo>
                        <a:pt x="254" y="67"/>
                      </a:lnTo>
                      <a:lnTo>
                        <a:pt x="258" y="68"/>
                      </a:lnTo>
                      <a:lnTo>
                        <a:pt x="251" y="56"/>
                      </a:lnTo>
                      <a:lnTo>
                        <a:pt x="242" y="55"/>
                      </a:lnTo>
                      <a:lnTo>
                        <a:pt x="238" y="83"/>
                      </a:lnTo>
                      <a:lnTo>
                        <a:pt x="239" y="81"/>
                      </a:lnTo>
                      <a:lnTo>
                        <a:pt x="167" y="145"/>
                      </a:lnTo>
                      <a:lnTo>
                        <a:pt x="168" y="145"/>
                      </a:lnTo>
                      <a:lnTo>
                        <a:pt x="141" y="148"/>
                      </a:lnTo>
                      <a:lnTo>
                        <a:pt x="136" y="168"/>
                      </a:lnTo>
                      <a:lnTo>
                        <a:pt x="142" y="167"/>
                      </a:lnTo>
                      <a:lnTo>
                        <a:pt x="122" y="145"/>
                      </a:lnTo>
                      <a:lnTo>
                        <a:pt x="108" y="145"/>
                      </a:lnTo>
                      <a:lnTo>
                        <a:pt x="113"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77"/>
                <p:cNvSpPr>
                  <a:spLocks/>
                </p:cNvSpPr>
                <p:nvPr/>
              </p:nvSpPr>
              <p:spPr bwMode="auto">
                <a:xfrm>
                  <a:off x="1432" y="1418"/>
                  <a:ext cx="4" cy="9"/>
                </a:xfrm>
                <a:custGeom>
                  <a:avLst/>
                  <a:gdLst>
                    <a:gd name="T0" fmla="*/ 0 w 13"/>
                    <a:gd name="T1" fmla="*/ 0 h 25"/>
                    <a:gd name="T2" fmla="*/ 13 w 13"/>
                    <a:gd name="T3" fmla="*/ 15 h 25"/>
                    <a:gd name="T4" fmla="*/ 13 w 13"/>
                    <a:gd name="T5" fmla="*/ 25 h 25"/>
                    <a:gd name="T6" fmla="*/ 0 w 13"/>
                    <a:gd name="T7" fmla="*/ 18 h 25"/>
                    <a:gd name="T8" fmla="*/ 0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0"/>
                      </a:moveTo>
                      <a:lnTo>
                        <a:pt x="13" y="15"/>
                      </a:lnTo>
                      <a:lnTo>
                        <a:pt x="13" y="25"/>
                      </a:lnTo>
                      <a:lnTo>
                        <a:pt x="0" y="18"/>
                      </a:lnTo>
                      <a:lnTo>
                        <a:pt x="0"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78"/>
                <p:cNvSpPr>
                  <a:spLocks/>
                </p:cNvSpPr>
                <p:nvPr/>
              </p:nvSpPr>
              <p:spPr bwMode="auto">
                <a:xfrm>
                  <a:off x="1431" y="1416"/>
                  <a:ext cx="6" cy="13"/>
                </a:xfrm>
                <a:custGeom>
                  <a:avLst/>
                  <a:gdLst>
                    <a:gd name="T0" fmla="*/ 6 w 18"/>
                    <a:gd name="T1" fmla="*/ 8 h 39"/>
                    <a:gd name="T2" fmla="*/ 0 w 18"/>
                    <a:gd name="T3" fmla="*/ 11 h 39"/>
                    <a:gd name="T4" fmla="*/ 14 w 18"/>
                    <a:gd name="T5" fmla="*/ 25 h 39"/>
                    <a:gd name="T6" fmla="*/ 13 w 18"/>
                    <a:gd name="T7" fmla="*/ 23 h 39"/>
                    <a:gd name="T8" fmla="*/ 13 w 18"/>
                    <a:gd name="T9" fmla="*/ 33 h 39"/>
                    <a:gd name="T10" fmla="*/ 17 w 18"/>
                    <a:gd name="T11" fmla="*/ 31 h 39"/>
                    <a:gd name="T12" fmla="*/ 3 w 18"/>
                    <a:gd name="T13" fmla="*/ 24 h 39"/>
                    <a:gd name="T14" fmla="*/ 6 w 18"/>
                    <a:gd name="T15" fmla="*/ 26 h 39"/>
                    <a:gd name="T16" fmla="*/ 6 w 18"/>
                    <a:gd name="T17" fmla="*/ 8 h 39"/>
                    <a:gd name="T18" fmla="*/ 0 w 18"/>
                    <a:gd name="T19" fmla="*/ 0 h 39"/>
                    <a:gd name="T20" fmla="*/ 0 w 18"/>
                    <a:gd name="T21" fmla="*/ 28 h 39"/>
                    <a:gd name="T22" fmla="*/ 18 w 18"/>
                    <a:gd name="T23" fmla="*/ 39 h 39"/>
                    <a:gd name="T24" fmla="*/ 18 w 18"/>
                    <a:gd name="T25" fmla="*/ 21 h 39"/>
                    <a:gd name="T26" fmla="*/ 0 w 18"/>
                    <a:gd name="T27" fmla="*/ 0 h 39"/>
                    <a:gd name="T28" fmla="*/ 6 w 18"/>
                    <a:gd name="T29" fmla="*/ 8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39"/>
                    <a:gd name="T47" fmla="*/ 18 w 18"/>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39">
                      <a:moveTo>
                        <a:pt x="6" y="8"/>
                      </a:moveTo>
                      <a:lnTo>
                        <a:pt x="0" y="11"/>
                      </a:lnTo>
                      <a:lnTo>
                        <a:pt x="14" y="25"/>
                      </a:lnTo>
                      <a:lnTo>
                        <a:pt x="13" y="23"/>
                      </a:lnTo>
                      <a:lnTo>
                        <a:pt x="13" y="33"/>
                      </a:lnTo>
                      <a:lnTo>
                        <a:pt x="17" y="31"/>
                      </a:lnTo>
                      <a:lnTo>
                        <a:pt x="3" y="24"/>
                      </a:lnTo>
                      <a:lnTo>
                        <a:pt x="6" y="26"/>
                      </a:lnTo>
                      <a:lnTo>
                        <a:pt x="6" y="8"/>
                      </a:lnTo>
                      <a:lnTo>
                        <a:pt x="0" y="0"/>
                      </a:lnTo>
                      <a:lnTo>
                        <a:pt x="0" y="28"/>
                      </a:lnTo>
                      <a:lnTo>
                        <a:pt x="18" y="39"/>
                      </a:lnTo>
                      <a:lnTo>
                        <a:pt x="18" y="21"/>
                      </a:lnTo>
                      <a:lnTo>
                        <a:pt x="0"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79"/>
                <p:cNvSpPr>
                  <a:spLocks/>
                </p:cNvSpPr>
                <p:nvPr/>
              </p:nvSpPr>
              <p:spPr bwMode="auto">
                <a:xfrm>
                  <a:off x="1435" y="1359"/>
                  <a:ext cx="49" cy="88"/>
                </a:xfrm>
                <a:custGeom>
                  <a:avLst/>
                  <a:gdLst>
                    <a:gd name="T0" fmla="*/ 108 w 146"/>
                    <a:gd name="T1" fmla="*/ 4 h 264"/>
                    <a:gd name="T2" fmla="*/ 123 w 146"/>
                    <a:gd name="T3" fmla="*/ 11 h 264"/>
                    <a:gd name="T4" fmla="*/ 133 w 146"/>
                    <a:gd name="T5" fmla="*/ 25 h 264"/>
                    <a:gd name="T6" fmla="*/ 146 w 146"/>
                    <a:gd name="T7" fmla="*/ 36 h 264"/>
                    <a:gd name="T8" fmla="*/ 146 w 146"/>
                    <a:gd name="T9" fmla="*/ 50 h 264"/>
                    <a:gd name="T10" fmla="*/ 133 w 146"/>
                    <a:gd name="T11" fmla="*/ 57 h 264"/>
                    <a:gd name="T12" fmla="*/ 130 w 146"/>
                    <a:gd name="T13" fmla="*/ 68 h 264"/>
                    <a:gd name="T14" fmla="*/ 118 w 146"/>
                    <a:gd name="T15" fmla="*/ 71 h 264"/>
                    <a:gd name="T16" fmla="*/ 101 w 146"/>
                    <a:gd name="T17" fmla="*/ 76 h 264"/>
                    <a:gd name="T18" fmla="*/ 85 w 146"/>
                    <a:gd name="T19" fmla="*/ 79 h 264"/>
                    <a:gd name="T20" fmla="*/ 108 w 146"/>
                    <a:gd name="T21" fmla="*/ 92 h 264"/>
                    <a:gd name="T22" fmla="*/ 133 w 146"/>
                    <a:gd name="T23" fmla="*/ 122 h 264"/>
                    <a:gd name="T24" fmla="*/ 118 w 146"/>
                    <a:gd name="T25" fmla="*/ 157 h 264"/>
                    <a:gd name="T26" fmla="*/ 123 w 146"/>
                    <a:gd name="T27" fmla="*/ 164 h 264"/>
                    <a:gd name="T28" fmla="*/ 118 w 146"/>
                    <a:gd name="T29" fmla="*/ 200 h 264"/>
                    <a:gd name="T30" fmla="*/ 123 w 146"/>
                    <a:gd name="T31" fmla="*/ 203 h 264"/>
                    <a:gd name="T32" fmla="*/ 114 w 146"/>
                    <a:gd name="T33" fmla="*/ 264 h 264"/>
                    <a:gd name="T34" fmla="*/ 101 w 146"/>
                    <a:gd name="T35" fmla="*/ 224 h 264"/>
                    <a:gd name="T36" fmla="*/ 112 w 146"/>
                    <a:gd name="T37" fmla="*/ 193 h 264"/>
                    <a:gd name="T38" fmla="*/ 108 w 146"/>
                    <a:gd name="T39" fmla="*/ 185 h 264"/>
                    <a:gd name="T40" fmla="*/ 76 w 146"/>
                    <a:gd name="T41" fmla="*/ 203 h 264"/>
                    <a:gd name="T42" fmla="*/ 85 w 146"/>
                    <a:gd name="T43" fmla="*/ 222 h 264"/>
                    <a:gd name="T44" fmla="*/ 82 w 146"/>
                    <a:gd name="T45" fmla="*/ 231 h 264"/>
                    <a:gd name="T46" fmla="*/ 67 w 146"/>
                    <a:gd name="T47" fmla="*/ 257 h 264"/>
                    <a:gd name="T48" fmla="*/ 42 w 146"/>
                    <a:gd name="T49" fmla="*/ 257 h 264"/>
                    <a:gd name="T50" fmla="*/ 32 w 146"/>
                    <a:gd name="T51" fmla="*/ 254 h 264"/>
                    <a:gd name="T52" fmla="*/ 26 w 146"/>
                    <a:gd name="T53" fmla="*/ 231 h 264"/>
                    <a:gd name="T54" fmla="*/ 13 w 146"/>
                    <a:gd name="T55" fmla="*/ 210 h 264"/>
                    <a:gd name="T56" fmla="*/ 13 w 146"/>
                    <a:gd name="T57" fmla="*/ 185 h 264"/>
                    <a:gd name="T58" fmla="*/ 10 w 146"/>
                    <a:gd name="T59" fmla="*/ 168 h 264"/>
                    <a:gd name="T60" fmla="*/ 0 w 146"/>
                    <a:gd name="T61" fmla="*/ 164 h 264"/>
                    <a:gd name="T62" fmla="*/ 35 w 146"/>
                    <a:gd name="T63" fmla="*/ 101 h 264"/>
                    <a:gd name="T64" fmla="*/ 42 w 146"/>
                    <a:gd name="T65" fmla="*/ 85 h 264"/>
                    <a:gd name="T66" fmla="*/ 48 w 146"/>
                    <a:gd name="T67" fmla="*/ 68 h 264"/>
                    <a:gd name="T68" fmla="*/ 73 w 146"/>
                    <a:gd name="T69" fmla="*/ 60 h 264"/>
                    <a:gd name="T70" fmla="*/ 54 w 146"/>
                    <a:gd name="T71" fmla="*/ 53 h 264"/>
                    <a:gd name="T72" fmla="*/ 63 w 146"/>
                    <a:gd name="T73" fmla="*/ 46 h 264"/>
                    <a:gd name="T74" fmla="*/ 70 w 146"/>
                    <a:gd name="T75" fmla="*/ 39 h 264"/>
                    <a:gd name="T76" fmla="*/ 60 w 146"/>
                    <a:gd name="T77" fmla="*/ 32 h 264"/>
                    <a:gd name="T78" fmla="*/ 85 w 146"/>
                    <a:gd name="T79" fmla="*/ 18 h 264"/>
                    <a:gd name="T80" fmla="*/ 76 w 146"/>
                    <a:gd name="T81" fmla="*/ 14 h 264"/>
                    <a:gd name="T82" fmla="*/ 60 w 146"/>
                    <a:gd name="T83" fmla="*/ 14 h 264"/>
                    <a:gd name="T84" fmla="*/ 48 w 146"/>
                    <a:gd name="T85" fmla="*/ 18 h 264"/>
                    <a:gd name="T86" fmla="*/ 54 w 146"/>
                    <a:gd name="T87" fmla="*/ 7 h 264"/>
                    <a:gd name="T88" fmla="*/ 60 w 146"/>
                    <a:gd name="T89" fmla="*/ 4 h 264"/>
                    <a:gd name="T90" fmla="*/ 82 w 146"/>
                    <a:gd name="T91" fmla="*/ 0 h 264"/>
                    <a:gd name="T92" fmla="*/ 92 w 146"/>
                    <a:gd name="T93" fmla="*/ 0 h 264"/>
                    <a:gd name="T94" fmla="*/ 108 w 146"/>
                    <a:gd name="T95" fmla="*/ 4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264"/>
                    <a:gd name="T146" fmla="*/ 146 w 14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264">
                      <a:moveTo>
                        <a:pt x="108" y="4"/>
                      </a:moveTo>
                      <a:lnTo>
                        <a:pt x="123" y="11"/>
                      </a:lnTo>
                      <a:lnTo>
                        <a:pt x="133" y="25"/>
                      </a:lnTo>
                      <a:lnTo>
                        <a:pt x="146" y="36"/>
                      </a:lnTo>
                      <a:lnTo>
                        <a:pt x="146" y="50"/>
                      </a:lnTo>
                      <a:lnTo>
                        <a:pt x="133" y="57"/>
                      </a:lnTo>
                      <a:lnTo>
                        <a:pt x="130" y="68"/>
                      </a:lnTo>
                      <a:lnTo>
                        <a:pt x="118" y="71"/>
                      </a:lnTo>
                      <a:lnTo>
                        <a:pt x="101" y="76"/>
                      </a:lnTo>
                      <a:lnTo>
                        <a:pt x="85" y="79"/>
                      </a:lnTo>
                      <a:lnTo>
                        <a:pt x="108" y="92"/>
                      </a:lnTo>
                      <a:lnTo>
                        <a:pt x="133" y="122"/>
                      </a:lnTo>
                      <a:lnTo>
                        <a:pt x="118" y="157"/>
                      </a:lnTo>
                      <a:lnTo>
                        <a:pt x="123" y="164"/>
                      </a:lnTo>
                      <a:lnTo>
                        <a:pt x="118" y="200"/>
                      </a:lnTo>
                      <a:lnTo>
                        <a:pt x="123" y="203"/>
                      </a:lnTo>
                      <a:lnTo>
                        <a:pt x="114" y="264"/>
                      </a:lnTo>
                      <a:lnTo>
                        <a:pt x="101" y="224"/>
                      </a:lnTo>
                      <a:lnTo>
                        <a:pt x="112" y="193"/>
                      </a:lnTo>
                      <a:lnTo>
                        <a:pt x="108" y="185"/>
                      </a:lnTo>
                      <a:lnTo>
                        <a:pt x="76" y="203"/>
                      </a:lnTo>
                      <a:lnTo>
                        <a:pt x="85" y="222"/>
                      </a:lnTo>
                      <a:lnTo>
                        <a:pt x="82" y="231"/>
                      </a:lnTo>
                      <a:lnTo>
                        <a:pt x="67" y="257"/>
                      </a:lnTo>
                      <a:lnTo>
                        <a:pt x="42" y="257"/>
                      </a:lnTo>
                      <a:lnTo>
                        <a:pt x="32" y="254"/>
                      </a:lnTo>
                      <a:lnTo>
                        <a:pt x="26" y="231"/>
                      </a:lnTo>
                      <a:lnTo>
                        <a:pt x="13" y="210"/>
                      </a:lnTo>
                      <a:lnTo>
                        <a:pt x="13" y="185"/>
                      </a:lnTo>
                      <a:lnTo>
                        <a:pt x="10" y="168"/>
                      </a:lnTo>
                      <a:lnTo>
                        <a:pt x="0" y="164"/>
                      </a:lnTo>
                      <a:lnTo>
                        <a:pt x="35" y="101"/>
                      </a:lnTo>
                      <a:lnTo>
                        <a:pt x="42" y="85"/>
                      </a:lnTo>
                      <a:lnTo>
                        <a:pt x="48" y="68"/>
                      </a:lnTo>
                      <a:lnTo>
                        <a:pt x="73" y="60"/>
                      </a:lnTo>
                      <a:lnTo>
                        <a:pt x="54" y="53"/>
                      </a:lnTo>
                      <a:lnTo>
                        <a:pt x="63" y="46"/>
                      </a:lnTo>
                      <a:lnTo>
                        <a:pt x="70" y="39"/>
                      </a:lnTo>
                      <a:lnTo>
                        <a:pt x="60" y="32"/>
                      </a:lnTo>
                      <a:lnTo>
                        <a:pt x="85" y="18"/>
                      </a:lnTo>
                      <a:lnTo>
                        <a:pt x="76" y="14"/>
                      </a:lnTo>
                      <a:lnTo>
                        <a:pt x="60" y="14"/>
                      </a:lnTo>
                      <a:lnTo>
                        <a:pt x="48" y="18"/>
                      </a:lnTo>
                      <a:lnTo>
                        <a:pt x="54" y="7"/>
                      </a:lnTo>
                      <a:lnTo>
                        <a:pt x="60" y="4"/>
                      </a:lnTo>
                      <a:lnTo>
                        <a:pt x="82" y="0"/>
                      </a:lnTo>
                      <a:lnTo>
                        <a:pt x="92" y="0"/>
                      </a:lnTo>
                      <a:lnTo>
                        <a:pt x="108" y="4"/>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80"/>
                <p:cNvSpPr>
                  <a:spLocks/>
                </p:cNvSpPr>
                <p:nvPr/>
              </p:nvSpPr>
              <p:spPr bwMode="auto">
                <a:xfrm>
                  <a:off x="1434" y="1358"/>
                  <a:ext cx="51" cy="93"/>
                </a:xfrm>
                <a:custGeom>
                  <a:avLst/>
                  <a:gdLst>
                    <a:gd name="T0" fmla="*/ 125 w 152"/>
                    <a:gd name="T1" fmla="*/ 16 h 279"/>
                    <a:gd name="T2" fmla="*/ 147 w 152"/>
                    <a:gd name="T3" fmla="*/ 42 h 279"/>
                    <a:gd name="T4" fmla="*/ 148 w 152"/>
                    <a:gd name="T5" fmla="*/ 50 h 279"/>
                    <a:gd name="T6" fmla="*/ 132 w 152"/>
                    <a:gd name="T7" fmla="*/ 68 h 279"/>
                    <a:gd name="T8" fmla="*/ 81 w 152"/>
                    <a:gd name="T9" fmla="*/ 80 h 279"/>
                    <a:gd name="T10" fmla="*/ 134 w 152"/>
                    <a:gd name="T11" fmla="*/ 127 h 279"/>
                    <a:gd name="T12" fmla="*/ 125 w 152"/>
                    <a:gd name="T13" fmla="*/ 170 h 279"/>
                    <a:gd name="T14" fmla="*/ 125 w 152"/>
                    <a:gd name="T15" fmla="*/ 210 h 279"/>
                    <a:gd name="T16" fmla="*/ 120 w 152"/>
                    <a:gd name="T17" fmla="*/ 266 h 279"/>
                    <a:gd name="T18" fmla="*/ 117 w 152"/>
                    <a:gd name="T19" fmla="*/ 196 h 279"/>
                    <a:gd name="T20" fmla="*/ 86 w 152"/>
                    <a:gd name="T21" fmla="*/ 226 h 279"/>
                    <a:gd name="T22" fmla="*/ 83 w 152"/>
                    <a:gd name="T23" fmla="*/ 233 h 279"/>
                    <a:gd name="T24" fmla="*/ 45 w 152"/>
                    <a:gd name="T25" fmla="*/ 257 h 279"/>
                    <a:gd name="T26" fmla="*/ 37 w 152"/>
                    <a:gd name="T27" fmla="*/ 256 h 279"/>
                    <a:gd name="T28" fmla="*/ 18 w 152"/>
                    <a:gd name="T29" fmla="*/ 213 h 279"/>
                    <a:gd name="T30" fmla="*/ 4 w 152"/>
                    <a:gd name="T31" fmla="*/ 164 h 279"/>
                    <a:gd name="T32" fmla="*/ 40 w 152"/>
                    <a:gd name="T33" fmla="*/ 105 h 279"/>
                    <a:gd name="T34" fmla="*/ 52 w 152"/>
                    <a:gd name="T35" fmla="*/ 74 h 279"/>
                    <a:gd name="T36" fmla="*/ 59 w 152"/>
                    <a:gd name="T37" fmla="*/ 59 h 279"/>
                    <a:gd name="T38" fmla="*/ 77 w 152"/>
                    <a:gd name="T39" fmla="*/ 42 h 279"/>
                    <a:gd name="T40" fmla="*/ 96 w 152"/>
                    <a:gd name="T41" fmla="*/ 21 h 279"/>
                    <a:gd name="T42" fmla="*/ 50 w 152"/>
                    <a:gd name="T43" fmla="*/ 17 h 279"/>
                    <a:gd name="T44" fmla="*/ 58 w 152"/>
                    <a:gd name="T45" fmla="*/ 13 h 279"/>
                    <a:gd name="T46" fmla="*/ 86 w 152"/>
                    <a:gd name="T47" fmla="*/ 6 h 279"/>
                    <a:gd name="T48" fmla="*/ 95 w 152"/>
                    <a:gd name="T49" fmla="*/ 6 h 279"/>
                    <a:gd name="T50" fmla="*/ 96 w 152"/>
                    <a:gd name="T51" fmla="*/ 0 h 279"/>
                    <a:gd name="T52" fmla="*/ 62 w 152"/>
                    <a:gd name="T53" fmla="*/ 3 h 279"/>
                    <a:gd name="T54" fmla="*/ 64 w 152"/>
                    <a:gd name="T55" fmla="*/ 21 h 279"/>
                    <a:gd name="T56" fmla="*/ 79 w 152"/>
                    <a:gd name="T57" fmla="*/ 21 h 279"/>
                    <a:gd name="T58" fmla="*/ 58 w 152"/>
                    <a:gd name="T59" fmla="*/ 35 h 279"/>
                    <a:gd name="T60" fmla="*/ 64 w 152"/>
                    <a:gd name="T61" fmla="*/ 47 h 279"/>
                    <a:gd name="T62" fmla="*/ 75 w 152"/>
                    <a:gd name="T63" fmla="*/ 67 h 279"/>
                    <a:gd name="T64" fmla="*/ 41 w 152"/>
                    <a:gd name="T65" fmla="*/ 87 h 279"/>
                    <a:gd name="T66" fmla="*/ 0 w 152"/>
                    <a:gd name="T67" fmla="*/ 170 h 279"/>
                    <a:gd name="T68" fmla="*/ 13 w 152"/>
                    <a:gd name="T69" fmla="*/ 188 h 279"/>
                    <a:gd name="T70" fmla="*/ 27 w 152"/>
                    <a:gd name="T71" fmla="*/ 237 h 279"/>
                    <a:gd name="T72" fmla="*/ 44 w 152"/>
                    <a:gd name="T73" fmla="*/ 263 h 279"/>
                    <a:gd name="T74" fmla="*/ 92 w 152"/>
                    <a:gd name="T75" fmla="*/ 224 h 279"/>
                    <a:gd name="T76" fmla="*/ 112 w 152"/>
                    <a:gd name="T77" fmla="*/ 191 h 279"/>
                    <a:gd name="T78" fmla="*/ 111 w 152"/>
                    <a:gd name="T79" fmla="*/ 194 h 279"/>
                    <a:gd name="T80" fmla="*/ 129 w 152"/>
                    <a:gd name="T81" fmla="*/ 205 h 279"/>
                    <a:gd name="T82" fmla="*/ 129 w 152"/>
                    <a:gd name="T83" fmla="*/ 166 h 279"/>
                    <a:gd name="T84" fmla="*/ 140 w 152"/>
                    <a:gd name="T85" fmla="*/ 124 h 279"/>
                    <a:gd name="T86" fmla="*/ 89 w 152"/>
                    <a:gd name="T87" fmla="*/ 85 h 279"/>
                    <a:gd name="T88" fmla="*/ 134 w 152"/>
                    <a:gd name="T89" fmla="*/ 73 h 279"/>
                    <a:gd name="T90" fmla="*/ 152 w 152"/>
                    <a:gd name="T91" fmla="*/ 55 h 279"/>
                    <a:gd name="T92" fmla="*/ 139 w 152"/>
                    <a:gd name="T93" fmla="*/ 27 h 279"/>
                    <a:gd name="T94" fmla="*/ 110 w 152"/>
                    <a:gd name="T95" fmla="*/ 9 h 2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2"/>
                    <a:gd name="T145" fmla="*/ 0 h 279"/>
                    <a:gd name="T146" fmla="*/ 152 w 152"/>
                    <a:gd name="T147" fmla="*/ 279 h 2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2" h="279">
                      <a:moveTo>
                        <a:pt x="110" y="9"/>
                      </a:moveTo>
                      <a:lnTo>
                        <a:pt x="109" y="9"/>
                      </a:lnTo>
                      <a:lnTo>
                        <a:pt x="125" y="16"/>
                      </a:lnTo>
                      <a:lnTo>
                        <a:pt x="124" y="15"/>
                      </a:lnTo>
                      <a:lnTo>
                        <a:pt x="134" y="30"/>
                      </a:lnTo>
                      <a:lnTo>
                        <a:pt x="147" y="42"/>
                      </a:lnTo>
                      <a:lnTo>
                        <a:pt x="146" y="39"/>
                      </a:lnTo>
                      <a:lnTo>
                        <a:pt x="146" y="53"/>
                      </a:lnTo>
                      <a:lnTo>
                        <a:pt x="148" y="50"/>
                      </a:lnTo>
                      <a:lnTo>
                        <a:pt x="134" y="58"/>
                      </a:lnTo>
                      <a:lnTo>
                        <a:pt x="130" y="71"/>
                      </a:lnTo>
                      <a:lnTo>
                        <a:pt x="132" y="68"/>
                      </a:lnTo>
                      <a:lnTo>
                        <a:pt x="120" y="72"/>
                      </a:lnTo>
                      <a:lnTo>
                        <a:pt x="81" y="80"/>
                      </a:lnTo>
                      <a:lnTo>
                        <a:pt x="109" y="99"/>
                      </a:lnTo>
                      <a:lnTo>
                        <a:pt x="109" y="98"/>
                      </a:lnTo>
                      <a:lnTo>
                        <a:pt x="134" y="127"/>
                      </a:lnTo>
                      <a:lnTo>
                        <a:pt x="133" y="124"/>
                      </a:lnTo>
                      <a:lnTo>
                        <a:pt x="118" y="160"/>
                      </a:lnTo>
                      <a:lnTo>
                        <a:pt x="125" y="170"/>
                      </a:lnTo>
                      <a:lnTo>
                        <a:pt x="124" y="167"/>
                      </a:lnTo>
                      <a:lnTo>
                        <a:pt x="118" y="204"/>
                      </a:lnTo>
                      <a:lnTo>
                        <a:pt x="125" y="210"/>
                      </a:lnTo>
                      <a:lnTo>
                        <a:pt x="124" y="206"/>
                      </a:lnTo>
                      <a:lnTo>
                        <a:pt x="115" y="267"/>
                      </a:lnTo>
                      <a:lnTo>
                        <a:pt x="120" y="266"/>
                      </a:lnTo>
                      <a:lnTo>
                        <a:pt x="107" y="227"/>
                      </a:lnTo>
                      <a:lnTo>
                        <a:pt x="107" y="229"/>
                      </a:lnTo>
                      <a:lnTo>
                        <a:pt x="117" y="196"/>
                      </a:lnTo>
                      <a:lnTo>
                        <a:pt x="112" y="185"/>
                      </a:lnTo>
                      <a:lnTo>
                        <a:pt x="76" y="205"/>
                      </a:lnTo>
                      <a:lnTo>
                        <a:pt x="86" y="226"/>
                      </a:lnTo>
                      <a:lnTo>
                        <a:pt x="86" y="224"/>
                      </a:lnTo>
                      <a:lnTo>
                        <a:pt x="82" y="234"/>
                      </a:lnTo>
                      <a:lnTo>
                        <a:pt x="83" y="233"/>
                      </a:lnTo>
                      <a:lnTo>
                        <a:pt x="68" y="258"/>
                      </a:lnTo>
                      <a:lnTo>
                        <a:pt x="70" y="257"/>
                      </a:lnTo>
                      <a:lnTo>
                        <a:pt x="45" y="257"/>
                      </a:lnTo>
                      <a:lnTo>
                        <a:pt x="46" y="257"/>
                      </a:lnTo>
                      <a:lnTo>
                        <a:pt x="35" y="253"/>
                      </a:lnTo>
                      <a:lnTo>
                        <a:pt x="37" y="256"/>
                      </a:lnTo>
                      <a:lnTo>
                        <a:pt x="31" y="233"/>
                      </a:lnTo>
                      <a:lnTo>
                        <a:pt x="18" y="212"/>
                      </a:lnTo>
                      <a:lnTo>
                        <a:pt x="18" y="213"/>
                      </a:lnTo>
                      <a:lnTo>
                        <a:pt x="18" y="188"/>
                      </a:lnTo>
                      <a:lnTo>
                        <a:pt x="15" y="168"/>
                      </a:lnTo>
                      <a:lnTo>
                        <a:pt x="4" y="164"/>
                      </a:lnTo>
                      <a:lnTo>
                        <a:pt x="6" y="170"/>
                      </a:lnTo>
                      <a:lnTo>
                        <a:pt x="40" y="105"/>
                      </a:lnTo>
                      <a:lnTo>
                        <a:pt x="47" y="89"/>
                      </a:lnTo>
                      <a:lnTo>
                        <a:pt x="53" y="73"/>
                      </a:lnTo>
                      <a:lnTo>
                        <a:pt x="52" y="74"/>
                      </a:lnTo>
                      <a:lnTo>
                        <a:pt x="85" y="65"/>
                      </a:lnTo>
                      <a:lnTo>
                        <a:pt x="58" y="54"/>
                      </a:lnTo>
                      <a:lnTo>
                        <a:pt x="59" y="59"/>
                      </a:lnTo>
                      <a:lnTo>
                        <a:pt x="68" y="52"/>
                      </a:lnTo>
                      <a:lnTo>
                        <a:pt x="69" y="52"/>
                      </a:lnTo>
                      <a:lnTo>
                        <a:pt x="77" y="42"/>
                      </a:lnTo>
                      <a:lnTo>
                        <a:pt x="65" y="33"/>
                      </a:lnTo>
                      <a:lnTo>
                        <a:pt x="64" y="39"/>
                      </a:lnTo>
                      <a:lnTo>
                        <a:pt x="96" y="21"/>
                      </a:lnTo>
                      <a:lnTo>
                        <a:pt x="80" y="14"/>
                      </a:lnTo>
                      <a:lnTo>
                        <a:pt x="63" y="14"/>
                      </a:lnTo>
                      <a:lnTo>
                        <a:pt x="50" y="17"/>
                      </a:lnTo>
                      <a:lnTo>
                        <a:pt x="53" y="23"/>
                      </a:lnTo>
                      <a:lnTo>
                        <a:pt x="59" y="12"/>
                      </a:lnTo>
                      <a:lnTo>
                        <a:pt x="58" y="13"/>
                      </a:lnTo>
                      <a:lnTo>
                        <a:pt x="64" y="9"/>
                      </a:lnTo>
                      <a:lnTo>
                        <a:pt x="86" y="6"/>
                      </a:lnTo>
                      <a:lnTo>
                        <a:pt x="85" y="6"/>
                      </a:lnTo>
                      <a:lnTo>
                        <a:pt x="95" y="6"/>
                      </a:lnTo>
                      <a:lnTo>
                        <a:pt x="110" y="9"/>
                      </a:lnTo>
                      <a:lnTo>
                        <a:pt x="111" y="3"/>
                      </a:lnTo>
                      <a:lnTo>
                        <a:pt x="96" y="0"/>
                      </a:lnTo>
                      <a:lnTo>
                        <a:pt x="85" y="0"/>
                      </a:lnTo>
                      <a:lnTo>
                        <a:pt x="62" y="3"/>
                      </a:lnTo>
                      <a:lnTo>
                        <a:pt x="55" y="8"/>
                      </a:lnTo>
                      <a:lnTo>
                        <a:pt x="45" y="26"/>
                      </a:lnTo>
                      <a:lnTo>
                        <a:pt x="64" y="21"/>
                      </a:lnTo>
                      <a:lnTo>
                        <a:pt x="63" y="21"/>
                      </a:lnTo>
                      <a:lnTo>
                        <a:pt x="79" y="21"/>
                      </a:lnTo>
                      <a:lnTo>
                        <a:pt x="87" y="25"/>
                      </a:lnTo>
                      <a:lnTo>
                        <a:pt x="87" y="19"/>
                      </a:lnTo>
                      <a:lnTo>
                        <a:pt x="58" y="35"/>
                      </a:lnTo>
                      <a:lnTo>
                        <a:pt x="72" y="45"/>
                      </a:lnTo>
                      <a:lnTo>
                        <a:pt x="71" y="40"/>
                      </a:lnTo>
                      <a:lnTo>
                        <a:pt x="64" y="47"/>
                      </a:lnTo>
                      <a:lnTo>
                        <a:pt x="51" y="58"/>
                      </a:lnTo>
                      <a:lnTo>
                        <a:pt x="75" y="67"/>
                      </a:lnTo>
                      <a:lnTo>
                        <a:pt x="75" y="61"/>
                      </a:lnTo>
                      <a:lnTo>
                        <a:pt x="49" y="69"/>
                      </a:lnTo>
                      <a:lnTo>
                        <a:pt x="41" y="87"/>
                      </a:lnTo>
                      <a:lnTo>
                        <a:pt x="36" y="101"/>
                      </a:lnTo>
                      <a:lnTo>
                        <a:pt x="0" y="170"/>
                      </a:lnTo>
                      <a:lnTo>
                        <a:pt x="12" y="174"/>
                      </a:lnTo>
                      <a:lnTo>
                        <a:pt x="10" y="172"/>
                      </a:lnTo>
                      <a:lnTo>
                        <a:pt x="13" y="188"/>
                      </a:lnTo>
                      <a:lnTo>
                        <a:pt x="13" y="214"/>
                      </a:lnTo>
                      <a:lnTo>
                        <a:pt x="27" y="237"/>
                      </a:lnTo>
                      <a:lnTo>
                        <a:pt x="26" y="236"/>
                      </a:lnTo>
                      <a:lnTo>
                        <a:pt x="33" y="259"/>
                      </a:lnTo>
                      <a:lnTo>
                        <a:pt x="44" y="263"/>
                      </a:lnTo>
                      <a:lnTo>
                        <a:pt x="71" y="263"/>
                      </a:lnTo>
                      <a:lnTo>
                        <a:pt x="87" y="237"/>
                      </a:lnTo>
                      <a:lnTo>
                        <a:pt x="92" y="224"/>
                      </a:lnTo>
                      <a:lnTo>
                        <a:pt x="82" y="205"/>
                      </a:lnTo>
                      <a:lnTo>
                        <a:pt x="81" y="210"/>
                      </a:lnTo>
                      <a:lnTo>
                        <a:pt x="112" y="191"/>
                      </a:lnTo>
                      <a:lnTo>
                        <a:pt x="108" y="190"/>
                      </a:lnTo>
                      <a:lnTo>
                        <a:pt x="111" y="197"/>
                      </a:lnTo>
                      <a:lnTo>
                        <a:pt x="111" y="194"/>
                      </a:lnTo>
                      <a:lnTo>
                        <a:pt x="102" y="227"/>
                      </a:lnTo>
                      <a:lnTo>
                        <a:pt x="118" y="279"/>
                      </a:lnTo>
                      <a:lnTo>
                        <a:pt x="129" y="205"/>
                      </a:lnTo>
                      <a:lnTo>
                        <a:pt x="122" y="200"/>
                      </a:lnTo>
                      <a:lnTo>
                        <a:pt x="123" y="204"/>
                      </a:lnTo>
                      <a:lnTo>
                        <a:pt x="129" y="166"/>
                      </a:lnTo>
                      <a:lnTo>
                        <a:pt x="123" y="158"/>
                      </a:lnTo>
                      <a:lnTo>
                        <a:pt x="123" y="161"/>
                      </a:lnTo>
                      <a:lnTo>
                        <a:pt x="140" y="124"/>
                      </a:lnTo>
                      <a:lnTo>
                        <a:pt x="112" y="93"/>
                      </a:lnTo>
                      <a:lnTo>
                        <a:pt x="89" y="79"/>
                      </a:lnTo>
                      <a:lnTo>
                        <a:pt x="89" y="85"/>
                      </a:lnTo>
                      <a:lnTo>
                        <a:pt x="121" y="78"/>
                      </a:lnTo>
                      <a:lnTo>
                        <a:pt x="122" y="78"/>
                      </a:lnTo>
                      <a:lnTo>
                        <a:pt x="134" y="73"/>
                      </a:lnTo>
                      <a:lnTo>
                        <a:pt x="139" y="61"/>
                      </a:lnTo>
                      <a:lnTo>
                        <a:pt x="137" y="63"/>
                      </a:lnTo>
                      <a:lnTo>
                        <a:pt x="152" y="55"/>
                      </a:lnTo>
                      <a:lnTo>
                        <a:pt x="151" y="37"/>
                      </a:lnTo>
                      <a:lnTo>
                        <a:pt x="137" y="26"/>
                      </a:lnTo>
                      <a:lnTo>
                        <a:pt x="139" y="27"/>
                      </a:lnTo>
                      <a:lnTo>
                        <a:pt x="128" y="12"/>
                      </a:lnTo>
                      <a:lnTo>
                        <a:pt x="111" y="3"/>
                      </a:lnTo>
                      <a:lnTo>
                        <a:pt x="1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81"/>
                <p:cNvSpPr>
                  <a:spLocks/>
                </p:cNvSpPr>
                <p:nvPr/>
              </p:nvSpPr>
              <p:spPr bwMode="auto">
                <a:xfrm>
                  <a:off x="1328" y="1684"/>
                  <a:ext cx="103" cy="176"/>
                </a:xfrm>
                <a:custGeom>
                  <a:avLst/>
                  <a:gdLst>
                    <a:gd name="T0" fmla="*/ 38 w 310"/>
                    <a:gd name="T1" fmla="*/ 70 h 528"/>
                    <a:gd name="T2" fmla="*/ 92 w 310"/>
                    <a:gd name="T3" fmla="*/ 88 h 528"/>
                    <a:gd name="T4" fmla="*/ 50 w 310"/>
                    <a:gd name="T5" fmla="*/ 56 h 528"/>
                    <a:gd name="T6" fmla="*/ 25 w 310"/>
                    <a:gd name="T7" fmla="*/ 60 h 528"/>
                    <a:gd name="T8" fmla="*/ 13 w 310"/>
                    <a:gd name="T9" fmla="*/ 42 h 528"/>
                    <a:gd name="T10" fmla="*/ 0 w 310"/>
                    <a:gd name="T11" fmla="*/ 7 h 528"/>
                    <a:gd name="T12" fmla="*/ 32 w 310"/>
                    <a:gd name="T13" fmla="*/ 0 h 528"/>
                    <a:gd name="T14" fmla="*/ 47 w 310"/>
                    <a:gd name="T15" fmla="*/ 7 h 528"/>
                    <a:gd name="T16" fmla="*/ 86 w 310"/>
                    <a:gd name="T17" fmla="*/ 7 h 528"/>
                    <a:gd name="T18" fmla="*/ 136 w 310"/>
                    <a:gd name="T19" fmla="*/ 42 h 528"/>
                    <a:gd name="T20" fmla="*/ 189 w 310"/>
                    <a:gd name="T21" fmla="*/ 116 h 528"/>
                    <a:gd name="T22" fmla="*/ 259 w 310"/>
                    <a:gd name="T23" fmla="*/ 253 h 528"/>
                    <a:gd name="T24" fmla="*/ 303 w 310"/>
                    <a:gd name="T25" fmla="*/ 359 h 528"/>
                    <a:gd name="T26" fmla="*/ 310 w 310"/>
                    <a:gd name="T27" fmla="*/ 410 h 528"/>
                    <a:gd name="T28" fmla="*/ 310 w 310"/>
                    <a:gd name="T29" fmla="*/ 442 h 528"/>
                    <a:gd name="T30" fmla="*/ 281 w 310"/>
                    <a:gd name="T31" fmla="*/ 481 h 528"/>
                    <a:gd name="T32" fmla="*/ 231 w 310"/>
                    <a:gd name="T33" fmla="*/ 528 h 528"/>
                    <a:gd name="T34" fmla="*/ 278 w 310"/>
                    <a:gd name="T35" fmla="*/ 449 h 528"/>
                    <a:gd name="T36" fmla="*/ 240 w 310"/>
                    <a:gd name="T37" fmla="*/ 463 h 528"/>
                    <a:gd name="T38" fmla="*/ 170 w 310"/>
                    <a:gd name="T39" fmla="*/ 467 h 528"/>
                    <a:gd name="T40" fmla="*/ 152 w 310"/>
                    <a:gd name="T41" fmla="*/ 442 h 528"/>
                    <a:gd name="T42" fmla="*/ 161 w 310"/>
                    <a:gd name="T43" fmla="*/ 410 h 528"/>
                    <a:gd name="T44" fmla="*/ 189 w 310"/>
                    <a:gd name="T45" fmla="*/ 442 h 528"/>
                    <a:gd name="T46" fmla="*/ 206 w 310"/>
                    <a:gd name="T47" fmla="*/ 442 h 528"/>
                    <a:gd name="T48" fmla="*/ 237 w 310"/>
                    <a:gd name="T49" fmla="*/ 424 h 528"/>
                    <a:gd name="T50" fmla="*/ 130 w 310"/>
                    <a:gd name="T51" fmla="*/ 378 h 528"/>
                    <a:gd name="T52" fmla="*/ 145 w 310"/>
                    <a:gd name="T53" fmla="*/ 378 h 528"/>
                    <a:gd name="T54" fmla="*/ 240 w 310"/>
                    <a:gd name="T55" fmla="*/ 395 h 528"/>
                    <a:gd name="T56" fmla="*/ 209 w 310"/>
                    <a:gd name="T57" fmla="*/ 366 h 528"/>
                    <a:gd name="T58" fmla="*/ 120 w 310"/>
                    <a:gd name="T59" fmla="*/ 296 h 528"/>
                    <a:gd name="T60" fmla="*/ 145 w 310"/>
                    <a:gd name="T61" fmla="*/ 292 h 528"/>
                    <a:gd name="T62" fmla="*/ 155 w 310"/>
                    <a:gd name="T63" fmla="*/ 271 h 528"/>
                    <a:gd name="T64" fmla="*/ 192 w 310"/>
                    <a:gd name="T65" fmla="*/ 296 h 528"/>
                    <a:gd name="T66" fmla="*/ 152 w 310"/>
                    <a:gd name="T67" fmla="*/ 243 h 528"/>
                    <a:gd name="T68" fmla="*/ 177 w 310"/>
                    <a:gd name="T69" fmla="*/ 250 h 528"/>
                    <a:gd name="T70" fmla="*/ 231 w 310"/>
                    <a:gd name="T71" fmla="*/ 285 h 528"/>
                    <a:gd name="T72" fmla="*/ 130 w 310"/>
                    <a:gd name="T73" fmla="*/ 142 h 528"/>
                    <a:gd name="T74" fmla="*/ 105 w 310"/>
                    <a:gd name="T75" fmla="*/ 146 h 528"/>
                    <a:gd name="T76" fmla="*/ 69 w 310"/>
                    <a:gd name="T77" fmla="*/ 121 h 528"/>
                    <a:gd name="T78" fmla="*/ 16 w 310"/>
                    <a:gd name="T79" fmla="*/ 96 h 528"/>
                    <a:gd name="T80" fmla="*/ 79 w 310"/>
                    <a:gd name="T81" fmla="*/ 107 h 528"/>
                    <a:gd name="T82" fmla="*/ 38 w 310"/>
                    <a:gd name="T83" fmla="*/ 70 h 5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0"/>
                    <a:gd name="T127" fmla="*/ 0 h 528"/>
                    <a:gd name="T128" fmla="*/ 310 w 310"/>
                    <a:gd name="T129" fmla="*/ 528 h 5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0" h="528">
                      <a:moveTo>
                        <a:pt x="38" y="70"/>
                      </a:moveTo>
                      <a:lnTo>
                        <a:pt x="92" y="88"/>
                      </a:lnTo>
                      <a:lnTo>
                        <a:pt x="50" y="56"/>
                      </a:lnTo>
                      <a:lnTo>
                        <a:pt x="25" y="60"/>
                      </a:lnTo>
                      <a:lnTo>
                        <a:pt x="13" y="42"/>
                      </a:lnTo>
                      <a:lnTo>
                        <a:pt x="0" y="7"/>
                      </a:lnTo>
                      <a:lnTo>
                        <a:pt x="32" y="0"/>
                      </a:lnTo>
                      <a:lnTo>
                        <a:pt x="47" y="7"/>
                      </a:lnTo>
                      <a:lnTo>
                        <a:pt x="86" y="7"/>
                      </a:lnTo>
                      <a:lnTo>
                        <a:pt x="136" y="42"/>
                      </a:lnTo>
                      <a:lnTo>
                        <a:pt x="189" y="116"/>
                      </a:lnTo>
                      <a:lnTo>
                        <a:pt x="259" y="253"/>
                      </a:lnTo>
                      <a:lnTo>
                        <a:pt x="303" y="359"/>
                      </a:lnTo>
                      <a:lnTo>
                        <a:pt x="310" y="410"/>
                      </a:lnTo>
                      <a:lnTo>
                        <a:pt x="310" y="442"/>
                      </a:lnTo>
                      <a:lnTo>
                        <a:pt x="281" y="481"/>
                      </a:lnTo>
                      <a:lnTo>
                        <a:pt x="231" y="528"/>
                      </a:lnTo>
                      <a:lnTo>
                        <a:pt x="278" y="449"/>
                      </a:lnTo>
                      <a:lnTo>
                        <a:pt x="240" y="463"/>
                      </a:lnTo>
                      <a:lnTo>
                        <a:pt x="170" y="467"/>
                      </a:lnTo>
                      <a:lnTo>
                        <a:pt x="152" y="442"/>
                      </a:lnTo>
                      <a:lnTo>
                        <a:pt x="161" y="410"/>
                      </a:lnTo>
                      <a:lnTo>
                        <a:pt x="189" y="442"/>
                      </a:lnTo>
                      <a:lnTo>
                        <a:pt x="206" y="442"/>
                      </a:lnTo>
                      <a:lnTo>
                        <a:pt x="237" y="424"/>
                      </a:lnTo>
                      <a:lnTo>
                        <a:pt x="130" y="378"/>
                      </a:lnTo>
                      <a:lnTo>
                        <a:pt x="145" y="378"/>
                      </a:lnTo>
                      <a:lnTo>
                        <a:pt x="240" y="395"/>
                      </a:lnTo>
                      <a:lnTo>
                        <a:pt x="209" y="366"/>
                      </a:lnTo>
                      <a:lnTo>
                        <a:pt x="120" y="296"/>
                      </a:lnTo>
                      <a:lnTo>
                        <a:pt x="145" y="292"/>
                      </a:lnTo>
                      <a:lnTo>
                        <a:pt x="155" y="271"/>
                      </a:lnTo>
                      <a:lnTo>
                        <a:pt x="192" y="296"/>
                      </a:lnTo>
                      <a:lnTo>
                        <a:pt x="152" y="243"/>
                      </a:lnTo>
                      <a:lnTo>
                        <a:pt x="177" y="250"/>
                      </a:lnTo>
                      <a:lnTo>
                        <a:pt x="231" y="285"/>
                      </a:lnTo>
                      <a:lnTo>
                        <a:pt x="130" y="142"/>
                      </a:lnTo>
                      <a:lnTo>
                        <a:pt x="105" y="146"/>
                      </a:lnTo>
                      <a:lnTo>
                        <a:pt x="69" y="121"/>
                      </a:lnTo>
                      <a:lnTo>
                        <a:pt x="16" y="96"/>
                      </a:lnTo>
                      <a:lnTo>
                        <a:pt x="79" y="107"/>
                      </a:lnTo>
                      <a:lnTo>
                        <a:pt x="38" y="7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82"/>
                <p:cNvSpPr>
                  <a:spLocks/>
                </p:cNvSpPr>
                <p:nvPr/>
              </p:nvSpPr>
              <p:spPr bwMode="auto">
                <a:xfrm>
                  <a:off x="1326" y="1683"/>
                  <a:ext cx="106" cy="182"/>
                </a:xfrm>
                <a:custGeom>
                  <a:avLst/>
                  <a:gdLst>
                    <a:gd name="T0" fmla="*/ 114 w 318"/>
                    <a:gd name="T1" fmla="*/ 101 h 547"/>
                    <a:gd name="T2" fmla="*/ 33 w 318"/>
                    <a:gd name="T3" fmla="*/ 63 h 547"/>
                    <a:gd name="T4" fmla="*/ 8 w 318"/>
                    <a:gd name="T5" fmla="*/ 9 h 547"/>
                    <a:gd name="T6" fmla="*/ 37 w 318"/>
                    <a:gd name="T7" fmla="*/ 6 h 547"/>
                    <a:gd name="T8" fmla="*/ 90 w 318"/>
                    <a:gd name="T9" fmla="*/ 13 h 547"/>
                    <a:gd name="T10" fmla="*/ 193 w 318"/>
                    <a:gd name="T11" fmla="*/ 123 h 547"/>
                    <a:gd name="T12" fmla="*/ 263 w 318"/>
                    <a:gd name="T13" fmla="*/ 258 h 547"/>
                    <a:gd name="T14" fmla="*/ 313 w 318"/>
                    <a:gd name="T15" fmla="*/ 414 h 547"/>
                    <a:gd name="T16" fmla="*/ 314 w 318"/>
                    <a:gd name="T17" fmla="*/ 443 h 547"/>
                    <a:gd name="T18" fmla="*/ 235 w 318"/>
                    <a:gd name="T19" fmla="*/ 530 h 547"/>
                    <a:gd name="T20" fmla="*/ 245 w 318"/>
                    <a:gd name="T21" fmla="*/ 464 h 547"/>
                    <a:gd name="T22" fmla="*/ 179 w 318"/>
                    <a:gd name="T23" fmla="*/ 468 h 547"/>
                    <a:gd name="T24" fmla="*/ 170 w 318"/>
                    <a:gd name="T25" fmla="*/ 414 h 547"/>
                    <a:gd name="T26" fmla="*/ 212 w 318"/>
                    <a:gd name="T27" fmla="*/ 448 h 547"/>
                    <a:gd name="T28" fmla="*/ 136 w 318"/>
                    <a:gd name="T29" fmla="*/ 385 h 547"/>
                    <a:gd name="T30" fmla="*/ 256 w 318"/>
                    <a:gd name="T31" fmla="*/ 405 h 547"/>
                    <a:gd name="T32" fmla="*/ 127 w 318"/>
                    <a:gd name="T33" fmla="*/ 297 h 547"/>
                    <a:gd name="T34" fmla="*/ 163 w 318"/>
                    <a:gd name="T35" fmla="*/ 276 h 547"/>
                    <a:gd name="T36" fmla="*/ 160 w 318"/>
                    <a:gd name="T37" fmla="*/ 244 h 547"/>
                    <a:gd name="T38" fmla="*/ 182 w 318"/>
                    <a:gd name="T39" fmla="*/ 256 h 547"/>
                    <a:gd name="T40" fmla="*/ 110 w 318"/>
                    <a:gd name="T41" fmla="*/ 146 h 547"/>
                    <a:gd name="T42" fmla="*/ 76 w 318"/>
                    <a:gd name="T43" fmla="*/ 123 h 547"/>
                    <a:gd name="T44" fmla="*/ 95 w 318"/>
                    <a:gd name="T45" fmla="*/ 116 h 547"/>
                    <a:gd name="T46" fmla="*/ 84 w 318"/>
                    <a:gd name="T47" fmla="*/ 113 h 547"/>
                    <a:gd name="T48" fmla="*/ 74 w 318"/>
                    <a:gd name="T49" fmla="*/ 127 h 547"/>
                    <a:gd name="T50" fmla="*/ 136 w 318"/>
                    <a:gd name="T51" fmla="*/ 150 h 547"/>
                    <a:gd name="T52" fmla="*/ 238 w 318"/>
                    <a:gd name="T53" fmla="*/ 287 h 547"/>
                    <a:gd name="T54" fmla="*/ 196 w 318"/>
                    <a:gd name="T55" fmla="*/ 302 h 547"/>
                    <a:gd name="T56" fmla="*/ 149 w 318"/>
                    <a:gd name="T57" fmla="*/ 295 h 547"/>
                    <a:gd name="T58" fmla="*/ 213 w 318"/>
                    <a:gd name="T59" fmla="*/ 374 h 547"/>
                    <a:gd name="T60" fmla="*/ 246 w 318"/>
                    <a:gd name="T61" fmla="*/ 396 h 547"/>
                    <a:gd name="T62" fmla="*/ 121 w 318"/>
                    <a:gd name="T63" fmla="*/ 379 h 547"/>
                    <a:gd name="T64" fmla="*/ 210 w 318"/>
                    <a:gd name="T65" fmla="*/ 443 h 547"/>
                    <a:gd name="T66" fmla="*/ 197 w 318"/>
                    <a:gd name="T67" fmla="*/ 443 h 547"/>
                    <a:gd name="T68" fmla="*/ 175 w 318"/>
                    <a:gd name="T69" fmla="*/ 474 h 547"/>
                    <a:gd name="T70" fmla="*/ 282 w 318"/>
                    <a:gd name="T71" fmla="*/ 451 h 547"/>
                    <a:gd name="T72" fmla="*/ 318 w 318"/>
                    <a:gd name="T73" fmla="*/ 447 h 547"/>
                    <a:gd name="T74" fmla="*/ 312 w 318"/>
                    <a:gd name="T75" fmla="*/ 363 h 547"/>
                    <a:gd name="T76" fmla="*/ 198 w 318"/>
                    <a:gd name="T77" fmla="*/ 119 h 547"/>
                    <a:gd name="T78" fmla="*/ 92 w 318"/>
                    <a:gd name="T79" fmla="*/ 7 h 547"/>
                    <a:gd name="T80" fmla="*/ 38 w 318"/>
                    <a:gd name="T81" fmla="*/ 0 h 547"/>
                    <a:gd name="T82" fmla="*/ 30 w 318"/>
                    <a:gd name="T83" fmla="*/ 67 h 547"/>
                    <a:gd name="T84" fmla="*/ 96 w 318"/>
                    <a:gd name="T85" fmla="*/ 96 h 547"/>
                    <a:gd name="T86" fmla="*/ 46 w 318"/>
                    <a:gd name="T87" fmla="*/ 72 h 5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547"/>
                    <a:gd name="T134" fmla="*/ 318 w 318"/>
                    <a:gd name="T135" fmla="*/ 547 h 5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547">
                      <a:moveTo>
                        <a:pt x="46" y="72"/>
                      </a:moveTo>
                      <a:lnTo>
                        <a:pt x="43" y="78"/>
                      </a:lnTo>
                      <a:lnTo>
                        <a:pt x="114" y="101"/>
                      </a:lnTo>
                      <a:lnTo>
                        <a:pt x="57" y="58"/>
                      </a:lnTo>
                      <a:lnTo>
                        <a:pt x="31" y="61"/>
                      </a:lnTo>
                      <a:lnTo>
                        <a:pt x="33" y="63"/>
                      </a:lnTo>
                      <a:lnTo>
                        <a:pt x="21" y="45"/>
                      </a:lnTo>
                      <a:lnTo>
                        <a:pt x="8" y="9"/>
                      </a:lnTo>
                      <a:lnTo>
                        <a:pt x="6" y="14"/>
                      </a:lnTo>
                      <a:lnTo>
                        <a:pt x="38" y="6"/>
                      </a:lnTo>
                      <a:lnTo>
                        <a:pt x="37" y="6"/>
                      </a:lnTo>
                      <a:lnTo>
                        <a:pt x="53" y="14"/>
                      </a:lnTo>
                      <a:lnTo>
                        <a:pt x="92" y="14"/>
                      </a:lnTo>
                      <a:lnTo>
                        <a:pt x="90" y="13"/>
                      </a:lnTo>
                      <a:lnTo>
                        <a:pt x="140" y="48"/>
                      </a:lnTo>
                      <a:lnTo>
                        <a:pt x="193" y="123"/>
                      </a:lnTo>
                      <a:lnTo>
                        <a:pt x="263" y="258"/>
                      </a:lnTo>
                      <a:lnTo>
                        <a:pt x="307" y="364"/>
                      </a:lnTo>
                      <a:lnTo>
                        <a:pt x="313" y="414"/>
                      </a:lnTo>
                      <a:lnTo>
                        <a:pt x="313" y="446"/>
                      </a:lnTo>
                      <a:lnTo>
                        <a:pt x="314" y="443"/>
                      </a:lnTo>
                      <a:lnTo>
                        <a:pt x="285" y="484"/>
                      </a:lnTo>
                      <a:lnTo>
                        <a:pt x="286" y="484"/>
                      </a:lnTo>
                      <a:lnTo>
                        <a:pt x="235" y="530"/>
                      </a:lnTo>
                      <a:lnTo>
                        <a:pt x="239" y="533"/>
                      </a:lnTo>
                      <a:lnTo>
                        <a:pt x="291" y="447"/>
                      </a:lnTo>
                      <a:lnTo>
                        <a:pt x="245" y="464"/>
                      </a:lnTo>
                      <a:lnTo>
                        <a:pt x="246" y="464"/>
                      </a:lnTo>
                      <a:lnTo>
                        <a:pt x="176" y="468"/>
                      </a:lnTo>
                      <a:lnTo>
                        <a:pt x="179" y="468"/>
                      </a:lnTo>
                      <a:lnTo>
                        <a:pt x="160" y="443"/>
                      </a:lnTo>
                      <a:lnTo>
                        <a:pt x="161" y="447"/>
                      </a:lnTo>
                      <a:lnTo>
                        <a:pt x="170" y="414"/>
                      </a:lnTo>
                      <a:lnTo>
                        <a:pt x="165" y="416"/>
                      </a:lnTo>
                      <a:lnTo>
                        <a:pt x="194" y="448"/>
                      </a:lnTo>
                      <a:lnTo>
                        <a:pt x="212" y="448"/>
                      </a:lnTo>
                      <a:lnTo>
                        <a:pt x="250" y="428"/>
                      </a:lnTo>
                      <a:lnTo>
                        <a:pt x="137" y="379"/>
                      </a:lnTo>
                      <a:lnTo>
                        <a:pt x="136" y="385"/>
                      </a:lnTo>
                      <a:lnTo>
                        <a:pt x="151" y="385"/>
                      </a:lnTo>
                      <a:lnTo>
                        <a:pt x="150" y="385"/>
                      </a:lnTo>
                      <a:lnTo>
                        <a:pt x="256" y="405"/>
                      </a:lnTo>
                      <a:lnTo>
                        <a:pt x="216" y="369"/>
                      </a:lnTo>
                      <a:lnTo>
                        <a:pt x="216" y="368"/>
                      </a:lnTo>
                      <a:lnTo>
                        <a:pt x="127" y="297"/>
                      </a:lnTo>
                      <a:lnTo>
                        <a:pt x="126" y="303"/>
                      </a:lnTo>
                      <a:lnTo>
                        <a:pt x="152" y="298"/>
                      </a:lnTo>
                      <a:lnTo>
                        <a:pt x="163" y="276"/>
                      </a:lnTo>
                      <a:lnTo>
                        <a:pt x="159" y="277"/>
                      </a:lnTo>
                      <a:lnTo>
                        <a:pt x="212" y="313"/>
                      </a:lnTo>
                      <a:lnTo>
                        <a:pt x="160" y="244"/>
                      </a:lnTo>
                      <a:lnTo>
                        <a:pt x="157" y="249"/>
                      </a:lnTo>
                      <a:lnTo>
                        <a:pt x="182" y="256"/>
                      </a:lnTo>
                      <a:lnTo>
                        <a:pt x="248" y="300"/>
                      </a:lnTo>
                      <a:lnTo>
                        <a:pt x="137" y="143"/>
                      </a:lnTo>
                      <a:lnTo>
                        <a:pt x="110" y="146"/>
                      </a:lnTo>
                      <a:lnTo>
                        <a:pt x="112" y="147"/>
                      </a:lnTo>
                      <a:lnTo>
                        <a:pt x="77" y="123"/>
                      </a:lnTo>
                      <a:lnTo>
                        <a:pt x="76" y="123"/>
                      </a:lnTo>
                      <a:lnTo>
                        <a:pt x="23" y="97"/>
                      </a:lnTo>
                      <a:lnTo>
                        <a:pt x="21" y="103"/>
                      </a:lnTo>
                      <a:lnTo>
                        <a:pt x="95" y="116"/>
                      </a:lnTo>
                      <a:lnTo>
                        <a:pt x="46" y="72"/>
                      </a:lnTo>
                      <a:lnTo>
                        <a:pt x="31" y="67"/>
                      </a:lnTo>
                      <a:lnTo>
                        <a:pt x="84" y="113"/>
                      </a:lnTo>
                      <a:lnTo>
                        <a:pt x="86" y="107"/>
                      </a:lnTo>
                      <a:lnTo>
                        <a:pt x="0" y="93"/>
                      </a:lnTo>
                      <a:lnTo>
                        <a:pt x="74" y="127"/>
                      </a:lnTo>
                      <a:lnTo>
                        <a:pt x="110" y="153"/>
                      </a:lnTo>
                      <a:lnTo>
                        <a:pt x="136" y="150"/>
                      </a:lnTo>
                      <a:lnTo>
                        <a:pt x="134" y="147"/>
                      </a:lnTo>
                      <a:lnTo>
                        <a:pt x="235" y="290"/>
                      </a:lnTo>
                      <a:lnTo>
                        <a:pt x="238" y="287"/>
                      </a:lnTo>
                      <a:lnTo>
                        <a:pt x="184" y="250"/>
                      </a:lnTo>
                      <a:lnTo>
                        <a:pt x="149" y="241"/>
                      </a:lnTo>
                      <a:lnTo>
                        <a:pt x="196" y="302"/>
                      </a:lnTo>
                      <a:lnTo>
                        <a:pt x="200" y="297"/>
                      </a:lnTo>
                      <a:lnTo>
                        <a:pt x="160" y="270"/>
                      </a:lnTo>
                      <a:lnTo>
                        <a:pt x="149" y="295"/>
                      </a:lnTo>
                      <a:lnTo>
                        <a:pt x="150" y="293"/>
                      </a:lnTo>
                      <a:lnTo>
                        <a:pt x="119" y="297"/>
                      </a:lnTo>
                      <a:lnTo>
                        <a:pt x="213" y="374"/>
                      </a:lnTo>
                      <a:lnTo>
                        <a:pt x="213" y="373"/>
                      </a:lnTo>
                      <a:lnTo>
                        <a:pt x="244" y="401"/>
                      </a:lnTo>
                      <a:lnTo>
                        <a:pt x="246" y="396"/>
                      </a:lnTo>
                      <a:lnTo>
                        <a:pt x="151" y="379"/>
                      </a:lnTo>
                      <a:lnTo>
                        <a:pt x="121" y="379"/>
                      </a:lnTo>
                      <a:lnTo>
                        <a:pt x="242" y="432"/>
                      </a:lnTo>
                      <a:lnTo>
                        <a:pt x="242" y="426"/>
                      </a:lnTo>
                      <a:lnTo>
                        <a:pt x="210" y="443"/>
                      </a:lnTo>
                      <a:lnTo>
                        <a:pt x="212" y="442"/>
                      </a:lnTo>
                      <a:lnTo>
                        <a:pt x="195" y="442"/>
                      </a:lnTo>
                      <a:lnTo>
                        <a:pt x="197" y="443"/>
                      </a:lnTo>
                      <a:lnTo>
                        <a:pt x="166" y="408"/>
                      </a:lnTo>
                      <a:lnTo>
                        <a:pt x="155" y="447"/>
                      </a:lnTo>
                      <a:lnTo>
                        <a:pt x="175" y="474"/>
                      </a:lnTo>
                      <a:lnTo>
                        <a:pt x="246" y="471"/>
                      </a:lnTo>
                      <a:lnTo>
                        <a:pt x="285" y="456"/>
                      </a:lnTo>
                      <a:lnTo>
                        <a:pt x="282" y="451"/>
                      </a:lnTo>
                      <a:lnTo>
                        <a:pt x="223" y="547"/>
                      </a:lnTo>
                      <a:lnTo>
                        <a:pt x="289" y="487"/>
                      </a:lnTo>
                      <a:lnTo>
                        <a:pt x="318" y="447"/>
                      </a:lnTo>
                      <a:lnTo>
                        <a:pt x="318" y="414"/>
                      </a:lnTo>
                      <a:lnTo>
                        <a:pt x="318" y="413"/>
                      </a:lnTo>
                      <a:lnTo>
                        <a:pt x="312" y="363"/>
                      </a:lnTo>
                      <a:lnTo>
                        <a:pt x="267" y="256"/>
                      </a:lnTo>
                      <a:lnTo>
                        <a:pt x="267" y="255"/>
                      </a:lnTo>
                      <a:lnTo>
                        <a:pt x="198" y="119"/>
                      </a:lnTo>
                      <a:lnTo>
                        <a:pt x="197" y="119"/>
                      </a:lnTo>
                      <a:lnTo>
                        <a:pt x="144" y="44"/>
                      </a:lnTo>
                      <a:lnTo>
                        <a:pt x="92" y="7"/>
                      </a:lnTo>
                      <a:lnTo>
                        <a:pt x="53" y="7"/>
                      </a:lnTo>
                      <a:lnTo>
                        <a:pt x="54" y="8"/>
                      </a:lnTo>
                      <a:lnTo>
                        <a:pt x="38" y="0"/>
                      </a:lnTo>
                      <a:lnTo>
                        <a:pt x="2" y="8"/>
                      </a:lnTo>
                      <a:lnTo>
                        <a:pt x="16" y="48"/>
                      </a:lnTo>
                      <a:lnTo>
                        <a:pt x="30" y="67"/>
                      </a:lnTo>
                      <a:lnTo>
                        <a:pt x="57" y="64"/>
                      </a:lnTo>
                      <a:lnTo>
                        <a:pt x="55" y="64"/>
                      </a:lnTo>
                      <a:lnTo>
                        <a:pt x="96" y="96"/>
                      </a:lnTo>
                      <a:lnTo>
                        <a:pt x="98" y="90"/>
                      </a:lnTo>
                      <a:lnTo>
                        <a:pt x="31" y="67"/>
                      </a:lnTo>
                      <a:lnTo>
                        <a:pt x="4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83"/>
                <p:cNvSpPr>
                  <a:spLocks/>
                </p:cNvSpPr>
                <p:nvPr/>
              </p:nvSpPr>
              <p:spPr bwMode="auto">
                <a:xfrm>
                  <a:off x="1356" y="1415"/>
                  <a:ext cx="76" cy="253"/>
                </a:xfrm>
                <a:custGeom>
                  <a:avLst/>
                  <a:gdLst>
                    <a:gd name="T0" fmla="*/ 129 w 229"/>
                    <a:gd name="T1" fmla="*/ 253 h 759"/>
                    <a:gd name="T2" fmla="*/ 139 w 229"/>
                    <a:gd name="T3" fmla="*/ 260 h 759"/>
                    <a:gd name="T4" fmla="*/ 132 w 229"/>
                    <a:gd name="T5" fmla="*/ 186 h 759"/>
                    <a:gd name="T6" fmla="*/ 141 w 229"/>
                    <a:gd name="T7" fmla="*/ 218 h 759"/>
                    <a:gd name="T8" fmla="*/ 151 w 229"/>
                    <a:gd name="T9" fmla="*/ 222 h 759"/>
                    <a:gd name="T10" fmla="*/ 154 w 229"/>
                    <a:gd name="T11" fmla="*/ 229 h 759"/>
                    <a:gd name="T12" fmla="*/ 151 w 229"/>
                    <a:gd name="T13" fmla="*/ 239 h 759"/>
                    <a:gd name="T14" fmla="*/ 161 w 229"/>
                    <a:gd name="T15" fmla="*/ 250 h 759"/>
                    <a:gd name="T16" fmla="*/ 173 w 229"/>
                    <a:gd name="T17" fmla="*/ 236 h 759"/>
                    <a:gd name="T18" fmla="*/ 189 w 229"/>
                    <a:gd name="T19" fmla="*/ 243 h 759"/>
                    <a:gd name="T20" fmla="*/ 198 w 229"/>
                    <a:gd name="T21" fmla="*/ 222 h 759"/>
                    <a:gd name="T22" fmla="*/ 207 w 229"/>
                    <a:gd name="T23" fmla="*/ 146 h 759"/>
                    <a:gd name="T24" fmla="*/ 220 w 229"/>
                    <a:gd name="T25" fmla="*/ 171 h 759"/>
                    <a:gd name="T26" fmla="*/ 229 w 229"/>
                    <a:gd name="T27" fmla="*/ 171 h 759"/>
                    <a:gd name="T28" fmla="*/ 220 w 229"/>
                    <a:gd name="T29" fmla="*/ 132 h 759"/>
                    <a:gd name="T30" fmla="*/ 220 w 229"/>
                    <a:gd name="T31" fmla="*/ 125 h 759"/>
                    <a:gd name="T32" fmla="*/ 198 w 229"/>
                    <a:gd name="T33" fmla="*/ 111 h 759"/>
                    <a:gd name="T34" fmla="*/ 176 w 229"/>
                    <a:gd name="T35" fmla="*/ 100 h 759"/>
                    <a:gd name="T36" fmla="*/ 154 w 229"/>
                    <a:gd name="T37" fmla="*/ 63 h 759"/>
                    <a:gd name="T38" fmla="*/ 139 w 229"/>
                    <a:gd name="T39" fmla="*/ 42 h 759"/>
                    <a:gd name="T40" fmla="*/ 113 w 229"/>
                    <a:gd name="T41" fmla="*/ 10 h 759"/>
                    <a:gd name="T42" fmla="*/ 84 w 229"/>
                    <a:gd name="T43" fmla="*/ 0 h 759"/>
                    <a:gd name="T44" fmla="*/ 53 w 229"/>
                    <a:gd name="T45" fmla="*/ 0 h 759"/>
                    <a:gd name="T46" fmla="*/ 37 w 229"/>
                    <a:gd name="T47" fmla="*/ 3 h 759"/>
                    <a:gd name="T48" fmla="*/ 15 w 229"/>
                    <a:gd name="T49" fmla="*/ 10 h 759"/>
                    <a:gd name="T50" fmla="*/ 0 w 229"/>
                    <a:gd name="T51" fmla="*/ 25 h 759"/>
                    <a:gd name="T52" fmla="*/ 5 w 229"/>
                    <a:gd name="T53" fmla="*/ 61 h 759"/>
                    <a:gd name="T54" fmla="*/ 22 w 229"/>
                    <a:gd name="T55" fmla="*/ 114 h 759"/>
                    <a:gd name="T56" fmla="*/ 28 w 229"/>
                    <a:gd name="T57" fmla="*/ 111 h 759"/>
                    <a:gd name="T58" fmla="*/ 37 w 229"/>
                    <a:gd name="T59" fmla="*/ 86 h 759"/>
                    <a:gd name="T60" fmla="*/ 44 w 229"/>
                    <a:gd name="T61" fmla="*/ 100 h 759"/>
                    <a:gd name="T62" fmla="*/ 50 w 229"/>
                    <a:gd name="T63" fmla="*/ 107 h 759"/>
                    <a:gd name="T64" fmla="*/ 53 w 229"/>
                    <a:gd name="T65" fmla="*/ 142 h 759"/>
                    <a:gd name="T66" fmla="*/ 62 w 229"/>
                    <a:gd name="T67" fmla="*/ 178 h 759"/>
                    <a:gd name="T68" fmla="*/ 47 w 229"/>
                    <a:gd name="T69" fmla="*/ 190 h 759"/>
                    <a:gd name="T70" fmla="*/ 28 w 229"/>
                    <a:gd name="T71" fmla="*/ 139 h 759"/>
                    <a:gd name="T72" fmla="*/ 25 w 229"/>
                    <a:gd name="T73" fmla="*/ 150 h 759"/>
                    <a:gd name="T74" fmla="*/ 126 w 229"/>
                    <a:gd name="T75" fmla="*/ 735 h 759"/>
                    <a:gd name="T76" fmla="*/ 123 w 229"/>
                    <a:gd name="T77" fmla="*/ 753 h 759"/>
                    <a:gd name="T78" fmla="*/ 126 w 229"/>
                    <a:gd name="T79" fmla="*/ 759 h 759"/>
                    <a:gd name="T80" fmla="*/ 164 w 229"/>
                    <a:gd name="T81" fmla="*/ 759 h 759"/>
                    <a:gd name="T82" fmla="*/ 161 w 229"/>
                    <a:gd name="T83" fmla="*/ 682 h 759"/>
                    <a:gd name="T84" fmla="*/ 186 w 229"/>
                    <a:gd name="T85" fmla="*/ 699 h 759"/>
                    <a:gd name="T86" fmla="*/ 195 w 229"/>
                    <a:gd name="T87" fmla="*/ 645 h 759"/>
                    <a:gd name="T88" fmla="*/ 195 w 229"/>
                    <a:gd name="T89" fmla="*/ 599 h 759"/>
                    <a:gd name="T90" fmla="*/ 201 w 229"/>
                    <a:gd name="T91" fmla="*/ 585 h 759"/>
                    <a:gd name="T92" fmla="*/ 186 w 229"/>
                    <a:gd name="T93" fmla="*/ 571 h 759"/>
                    <a:gd name="T94" fmla="*/ 186 w 229"/>
                    <a:gd name="T95" fmla="*/ 503 h 759"/>
                    <a:gd name="T96" fmla="*/ 176 w 229"/>
                    <a:gd name="T97" fmla="*/ 500 h 759"/>
                    <a:gd name="T98" fmla="*/ 164 w 229"/>
                    <a:gd name="T99" fmla="*/ 446 h 759"/>
                    <a:gd name="T100" fmla="*/ 161 w 229"/>
                    <a:gd name="T101" fmla="*/ 464 h 759"/>
                    <a:gd name="T102" fmla="*/ 161 w 229"/>
                    <a:gd name="T103" fmla="*/ 514 h 759"/>
                    <a:gd name="T104" fmla="*/ 170 w 229"/>
                    <a:gd name="T105" fmla="*/ 535 h 759"/>
                    <a:gd name="T106" fmla="*/ 157 w 229"/>
                    <a:gd name="T107" fmla="*/ 532 h 759"/>
                    <a:gd name="T108" fmla="*/ 151 w 229"/>
                    <a:gd name="T109" fmla="*/ 564 h 759"/>
                    <a:gd name="T110" fmla="*/ 148 w 229"/>
                    <a:gd name="T111" fmla="*/ 542 h 759"/>
                    <a:gd name="T112" fmla="*/ 141 w 229"/>
                    <a:gd name="T113" fmla="*/ 382 h 759"/>
                    <a:gd name="T114" fmla="*/ 106 w 229"/>
                    <a:gd name="T115" fmla="*/ 342 h 759"/>
                    <a:gd name="T116" fmla="*/ 106 w 229"/>
                    <a:gd name="T117" fmla="*/ 203 h 759"/>
                    <a:gd name="T118" fmla="*/ 113 w 229"/>
                    <a:gd name="T119" fmla="*/ 246 h 759"/>
                    <a:gd name="T120" fmla="*/ 116 w 229"/>
                    <a:gd name="T121" fmla="*/ 178 h 759"/>
                    <a:gd name="T122" fmla="*/ 129 w 229"/>
                    <a:gd name="T123" fmla="*/ 253 h 7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9"/>
                    <a:gd name="T187" fmla="*/ 0 h 759"/>
                    <a:gd name="T188" fmla="*/ 229 w 229"/>
                    <a:gd name="T189" fmla="*/ 759 h 7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9" h="759">
                      <a:moveTo>
                        <a:pt x="129" y="253"/>
                      </a:moveTo>
                      <a:lnTo>
                        <a:pt x="139" y="260"/>
                      </a:lnTo>
                      <a:lnTo>
                        <a:pt x="132" y="186"/>
                      </a:lnTo>
                      <a:lnTo>
                        <a:pt x="141" y="218"/>
                      </a:lnTo>
                      <a:lnTo>
                        <a:pt x="151" y="222"/>
                      </a:lnTo>
                      <a:lnTo>
                        <a:pt x="154" y="229"/>
                      </a:lnTo>
                      <a:lnTo>
                        <a:pt x="151" y="239"/>
                      </a:lnTo>
                      <a:lnTo>
                        <a:pt x="161" y="250"/>
                      </a:lnTo>
                      <a:lnTo>
                        <a:pt x="173" y="236"/>
                      </a:lnTo>
                      <a:lnTo>
                        <a:pt x="189" y="243"/>
                      </a:lnTo>
                      <a:lnTo>
                        <a:pt x="198" y="222"/>
                      </a:lnTo>
                      <a:lnTo>
                        <a:pt x="207" y="146"/>
                      </a:lnTo>
                      <a:lnTo>
                        <a:pt x="220" y="171"/>
                      </a:lnTo>
                      <a:lnTo>
                        <a:pt x="229" y="171"/>
                      </a:lnTo>
                      <a:lnTo>
                        <a:pt x="220" y="132"/>
                      </a:lnTo>
                      <a:lnTo>
                        <a:pt x="220" y="125"/>
                      </a:lnTo>
                      <a:lnTo>
                        <a:pt x="198" y="111"/>
                      </a:lnTo>
                      <a:lnTo>
                        <a:pt x="176" y="100"/>
                      </a:lnTo>
                      <a:lnTo>
                        <a:pt x="154" y="63"/>
                      </a:lnTo>
                      <a:lnTo>
                        <a:pt x="139" y="42"/>
                      </a:lnTo>
                      <a:lnTo>
                        <a:pt x="113" y="10"/>
                      </a:lnTo>
                      <a:lnTo>
                        <a:pt x="84" y="0"/>
                      </a:lnTo>
                      <a:lnTo>
                        <a:pt x="53" y="0"/>
                      </a:lnTo>
                      <a:lnTo>
                        <a:pt x="37" y="3"/>
                      </a:lnTo>
                      <a:lnTo>
                        <a:pt x="15" y="10"/>
                      </a:lnTo>
                      <a:lnTo>
                        <a:pt x="0" y="25"/>
                      </a:lnTo>
                      <a:lnTo>
                        <a:pt x="5" y="61"/>
                      </a:lnTo>
                      <a:lnTo>
                        <a:pt x="22" y="114"/>
                      </a:lnTo>
                      <a:lnTo>
                        <a:pt x="28" y="111"/>
                      </a:lnTo>
                      <a:lnTo>
                        <a:pt x="37" y="86"/>
                      </a:lnTo>
                      <a:lnTo>
                        <a:pt x="44" y="100"/>
                      </a:lnTo>
                      <a:lnTo>
                        <a:pt x="50" y="107"/>
                      </a:lnTo>
                      <a:lnTo>
                        <a:pt x="53" y="142"/>
                      </a:lnTo>
                      <a:lnTo>
                        <a:pt x="62" y="178"/>
                      </a:lnTo>
                      <a:lnTo>
                        <a:pt x="47" y="190"/>
                      </a:lnTo>
                      <a:lnTo>
                        <a:pt x="28" y="139"/>
                      </a:lnTo>
                      <a:lnTo>
                        <a:pt x="25" y="150"/>
                      </a:lnTo>
                      <a:lnTo>
                        <a:pt x="126" y="735"/>
                      </a:lnTo>
                      <a:lnTo>
                        <a:pt x="123" y="753"/>
                      </a:lnTo>
                      <a:lnTo>
                        <a:pt x="126" y="759"/>
                      </a:lnTo>
                      <a:lnTo>
                        <a:pt x="164" y="759"/>
                      </a:lnTo>
                      <a:lnTo>
                        <a:pt x="161" y="682"/>
                      </a:lnTo>
                      <a:lnTo>
                        <a:pt x="186" y="699"/>
                      </a:lnTo>
                      <a:lnTo>
                        <a:pt x="195" y="645"/>
                      </a:lnTo>
                      <a:lnTo>
                        <a:pt x="195" y="599"/>
                      </a:lnTo>
                      <a:lnTo>
                        <a:pt x="201" y="585"/>
                      </a:lnTo>
                      <a:lnTo>
                        <a:pt x="186" y="571"/>
                      </a:lnTo>
                      <a:lnTo>
                        <a:pt x="186" y="503"/>
                      </a:lnTo>
                      <a:lnTo>
                        <a:pt x="176" y="500"/>
                      </a:lnTo>
                      <a:lnTo>
                        <a:pt x="164" y="446"/>
                      </a:lnTo>
                      <a:lnTo>
                        <a:pt x="161" y="464"/>
                      </a:lnTo>
                      <a:lnTo>
                        <a:pt x="161" y="514"/>
                      </a:lnTo>
                      <a:lnTo>
                        <a:pt x="170" y="535"/>
                      </a:lnTo>
                      <a:lnTo>
                        <a:pt x="157" y="532"/>
                      </a:lnTo>
                      <a:lnTo>
                        <a:pt x="151" y="564"/>
                      </a:lnTo>
                      <a:lnTo>
                        <a:pt x="148" y="542"/>
                      </a:lnTo>
                      <a:lnTo>
                        <a:pt x="141" y="382"/>
                      </a:lnTo>
                      <a:lnTo>
                        <a:pt x="106" y="342"/>
                      </a:lnTo>
                      <a:lnTo>
                        <a:pt x="106" y="203"/>
                      </a:lnTo>
                      <a:lnTo>
                        <a:pt x="113" y="246"/>
                      </a:lnTo>
                      <a:lnTo>
                        <a:pt x="116" y="178"/>
                      </a:lnTo>
                      <a:lnTo>
                        <a:pt x="129" y="253"/>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84"/>
                <p:cNvSpPr>
                  <a:spLocks/>
                </p:cNvSpPr>
                <p:nvPr/>
              </p:nvSpPr>
              <p:spPr bwMode="auto">
                <a:xfrm>
                  <a:off x="1355" y="1414"/>
                  <a:ext cx="79" cy="255"/>
                </a:xfrm>
                <a:custGeom>
                  <a:avLst/>
                  <a:gdLst>
                    <a:gd name="T0" fmla="*/ 137 w 237"/>
                    <a:gd name="T1" fmla="*/ 188 h 766"/>
                    <a:gd name="T2" fmla="*/ 153 w 237"/>
                    <a:gd name="T3" fmla="*/ 227 h 766"/>
                    <a:gd name="T4" fmla="*/ 154 w 237"/>
                    <a:gd name="T5" fmla="*/ 230 h 766"/>
                    <a:gd name="T6" fmla="*/ 178 w 237"/>
                    <a:gd name="T7" fmla="*/ 241 h 766"/>
                    <a:gd name="T8" fmla="*/ 204 w 237"/>
                    <a:gd name="T9" fmla="*/ 225 h 766"/>
                    <a:gd name="T10" fmla="*/ 222 w 237"/>
                    <a:gd name="T11" fmla="*/ 177 h 766"/>
                    <a:gd name="T12" fmla="*/ 226 w 237"/>
                    <a:gd name="T13" fmla="*/ 135 h 766"/>
                    <a:gd name="T14" fmla="*/ 180 w 237"/>
                    <a:gd name="T15" fmla="*/ 99 h 766"/>
                    <a:gd name="T16" fmla="*/ 159 w 237"/>
                    <a:gd name="T17" fmla="*/ 65 h 766"/>
                    <a:gd name="T18" fmla="*/ 118 w 237"/>
                    <a:gd name="T19" fmla="*/ 11 h 766"/>
                    <a:gd name="T20" fmla="*/ 39 w 237"/>
                    <a:gd name="T21" fmla="*/ 4 h 766"/>
                    <a:gd name="T22" fmla="*/ 0 w 237"/>
                    <a:gd name="T23" fmla="*/ 26 h 766"/>
                    <a:gd name="T24" fmla="*/ 23 w 237"/>
                    <a:gd name="T25" fmla="*/ 121 h 766"/>
                    <a:gd name="T26" fmla="*/ 37 w 237"/>
                    <a:gd name="T27" fmla="*/ 90 h 766"/>
                    <a:gd name="T28" fmla="*/ 50 w 237"/>
                    <a:gd name="T29" fmla="*/ 110 h 766"/>
                    <a:gd name="T30" fmla="*/ 63 w 237"/>
                    <a:gd name="T31" fmla="*/ 179 h 766"/>
                    <a:gd name="T32" fmla="*/ 30 w 237"/>
                    <a:gd name="T33" fmla="*/ 134 h 766"/>
                    <a:gd name="T34" fmla="*/ 126 w 237"/>
                    <a:gd name="T35" fmla="*/ 738 h 766"/>
                    <a:gd name="T36" fmla="*/ 170 w 237"/>
                    <a:gd name="T37" fmla="*/ 766 h 766"/>
                    <a:gd name="T38" fmla="*/ 191 w 237"/>
                    <a:gd name="T39" fmla="*/ 707 h 766"/>
                    <a:gd name="T40" fmla="*/ 200 w 237"/>
                    <a:gd name="T41" fmla="*/ 603 h 766"/>
                    <a:gd name="T42" fmla="*/ 192 w 237"/>
                    <a:gd name="T43" fmla="*/ 574 h 766"/>
                    <a:gd name="T44" fmla="*/ 182 w 237"/>
                    <a:gd name="T45" fmla="*/ 502 h 766"/>
                    <a:gd name="T46" fmla="*/ 160 w 237"/>
                    <a:gd name="T47" fmla="*/ 518 h 766"/>
                    <a:gd name="T48" fmla="*/ 158 w 237"/>
                    <a:gd name="T49" fmla="*/ 530 h 766"/>
                    <a:gd name="T50" fmla="*/ 153 w 237"/>
                    <a:gd name="T51" fmla="*/ 545 h 766"/>
                    <a:gd name="T52" fmla="*/ 111 w 237"/>
                    <a:gd name="T53" fmla="*/ 344 h 766"/>
                    <a:gd name="T54" fmla="*/ 107 w 237"/>
                    <a:gd name="T55" fmla="*/ 207 h 766"/>
                    <a:gd name="T56" fmla="*/ 117 w 237"/>
                    <a:gd name="T57" fmla="*/ 182 h 766"/>
                    <a:gd name="T58" fmla="*/ 118 w 237"/>
                    <a:gd name="T59" fmla="*/ 156 h 766"/>
                    <a:gd name="T60" fmla="*/ 112 w 237"/>
                    <a:gd name="T61" fmla="*/ 206 h 766"/>
                    <a:gd name="T62" fmla="*/ 143 w 237"/>
                    <a:gd name="T63" fmla="*/ 387 h 766"/>
                    <a:gd name="T64" fmla="*/ 148 w 237"/>
                    <a:gd name="T65" fmla="*/ 545 h 766"/>
                    <a:gd name="T66" fmla="*/ 159 w 237"/>
                    <a:gd name="T67" fmla="*/ 538 h 766"/>
                    <a:gd name="T68" fmla="*/ 166 w 237"/>
                    <a:gd name="T69" fmla="*/ 517 h 766"/>
                    <a:gd name="T70" fmla="*/ 170 w 237"/>
                    <a:gd name="T71" fmla="*/ 450 h 766"/>
                    <a:gd name="T72" fmla="*/ 188 w 237"/>
                    <a:gd name="T73" fmla="*/ 509 h 766"/>
                    <a:gd name="T74" fmla="*/ 203 w 237"/>
                    <a:gd name="T75" fmla="*/ 590 h 766"/>
                    <a:gd name="T76" fmla="*/ 195 w 237"/>
                    <a:gd name="T77" fmla="*/ 648 h 766"/>
                    <a:gd name="T78" fmla="*/ 191 w 237"/>
                    <a:gd name="T79" fmla="*/ 700 h 766"/>
                    <a:gd name="T80" fmla="*/ 167 w 237"/>
                    <a:gd name="T81" fmla="*/ 760 h 766"/>
                    <a:gd name="T82" fmla="*/ 128 w 237"/>
                    <a:gd name="T83" fmla="*/ 755 h 766"/>
                    <a:gd name="T84" fmla="*/ 30 w 237"/>
                    <a:gd name="T85" fmla="*/ 153 h 766"/>
                    <a:gd name="T86" fmla="*/ 28 w 237"/>
                    <a:gd name="T87" fmla="*/ 143 h 766"/>
                    <a:gd name="T88" fmla="*/ 58 w 237"/>
                    <a:gd name="T89" fmla="*/ 145 h 766"/>
                    <a:gd name="T90" fmla="*/ 49 w 237"/>
                    <a:gd name="T91" fmla="*/ 101 h 766"/>
                    <a:gd name="T92" fmla="*/ 28 w 237"/>
                    <a:gd name="T93" fmla="*/ 112 h 766"/>
                    <a:gd name="T94" fmla="*/ 27 w 237"/>
                    <a:gd name="T95" fmla="*/ 116 h 766"/>
                    <a:gd name="T96" fmla="*/ 5 w 237"/>
                    <a:gd name="T97" fmla="*/ 28 h 766"/>
                    <a:gd name="T98" fmla="*/ 19 w 237"/>
                    <a:gd name="T99" fmla="*/ 17 h 766"/>
                    <a:gd name="T100" fmla="*/ 56 w 237"/>
                    <a:gd name="T101" fmla="*/ 6 h 766"/>
                    <a:gd name="T102" fmla="*/ 86 w 237"/>
                    <a:gd name="T103" fmla="*/ 6 h 766"/>
                    <a:gd name="T104" fmla="*/ 140 w 237"/>
                    <a:gd name="T105" fmla="*/ 48 h 766"/>
                    <a:gd name="T106" fmla="*/ 154 w 237"/>
                    <a:gd name="T107" fmla="*/ 69 h 766"/>
                    <a:gd name="T108" fmla="*/ 222 w 237"/>
                    <a:gd name="T109" fmla="*/ 130 h 766"/>
                    <a:gd name="T110" fmla="*/ 230 w 237"/>
                    <a:gd name="T111" fmla="*/ 175 h 766"/>
                    <a:gd name="T112" fmla="*/ 226 w 237"/>
                    <a:gd name="T113" fmla="*/ 173 h 766"/>
                    <a:gd name="T114" fmla="*/ 199 w 237"/>
                    <a:gd name="T115" fmla="*/ 223 h 766"/>
                    <a:gd name="T116" fmla="*/ 175 w 237"/>
                    <a:gd name="T117" fmla="*/ 235 h 766"/>
                    <a:gd name="T118" fmla="*/ 156 w 237"/>
                    <a:gd name="T119" fmla="*/ 240 h 766"/>
                    <a:gd name="T120" fmla="*/ 156 w 237"/>
                    <a:gd name="T121" fmla="*/ 222 h 766"/>
                    <a:gd name="T122" fmla="*/ 130 w 237"/>
                    <a:gd name="T123" fmla="*/ 160 h 766"/>
                    <a:gd name="T124" fmla="*/ 133 w 237"/>
                    <a:gd name="T125" fmla="*/ 254 h 7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7"/>
                    <a:gd name="T190" fmla="*/ 0 h 766"/>
                    <a:gd name="T191" fmla="*/ 237 w 237"/>
                    <a:gd name="T192" fmla="*/ 766 h 7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7" h="766">
                      <a:moveTo>
                        <a:pt x="129" y="258"/>
                      </a:moveTo>
                      <a:lnTo>
                        <a:pt x="145" y="269"/>
                      </a:lnTo>
                      <a:lnTo>
                        <a:pt x="137" y="188"/>
                      </a:lnTo>
                      <a:lnTo>
                        <a:pt x="132" y="189"/>
                      </a:lnTo>
                      <a:lnTo>
                        <a:pt x="143" y="223"/>
                      </a:lnTo>
                      <a:lnTo>
                        <a:pt x="153" y="227"/>
                      </a:lnTo>
                      <a:lnTo>
                        <a:pt x="151" y="226"/>
                      </a:lnTo>
                      <a:lnTo>
                        <a:pt x="154" y="233"/>
                      </a:lnTo>
                      <a:lnTo>
                        <a:pt x="154" y="230"/>
                      </a:lnTo>
                      <a:lnTo>
                        <a:pt x="151" y="242"/>
                      </a:lnTo>
                      <a:lnTo>
                        <a:pt x="164" y="256"/>
                      </a:lnTo>
                      <a:lnTo>
                        <a:pt x="178" y="241"/>
                      </a:lnTo>
                      <a:lnTo>
                        <a:pt x="175" y="242"/>
                      </a:lnTo>
                      <a:lnTo>
                        <a:pt x="193" y="249"/>
                      </a:lnTo>
                      <a:lnTo>
                        <a:pt x="204" y="225"/>
                      </a:lnTo>
                      <a:lnTo>
                        <a:pt x="214" y="149"/>
                      </a:lnTo>
                      <a:lnTo>
                        <a:pt x="208" y="150"/>
                      </a:lnTo>
                      <a:lnTo>
                        <a:pt x="222" y="177"/>
                      </a:lnTo>
                      <a:lnTo>
                        <a:pt x="237" y="177"/>
                      </a:lnTo>
                      <a:lnTo>
                        <a:pt x="226" y="134"/>
                      </a:lnTo>
                      <a:lnTo>
                        <a:pt x="226" y="135"/>
                      </a:lnTo>
                      <a:lnTo>
                        <a:pt x="226" y="125"/>
                      </a:lnTo>
                      <a:lnTo>
                        <a:pt x="202" y="110"/>
                      </a:lnTo>
                      <a:lnTo>
                        <a:pt x="180" y="99"/>
                      </a:lnTo>
                      <a:lnTo>
                        <a:pt x="181" y="101"/>
                      </a:lnTo>
                      <a:lnTo>
                        <a:pt x="159" y="65"/>
                      </a:lnTo>
                      <a:lnTo>
                        <a:pt x="144" y="44"/>
                      </a:lnTo>
                      <a:lnTo>
                        <a:pt x="118" y="11"/>
                      </a:lnTo>
                      <a:lnTo>
                        <a:pt x="88" y="0"/>
                      </a:lnTo>
                      <a:lnTo>
                        <a:pt x="55" y="0"/>
                      </a:lnTo>
                      <a:lnTo>
                        <a:pt x="39" y="4"/>
                      </a:lnTo>
                      <a:lnTo>
                        <a:pt x="17" y="11"/>
                      </a:lnTo>
                      <a:lnTo>
                        <a:pt x="0" y="26"/>
                      </a:lnTo>
                      <a:lnTo>
                        <a:pt x="6" y="64"/>
                      </a:lnTo>
                      <a:lnTo>
                        <a:pt x="6" y="65"/>
                      </a:lnTo>
                      <a:lnTo>
                        <a:pt x="23" y="121"/>
                      </a:lnTo>
                      <a:lnTo>
                        <a:pt x="33" y="116"/>
                      </a:lnTo>
                      <a:lnTo>
                        <a:pt x="42" y="90"/>
                      </a:lnTo>
                      <a:lnTo>
                        <a:pt x="37" y="90"/>
                      </a:lnTo>
                      <a:lnTo>
                        <a:pt x="45" y="104"/>
                      </a:lnTo>
                      <a:lnTo>
                        <a:pt x="51" y="112"/>
                      </a:lnTo>
                      <a:lnTo>
                        <a:pt x="50" y="110"/>
                      </a:lnTo>
                      <a:lnTo>
                        <a:pt x="53" y="147"/>
                      </a:lnTo>
                      <a:lnTo>
                        <a:pt x="62" y="182"/>
                      </a:lnTo>
                      <a:lnTo>
                        <a:pt x="63" y="179"/>
                      </a:lnTo>
                      <a:lnTo>
                        <a:pt x="48" y="189"/>
                      </a:lnTo>
                      <a:lnTo>
                        <a:pt x="52" y="190"/>
                      </a:lnTo>
                      <a:lnTo>
                        <a:pt x="30" y="134"/>
                      </a:lnTo>
                      <a:lnTo>
                        <a:pt x="25" y="153"/>
                      </a:lnTo>
                      <a:lnTo>
                        <a:pt x="126" y="739"/>
                      </a:lnTo>
                      <a:lnTo>
                        <a:pt x="126" y="738"/>
                      </a:lnTo>
                      <a:lnTo>
                        <a:pt x="123" y="756"/>
                      </a:lnTo>
                      <a:lnTo>
                        <a:pt x="127" y="766"/>
                      </a:lnTo>
                      <a:lnTo>
                        <a:pt x="170" y="766"/>
                      </a:lnTo>
                      <a:lnTo>
                        <a:pt x="166" y="685"/>
                      </a:lnTo>
                      <a:lnTo>
                        <a:pt x="161" y="687"/>
                      </a:lnTo>
                      <a:lnTo>
                        <a:pt x="191" y="707"/>
                      </a:lnTo>
                      <a:lnTo>
                        <a:pt x="201" y="649"/>
                      </a:lnTo>
                      <a:lnTo>
                        <a:pt x="201" y="602"/>
                      </a:lnTo>
                      <a:lnTo>
                        <a:pt x="200" y="603"/>
                      </a:lnTo>
                      <a:lnTo>
                        <a:pt x="207" y="588"/>
                      </a:lnTo>
                      <a:lnTo>
                        <a:pt x="191" y="571"/>
                      </a:lnTo>
                      <a:lnTo>
                        <a:pt x="192" y="574"/>
                      </a:lnTo>
                      <a:lnTo>
                        <a:pt x="192" y="504"/>
                      </a:lnTo>
                      <a:lnTo>
                        <a:pt x="180" y="499"/>
                      </a:lnTo>
                      <a:lnTo>
                        <a:pt x="182" y="502"/>
                      </a:lnTo>
                      <a:lnTo>
                        <a:pt x="166" y="436"/>
                      </a:lnTo>
                      <a:lnTo>
                        <a:pt x="160" y="466"/>
                      </a:lnTo>
                      <a:lnTo>
                        <a:pt x="160" y="518"/>
                      </a:lnTo>
                      <a:lnTo>
                        <a:pt x="171" y="539"/>
                      </a:lnTo>
                      <a:lnTo>
                        <a:pt x="174" y="535"/>
                      </a:lnTo>
                      <a:lnTo>
                        <a:pt x="158" y="530"/>
                      </a:lnTo>
                      <a:lnTo>
                        <a:pt x="151" y="565"/>
                      </a:lnTo>
                      <a:lnTo>
                        <a:pt x="156" y="567"/>
                      </a:lnTo>
                      <a:lnTo>
                        <a:pt x="153" y="545"/>
                      </a:lnTo>
                      <a:lnTo>
                        <a:pt x="147" y="384"/>
                      </a:lnTo>
                      <a:lnTo>
                        <a:pt x="111" y="344"/>
                      </a:lnTo>
                      <a:lnTo>
                        <a:pt x="112" y="345"/>
                      </a:lnTo>
                      <a:lnTo>
                        <a:pt x="112" y="206"/>
                      </a:lnTo>
                      <a:lnTo>
                        <a:pt x="107" y="207"/>
                      </a:lnTo>
                      <a:lnTo>
                        <a:pt x="118" y="276"/>
                      </a:lnTo>
                      <a:lnTo>
                        <a:pt x="122" y="181"/>
                      </a:lnTo>
                      <a:lnTo>
                        <a:pt x="117" y="182"/>
                      </a:lnTo>
                      <a:lnTo>
                        <a:pt x="129" y="258"/>
                      </a:lnTo>
                      <a:lnTo>
                        <a:pt x="134" y="255"/>
                      </a:lnTo>
                      <a:lnTo>
                        <a:pt x="118" y="156"/>
                      </a:lnTo>
                      <a:lnTo>
                        <a:pt x="113" y="249"/>
                      </a:lnTo>
                      <a:lnTo>
                        <a:pt x="119" y="248"/>
                      </a:lnTo>
                      <a:lnTo>
                        <a:pt x="112" y="206"/>
                      </a:lnTo>
                      <a:lnTo>
                        <a:pt x="107" y="206"/>
                      </a:lnTo>
                      <a:lnTo>
                        <a:pt x="107" y="347"/>
                      </a:lnTo>
                      <a:lnTo>
                        <a:pt x="143" y="387"/>
                      </a:lnTo>
                      <a:lnTo>
                        <a:pt x="142" y="385"/>
                      </a:lnTo>
                      <a:lnTo>
                        <a:pt x="148" y="545"/>
                      </a:lnTo>
                      <a:lnTo>
                        <a:pt x="153" y="583"/>
                      </a:lnTo>
                      <a:lnTo>
                        <a:pt x="162" y="536"/>
                      </a:lnTo>
                      <a:lnTo>
                        <a:pt x="159" y="538"/>
                      </a:lnTo>
                      <a:lnTo>
                        <a:pt x="178" y="543"/>
                      </a:lnTo>
                      <a:lnTo>
                        <a:pt x="166" y="516"/>
                      </a:lnTo>
                      <a:lnTo>
                        <a:pt x="166" y="517"/>
                      </a:lnTo>
                      <a:lnTo>
                        <a:pt x="166" y="467"/>
                      </a:lnTo>
                      <a:lnTo>
                        <a:pt x="170" y="450"/>
                      </a:lnTo>
                      <a:lnTo>
                        <a:pt x="164" y="450"/>
                      </a:lnTo>
                      <a:lnTo>
                        <a:pt x="177" y="505"/>
                      </a:lnTo>
                      <a:lnTo>
                        <a:pt x="188" y="509"/>
                      </a:lnTo>
                      <a:lnTo>
                        <a:pt x="186" y="506"/>
                      </a:lnTo>
                      <a:lnTo>
                        <a:pt x="186" y="575"/>
                      </a:lnTo>
                      <a:lnTo>
                        <a:pt x="203" y="590"/>
                      </a:lnTo>
                      <a:lnTo>
                        <a:pt x="202" y="587"/>
                      </a:lnTo>
                      <a:lnTo>
                        <a:pt x="195" y="601"/>
                      </a:lnTo>
                      <a:lnTo>
                        <a:pt x="195" y="648"/>
                      </a:lnTo>
                      <a:lnTo>
                        <a:pt x="186" y="702"/>
                      </a:lnTo>
                      <a:lnTo>
                        <a:pt x="191" y="700"/>
                      </a:lnTo>
                      <a:lnTo>
                        <a:pt x="160" y="679"/>
                      </a:lnTo>
                      <a:lnTo>
                        <a:pt x="164" y="762"/>
                      </a:lnTo>
                      <a:lnTo>
                        <a:pt x="167" y="760"/>
                      </a:lnTo>
                      <a:lnTo>
                        <a:pt x="129" y="760"/>
                      </a:lnTo>
                      <a:lnTo>
                        <a:pt x="131" y="761"/>
                      </a:lnTo>
                      <a:lnTo>
                        <a:pt x="128" y="755"/>
                      </a:lnTo>
                      <a:lnTo>
                        <a:pt x="128" y="756"/>
                      </a:lnTo>
                      <a:lnTo>
                        <a:pt x="131" y="738"/>
                      </a:lnTo>
                      <a:lnTo>
                        <a:pt x="30" y="153"/>
                      </a:lnTo>
                      <a:lnTo>
                        <a:pt x="30" y="154"/>
                      </a:lnTo>
                      <a:lnTo>
                        <a:pt x="33" y="143"/>
                      </a:lnTo>
                      <a:lnTo>
                        <a:pt x="28" y="143"/>
                      </a:lnTo>
                      <a:lnTo>
                        <a:pt x="49" y="196"/>
                      </a:lnTo>
                      <a:lnTo>
                        <a:pt x="69" y="183"/>
                      </a:lnTo>
                      <a:lnTo>
                        <a:pt x="58" y="145"/>
                      </a:lnTo>
                      <a:lnTo>
                        <a:pt x="55" y="109"/>
                      </a:lnTo>
                      <a:lnTo>
                        <a:pt x="49" y="101"/>
                      </a:lnTo>
                      <a:lnTo>
                        <a:pt x="39" y="82"/>
                      </a:lnTo>
                      <a:lnTo>
                        <a:pt x="28" y="112"/>
                      </a:lnTo>
                      <a:lnTo>
                        <a:pt x="29" y="110"/>
                      </a:lnTo>
                      <a:lnTo>
                        <a:pt x="23" y="115"/>
                      </a:lnTo>
                      <a:lnTo>
                        <a:pt x="27" y="116"/>
                      </a:lnTo>
                      <a:lnTo>
                        <a:pt x="11" y="63"/>
                      </a:lnTo>
                      <a:lnTo>
                        <a:pt x="5" y="28"/>
                      </a:lnTo>
                      <a:lnTo>
                        <a:pt x="4" y="30"/>
                      </a:lnTo>
                      <a:lnTo>
                        <a:pt x="19" y="16"/>
                      </a:lnTo>
                      <a:lnTo>
                        <a:pt x="19" y="17"/>
                      </a:lnTo>
                      <a:lnTo>
                        <a:pt x="41" y="10"/>
                      </a:lnTo>
                      <a:lnTo>
                        <a:pt x="40" y="10"/>
                      </a:lnTo>
                      <a:lnTo>
                        <a:pt x="56" y="6"/>
                      </a:lnTo>
                      <a:lnTo>
                        <a:pt x="87" y="6"/>
                      </a:lnTo>
                      <a:lnTo>
                        <a:pt x="86" y="6"/>
                      </a:lnTo>
                      <a:lnTo>
                        <a:pt x="116" y="17"/>
                      </a:lnTo>
                      <a:lnTo>
                        <a:pt x="113" y="16"/>
                      </a:lnTo>
                      <a:lnTo>
                        <a:pt x="140" y="48"/>
                      </a:lnTo>
                      <a:lnTo>
                        <a:pt x="155" y="69"/>
                      </a:lnTo>
                      <a:lnTo>
                        <a:pt x="154" y="69"/>
                      </a:lnTo>
                      <a:lnTo>
                        <a:pt x="178" y="105"/>
                      </a:lnTo>
                      <a:lnTo>
                        <a:pt x="200" y="116"/>
                      </a:lnTo>
                      <a:lnTo>
                        <a:pt x="222" y="130"/>
                      </a:lnTo>
                      <a:lnTo>
                        <a:pt x="221" y="128"/>
                      </a:lnTo>
                      <a:lnTo>
                        <a:pt x="221" y="135"/>
                      </a:lnTo>
                      <a:lnTo>
                        <a:pt x="230" y="175"/>
                      </a:lnTo>
                      <a:lnTo>
                        <a:pt x="232" y="171"/>
                      </a:lnTo>
                      <a:lnTo>
                        <a:pt x="223" y="171"/>
                      </a:lnTo>
                      <a:lnTo>
                        <a:pt x="226" y="173"/>
                      </a:lnTo>
                      <a:lnTo>
                        <a:pt x="209" y="140"/>
                      </a:lnTo>
                      <a:lnTo>
                        <a:pt x="198" y="223"/>
                      </a:lnTo>
                      <a:lnTo>
                        <a:pt x="199" y="223"/>
                      </a:lnTo>
                      <a:lnTo>
                        <a:pt x="190" y="245"/>
                      </a:lnTo>
                      <a:lnTo>
                        <a:pt x="193" y="242"/>
                      </a:lnTo>
                      <a:lnTo>
                        <a:pt x="175" y="235"/>
                      </a:lnTo>
                      <a:lnTo>
                        <a:pt x="161" y="250"/>
                      </a:lnTo>
                      <a:lnTo>
                        <a:pt x="166" y="250"/>
                      </a:lnTo>
                      <a:lnTo>
                        <a:pt x="156" y="240"/>
                      </a:lnTo>
                      <a:lnTo>
                        <a:pt x="156" y="242"/>
                      </a:lnTo>
                      <a:lnTo>
                        <a:pt x="159" y="232"/>
                      </a:lnTo>
                      <a:lnTo>
                        <a:pt x="156" y="222"/>
                      </a:lnTo>
                      <a:lnTo>
                        <a:pt x="145" y="217"/>
                      </a:lnTo>
                      <a:lnTo>
                        <a:pt x="147" y="220"/>
                      </a:lnTo>
                      <a:lnTo>
                        <a:pt x="130" y="160"/>
                      </a:lnTo>
                      <a:lnTo>
                        <a:pt x="138" y="263"/>
                      </a:lnTo>
                      <a:lnTo>
                        <a:pt x="143" y="261"/>
                      </a:lnTo>
                      <a:lnTo>
                        <a:pt x="133" y="254"/>
                      </a:lnTo>
                      <a:lnTo>
                        <a:pt x="134" y="255"/>
                      </a:lnTo>
                      <a:lnTo>
                        <a:pt x="129"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85"/>
                <p:cNvSpPr>
                  <a:spLocks/>
                </p:cNvSpPr>
                <p:nvPr/>
              </p:nvSpPr>
              <p:spPr bwMode="auto">
                <a:xfrm>
                  <a:off x="1397" y="1663"/>
                  <a:ext cx="17" cy="22"/>
                </a:xfrm>
                <a:custGeom>
                  <a:avLst/>
                  <a:gdLst>
                    <a:gd name="T0" fmla="*/ 50 w 53"/>
                    <a:gd name="T1" fmla="*/ 0 h 65"/>
                    <a:gd name="T2" fmla="*/ 53 w 53"/>
                    <a:gd name="T3" fmla="*/ 33 h 65"/>
                    <a:gd name="T4" fmla="*/ 31 w 53"/>
                    <a:gd name="T5" fmla="*/ 51 h 65"/>
                    <a:gd name="T6" fmla="*/ 22 w 53"/>
                    <a:gd name="T7" fmla="*/ 44 h 65"/>
                    <a:gd name="T8" fmla="*/ 3 w 53"/>
                    <a:gd name="T9" fmla="*/ 65 h 65"/>
                    <a:gd name="T10" fmla="*/ 0 w 53"/>
                    <a:gd name="T11" fmla="*/ 47 h 65"/>
                    <a:gd name="T12" fmla="*/ 3 w 53"/>
                    <a:gd name="T13" fmla="*/ 33 h 65"/>
                    <a:gd name="T14" fmla="*/ 22 w 53"/>
                    <a:gd name="T15" fmla="*/ 19 h 65"/>
                    <a:gd name="T16" fmla="*/ 31 w 53"/>
                    <a:gd name="T17" fmla="*/ 26 h 65"/>
                    <a:gd name="T18" fmla="*/ 47 w 53"/>
                    <a:gd name="T19" fmla="*/ 19 h 65"/>
                    <a:gd name="T20" fmla="*/ 47 w 53"/>
                    <a:gd name="T21" fmla="*/ 8 h 65"/>
                    <a:gd name="T22" fmla="*/ 50 w 53"/>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65"/>
                    <a:gd name="T38" fmla="*/ 53 w 5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65">
                      <a:moveTo>
                        <a:pt x="50" y="0"/>
                      </a:moveTo>
                      <a:lnTo>
                        <a:pt x="53" y="33"/>
                      </a:lnTo>
                      <a:lnTo>
                        <a:pt x="31" y="51"/>
                      </a:lnTo>
                      <a:lnTo>
                        <a:pt x="22" y="44"/>
                      </a:lnTo>
                      <a:lnTo>
                        <a:pt x="3" y="65"/>
                      </a:lnTo>
                      <a:lnTo>
                        <a:pt x="0" y="47"/>
                      </a:lnTo>
                      <a:lnTo>
                        <a:pt x="3" y="33"/>
                      </a:lnTo>
                      <a:lnTo>
                        <a:pt x="22" y="19"/>
                      </a:lnTo>
                      <a:lnTo>
                        <a:pt x="31" y="26"/>
                      </a:lnTo>
                      <a:lnTo>
                        <a:pt x="47" y="19"/>
                      </a:lnTo>
                      <a:lnTo>
                        <a:pt x="47" y="8"/>
                      </a:lnTo>
                      <a:lnTo>
                        <a:pt x="50"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86"/>
                <p:cNvSpPr>
                  <a:spLocks/>
                </p:cNvSpPr>
                <p:nvPr/>
              </p:nvSpPr>
              <p:spPr bwMode="auto">
                <a:xfrm>
                  <a:off x="1396" y="1660"/>
                  <a:ext cx="19" cy="27"/>
                </a:xfrm>
                <a:custGeom>
                  <a:avLst/>
                  <a:gdLst>
                    <a:gd name="T0" fmla="*/ 55 w 59"/>
                    <a:gd name="T1" fmla="*/ 11 h 81"/>
                    <a:gd name="T2" fmla="*/ 50 w 59"/>
                    <a:gd name="T3" fmla="*/ 11 h 81"/>
                    <a:gd name="T4" fmla="*/ 53 w 59"/>
                    <a:gd name="T5" fmla="*/ 43 h 81"/>
                    <a:gd name="T6" fmla="*/ 55 w 59"/>
                    <a:gd name="T7" fmla="*/ 40 h 81"/>
                    <a:gd name="T8" fmla="*/ 32 w 59"/>
                    <a:gd name="T9" fmla="*/ 57 h 81"/>
                    <a:gd name="T10" fmla="*/ 35 w 59"/>
                    <a:gd name="T11" fmla="*/ 57 h 81"/>
                    <a:gd name="T12" fmla="*/ 25 w 59"/>
                    <a:gd name="T13" fmla="*/ 50 h 81"/>
                    <a:gd name="T14" fmla="*/ 4 w 59"/>
                    <a:gd name="T15" fmla="*/ 73 h 81"/>
                    <a:gd name="T16" fmla="*/ 8 w 59"/>
                    <a:gd name="T17" fmla="*/ 74 h 81"/>
                    <a:gd name="T18" fmla="*/ 5 w 59"/>
                    <a:gd name="T19" fmla="*/ 56 h 81"/>
                    <a:gd name="T20" fmla="*/ 5 w 59"/>
                    <a:gd name="T21" fmla="*/ 57 h 81"/>
                    <a:gd name="T22" fmla="*/ 8 w 59"/>
                    <a:gd name="T23" fmla="*/ 44 h 81"/>
                    <a:gd name="T24" fmla="*/ 7 w 59"/>
                    <a:gd name="T25" fmla="*/ 46 h 81"/>
                    <a:gd name="T26" fmla="*/ 26 w 59"/>
                    <a:gd name="T27" fmla="*/ 31 h 81"/>
                    <a:gd name="T28" fmla="*/ 23 w 59"/>
                    <a:gd name="T29" fmla="*/ 31 h 81"/>
                    <a:gd name="T30" fmla="*/ 33 w 59"/>
                    <a:gd name="T31" fmla="*/ 39 h 81"/>
                    <a:gd name="T32" fmla="*/ 53 w 59"/>
                    <a:gd name="T33" fmla="*/ 30 h 81"/>
                    <a:gd name="T34" fmla="*/ 53 w 59"/>
                    <a:gd name="T35" fmla="*/ 18 h 81"/>
                    <a:gd name="T36" fmla="*/ 52 w 59"/>
                    <a:gd name="T37" fmla="*/ 20 h 81"/>
                    <a:gd name="T38" fmla="*/ 55 w 59"/>
                    <a:gd name="T39" fmla="*/ 11 h 81"/>
                    <a:gd name="T40" fmla="*/ 55 w 59"/>
                    <a:gd name="T41" fmla="*/ 0 h 81"/>
                    <a:gd name="T42" fmla="*/ 47 w 59"/>
                    <a:gd name="T43" fmla="*/ 17 h 81"/>
                    <a:gd name="T44" fmla="*/ 47 w 59"/>
                    <a:gd name="T45" fmla="*/ 29 h 81"/>
                    <a:gd name="T46" fmla="*/ 49 w 59"/>
                    <a:gd name="T47" fmla="*/ 26 h 81"/>
                    <a:gd name="T48" fmla="*/ 33 w 59"/>
                    <a:gd name="T49" fmla="*/ 33 h 81"/>
                    <a:gd name="T50" fmla="*/ 35 w 59"/>
                    <a:gd name="T51" fmla="*/ 33 h 81"/>
                    <a:gd name="T52" fmla="*/ 25 w 59"/>
                    <a:gd name="T53" fmla="*/ 24 h 81"/>
                    <a:gd name="T54" fmla="*/ 3 w 59"/>
                    <a:gd name="T55" fmla="*/ 41 h 81"/>
                    <a:gd name="T56" fmla="*/ 0 w 59"/>
                    <a:gd name="T57" fmla="*/ 57 h 81"/>
                    <a:gd name="T58" fmla="*/ 4 w 59"/>
                    <a:gd name="T59" fmla="*/ 81 h 81"/>
                    <a:gd name="T60" fmla="*/ 27 w 59"/>
                    <a:gd name="T61" fmla="*/ 56 h 81"/>
                    <a:gd name="T62" fmla="*/ 23 w 59"/>
                    <a:gd name="T63" fmla="*/ 56 h 81"/>
                    <a:gd name="T64" fmla="*/ 34 w 59"/>
                    <a:gd name="T65" fmla="*/ 64 h 81"/>
                    <a:gd name="T66" fmla="*/ 59 w 59"/>
                    <a:gd name="T67" fmla="*/ 44 h 81"/>
                    <a:gd name="T68" fmla="*/ 55 w 59"/>
                    <a:gd name="T69" fmla="*/ 0 h 81"/>
                    <a:gd name="T70" fmla="*/ 55 w 59"/>
                    <a:gd name="T71" fmla="*/ 11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
                    <a:gd name="T109" fmla="*/ 0 h 81"/>
                    <a:gd name="T110" fmla="*/ 59 w 59"/>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 h="81">
                      <a:moveTo>
                        <a:pt x="55" y="11"/>
                      </a:moveTo>
                      <a:lnTo>
                        <a:pt x="50" y="11"/>
                      </a:lnTo>
                      <a:lnTo>
                        <a:pt x="53" y="43"/>
                      </a:lnTo>
                      <a:lnTo>
                        <a:pt x="55" y="40"/>
                      </a:lnTo>
                      <a:lnTo>
                        <a:pt x="32" y="57"/>
                      </a:lnTo>
                      <a:lnTo>
                        <a:pt x="35" y="57"/>
                      </a:lnTo>
                      <a:lnTo>
                        <a:pt x="25" y="50"/>
                      </a:lnTo>
                      <a:lnTo>
                        <a:pt x="4" y="73"/>
                      </a:lnTo>
                      <a:lnTo>
                        <a:pt x="8" y="74"/>
                      </a:lnTo>
                      <a:lnTo>
                        <a:pt x="5" y="56"/>
                      </a:lnTo>
                      <a:lnTo>
                        <a:pt x="5" y="57"/>
                      </a:lnTo>
                      <a:lnTo>
                        <a:pt x="8" y="44"/>
                      </a:lnTo>
                      <a:lnTo>
                        <a:pt x="7" y="46"/>
                      </a:lnTo>
                      <a:lnTo>
                        <a:pt x="26" y="31"/>
                      </a:lnTo>
                      <a:lnTo>
                        <a:pt x="23" y="31"/>
                      </a:lnTo>
                      <a:lnTo>
                        <a:pt x="33" y="39"/>
                      </a:lnTo>
                      <a:lnTo>
                        <a:pt x="53" y="30"/>
                      </a:lnTo>
                      <a:lnTo>
                        <a:pt x="53" y="18"/>
                      </a:lnTo>
                      <a:lnTo>
                        <a:pt x="52" y="20"/>
                      </a:lnTo>
                      <a:lnTo>
                        <a:pt x="55" y="11"/>
                      </a:lnTo>
                      <a:lnTo>
                        <a:pt x="55" y="0"/>
                      </a:lnTo>
                      <a:lnTo>
                        <a:pt x="47" y="17"/>
                      </a:lnTo>
                      <a:lnTo>
                        <a:pt x="47" y="29"/>
                      </a:lnTo>
                      <a:lnTo>
                        <a:pt x="49" y="26"/>
                      </a:lnTo>
                      <a:lnTo>
                        <a:pt x="33" y="33"/>
                      </a:lnTo>
                      <a:lnTo>
                        <a:pt x="35" y="33"/>
                      </a:lnTo>
                      <a:lnTo>
                        <a:pt x="25" y="24"/>
                      </a:lnTo>
                      <a:lnTo>
                        <a:pt x="3" y="41"/>
                      </a:lnTo>
                      <a:lnTo>
                        <a:pt x="0" y="57"/>
                      </a:lnTo>
                      <a:lnTo>
                        <a:pt x="4" y="81"/>
                      </a:lnTo>
                      <a:lnTo>
                        <a:pt x="27" y="56"/>
                      </a:lnTo>
                      <a:lnTo>
                        <a:pt x="23" y="56"/>
                      </a:lnTo>
                      <a:lnTo>
                        <a:pt x="34" y="64"/>
                      </a:lnTo>
                      <a:lnTo>
                        <a:pt x="59" y="44"/>
                      </a:lnTo>
                      <a:lnTo>
                        <a:pt x="55" y="0"/>
                      </a:lnTo>
                      <a:lnTo>
                        <a:pt x="5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87"/>
                <p:cNvSpPr>
                  <a:spLocks/>
                </p:cNvSpPr>
                <p:nvPr/>
              </p:nvSpPr>
              <p:spPr bwMode="auto">
                <a:xfrm>
                  <a:off x="1249" y="1510"/>
                  <a:ext cx="34" cy="92"/>
                </a:xfrm>
                <a:custGeom>
                  <a:avLst/>
                  <a:gdLst>
                    <a:gd name="T0" fmla="*/ 0 w 102"/>
                    <a:gd name="T1" fmla="*/ 275 h 275"/>
                    <a:gd name="T2" fmla="*/ 94 w 102"/>
                    <a:gd name="T3" fmla="*/ 146 h 275"/>
                    <a:gd name="T4" fmla="*/ 88 w 102"/>
                    <a:gd name="T5" fmla="*/ 108 h 275"/>
                    <a:gd name="T6" fmla="*/ 91 w 102"/>
                    <a:gd name="T7" fmla="*/ 62 h 275"/>
                    <a:gd name="T8" fmla="*/ 102 w 102"/>
                    <a:gd name="T9" fmla="*/ 36 h 275"/>
                    <a:gd name="T10" fmla="*/ 57 w 102"/>
                    <a:gd name="T11" fmla="*/ 0 h 275"/>
                    <a:gd name="T12" fmla="*/ 57 w 102"/>
                    <a:gd name="T13" fmla="*/ 32 h 275"/>
                    <a:gd name="T14" fmla="*/ 38 w 102"/>
                    <a:gd name="T15" fmla="*/ 18 h 275"/>
                    <a:gd name="T16" fmla="*/ 35 w 102"/>
                    <a:gd name="T17" fmla="*/ 129 h 275"/>
                    <a:gd name="T18" fmla="*/ 25 w 102"/>
                    <a:gd name="T19" fmla="*/ 196 h 275"/>
                    <a:gd name="T20" fmla="*/ 0 w 102"/>
                    <a:gd name="T21" fmla="*/ 275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275"/>
                    <a:gd name="T35" fmla="*/ 102 w 102"/>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275">
                      <a:moveTo>
                        <a:pt x="0" y="275"/>
                      </a:moveTo>
                      <a:lnTo>
                        <a:pt x="94" y="146"/>
                      </a:lnTo>
                      <a:lnTo>
                        <a:pt x="88" y="108"/>
                      </a:lnTo>
                      <a:lnTo>
                        <a:pt x="91" y="62"/>
                      </a:lnTo>
                      <a:lnTo>
                        <a:pt x="102" y="36"/>
                      </a:lnTo>
                      <a:lnTo>
                        <a:pt x="57" y="0"/>
                      </a:lnTo>
                      <a:lnTo>
                        <a:pt x="57" y="32"/>
                      </a:lnTo>
                      <a:lnTo>
                        <a:pt x="38" y="18"/>
                      </a:lnTo>
                      <a:lnTo>
                        <a:pt x="35" y="129"/>
                      </a:lnTo>
                      <a:lnTo>
                        <a:pt x="25" y="196"/>
                      </a:lnTo>
                      <a:lnTo>
                        <a:pt x="0" y="2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88"/>
                <p:cNvSpPr>
                  <a:spLocks/>
                </p:cNvSpPr>
                <p:nvPr/>
              </p:nvSpPr>
              <p:spPr bwMode="auto">
                <a:xfrm>
                  <a:off x="1246" y="1508"/>
                  <a:ext cx="38" cy="99"/>
                </a:xfrm>
                <a:custGeom>
                  <a:avLst/>
                  <a:gdLst>
                    <a:gd name="T0" fmla="*/ 0 w 113"/>
                    <a:gd name="T1" fmla="*/ 298 h 298"/>
                    <a:gd name="T2" fmla="*/ 105 w 113"/>
                    <a:gd name="T3" fmla="*/ 154 h 298"/>
                    <a:gd name="T4" fmla="*/ 99 w 113"/>
                    <a:gd name="T5" fmla="*/ 112 h 298"/>
                    <a:gd name="T6" fmla="*/ 99 w 113"/>
                    <a:gd name="T7" fmla="*/ 114 h 298"/>
                    <a:gd name="T8" fmla="*/ 102 w 113"/>
                    <a:gd name="T9" fmla="*/ 68 h 298"/>
                    <a:gd name="T10" fmla="*/ 102 w 113"/>
                    <a:gd name="T11" fmla="*/ 69 h 298"/>
                    <a:gd name="T12" fmla="*/ 113 w 113"/>
                    <a:gd name="T13" fmla="*/ 42 h 298"/>
                    <a:gd name="T14" fmla="*/ 63 w 113"/>
                    <a:gd name="T15" fmla="*/ 0 h 298"/>
                    <a:gd name="T16" fmla="*/ 63 w 113"/>
                    <a:gd name="T17" fmla="*/ 38 h 298"/>
                    <a:gd name="T18" fmla="*/ 67 w 113"/>
                    <a:gd name="T19" fmla="*/ 36 h 298"/>
                    <a:gd name="T20" fmla="*/ 44 w 113"/>
                    <a:gd name="T21" fmla="*/ 19 h 298"/>
                    <a:gd name="T22" fmla="*/ 40 w 113"/>
                    <a:gd name="T23" fmla="*/ 135 h 298"/>
                    <a:gd name="T24" fmla="*/ 40 w 113"/>
                    <a:gd name="T25" fmla="*/ 135 h 298"/>
                    <a:gd name="T26" fmla="*/ 30 w 113"/>
                    <a:gd name="T27" fmla="*/ 202 h 298"/>
                    <a:gd name="T28" fmla="*/ 30 w 113"/>
                    <a:gd name="T29" fmla="*/ 202 h 298"/>
                    <a:gd name="T30" fmla="*/ 0 w 113"/>
                    <a:gd name="T31" fmla="*/ 298 h 298"/>
                    <a:gd name="T32" fmla="*/ 10 w 113"/>
                    <a:gd name="T33" fmla="*/ 282 h 298"/>
                    <a:gd name="T34" fmla="*/ 36 w 113"/>
                    <a:gd name="T35" fmla="*/ 203 h 298"/>
                    <a:gd name="T36" fmla="*/ 45 w 113"/>
                    <a:gd name="T37" fmla="*/ 136 h 298"/>
                    <a:gd name="T38" fmla="*/ 45 w 113"/>
                    <a:gd name="T39" fmla="*/ 135 h 298"/>
                    <a:gd name="T40" fmla="*/ 49 w 113"/>
                    <a:gd name="T41" fmla="*/ 24 h 298"/>
                    <a:gd name="T42" fmla="*/ 44 w 113"/>
                    <a:gd name="T43" fmla="*/ 27 h 298"/>
                    <a:gd name="T44" fmla="*/ 68 w 113"/>
                    <a:gd name="T45" fmla="*/ 44 h 298"/>
                    <a:gd name="T46" fmla="*/ 68 w 113"/>
                    <a:gd name="T47" fmla="*/ 6 h 298"/>
                    <a:gd name="T48" fmla="*/ 64 w 113"/>
                    <a:gd name="T49" fmla="*/ 9 h 298"/>
                    <a:gd name="T50" fmla="*/ 108 w 113"/>
                    <a:gd name="T51" fmla="*/ 45 h 298"/>
                    <a:gd name="T52" fmla="*/ 106 w 113"/>
                    <a:gd name="T53" fmla="*/ 40 h 298"/>
                    <a:gd name="T54" fmla="*/ 97 w 113"/>
                    <a:gd name="T55" fmla="*/ 66 h 298"/>
                    <a:gd name="T56" fmla="*/ 94 w 113"/>
                    <a:gd name="T57" fmla="*/ 114 h 298"/>
                    <a:gd name="T58" fmla="*/ 100 w 113"/>
                    <a:gd name="T59" fmla="*/ 152 h 298"/>
                    <a:gd name="T60" fmla="*/ 101 w 113"/>
                    <a:gd name="T61" fmla="*/ 151 h 298"/>
                    <a:gd name="T62" fmla="*/ 6 w 113"/>
                    <a:gd name="T63" fmla="*/ 280 h 298"/>
                    <a:gd name="T64" fmla="*/ 10 w 113"/>
                    <a:gd name="T65" fmla="*/ 282 h 298"/>
                    <a:gd name="T66" fmla="*/ 0 w 113"/>
                    <a:gd name="T67" fmla="*/ 298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298"/>
                    <a:gd name="T104" fmla="*/ 113 w 113"/>
                    <a:gd name="T105" fmla="*/ 298 h 2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298">
                      <a:moveTo>
                        <a:pt x="0" y="298"/>
                      </a:moveTo>
                      <a:lnTo>
                        <a:pt x="105" y="154"/>
                      </a:lnTo>
                      <a:lnTo>
                        <a:pt x="99" y="112"/>
                      </a:lnTo>
                      <a:lnTo>
                        <a:pt x="99" y="114"/>
                      </a:lnTo>
                      <a:lnTo>
                        <a:pt x="102" y="68"/>
                      </a:lnTo>
                      <a:lnTo>
                        <a:pt x="102" y="69"/>
                      </a:lnTo>
                      <a:lnTo>
                        <a:pt x="113" y="42"/>
                      </a:lnTo>
                      <a:lnTo>
                        <a:pt x="63" y="0"/>
                      </a:lnTo>
                      <a:lnTo>
                        <a:pt x="63" y="38"/>
                      </a:lnTo>
                      <a:lnTo>
                        <a:pt x="67" y="36"/>
                      </a:lnTo>
                      <a:lnTo>
                        <a:pt x="44" y="19"/>
                      </a:lnTo>
                      <a:lnTo>
                        <a:pt x="40" y="135"/>
                      </a:lnTo>
                      <a:lnTo>
                        <a:pt x="30" y="202"/>
                      </a:lnTo>
                      <a:lnTo>
                        <a:pt x="0" y="298"/>
                      </a:lnTo>
                      <a:lnTo>
                        <a:pt x="10" y="282"/>
                      </a:lnTo>
                      <a:lnTo>
                        <a:pt x="36" y="203"/>
                      </a:lnTo>
                      <a:lnTo>
                        <a:pt x="45" y="136"/>
                      </a:lnTo>
                      <a:lnTo>
                        <a:pt x="45" y="135"/>
                      </a:lnTo>
                      <a:lnTo>
                        <a:pt x="49" y="24"/>
                      </a:lnTo>
                      <a:lnTo>
                        <a:pt x="44" y="27"/>
                      </a:lnTo>
                      <a:lnTo>
                        <a:pt x="68" y="44"/>
                      </a:lnTo>
                      <a:lnTo>
                        <a:pt x="68" y="6"/>
                      </a:lnTo>
                      <a:lnTo>
                        <a:pt x="64" y="9"/>
                      </a:lnTo>
                      <a:lnTo>
                        <a:pt x="108" y="45"/>
                      </a:lnTo>
                      <a:lnTo>
                        <a:pt x="106" y="40"/>
                      </a:lnTo>
                      <a:lnTo>
                        <a:pt x="97" y="66"/>
                      </a:lnTo>
                      <a:lnTo>
                        <a:pt x="94" y="114"/>
                      </a:lnTo>
                      <a:lnTo>
                        <a:pt x="100" y="152"/>
                      </a:lnTo>
                      <a:lnTo>
                        <a:pt x="101" y="151"/>
                      </a:lnTo>
                      <a:lnTo>
                        <a:pt x="6" y="280"/>
                      </a:lnTo>
                      <a:lnTo>
                        <a:pt x="10" y="282"/>
                      </a:lnTo>
                      <a:lnTo>
                        <a:pt x="0" y="2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89"/>
                <p:cNvSpPr>
                  <a:spLocks/>
                </p:cNvSpPr>
                <p:nvPr/>
              </p:nvSpPr>
              <p:spPr bwMode="auto">
                <a:xfrm>
                  <a:off x="1381" y="1803"/>
                  <a:ext cx="138" cy="308"/>
                </a:xfrm>
                <a:custGeom>
                  <a:avLst/>
                  <a:gdLst>
                    <a:gd name="T0" fmla="*/ 218 w 414"/>
                    <a:gd name="T1" fmla="*/ 433 h 924"/>
                    <a:gd name="T2" fmla="*/ 262 w 414"/>
                    <a:gd name="T3" fmla="*/ 486 h 924"/>
                    <a:gd name="T4" fmla="*/ 218 w 414"/>
                    <a:gd name="T5" fmla="*/ 433 h 924"/>
                    <a:gd name="T6" fmla="*/ 276 w 414"/>
                    <a:gd name="T7" fmla="*/ 421 h 924"/>
                    <a:gd name="T8" fmla="*/ 322 w 414"/>
                    <a:gd name="T9" fmla="*/ 472 h 924"/>
                    <a:gd name="T10" fmla="*/ 373 w 414"/>
                    <a:gd name="T11" fmla="*/ 521 h 924"/>
                    <a:gd name="T12" fmla="*/ 414 w 414"/>
                    <a:gd name="T13" fmla="*/ 535 h 924"/>
                    <a:gd name="T14" fmla="*/ 360 w 414"/>
                    <a:gd name="T15" fmla="*/ 532 h 924"/>
                    <a:gd name="T16" fmla="*/ 329 w 414"/>
                    <a:gd name="T17" fmla="*/ 556 h 924"/>
                    <a:gd name="T18" fmla="*/ 287 w 414"/>
                    <a:gd name="T19" fmla="*/ 542 h 924"/>
                    <a:gd name="T20" fmla="*/ 218 w 414"/>
                    <a:gd name="T21" fmla="*/ 496 h 924"/>
                    <a:gd name="T22" fmla="*/ 209 w 414"/>
                    <a:gd name="T23" fmla="*/ 525 h 924"/>
                    <a:gd name="T24" fmla="*/ 171 w 414"/>
                    <a:gd name="T25" fmla="*/ 457 h 924"/>
                    <a:gd name="T26" fmla="*/ 154 w 414"/>
                    <a:gd name="T27" fmla="*/ 507 h 924"/>
                    <a:gd name="T28" fmla="*/ 129 w 414"/>
                    <a:gd name="T29" fmla="*/ 539 h 924"/>
                    <a:gd name="T30" fmla="*/ 101 w 414"/>
                    <a:gd name="T31" fmla="*/ 551 h 924"/>
                    <a:gd name="T32" fmla="*/ 114 w 414"/>
                    <a:gd name="T33" fmla="*/ 579 h 924"/>
                    <a:gd name="T34" fmla="*/ 76 w 414"/>
                    <a:gd name="T35" fmla="*/ 604 h 924"/>
                    <a:gd name="T36" fmla="*/ 117 w 414"/>
                    <a:gd name="T37" fmla="*/ 586 h 924"/>
                    <a:gd name="T38" fmla="*/ 129 w 414"/>
                    <a:gd name="T39" fmla="*/ 611 h 924"/>
                    <a:gd name="T40" fmla="*/ 139 w 414"/>
                    <a:gd name="T41" fmla="*/ 678 h 924"/>
                    <a:gd name="T42" fmla="*/ 193 w 414"/>
                    <a:gd name="T43" fmla="*/ 924 h 924"/>
                    <a:gd name="T44" fmla="*/ 19 w 414"/>
                    <a:gd name="T45" fmla="*/ 507 h 924"/>
                    <a:gd name="T46" fmla="*/ 79 w 414"/>
                    <a:gd name="T47" fmla="*/ 542 h 924"/>
                    <a:gd name="T48" fmla="*/ 89 w 414"/>
                    <a:gd name="T49" fmla="*/ 468 h 924"/>
                    <a:gd name="T50" fmla="*/ 89 w 414"/>
                    <a:gd name="T51" fmla="*/ 411 h 924"/>
                    <a:gd name="T52" fmla="*/ 82 w 414"/>
                    <a:gd name="T53" fmla="*/ 385 h 924"/>
                    <a:gd name="T54" fmla="*/ 129 w 414"/>
                    <a:gd name="T55" fmla="*/ 382 h 924"/>
                    <a:gd name="T56" fmla="*/ 152 w 414"/>
                    <a:gd name="T57" fmla="*/ 318 h 924"/>
                    <a:gd name="T58" fmla="*/ 174 w 414"/>
                    <a:gd name="T59" fmla="*/ 301 h 924"/>
                    <a:gd name="T60" fmla="*/ 184 w 414"/>
                    <a:gd name="T61" fmla="*/ 271 h 924"/>
                    <a:gd name="T62" fmla="*/ 202 w 414"/>
                    <a:gd name="T63" fmla="*/ 218 h 924"/>
                    <a:gd name="T64" fmla="*/ 177 w 414"/>
                    <a:gd name="T65" fmla="*/ 207 h 924"/>
                    <a:gd name="T66" fmla="*/ 148 w 414"/>
                    <a:gd name="T67" fmla="*/ 225 h 924"/>
                    <a:gd name="T68" fmla="*/ 184 w 414"/>
                    <a:gd name="T69" fmla="*/ 271 h 924"/>
                    <a:gd name="T70" fmla="*/ 158 w 414"/>
                    <a:gd name="T71" fmla="*/ 278 h 924"/>
                    <a:gd name="T72" fmla="*/ 136 w 414"/>
                    <a:gd name="T73" fmla="*/ 325 h 924"/>
                    <a:gd name="T74" fmla="*/ 132 w 414"/>
                    <a:gd name="T75" fmla="*/ 275 h 924"/>
                    <a:gd name="T76" fmla="*/ 114 w 414"/>
                    <a:gd name="T77" fmla="*/ 301 h 924"/>
                    <a:gd name="T78" fmla="*/ 66 w 414"/>
                    <a:gd name="T79" fmla="*/ 329 h 924"/>
                    <a:gd name="T80" fmla="*/ 41 w 414"/>
                    <a:gd name="T81" fmla="*/ 433 h 924"/>
                    <a:gd name="T82" fmla="*/ 64 w 414"/>
                    <a:gd name="T83" fmla="*/ 443 h 924"/>
                    <a:gd name="T84" fmla="*/ 89 w 414"/>
                    <a:gd name="T85" fmla="*/ 468 h 924"/>
                    <a:gd name="T86" fmla="*/ 41 w 414"/>
                    <a:gd name="T87" fmla="*/ 482 h 924"/>
                    <a:gd name="T88" fmla="*/ 0 w 414"/>
                    <a:gd name="T89" fmla="*/ 436 h 924"/>
                    <a:gd name="T90" fmla="*/ 31 w 414"/>
                    <a:gd name="T91" fmla="*/ 343 h 924"/>
                    <a:gd name="T92" fmla="*/ 59 w 414"/>
                    <a:gd name="T93" fmla="*/ 289 h 924"/>
                    <a:gd name="T94" fmla="*/ 76 w 414"/>
                    <a:gd name="T95" fmla="*/ 232 h 924"/>
                    <a:gd name="T96" fmla="*/ 89 w 414"/>
                    <a:gd name="T97" fmla="*/ 207 h 924"/>
                    <a:gd name="T98" fmla="*/ 73 w 414"/>
                    <a:gd name="T99" fmla="*/ 172 h 924"/>
                    <a:gd name="T100" fmla="*/ 152 w 414"/>
                    <a:gd name="T101" fmla="*/ 86 h 924"/>
                    <a:gd name="T102" fmla="*/ 145 w 414"/>
                    <a:gd name="T103" fmla="*/ 3 h 924"/>
                    <a:gd name="T104" fmla="*/ 161 w 414"/>
                    <a:gd name="T105" fmla="*/ 10 h 924"/>
                    <a:gd name="T106" fmla="*/ 351 w 414"/>
                    <a:gd name="T107" fmla="*/ 36 h 924"/>
                    <a:gd name="T108" fmla="*/ 272 w 414"/>
                    <a:gd name="T109" fmla="*/ 325 h 924"/>
                    <a:gd name="T110" fmla="*/ 265 w 414"/>
                    <a:gd name="T111" fmla="*/ 368 h 924"/>
                    <a:gd name="T112" fmla="*/ 243 w 414"/>
                    <a:gd name="T113" fmla="*/ 378 h 9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4"/>
                    <a:gd name="T172" fmla="*/ 0 h 924"/>
                    <a:gd name="T173" fmla="*/ 414 w 414"/>
                    <a:gd name="T174" fmla="*/ 924 h 9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4" h="924">
                      <a:moveTo>
                        <a:pt x="231" y="403"/>
                      </a:moveTo>
                      <a:lnTo>
                        <a:pt x="218" y="433"/>
                      </a:lnTo>
                      <a:lnTo>
                        <a:pt x="215" y="450"/>
                      </a:lnTo>
                      <a:lnTo>
                        <a:pt x="262" y="486"/>
                      </a:lnTo>
                      <a:lnTo>
                        <a:pt x="284" y="489"/>
                      </a:lnTo>
                      <a:lnTo>
                        <a:pt x="218" y="433"/>
                      </a:lnTo>
                      <a:lnTo>
                        <a:pt x="231" y="403"/>
                      </a:lnTo>
                      <a:lnTo>
                        <a:pt x="276" y="421"/>
                      </a:lnTo>
                      <a:lnTo>
                        <a:pt x="307" y="464"/>
                      </a:lnTo>
                      <a:lnTo>
                        <a:pt x="322" y="472"/>
                      </a:lnTo>
                      <a:lnTo>
                        <a:pt x="341" y="514"/>
                      </a:lnTo>
                      <a:lnTo>
                        <a:pt x="373" y="521"/>
                      </a:lnTo>
                      <a:lnTo>
                        <a:pt x="396" y="542"/>
                      </a:lnTo>
                      <a:lnTo>
                        <a:pt x="414" y="535"/>
                      </a:lnTo>
                      <a:lnTo>
                        <a:pt x="388" y="560"/>
                      </a:lnTo>
                      <a:lnTo>
                        <a:pt x="360" y="532"/>
                      </a:lnTo>
                      <a:lnTo>
                        <a:pt x="357" y="551"/>
                      </a:lnTo>
                      <a:lnTo>
                        <a:pt x="329" y="556"/>
                      </a:lnTo>
                      <a:lnTo>
                        <a:pt x="301" y="539"/>
                      </a:lnTo>
                      <a:lnTo>
                        <a:pt x="287" y="542"/>
                      </a:lnTo>
                      <a:lnTo>
                        <a:pt x="259" y="535"/>
                      </a:lnTo>
                      <a:lnTo>
                        <a:pt x="218" y="496"/>
                      </a:lnTo>
                      <a:lnTo>
                        <a:pt x="218" y="503"/>
                      </a:lnTo>
                      <a:lnTo>
                        <a:pt x="209" y="525"/>
                      </a:lnTo>
                      <a:lnTo>
                        <a:pt x="196" y="496"/>
                      </a:lnTo>
                      <a:lnTo>
                        <a:pt x="171" y="457"/>
                      </a:lnTo>
                      <a:lnTo>
                        <a:pt x="174" y="521"/>
                      </a:lnTo>
                      <a:lnTo>
                        <a:pt x="154" y="507"/>
                      </a:lnTo>
                      <a:lnTo>
                        <a:pt x="129" y="500"/>
                      </a:lnTo>
                      <a:lnTo>
                        <a:pt x="129" y="539"/>
                      </a:lnTo>
                      <a:lnTo>
                        <a:pt x="111" y="525"/>
                      </a:lnTo>
                      <a:lnTo>
                        <a:pt x="101" y="551"/>
                      </a:lnTo>
                      <a:lnTo>
                        <a:pt x="117" y="564"/>
                      </a:lnTo>
                      <a:lnTo>
                        <a:pt x="114" y="579"/>
                      </a:lnTo>
                      <a:lnTo>
                        <a:pt x="95" y="567"/>
                      </a:lnTo>
                      <a:lnTo>
                        <a:pt x="76" y="604"/>
                      </a:lnTo>
                      <a:lnTo>
                        <a:pt x="111" y="604"/>
                      </a:lnTo>
                      <a:lnTo>
                        <a:pt x="117" y="586"/>
                      </a:lnTo>
                      <a:lnTo>
                        <a:pt x="126" y="597"/>
                      </a:lnTo>
                      <a:lnTo>
                        <a:pt x="129" y="611"/>
                      </a:lnTo>
                      <a:lnTo>
                        <a:pt x="145" y="646"/>
                      </a:lnTo>
                      <a:lnTo>
                        <a:pt x="139" y="678"/>
                      </a:lnTo>
                      <a:lnTo>
                        <a:pt x="193" y="764"/>
                      </a:lnTo>
                      <a:lnTo>
                        <a:pt x="193" y="924"/>
                      </a:lnTo>
                      <a:lnTo>
                        <a:pt x="19" y="924"/>
                      </a:lnTo>
                      <a:lnTo>
                        <a:pt x="19" y="507"/>
                      </a:lnTo>
                      <a:lnTo>
                        <a:pt x="31" y="496"/>
                      </a:lnTo>
                      <a:lnTo>
                        <a:pt x="79" y="542"/>
                      </a:lnTo>
                      <a:lnTo>
                        <a:pt x="89" y="532"/>
                      </a:lnTo>
                      <a:lnTo>
                        <a:pt x="89" y="468"/>
                      </a:lnTo>
                      <a:lnTo>
                        <a:pt x="86" y="447"/>
                      </a:lnTo>
                      <a:lnTo>
                        <a:pt x="89" y="411"/>
                      </a:lnTo>
                      <a:lnTo>
                        <a:pt x="73" y="421"/>
                      </a:lnTo>
                      <a:lnTo>
                        <a:pt x="82" y="385"/>
                      </a:lnTo>
                      <a:lnTo>
                        <a:pt x="104" y="371"/>
                      </a:lnTo>
                      <a:lnTo>
                        <a:pt x="129" y="382"/>
                      </a:lnTo>
                      <a:lnTo>
                        <a:pt x="136" y="325"/>
                      </a:lnTo>
                      <a:lnTo>
                        <a:pt x="152" y="318"/>
                      </a:lnTo>
                      <a:lnTo>
                        <a:pt x="167" y="318"/>
                      </a:lnTo>
                      <a:lnTo>
                        <a:pt x="174" y="301"/>
                      </a:lnTo>
                      <a:lnTo>
                        <a:pt x="174" y="292"/>
                      </a:lnTo>
                      <a:lnTo>
                        <a:pt x="184" y="271"/>
                      </a:lnTo>
                      <a:lnTo>
                        <a:pt x="190" y="232"/>
                      </a:lnTo>
                      <a:lnTo>
                        <a:pt x="202" y="218"/>
                      </a:lnTo>
                      <a:lnTo>
                        <a:pt x="206" y="186"/>
                      </a:lnTo>
                      <a:lnTo>
                        <a:pt x="177" y="207"/>
                      </a:lnTo>
                      <a:lnTo>
                        <a:pt x="167" y="207"/>
                      </a:lnTo>
                      <a:lnTo>
                        <a:pt x="148" y="225"/>
                      </a:lnTo>
                      <a:lnTo>
                        <a:pt x="167" y="264"/>
                      </a:lnTo>
                      <a:lnTo>
                        <a:pt x="184" y="271"/>
                      </a:lnTo>
                      <a:lnTo>
                        <a:pt x="174" y="292"/>
                      </a:lnTo>
                      <a:lnTo>
                        <a:pt x="158" y="278"/>
                      </a:lnTo>
                      <a:lnTo>
                        <a:pt x="152" y="318"/>
                      </a:lnTo>
                      <a:lnTo>
                        <a:pt x="136" y="325"/>
                      </a:lnTo>
                      <a:lnTo>
                        <a:pt x="129" y="308"/>
                      </a:lnTo>
                      <a:lnTo>
                        <a:pt x="132" y="275"/>
                      </a:lnTo>
                      <a:lnTo>
                        <a:pt x="114" y="260"/>
                      </a:lnTo>
                      <a:lnTo>
                        <a:pt x="114" y="301"/>
                      </a:lnTo>
                      <a:lnTo>
                        <a:pt x="76" y="375"/>
                      </a:lnTo>
                      <a:lnTo>
                        <a:pt x="66" y="329"/>
                      </a:lnTo>
                      <a:lnTo>
                        <a:pt x="59" y="407"/>
                      </a:lnTo>
                      <a:lnTo>
                        <a:pt x="41" y="433"/>
                      </a:lnTo>
                      <a:lnTo>
                        <a:pt x="59" y="453"/>
                      </a:lnTo>
                      <a:lnTo>
                        <a:pt x="64" y="443"/>
                      </a:lnTo>
                      <a:lnTo>
                        <a:pt x="76" y="464"/>
                      </a:lnTo>
                      <a:lnTo>
                        <a:pt x="89" y="468"/>
                      </a:lnTo>
                      <a:lnTo>
                        <a:pt x="89" y="532"/>
                      </a:lnTo>
                      <a:lnTo>
                        <a:pt x="41" y="482"/>
                      </a:lnTo>
                      <a:lnTo>
                        <a:pt x="38" y="472"/>
                      </a:lnTo>
                      <a:lnTo>
                        <a:pt x="0" y="436"/>
                      </a:lnTo>
                      <a:lnTo>
                        <a:pt x="9" y="382"/>
                      </a:lnTo>
                      <a:lnTo>
                        <a:pt x="31" y="343"/>
                      </a:lnTo>
                      <a:lnTo>
                        <a:pt x="41" y="308"/>
                      </a:lnTo>
                      <a:lnTo>
                        <a:pt x="59" y="289"/>
                      </a:lnTo>
                      <a:lnTo>
                        <a:pt x="59" y="278"/>
                      </a:lnTo>
                      <a:lnTo>
                        <a:pt x="76" y="232"/>
                      </a:lnTo>
                      <a:lnTo>
                        <a:pt x="89" y="221"/>
                      </a:lnTo>
                      <a:lnTo>
                        <a:pt x="89" y="207"/>
                      </a:lnTo>
                      <a:lnTo>
                        <a:pt x="101" y="168"/>
                      </a:lnTo>
                      <a:lnTo>
                        <a:pt x="73" y="172"/>
                      </a:lnTo>
                      <a:lnTo>
                        <a:pt x="123" y="125"/>
                      </a:lnTo>
                      <a:lnTo>
                        <a:pt x="152" y="86"/>
                      </a:lnTo>
                      <a:lnTo>
                        <a:pt x="152" y="54"/>
                      </a:lnTo>
                      <a:lnTo>
                        <a:pt x="145" y="3"/>
                      </a:lnTo>
                      <a:lnTo>
                        <a:pt x="152" y="14"/>
                      </a:lnTo>
                      <a:lnTo>
                        <a:pt x="161" y="10"/>
                      </a:lnTo>
                      <a:lnTo>
                        <a:pt x="366" y="0"/>
                      </a:lnTo>
                      <a:lnTo>
                        <a:pt x="351" y="36"/>
                      </a:lnTo>
                      <a:lnTo>
                        <a:pt x="341" y="79"/>
                      </a:lnTo>
                      <a:lnTo>
                        <a:pt x="272" y="325"/>
                      </a:lnTo>
                      <a:lnTo>
                        <a:pt x="272" y="354"/>
                      </a:lnTo>
                      <a:lnTo>
                        <a:pt x="265" y="368"/>
                      </a:lnTo>
                      <a:lnTo>
                        <a:pt x="256" y="361"/>
                      </a:lnTo>
                      <a:lnTo>
                        <a:pt x="243" y="378"/>
                      </a:lnTo>
                      <a:lnTo>
                        <a:pt x="231" y="4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90"/>
                <p:cNvSpPr>
                  <a:spLocks/>
                </p:cNvSpPr>
                <p:nvPr/>
              </p:nvSpPr>
              <p:spPr bwMode="auto">
                <a:xfrm>
                  <a:off x="1380" y="1799"/>
                  <a:ext cx="143" cy="313"/>
                </a:xfrm>
                <a:custGeom>
                  <a:avLst/>
                  <a:gdLst>
                    <a:gd name="T0" fmla="*/ 223 w 429"/>
                    <a:gd name="T1" fmla="*/ 439 h 937"/>
                    <a:gd name="T2" fmla="*/ 308 w 429"/>
                    <a:gd name="T3" fmla="*/ 477 h 937"/>
                    <a:gd name="T4" fmla="*/ 397 w 429"/>
                    <a:gd name="T5" fmla="*/ 557 h 937"/>
                    <a:gd name="T6" fmla="*/ 357 w 429"/>
                    <a:gd name="T7" fmla="*/ 559 h 937"/>
                    <a:gd name="T8" fmla="*/ 291 w 429"/>
                    <a:gd name="T9" fmla="*/ 550 h 937"/>
                    <a:gd name="T10" fmla="*/ 210 w 429"/>
                    <a:gd name="T11" fmla="*/ 533 h 937"/>
                    <a:gd name="T12" fmla="*/ 178 w 429"/>
                    <a:gd name="T13" fmla="*/ 529 h 937"/>
                    <a:gd name="T14" fmla="*/ 101 w 429"/>
                    <a:gd name="T15" fmla="*/ 561 h 937"/>
                    <a:gd name="T16" fmla="*/ 74 w 429"/>
                    <a:gd name="T17" fmla="*/ 616 h 937"/>
                    <a:gd name="T18" fmla="*/ 130 w 429"/>
                    <a:gd name="T19" fmla="*/ 621 h 937"/>
                    <a:gd name="T20" fmla="*/ 193 w 429"/>
                    <a:gd name="T21" fmla="*/ 934 h 937"/>
                    <a:gd name="T22" fmla="*/ 36 w 429"/>
                    <a:gd name="T23" fmla="*/ 509 h 937"/>
                    <a:gd name="T24" fmla="*/ 91 w 429"/>
                    <a:gd name="T25" fmla="*/ 456 h 937"/>
                    <a:gd name="T26" fmla="*/ 86 w 429"/>
                    <a:gd name="T27" fmla="*/ 398 h 937"/>
                    <a:gd name="T28" fmla="*/ 155 w 429"/>
                    <a:gd name="T29" fmla="*/ 332 h 937"/>
                    <a:gd name="T30" fmla="*/ 189 w 429"/>
                    <a:gd name="T31" fmla="*/ 282 h 937"/>
                    <a:gd name="T32" fmla="*/ 180 w 429"/>
                    <a:gd name="T33" fmla="*/ 214 h 937"/>
                    <a:gd name="T34" fmla="*/ 174 w 429"/>
                    <a:gd name="T35" fmla="*/ 301 h 937"/>
                    <a:gd name="T36" fmla="*/ 142 w 429"/>
                    <a:gd name="T37" fmla="*/ 333 h 937"/>
                    <a:gd name="T38" fmla="*/ 115 w 429"/>
                    <a:gd name="T39" fmla="*/ 308 h 937"/>
                    <a:gd name="T40" fmla="*/ 41 w 429"/>
                    <a:gd name="T41" fmla="*/ 443 h 937"/>
                    <a:gd name="T42" fmla="*/ 89 w 429"/>
                    <a:gd name="T43" fmla="*/ 478 h 937"/>
                    <a:gd name="T44" fmla="*/ 5 w 429"/>
                    <a:gd name="T45" fmla="*/ 444 h 937"/>
                    <a:gd name="T46" fmla="*/ 46 w 429"/>
                    <a:gd name="T47" fmla="*/ 320 h 937"/>
                    <a:gd name="T48" fmla="*/ 94 w 429"/>
                    <a:gd name="T49" fmla="*/ 233 h 937"/>
                    <a:gd name="T50" fmla="*/ 128 w 429"/>
                    <a:gd name="T51" fmla="*/ 137 h 937"/>
                    <a:gd name="T52" fmla="*/ 165 w 429"/>
                    <a:gd name="T53" fmla="*/ 24 h 937"/>
                    <a:gd name="T54" fmla="*/ 272 w 429"/>
                    <a:gd name="T55" fmla="*/ 334 h 937"/>
                    <a:gd name="T56" fmla="*/ 244 w 429"/>
                    <a:gd name="T57" fmla="*/ 387 h 937"/>
                    <a:gd name="T58" fmla="*/ 261 w 429"/>
                    <a:gd name="T59" fmla="*/ 372 h 937"/>
                    <a:gd name="T60" fmla="*/ 347 w 429"/>
                    <a:gd name="T61" fmla="*/ 90 h 937"/>
                    <a:gd name="T62" fmla="*/ 157 w 429"/>
                    <a:gd name="T63" fmla="*/ 23 h 937"/>
                    <a:gd name="T64" fmla="*/ 124 w 429"/>
                    <a:gd name="T65" fmla="*/ 134 h 937"/>
                    <a:gd name="T66" fmla="*/ 89 w 429"/>
                    <a:gd name="T67" fmla="*/ 231 h 937"/>
                    <a:gd name="T68" fmla="*/ 42 w 429"/>
                    <a:gd name="T69" fmla="*/ 315 h 937"/>
                    <a:gd name="T70" fmla="*/ 38 w 429"/>
                    <a:gd name="T71" fmla="*/ 482 h 937"/>
                    <a:gd name="T72" fmla="*/ 66 w 429"/>
                    <a:gd name="T73" fmla="*/ 446 h 937"/>
                    <a:gd name="T74" fmla="*/ 72 w 429"/>
                    <a:gd name="T75" fmla="*/ 339 h 937"/>
                    <a:gd name="T76" fmla="*/ 134 w 429"/>
                    <a:gd name="T77" fmla="*/ 288 h 937"/>
                    <a:gd name="T78" fmla="*/ 160 w 429"/>
                    <a:gd name="T79" fmla="*/ 290 h 937"/>
                    <a:gd name="T80" fmla="*/ 153 w 429"/>
                    <a:gd name="T81" fmla="*/ 237 h 937"/>
                    <a:gd name="T82" fmla="*/ 202 w 429"/>
                    <a:gd name="T83" fmla="*/ 228 h 937"/>
                    <a:gd name="T84" fmla="*/ 174 w 429"/>
                    <a:gd name="T85" fmla="*/ 311 h 937"/>
                    <a:gd name="T86" fmla="*/ 130 w 429"/>
                    <a:gd name="T87" fmla="*/ 392 h 937"/>
                    <a:gd name="T88" fmla="*/ 89 w 429"/>
                    <a:gd name="T89" fmla="*/ 420 h 937"/>
                    <a:gd name="T90" fmla="*/ 80 w 429"/>
                    <a:gd name="T91" fmla="*/ 551 h 937"/>
                    <a:gd name="T92" fmla="*/ 199 w 429"/>
                    <a:gd name="T93" fmla="*/ 773 h 937"/>
                    <a:gd name="T94" fmla="*/ 131 w 429"/>
                    <a:gd name="T95" fmla="*/ 605 h 937"/>
                    <a:gd name="T96" fmla="*/ 100 w 429"/>
                    <a:gd name="T97" fmla="*/ 579 h 937"/>
                    <a:gd name="T98" fmla="*/ 117 w 429"/>
                    <a:gd name="T99" fmla="*/ 536 h 937"/>
                    <a:gd name="T100" fmla="*/ 156 w 429"/>
                    <a:gd name="T101" fmla="*/ 519 h 937"/>
                    <a:gd name="T102" fmla="*/ 212 w 429"/>
                    <a:gd name="T103" fmla="*/ 542 h 937"/>
                    <a:gd name="T104" fmla="*/ 304 w 429"/>
                    <a:gd name="T105" fmla="*/ 552 h 937"/>
                    <a:gd name="T106" fmla="*/ 391 w 429"/>
                    <a:gd name="T107" fmla="*/ 575 h 937"/>
                    <a:gd name="T108" fmla="*/ 346 w 429"/>
                    <a:gd name="T109" fmla="*/ 523 h 937"/>
                    <a:gd name="T110" fmla="*/ 218 w 429"/>
                    <a:gd name="T111" fmla="*/ 443 h 937"/>
                    <a:gd name="T112" fmla="*/ 221 w 429"/>
                    <a:gd name="T113" fmla="*/ 460 h 9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937"/>
                    <a:gd name="T173" fmla="*/ 429 w 429"/>
                    <a:gd name="T174" fmla="*/ 937 h 9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937">
                      <a:moveTo>
                        <a:pt x="232" y="412"/>
                      </a:moveTo>
                      <a:lnTo>
                        <a:pt x="218" y="441"/>
                      </a:lnTo>
                      <a:lnTo>
                        <a:pt x="215" y="461"/>
                      </a:lnTo>
                      <a:lnTo>
                        <a:pt x="264" y="499"/>
                      </a:lnTo>
                      <a:lnTo>
                        <a:pt x="297" y="504"/>
                      </a:lnTo>
                      <a:lnTo>
                        <a:pt x="223" y="439"/>
                      </a:lnTo>
                      <a:lnTo>
                        <a:pt x="223" y="444"/>
                      </a:lnTo>
                      <a:lnTo>
                        <a:pt x="237" y="415"/>
                      </a:lnTo>
                      <a:lnTo>
                        <a:pt x="233" y="417"/>
                      </a:lnTo>
                      <a:lnTo>
                        <a:pt x="277" y="434"/>
                      </a:lnTo>
                      <a:lnTo>
                        <a:pt x="276" y="433"/>
                      </a:lnTo>
                      <a:lnTo>
                        <a:pt x="308" y="477"/>
                      </a:lnTo>
                      <a:lnTo>
                        <a:pt x="324" y="484"/>
                      </a:lnTo>
                      <a:lnTo>
                        <a:pt x="323" y="483"/>
                      </a:lnTo>
                      <a:lnTo>
                        <a:pt x="343" y="526"/>
                      </a:lnTo>
                      <a:lnTo>
                        <a:pt x="376" y="535"/>
                      </a:lnTo>
                      <a:lnTo>
                        <a:pt x="373" y="533"/>
                      </a:lnTo>
                      <a:lnTo>
                        <a:pt x="397" y="557"/>
                      </a:lnTo>
                      <a:lnTo>
                        <a:pt x="417" y="549"/>
                      </a:lnTo>
                      <a:lnTo>
                        <a:pt x="415" y="543"/>
                      </a:lnTo>
                      <a:lnTo>
                        <a:pt x="390" y="568"/>
                      </a:lnTo>
                      <a:lnTo>
                        <a:pt x="393" y="568"/>
                      </a:lnTo>
                      <a:lnTo>
                        <a:pt x="362" y="537"/>
                      </a:lnTo>
                      <a:lnTo>
                        <a:pt x="357" y="559"/>
                      </a:lnTo>
                      <a:lnTo>
                        <a:pt x="360" y="557"/>
                      </a:lnTo>
                      <a:lnTo>
                        <a:pt x="332" y="564"/>
                      </a:lnTo>
                      <a:lnTo>
                        <a:pt x="333" y="564"/>
                      </a:lnTo>
                      <a:lnTo>
                        <a:pt x="304" y="546"/>
                      </a:lnTo>
                      <a:lnTo>
                        <a:pt x="290" y="550"/>
                      </a:lnTo>
                      <a:lnTo>
                        <a:pt x="291" y="550"/>
                      </a:lnTo>
                      <a:lnTo>
                        <a:pt x="263" y="543"/>
                      </a:lnTo>
                      <a:lnTo>
                        <a:pt x="264" y="543"/>
                      </a:lnTo>
                      <a:lnTo>
                        <a:pt x="218" y="499"/>
                      </a:lnTo>
                      <a:lnTo>
                        <a:pt x="218" y="513"/>
                      </a:lnTo>
                      <a:lnTo>
                        <a:pt x="219" y="512"/>
                      </a:lnTo>
                      <a:lnTo>
                        <a:pt x="210" y="533"/>
                      </a:lnTo>
                      <a:lnTo>
                        <a:pt x="214" y="533"/>
                      </a:lnTo>
                      <a:lnTo>
                        <a:pt x="201" y="505"/>
                      </a:lnTo>
                      <a:lnTo>
                        <a:pt x="170" y="457"/>
                      </a:lnTo>
                      <a:lnTo>
                        <a:pt x="174" y="531"/>
                      </a:lnTo>
                      <a:lnTo>
                        <a:pt x="178" y="529"/>
                      </a:lnTo>
                      <a:lnTo>
                        <a:pt x="158" y="515"/>
                      </a:lnTo>
                      <a:lnTo>
                        <a:pt x="130" y="505"/>
                      </a:lnTo>
                      <a:lnTo>
                        <a:pt x="130" y="549"/>
                      </a:lnTo>
                      <a:lnTo>
                        <a:pt x="134" y="546"/>
                      </a:lnTo>
                      <a:lnTo>
                        <a:pt x="113" y="530"/>
                      </a:lnTo>
                      <a:lnTo>
                        <a:pt x="101" y="561"/>
                      </a:lnTo>
                      <a:lnTo>
                        <a:pt x="118" y="576"/>
                      </a:lnTo>
                      <a:lnTo>
                        <a:pt x="117" y="574"/>
                      </a:lnTo>
                      <a:lnTo>
                        <a:pt x="114" y="588"/>
                      </a:lnTo>
                      <a:lnTo>
                        <a:pt x="118" y="585"/>
                      </a:lnTo>
                      <a:lnTo>
                        <a:pt x="97" y="574"/>
                      </a:lnTo>
                      <a:lnTo>
                        <a:pt x="74" y="616"/>
                      </a:lnTo>
                      <a:lnTo>
                        <a:pt x="116" y="616"/>
                      </a:lnTo>
                      <a:lnTo>
                        <a:pt x="123" y="597"/>
                      </a:lnTo>
                      <a:lnTo>
                        <a:pt x="118" y="598"/>
                      </a:lnTo>
                      <a:lnTo>
                        <a:pt x="127" y="609"/>
                      </a:lnTo>
                      <a:lnTo>
                        <a:pt x="126" y="608"/>
                      </a:lnTo>
                      <a:lnTo>
                        <a:pt x="130" y="621"/>
                      </a:lnTo>
                      <a:lnTo>
                        <a:pt x="146" y="657"/>
                      </a:lnTo>
                      <a:lnTo>
                        <a:pt x="146" y="655"/>
                      </a:lnTo>
                      <a:lnTo>
                        <a:pt x="140" y="689"/>
                      </a:lnTo>
                      <a:lnTo>
                        <a:pt x="194" y="775"/>
                      </a:lnTo>
                      <a:lnTo>
                        <a:pt x="193" y="774"/>
                      </a:lnTo>
                      <a:lnTo>
                        <a:pt x="193" y="934"/>
                      </a:lnTo>
                      <a:lnTo>
                        <a:pt x="196" y="931"/>
                      </a:lnTo>
                      <a:lnTo>
                        <a:pt x="22" y="931"/>
                      </a:lnTo>
                      <a:lnTo>
                        <a:pt x="25" y="934"/>
                      </a:lnTo>
                      <a:lnTo>
                        <a:pt x="25" y="517"/>
                      </a:lnTo>
                      <a:lnTo>
                        <a:pt x="24" y="519"/>
                      </a:lnTo>
                      <a:lnTo>
                        <a:pt x="36" y="509"/>
                      </a:lnTo>
                      <a:lnTo>
                        <a:pt x="32" y="509"/>
                      </a:lnTo>
                      <a:lnTo>
                        <a:pt x="82" y="557"/>
                      </a:lnTo>
                      <a:lnTo>
                        <a:pt x="94" y="543"/>
                      </a:lnTo>
                      <a:lnTo>
                        <a:pt x="95" y="478"/>
                      </a:lnTo>
                      <a:lnTo>
                        <a:pt x="95" y="477"/>
                      </a:lnTo>
                      <a:lnTo>
                        <a:pt x="91" y="456"/>
                      </a:lnTo>
                      <a:lnTo>
                        <a:pt x="91" y="457"/>
                      </a:lnTo>
                      <a:lnTo>
                        <a:pt x="95" y="415"/>
                      </a:lnTo>
                      <a:lnTo>
                        <a:pt x="74" y="428"/>
                      </a:lnTo>
                      <a:lnTo>
                        <a:pt x="78" y="432"/>
                      </a:lnTo>
                      <a:lnTo>
                        <a:pt x="87" y="397"/>
                      </a:lnTo>
                      <a:lnTo>
                        <a:pt x="86" y="398"/>
                      </a:lnTo>
                      <a:lnTo>
                        <a:pt x="108" y="384"/>
                      </a:lnTo>
                      <a:lnTo>
                        <a:pt x="106" y="385"/>
                      </a:lnTo>
                      <a:lnTo>
                        <a:pt x="135" y="397"/>
                      </a:lnTo>
                      <a:lnTo>
                        <a:pt x="142" y="335"/>
                      </a:lnTo>
                      <a:lnTo>
                        <a:pt x="140" y="338"/>
                      </a:lnTo>
                      <a:lnTo>
                        <a:pt x="155" y="332"/>
                      </a:lnTo>
                      <a:lnTo>
                        <a:pt x="172" y="332"/>
                      </a:lnTo>
                      <a:lnTo>
                        <a:pt x="179" y="311"/>
                      </a:lnTo>
                      <a:lnTo>
                        <a:pt x="179" y="302"/>
                      </a:lnTo>
                      <a:lnTo>
                        <a:pt x="179" y="305"/>
                      </a:lnTo>
                      <a:lnTo>
                        <a:pt x="189" y="282"/>
                      </a:lnTo>
                      <a:lnTo>
                        <a:pt x="196" y="242"/>
                      </a:lnTo>
                      <a:lnTo>
                        <a:pt x="195" y="244"/>
                      </a:lnTo>
                      <a:lnTo>
                        <a:pt x="208" y="229"/>
                      </a:lnTo>
                      <a:lnTo>
                        <a:pt x="212" y="189"/>
                      </a:lnTo>
                      <a:lnTo>
                        <a:pt x="178" y="215"/>
                      </a:lnTo>
                      <a:lnTo>
                        <a:pt x="180" y="214"/>
                      </a:lnTo>
                      <a:lnTo>
                        <a:pt x="170" y="214"/>
                      </a:lnTo>
                      <a:lnTo>
                        <a:pt x="148" y="234"/>
                      </a:lnTo>
                      <a:lnTo>
                        <a:pt x="169" y="276"/>
                      </a:lnTo>
                      <a:lnTo>
                        <a:pt x="186" y="285"/>
                      </a:lnTo>
                      <a:lnTo>
                        <a:pt x="184" y="280"/>
                      </a:lnTo>
                      <a:lnTo>
                        <a:pt x="174" y="301"/>
                      </a:lnTo>
                      <a:lnTo>
                        <a:pt x="178" y="301"/>
                      </a:lnTo>
                      <a:lnTo>
                        <a:pt x="158" y="283"/>
                      </a:lnTo>
                      <a:lnTo>
                        <a:pt x="152" y="328"/>
                      </a:lnTo>
                      <a:lnTo>
                        <a:pt x="154" y="325"/>
                      </a:lnTo>
                      <a:lnTo>
                        <a:pt x="139" y="332"/>
                      </a:lnTo>
                      <a:lnTo>
                        <a:pt x="142" y="333"/>
                      </a:lnTo>
                      <a:lnTo>
                        <a:pt x="135" y="316"/>
                      </a:lnTo>
                      <a:lnTo>
                        <a:pt x="135" y="318"/>
                      </a:lnTo>
                      <a:lnTo>
                        <a:pt x="139" y="283"/>
                      </a:lnTo>
                      <a:lnTo>
                        <a:pt x="114" y="266"/>
                      </a:lnTo>
                      <a:lnTo>
                        <a:pt x="114" y="311"/>
                      </a:lnTo>
                      <a:lnTo>
                        <a:pt x="115" y="308"/>
                      </a:lnTo>
                      <a:lnTo>
                        <a:pt x="76" y="384"/>
                      </a:lnTo>
                      <a:lnTo>
                        <a:pt x="81" y="384"/>
                      </a:lnTo>
                      <a:lnTo>
                        <a:pt x="68" y="319"/>
                      </a:lnTo>
                      <a:lnTo>
                        <a:pt x="60" y="417"/>
                      </a:lnTo>
                      <a:lnTo>
                        <a:pt x="60" y="415"/>
                      </a:lnTo>
                      <a:lnTo>
                        <a:pt x="41" y="443"/>
                      </a:lnTo>
                      <a:lnTo>
                        <a:pt x="63" y="469"/>
                      </a:lnTo>
                      <a:lnTo>
                        <a:pt x="69" y="454"/>
                      </a:lnTo>
                      <a:lnTo>
                        <a:pt x="65" y="454"/>
                      </a:lnTo>
                      <a:lnTo>
                        <a:pt x="77" y="477"/>
                      </a:lnTo>
                      <a:lnTo>
                        <a:pt x="91" y="480"/>
                      </a:lnTo>
                      <a:lnTo>
                        <a:pt x="89" y="478"/>
                      </a:lnTo>
                      <a:lnTo>
                        <a:pt x="89" y="542"/>
                      </a:lnTo>
                      <a:lnTo>
                        <a:pt x="94" y="539"/>
                      </a:lnTo>
                      <a:lnTo>
                        <a:pt x="46" y="490"/>
                      </a:lnTo>
                      <a:lnTo>
                        <a:pt x="47" y="491"/>
                      </a:lnTo>
                      <a:lnTo>
                        <a:pt x="44" y="479"/>
                      </a:lnTo>
                      <a:lnTo>
                        <a:pt x="5" y="444"/>
                      </a:lnTo>
                      <a:lnTo>
                        <a:pt x="6" y="446"/>
                      </a:lnTo>
                      <a:lnTo>
                        <a:pt x="15" y="392"/>
                      </a:lnTo>
                      <a:lnTo>
                        <a:pt x="15" y="394"/>
                      </a:lnTo>
                      <a:lnTo>
                        <a:pt x="37" y="354"/>
                      </a:lnTo>
                      <a:lnTo>
                        <a:pt x="47" y="318"/>
                      </a:lnTo>
                      <a:lnTo>
                        <a:pt x="46" y="320"/>
                      </a:lnTo>
                      <a:lnTo>
                        <a:pt x="66" y="301"/>
                      </a:lnTo>
                      <a:lnTo>
                        <a:pt x="66" y="288"/>
                      </a:lnTo>
                      <a:lnTo>
                        <a:pt x="66" y="289"/>
                      </a:lnTo>
                      <a:lnTo>
                        <a:pt x="81" y="243"/>
                      </a:lnTo>
                      <a:lnTo>
                        <a:pt x="80" y="244"/>
                      </a:lnTo>
                      <a:lnTo>
                        <a:pt x="94" y="233"/>
                      </a:lnTo>
                      <a:lnTo>
                        <a:pt x="95" y="217"/>
                      </a:lnTo>
                      <a:lnTo>
                        <a:pt x="95" y="219"/>
                      </a:lnTo>
                      <a:lnTo>
                        <a:pt x="108" y="175"/>
                      </a:lnTo>
                      <a:lnTo>
                        <a:pt x="75" y="178"/>
                      </a:lnTo>
                      <a:lnTo>
                        <a:pt x="77" y="184"/>
                      </a:lnTo>
                      <a:lnTo>
                        <a:pt x="128" y="137"/>
                      </a:lnTo>
                      <a:lnTo>
                        <a:pt x="157" y="97"/>
                      </a:lnTo>
                      <a:lnTo>
                        <a:pt x="157" y="63"/>
                      </a:lnTo>
                      <a:lnTo>
                        <a:pt x="151" y="13"/>
                      </a:lnTo>
                      <a:lnTo>
                        <a:pt x="146" y="16"/>
                      </a:lnTo>
                      <a:lnTo>
                        <a:pt x="153" y="29"/>
                      </a:lnTo>
                      <a:lnTo>
                        <a:pt x="165" y="24"/>
                      </a:lnTo>
                      <a:lnTo>
                        <a:pt x="164" y="24"/>
                      </a:lnTo>
                      <a:lnTo>
                        <a:pt x="369" y="13"/>
                      </a:lnTo>
                      <a:lnTo>
                        <a:pt x="367" y="9"/>
                      </a:lnTo>
                      <a:lnTo>
                        <a:pt x="352" y="45"/>
                      </a:lnTo>
                      <a:lnTo>
                        <a:pt x="341" y="88"/>
                      </a:lnTo>
                      <a:lnTo>
                        <a:pt x="272" y="334"/>
                      </a:lnTo>
                      <a:lnTo>
                        <a:pt x="272" y="364"/>
                      </a:lnTo>
                      <a:lnTo>
                        <a:pt x="272" y="362"/>
                      </a:lnTo>
                      <a:lnTo>
                        <a:pt x="266" y="377"/>
                      </a:lnTo>
                      <a:lnTo>
                        <a:pt x="270" y="375"/>
                      </a:lnTo>
                      <a:lnTo>
                        <a:pt x="259" y="366"/>
                      </a:lnTo>
                      <a:lnTo>
                        <a:pt x="244" y="387"/>
                      </a:lnTo>
                      <a:lnTo>
                        <a:pt x="232" y="412"/>
                      </a:lnTo>
                      <a:lnTo>
                        <a:pt x="237" y="415"/>
                      </a:lnTo>
                      <a:lnTo>
                        <a:pt x="248" y="390"/>
                      </a:lnTo>
                      <a:lnTo>
                        <a:pt x="248" y="391"/>
                      </a:lnTo>
                      <a:lnTo>
                        <a:pt x="261" y="372"/>
                      </a:lnTo>
                      <a:lnTo>
                        <a:pt x="258" y="373"/>
                      </a:lnTo>
                      <a:lnTo>
                        <a:pt x="270" y="382"/>
                      </a:lnTo>
                      <a:lnTo>
                        <a:pt x="277" y="365"/>
                      </a:lnTo>
                      <a:lnTo>
                        <a:pt x="277" y="335"/>
                      </a:lnTo>
                      <a:lnTo>
                        <a:pt x="347" y="90"/>
                      </a:lnTo>
                      <a:lnTo>
                        <a:pt x="357" y="47"/>
                      </a:lnTo>
                      <a:lnTo>
                        <a:pt x="356" y="47"/>
                      </a:lnTo>
                      <a:lnTo>
                        <a:pt x="373" y="7"/>
                      </a:lnTo>
                      <a:lnTo>
                        <a:pt x="164" y="18"/>
                      </a:lnTo>
                      <a:lnTo>
                        <a:pt x="154" y="22"/>
                      </a:lnTo>
                      <a:lnTo>
                        <a:pt x="157" y="23"/>
                      </a:lnTo>
                      <a:lnTo>
                        <a:pt x="144" y="0"/>
                      </a:lnTo>
                      <a:lnTo>
                        <a:pt x="152" y="64"/>
                      </a:lnTo>
                      <a:lnTo>
                        <a:pt x="152" y="96"/>
                      </a:lnTo>
                      <a:lnTo>
                        <a:pt x="153" y="93"/>
                      </a:lnTo>
                      <a:lnTo>
                        <a:pt x="124" y="134"/>
                      </a:lnTo>
                      <a:lnTo>
                        <a:pt x="125" y="134"/>
                      </a:lnTo>
                      <a:lnTo>
                        <a:pt x="67" y="185"/>
                      </a:lnTo>
                      <a:lnTo>
                        <a:pt x="104" y="181"/>
                      </a:lnTo>
                      <a:lnTo>
                        <a:pt x="101" y="177"/>
                      </a:lnTo>
                      <a:lnTo>
                        <a:pt x="89" y="217"/>
                      </a:lnTo>
                      <a:lnTo>
                        <a:pt x="89" y="231"/>
                      </a:lnTo>
                      <a:lnTo>
                        <a:pt x="90" y="228"/>
                      </a:lnTo>
                      <a:lnTo>
                        <a:pt x="76" y="240"/>
                      </a:lnTo>
                      <a:lnTo>
                        <a:pt x="60" y="288"/>
                      </a:lnTo>
                      <a:lnTo>
                        <a:pt x="60" y="299"/>
                      </a:lnTo>
                      <a:lnTo>
                        <a:pt x="60" y="298"/>
                      </a:lnTo>
                      <a:lnTo>
                        <a:pt x="42" y="315"/>
                      </a:lnTo>
                      <a:lnTo>
                        <a:pt x="32" y="352"/>
                      </a:lnTo>
                      <a:lnTo>
                        <a:pt x="32" y="351"/>
                      </a:lnTo>
                      <a:lnTo>
                        <a:pt x="10" y="391"/>
                      </a:lnTo>
                      <a:lnTo>
                        <a:pt x="0" y="447"/>
                      </a:lnTo>
                      <a:lnTo>
                        <a:pt x="39" y="484"/>
                      </a:lnTo>
                      <a:lnTo>
                        <a:pt x="38" y="482"/>
                      </a:lnTo>
                      <a:lnTo>
                        <a:pt x="42" y="493"/>
                      </a:lnTo>
                      <a:lnTo>
                        <a:pt x="95" y="549"/>
                      </a:lnTo>
                      <a:lnTo>
                        <a:pt x="94" y="476"/>
                      </a:lnTo>
                      <a:lnTo>
                        <a:pt x="79" y="471"/>
                      </a:lnTo>
                      <a:lnTo>
                        <a:pt x="81" y="472"/>
                      </a:lnTo>
                      <a:lnTo>
                        <a:pt x="66" y="446"/>
                      </a:lnTo>
                      <a:lnTo>
                        <a:pt x="60" y="461"/>
                      </a:lnTo>
                      <a:lnTo>
                        <a:pt x="65" y="461"/>
                      </a:lnTo>
                      <a:lnTo>
                        <a:pt x="46" y="440"/>
                      </a:lnTo>
                      <a:lnTo>
                        <a:pt x="46" y="444"/>
                      </a:lnTo>
                      <a:lnTo>
                        <a:pt x="66" y="418"/>
                      </a:lnTo>
                      <a:lnTo>
                        <a:pt x="72" y="339"/>
                      </a:lnTo>
                      <a:lnTo>
                        <a:pt x="67" y="339"/>
                      </a:lnTo>
                      <a:lnTo>
                        <a:pt x="78" y="393"/>
                      </a:lnTo>
                      <a:lnTo>
                        <a:pt x="120" y="311"/>
                      </a:lnTo>
                      <a:lnTo>
                        <a:pt x="120" y="270"/>
                      </a:lnTo>
                      <a:lnTo>
                        <a:pt x="115" y="274"/>
                      </a:lnTo>
                      <a:lnTo>
                        <a:pt x="134" y="288"/>
                      </a:lnTo>
                      <a:lnTo>
                        <a:pt x="133" y="285"/>
                      </a:lnTo>
                      <a:lnTo>
                        <a:pt x="130" y="318"/>
                      </a:lnTo>
                      <a:lnTo>
                        <a:pt x="138" y="339"/>
                      </a:lnTo>
                      <a:lnTo>
                        <a:pt x="157" y="331"/>
                      </a:lnTo>
                      <a:lnTo>
                        <a:pt x="164" y="289"/>
                      </a:lnTo>
                      <a:lnTo>
                        <a:pt x="160" y="290"/>
                      </a:lnTo>
                      <a:lnTo>
                        <a:pt x="177" y="308"/>
                      </a:lnTo>
                      <a:lnTo>
                        <a:pt x="190" y="280"/>
                      </a:lnTo>
                      <a:lnTo>
                        <a:pt x="171" y="272"/>
                      </a:lnTo>
                      <a:lnTo>
                        <a:pt x="173" y="273"/>
                      </a:lnTo>
                      <a:lnTo>
                        <a:pt x="153" y="234"/>
                      </a:lnTo>
                      <a:lnTo>
                        <a:pt x="153" y="237"/>
                      </a:lnTo>
                      <a:lnTo>
                        <a:pt x="172" y="220"/>
                      </a:lnTo>
                      <a:lnTo>
                        <a:pt x="170" y="221"/>
                      </a:lnTo>
                      <a:lnTo>
                        <a:pt x="180" y="221"/>
                      </a:lnTo>
                      <a:lnTo>
                        <a:pt x="210" y="198"/>
                      </a:lnTo>
                      <a:lnTo>
                        <a:pt x="205" y="195"/>
                      </a:lnTo>
                      <a:lnTo>
                        <a:pt x="202" y="228"/>
                      </a:lnTo>
                      <a:lnTo>
                        <a:pt x="203" y="226"/>
                      </a:lnTo>
                      <a:lnTo>
                        <a:pt x="191" y="241"/>
                      </a:lnTo>
                      <a:lnTo>
                        <a:pt x="184" y="281"/>
                      </a:lnTo>
                      <a:lnTo>
                        <a:pt x="184" y="280"/>
                      </a:lnTo>
                      <a:lnTo>
                        <a:pt x="174" y="302"/>
                      </a:lnTo>
                      <a:lnTo>
                        <a:pt x="174" y="311"/>
                      </a:lnTo>
                      <a:lnTo>
                        <a:pt x="174" y="308"/>
                      </a:lnTo>
                      <a:lnTo>
                        <a:pt x="168" y="327"/>
                      </a:lnTo>
                      <a:lnTo>
                        <a:pt x="170" y="325"/>
                      </a:lnTo>
                      <a:lnTo>
                        <a:pt x="154" y="325"/>
                      </a:lnTo>
                      <a:lnTo>
                        <a:pt x="137" y="333"/>
                      </a:lnTo>
                      <a:lnTo>
                        <a:pt x="130" y="392"/>
                      </a:lnTo>
                      <a:lnTo>
                        <a:pt x="133" y="388"/>
                      </a:lnTo>
                      <a:lnTo>
                        <a:pt x="107" y="378"/>
                      </a:lnTo>
                      <a:lnTo>
                        <a:pt x="83" y="394"/>
                      </a:lnTo>
                      <a:lnTo>
                        <a:pt x="71" y="438"/>
                      </a:lnTo>
                      <a:lnTo>
                        <a:pt x="93" y="424"/>
                      </a:lnTo>
                      <a:lnTo>
                        <a:pt x="89" y="420"/>
                      </a:lnTo>
                      <a:lnTo>
                        <a:pt x="85" y="457"/>
                      </a:lnTo>
                      <a:lnTo>
                        <a:pt x="89" y="478"/>
                      </a:lnTo>
                      <a:lnTo>
                        <a:pt x="89" y="542"/>
                      </a:lnTo>
                      <a:lnTo>
                        <a:pt x="90" y="539"/>
                      </a:lnTo>
                      <a:lnTo>
                        <a:pt x="80" y="551"/>
                      </a:lnTo>
                      <a:lnTo>
                        <a:pt x="84" y="551"/>
                      </a:lnTo>
                      <a:lnTo>
                        <a:pt x="34" y="503"/>
                      </a:lnTo>
                      <a:lnTo>
                        <a:pt x="20" y="516"/>
                      </a:lnTo>
                      <a:lnTo>
                        <a:pt x="20" y="937"/>
                      </a:lnTo>
                      <a:lnTo>
                        <a:pt x="198" y="937"/>
                      </a:lnTo>
                      <a:lnTo>
                        <a:pt x="199" y="773"/>
                      </a:lnTo>
                      <a:lnTo>
                        <a:pt x="145" y="687"/>
                      </a:lnTo>
                      <a:lnTo>
                        <a:pt x="145" y="689"/>
                      </a:lnTo>
                      <a:lnTo>
                        <a:pt x="151" y="656"/>
                      </a:lnTo>
                      <a:lnTo>
                        <a:pt x="135" y="620"/>
                      </a:lnTo>
                      <a:lnTo>
                        <a:pt x="131" y="605"/>
                      </a:lnTo>
                      <a:lnTo>
                        <a:pt x="119" y="590"/>
                      </a:lnTo>
                      <a:lnTo>
                        <a:pt x="111" y="611"/>
                      </a:lnTo>
                      <a:lnTo>
                        <a:pt x="114" y="610"/>
                      </a:lnTo>
                      <a:lnTo>
                        <a:pt x="79" y="610"/>
                      </a:lnTo>
                      <a:lnTo>
                        <a:pt x="81" y="615"/>
                      </a:lnTo>
                      <a:lnTo>
                        <a:pt x="100" y="579"/>
                      </a:lnTo>
                      <a:lnTo>
                        <a:pt x="97" y="581"/>
                      </a:lnTo>
                      <a:lnTo>
                        <a:pt x="119" y="592"/>
                      </a:lnTo>
                      <a:lnTo>
                        <a:pt x="123" y="572"/>
                      </a:lnTo>
                      <a:lnTo>
                        <a:pt x="106" y="558"/>
                      </a:lnTo>
                      <a:lnTo>
                        <a:pt x="106" y="562"/>
                      </a:lnTo>
                      <a:lnTo>
                        <a:pt x="117" y="536"/>
                      </a:lnTo>
                      <a:lnTo>
                        <a:pt x="113" y="537"/>
                      </a:lnTo>
                      <a:lnTo>
                        <a:pt x="135" y="555"/>
                      </a:lnTo>
                      <a:lnTo>
                        <a:pt x="135" y="510"/>
                      </a:lnTo>
                      <a:lnTo>
                        <a:pt x="131" y="512"/>
                      </a:lnTo>
                      <a:lnTo>
                        <a:pt x="157" y="520"/>
                      </a:lnTo>
                      <a:lnTo>
                        <a:pt x="156" y="519"/>
                      </a:lnTo>
                      <a:lnTo>
                        <a:pt x="179" y="537"/>
                      </a:lnTo>
                      <a:lnTo>
                        <a:pt x="176" y="467"/>
                      </a:lnTo>
                      <a:lnTo>
                        <a:pt x="171" y="469"/>
                      </a:lnTo>
                      <a:lnTo>
                        <a:pt x="196" y="509"/>
                      </a:lnTo>
                      <a:lnTo>
                        <a:pt x="196" y="507"/>
                      </a:lnTo>
                      <a:lnTo>
                        <a:pt x="212" y="542"/>
                      </a:lnTo>
                      <a:lnTo>
                        <a:pt x="224" y="515"/>
                      </a:lnTo>
                      <a:lnTo>
                        <a:pt x="224" y="506"/>
                      </a:lnTo>
                      <a:lnTo>
                        <a:pt x="219" y="509"/>
                      </a:lnTo>
                      <a:lnTo>
                        <a:pt x="261" y="549"/>
                      </a:lnTo>
                      <a:lnTo>
                        <a:pt x="290" y="556"/>
                      </a:lnTo>
                      <a:lnTo>
                        <a:pt x="304" y="552"/>
                      </a:lnTo>
                      <a:lnTo>
                        <a:pt x="303" y="552"/>
                      </a:lnTo>
                      <a:lnTo>
                        <a:pt x="332" y="570"/>
                      </a:lnTo>
                      <a:lnTo>
                        <a:pt x="362" y="563"/>
                      </a:lnTo>
                      <a:lnTo>
                        <a:pt x="366" y="543"/>
                      </a:lnTo>
                      <a:lnTo>
                        <a:pt x="361" y="544"/>
                      </a:lnTo>
                      <a:lnTo>
                        <a:pt x="391" y="575"/>
                      </a:lnTo>
                      <a:lnTo>
                        <a:pt x="429" y="537"/>
                      </a:lnTo>
                      <a:lnTo>
                        <a:pt x="397" y="550"/>
                      </a:lnTo>
                      <a:lnTo>
                        <a:pt x="401" y="551"/>
                      </a:lnTo>
                      <a:lnTo>
                        <a:pt x="377" y="529"/>
                      </a:lnTo>
                      <a:lnTo>
                        <a:pt x="344" y="520"/>
                      </a:lnTo>
                      <a:lnTo>
                        <a:pt x="346" y="523"/>
                      </a:lnTo>
                      <a:lnTo>
                        <a:pt x="328" y="479"/>
                      </a:lnTo>
                      <a:lnTo>
                        <a:pt x="311" y="471"/>
                      </a:lnTo>
                      <a:lnTo>
                        <a:pt x="312" y="472"/>
                      </a:lnTo>
                      <a:lnTo>
                        <a:pt x="280" y="428"/>
                      </a:lnTo>
                      <a:lnTo>
                        <a:pt x="233" y="410"/>
                      </a:lnTo>
                      <a:lnTo>
                        <a:pt x="218" y="443"/>
                      </a:lnTo>
                      <a:lnTo>
                        <a:pt x="286" y="502"/>
                      </a:lnTo>
                      <a:lnTo>
                        <a:pt x="288" y="496"/>
                      </a:lnTo>
                      <a:lnTo>
                        <a:pt x="266" y="492"/>
                      </a:lnTo>
                      <a:lnTo>
                        <a:pt x="267" y="493"/>
                      </a:lnTo>
                      <a:lnTo>
                        <a:pt x="219" y="457"/>
                      </a:lnTo>
                      <a:lnTo>
                        <a:pt x="221" y="460"/>
                      </a:lnTo>
                      <a:lnTo>
                        <a:pt x="224" y="443"/>
                      </a:lnTo>
                      <a:lnTo>
                        <a:pt x="223" y="444"/>
                      </a:lnTo>
                      <a:lnTo>
                        <a:pt x="237" y="415"/>
                      </a:lnTo>
                      <a:lnTo>
                        <a:pt x="232"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91"/>
                <p:cNvSpPr>
                  <a:spLocks/>
                </p:cNvSpPr>
                <p:nvPr/>
              </p:nvSpPr>
              <p:spPr bwMode="auto">
                <a:xfrm>
                  <a:off x="1374" y="1495"/>
                  <a:ext cx="40" cy="173"/>
                </a:xfrm>
                <a:custGeom>
                  <a:avLst/>
                  <a:gdLst>
                    <a:gd name="T0" fmla="*/ 50 w 120"/>
                    <a:gd name="T1" fmla="*/ 207 h 520"/>
                    <a:gd name="T2" fmla="*/ 50 w 120"/>
                    <a:gd name="T3" fmla="*/ 217 h 520"/>
                    <a:gd name="T4" fmla="*/ 60 w 120"/>
                    <a:gd name="T5" fmla="*/ 217 h 520"/>
                    <a:gd name="T6" fmla="*/ 53 w 120"/>
                    <a:gd name="T7" fmla="*/ 254 h 520"/>
                    <a:gd name="T8" fmla="*/ 53 w 120"/>
                    <a:gd name="T9" fmla="*/ 268 h 520"/>
                    <a:gd name="T10" fmla="*/ 73 w 120"/>
                    <a:gd name="T11" fmla="*/ 349 h 520"/>
                    <a:gd name="T12" fmla="*/ 78 w 120"/>
                    <a:gd name="T13" fmla="*/ 321 h 520"/>
                    <a:gd name="T14" fmla="*/ 83 w 120"/>
                    <a:gd name="T15" fmla="*/ 293 h 520"/>
                    <a:gd name="T16" fmla="*/ 89 w 120"/>
                    <a:gd name="T17" fmla="*/ 339 h 520"/>
                    <a:gd name="T18" fmla="*/ 98 w 120"/>
                    <a:gd name="T19" fmla="*/ 353 h 520"/>
                    <a:gd name="T20" fmla="*/ 95 w 120"/>
                    <a:gd name="T21" fmla="*/ 325 h 520"/>
                    <a:gd name="T22" fmla="*/ 114 w 120"/>
                    <a:gd name="T23" fmla="*/ 346 h 520"/>
                    <a:gd name="T24" fmla="*/ 117 w 120"/>
                    <a:gd name="T25" fmla="*/ 371 h 520"/>
                    <a:gd name="T26" fmla="*/ 120 w 120"/>
                    <a:gd name="T27" fmla="*/ 406 h 520"/>
                    <a:gd name="T28" fmla="*/ 108 w 120"/>
                    <a:gd name="T29" fmla="*/ 406 h 520"/>
                    <a:gd name="T30" fmla="*/ 101 w 120"/>
                    <a:gd name="T31" fmla="*/ 386 h 520"/>
                    <a:gd name="T32" fmla="*/ 83 w 120"/>
                    <a:gd name="T33" fmla="*/ 406 h 520"/>
                    <a:gd name="T34" fmla="*/ 101 w 120"/>
                    <a:gd name="T35" fmla="*/ 520 h 520"/>
                    <a:gd name="T36" fmla="*/ 95 w 120"/>
                    <a:gd name="T37" fmla="*/ 520 h 520"/>
                    <a:gd name="T38" fmla="*/ 95 w 120"/>
                    <a:gd name="T39" fmla="*/ 506 h 520"/>
                    <a:gd name="T40" fmla="*/ 92 w 120"/>
                    <a:gd name="T41" fmla="*/ 506 h 520"/>
                    <a:gd name="T42" fmla="*/ 0 w 120"/>
                    <a:gd name="T43" fmla="*/ 7 h 520"/>
                    <a:gd name="T44" fmla="*/ 10 w 120"/>
                    <a:gd name="T45" fmla="*/ 11 h 520"/>
                    <a:gd name="T46" fmla="*/ 28 w 120"/>
                    <a:gd name="T47" fmla="*/ 46 h 520"/>
                    <a:gd name="T48" fmla="*/ 35 w 120"/>
                    <a:gd name="T49" fmla="*/ 0 h 520"/>
                    <a:gd name="T50" fmla="*/ 38 w 120"/>
                    <a:gd name="T51" fmla="*/ 64 h 520"/>
                    <a:gd name="T52" fmla="*/ 35 w 120"/>
                    <a:gd name="T53" fmla="*/ 115 h 520"/>
                    <a:gd name="T54" fmla="*/ 28 w 120"/>
                    <a:gd name="T55" fmla="*/ 136 h 520"/>
                    <a:gd name="T56" fmla="*/ 35 w 120"/>
                    <a:gd name="T57" fmla="*/ 157 h 520"/>
                    <a:gd name="T58" fmla="*/ 60 w 120"/>
                    <a:gd name="T59" fmla="*/ 132 h 520"/>
                    <a:gd name="T60" fmla="*/ 53 w 120"/>
                    <a:gd name="T61" fmla="*/ 164 h 520"/>
                    <a:gd name="T62" fmla="*/ 73 w 120"/>
                    <a:gd name="T63" fmla="*/ 146 h 520"/>
                    <a:gd name="T64" fmla="*/ 50 w 120"/>
                    <a:gd name="T65" fmla="*/ 207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520"/>
                    <a:gd name="T101" fmla="*/ 120 w 120"/>
                    <a:gd name="T102" fmla="*/ 520 h 5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520">
                      <a:moveTo>
                        <a:pt x="50" y="207"/>
                      </a:moveTo>
                      <a:lnTo>
                        <a:pt x="50" y="217"/>
                      </a:lnTo>
                      <a:lnTo>
                        <a:pt x="60" y="217"/>
                      </a:lnTo>
                      <a:lnTo>
                        <a:pt x="53" y="254"/>
                      </a:lnTo>
                      <a:lnTo>
                        <a:pt x="53" y="268"/>
                      </a:lnTo>
                      <a:lnTo>
                        <a:pt x="73" y="349"/>
                      </a:lnTo>
                      <a:lnTo>
                        <a:pt x="78" y="321"/>
                      </a:lnTo>
                      <a:lnTo>
                        <a:pt x="83" y="293"/>
                      </a:lnTo>
                      <a:lnTo>
                        <a:pt x="89" y="339"/>
                      </a:lnTo>
                      <a:lnTo>
                        <a:pt x="98" y="353"/>
                      </a:lnTo>
                      <a:lnTo>
                        <a:pt x="95" y="325"/>
                      </a:lnTo>
                      <a:lnTo>
                        <a:pt x="114" y="346"/>
                      </a:lnTo>
                      <a:lnTo>
                        <a:pt x="117" y="371"/>
                      </a:lnTo>
                      <a:lnTo>
                        <a:pt x="120" y="406"/>
                      </a:lnTo>
                      <a:lnTo>
                        <a:pt x="108" y="406"/>
                      </a:lnTo>
                      <a:lnTo>
                        <a:pt x="101" y="386"/>
                      </a:lnTo>
                      <a:lnTo>
                        <a:pt x="83" y="406"/>
                      </a:lnTo>
                      <a:lnTo>
                        <a:pt x="101" y="520"/>
                      </a:lnTo>
                      <a:lnTo>
                        <a:pt x="95" y="520"/>
                      </a:lnTo>
                      <a:lnTo>
                        <a:pt x="95" y="506"/>
                      </a:lnTo>
                      <a:lnTo>
                        <a:pt x="92" y="506"/>
                      </a:lnTo>
                      <a:lnTo>
                        <a:pt x="0" y="7"/>
                      </a:lnTo>
                      <a:lnTo>
                        <a:pt x="10" y="11"/>
                      </a:lnTo>
                      <a:lnTo>
                        <a:pt x="28" y="46"/>
                      </a:lnTo>
                      <a:lnTo>
                        <a:pt x="35" y="0"/>
                      </a:lnTo>
                      <a:lnTo>
                        <a:pt x="38" y="64"/>
                      </a:lnTo>
                      <a:lnTo>
                        <a:pt x="35" y="115"/>
                      </a:lnTo>
                      <a:lnTo>
                        <a:pt x="28" y="136"/>
                      </a:lnTo>
                      <a:lnTo>
                        <a:pt x="35" y="157"/>
                      </a:lnTo>
                      <a:lnTo>
                        <a:pt x="60" y="132"/>
                      </a:lnTo>
                      <a:lnTo>
                        <a:pt x="53" y="164"/>
                      </a:lnTo>
                      <a:lnTo>
                        <a:pt x="73" y="146"/>
                      </a:lnTo>
                      <a:lnTo>
                        <a:pt x="50"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92"/>
                <p:cNvSpPr>
                  <a:spLocks/>
                </p:cNvSpPr>
                <p:nvPr/>
              </p:nvSpPr>
              <p:spPr bwMode="auto">
                <a:xfrm>
                  <a:off x="1373" y="1484"/>
                  <a:ext cx="42" cy="185"/>
                </a:xfrm>
                <a:custGeom>
                  <a:avLst/>
                  <a:gdLst>
                    <a:gd name="T0" fmla="*/ 51 w 126"/>
                    <a:gd name="T1" fmla="*/ 253 h 556"/>
                    <a:gd name="T2" fmla="*/ 61 w 126"/>
                    <a:gd name="T3" fmla="*/ 249 h 556"/>
                    <a:gd name="T4" fmla="*/ 54 w 126"/>
                    <a:gd name="T5" fmla="*/ 300 h 556"/>
                    <a:gd name="T6" fmla="*/ 85 w 126"/>
                    <a:gd name="T7" fmla="*/ 354 h 556"/>
                    <a:gd name="T8" fmla="*/ 88 w 126"/>
                    <a:gd name="T9" fmla="*/ 325 h 556"/>
                    <a:gd name="T10" fmla="*/ 90 w 126"/>
                    <a:gd name="T11" fmla="*/ 372 h 556"/>
                    <a:gd name="T12" fmla="*/ 100 w 126"/>
                    <a:gd name="T13" fmla="*/ 357 h 556"/>
                    <a:gd name="T14" fmla="*/ 115 w 126"/>
                    <a:gd name="T15" fmla="*/ 380 h 556"/>
                    <a:gd name="T16" fmla="*/ 117 w 126"/>
                    <a:gd name="T17" fmla="*/ 404 h 556"/>
                    <a:gd name="T18" fmla="*/ 123 w 126"/>
                    <a:gd name="T19" fmla="*/ 436 h 556"/>
                    <a:gd name="T20" fmla="*/ 114 w 126"/>
                    <a:gd name="T21" fmla="*/ 438 h 556"/>
                    <a:gd name="T22" fmla="*/ 82 w 126"/>
                    <a:gd name="T23" fmla="*/ 438 h 556"/>
                    <a:gd name="T24" fmla="*/ 104 w 126"/>
                    <a:gd name="T25" fmla="*/ 550 h 556"/>
                    <a:gd name="T26" fmla="*/ 100 w 126"/>
                    <a:gd name="T27" fmla="*/ 552 h 556"/>
                    <a:gd name="T28" fmla="*/ 95 w 126"/>
                    <a:gd name="T29" fmla="*/ 536 h 556"/>
                    <a:gd name="T30" fmla="*/ 6 w 126"/>
                    <a:gd name="T31" fmla="*/ 38 h 556"/>
                    <a:gd name="T32" fmla="*/ 11 w 126"/>
                    <a:gd name="T33" fmla="*/ 45 h 556"/>
                    <a:gd name="T34" fmla="*/ 33 w 126"/>
                    <a:gd name="T35" fmla="*/ 88 h 556"/>
                    <a:gd name="T36" fmla="*/ 36 w 126"/>
                    <a:gd name="T37" fmla="*/ 32 h 556"/>
                    <a:gd name="T38" fmla="*/ 36 w 126"/>
                    <a:gd name="T39" fmla="*/ 147 h 556"/>
                    <a:gd name="T40" fmla="*/ 29 w 126"/>
                    <a:gd name="T41" fmla="*/ 168 h 556"/>
                    <a:gd name="T42" fmla="*/ 65 w 126"/>
                    <a:gd name="T43" fmla="*/ 167 h 556"/>
                    <a:gd name="T44" fmla="*/ 52 w 126"/>
                    <a:gd name="T45" fmla="*/ 204 h 556"/>
                    <a:gd name="T46" fmla="*/ 73 w 126"/>
                    <a:gd name="T47" fmla="*/ 177 h 556"/>
                    <a:gd name="T48" fmla="*/ 56 w 126"/>
                    <a:gd name="T49" fmla="*/ 240 h 556"/>
                    <a:gd name="T50" fmla="*/ 55 w 126"/>
                    <a:gd name="T51" fmla="*/ 194 h 556"/>
                    <a:gd name="T52" fmla="*/ 68 w 126"/>
                    <a:gd name="T53" fmla="*/ 156 h 556"/>
                    <a:gd name="T54" fmla="*/ 41 w 126"/>
                    <a:gd name="T55" fmla="*/ 188 h 556"/>
                    <a:gd name="T56" fmla="*/ 34 w 126"/>
                    <a:gd name="T57" fmla="*/ 169 h 556"/>
                    <a:gd name="T58" fmla="*/ 44 w 126"/>
                    <a:gd name="T59" fmla="*/ 96 h 556"/>
                    <a:gd name="T60" fmla="*/ 29 w 126"/>
                    <a:gd name="T61" fmla="*/ 78 h 556"/>
                    <a:gd name="T62" fmla="*/ 14 w 126"/>
                    <a:gd name="T63" fmla="*/ 40 h 556"/>
                    <a:gd name="T64" fmla="*/ 92 w 126"/>
                    <a:gd name="T65" fmla="*/ 542 h 556"/>
                    <a:gd name="T66" fmla="*/ 95 w 126"/>
                    <a:gd name="T67" fmla="*/ 538 h 556"/>
                    <a:gd name="T68" fmla="*/ 108 w 126"/>
                    <a:gd name="T69" fmla="*/ 556 h 556"/>
                    <a:gd name="T70" fmla="*/ 88 w 126"/>
                    <a:gd name="T71" fmla="*/ 440 h 556"/>
                    <a:gd name="T72" fmla="*/ 101 w 126"/>
                    <a:gd name="T73" fmla="*/ 418 h 556"/>
                    <a:gd name="T74" fmla="*/ 126 w 126"/>
                    <a:gd name="T75" fmla="*/ 441 h 556"/>
                    <a:gd name="T76" fmla="*/ 119 w 126"/>
                    <a:gd name="T77" fmla="*/ 377 h 556"/>
                    <a:gd name="T78" fmla="*/ 98 w 126"/>
                    <a:gd name="T79" fmla="*/ 386 h 556"/>
                    <a:gd name="T80" fmla="*/ 94 w 126"/>
                    <a:gd name="T81" fmla="*/ 370 h 556"/>
                    <a:gd name="T82" fmla="*/ 86 w 126"/>
                    <a:gd name="T83" fmla="*/ 303 h 556"/>
                    <a:gd name="T84" fmla="*/ 79 w 126"/>
                    <a:gd name="T85" fmla="*/ 353 h 556"/>
                    <a:gd name="T86" fmla="*/ 78 w 126"/>
                    <a:gd name="T87" fmla="*/ 381 h 556"/>
                    <a:gd name="T88" fmla="*/ 60 w 126"/>
                    <a:gd name="T89" fmla="*/ 300 h 556"/>
                    <a:gd name="T90" fmla="*/ 60 w 126"/>
                    <a:gd name="T91" fmla="*/ 286 h 556"/>
                    <a:gd name="T92" fmla="*/ 53 w 126"/>
                    <a:gd name="T93" fmla="*/ 247 h 556"/>
                    <a:gd name="T94" fmla="*/ 56 w 126"/>
                    <a:gd name="T95" fmla="*/ 239 h 556"/>
                    <a:gd name="T96" fmla="*/ 51 w 126"/>
                    <a:gd name="T97" fmla="*/ 239 h 5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556"/>
                    <a:gd name="T149" fmla="*/ 126 w 126"/>
                    <a:gd name="T150" fmla="*/ 556 h 5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556">
                      <a:moveTo>
                        <a:pt x="51" y="239"/>
                      </a:moveTo>
                      <a:lnTo>
                        <a:pt x="51" y="253"/>
                      </a:lnTo>
                      <a:lnTo>
                        <a:pt x="63" y="253"/>
                      </a:lnTo>
                      <a:lnTo>
                        <a:pt x="61" y="249"/>
                      </a:lnTo>
                      <a:lnTo>
                        <a:pt x="54" y="285"/>
                      </a:lnTo>
                      <a:lnTo>
                        <a:pt x="54" y="300"/>
                      </a:lnTo>
                      <a:lnTo>
                        <a:pt x="76" y="394"/>
                      </a:lnTo>
                      <a:lnTo>
                        <a:pt x="85" y="354"/>
                      </a:lnTo>
                      <a:lnTo>
                        <a:pt x="88" y="325"/>
                      </a:lnTo>
                      <a:lnTo>
                        <a:pt x="82" y="325"/>
                      </a:lnTo>
                      <a:lnTo>
                        <a:pt x="90" y="372"/>
                      </a:lnTo>
                      <a:lnTo>
                        <a:pt x="105" y="397"/>
                      </a:lnTo>
                      <a:lnTo>
                        <a:pt x="100" y="357"/>
                      </a:lnTo>
                      <a:lnTo>
                        <a:pt x="96" y="359"/>
                      </a:lnTo>
                      <a:lnTo>
                        <a:pt x="115" y="380"/>
                      </a:lnTo>
                      <a:lnTo>
                        <a:pt x="114" y="379"/>
                      </a:lnTo>
                      <a:lnTo>
                        <a:pt x="117" y="404"/>
                      </a:lnTo>
                      <a:lnTo>
                        <a:pt x="120" y="439"/>
                      </a:lnTo>
                      <a:lnTo>
                        <a:pt x="123" y="436"/>
                      </a:lnTo>
                      <a:lnTo>
                        <a:pt x="111" y="436"/>
                      </a:lnTo>
                      <a:lnTo>
                        <a:pt x="114" y="438"/>
                      </a:lnTo>
                      <a:lnTo>
                        <a:pt x="105" y="412"/>
                      </a:lnTo>
                      <a:lnTo>
                        <a:pt x="82" y="438"/>
                      </a:lnTo>
                      <a:lnTo>
                        <a:pt x="101" y="554"/>
                      </a:lnTo>
                      <a:lnTo>
                        <a:pt x="104" y="550"/>
                      </a:lnTo>
                      <a:lnTo>
                        <a:pt x="98" y="550"/>
                      </a:lnTo>
                      <a:lnTo>
                        <a:pt x="100" y="552"/>
                      </a:lnTo>
                      <a:lnTo>
                        <a:pt x="100" y="536"/>
                      </a:lnTo>
                      <a:lnTo>
                        <a:pt x="95" y="536"/>
                      </a:lnTo>
                      <a:lnTo>
                        <a:pt x="97" y="538"/>
                      </a:lnTo>
                      <a:lnTo>
                        <a:pt x="6" y="38"/>
                      </a:lnTo>
                      <a:lnTo>
                        <a:pt x="2" y="42"/>
                      </a:lnTo>
                      <a:lnTo>
                        <a:pt x="11" y="45"/>
                      </a:lnTo>
                      <a:lnTo>
                        <a:pt x="10" y="44"/>
                      </a:lnTo>
                      <a:lnTo>
                        <a:pt x="33" y="88"/>
                      </a:lnTo>
                      <a:lnTo>
                        <a:pt x="41" y="32"/>
                      </a:lnTo>
                      <a:lnTo>
                        <a:pt x="36" y="32"/>
                      </a:lnTo>
                      <a:lnTo>
                        <a:pt x="38" y="96"/>
                      </a:lnTo>
                      <a:lnTo>
                        <a:pt x="36" y="147"/>
                      </a:lnTo>
                      <a:lnTo>
                        <a:pt x="36" y="145"/>
                      </a:lnTo>
                      <a:lnTo>
                        <a:pt x="29" y="168"/>
                      </a:lnTo>
                      <a:lnTo>
                        <a:pt x="37" y="194"/>
                      </a:lnTo>
                      <a:lnTo>
                        <a:pt x="65" y="167"/>
                      </a:lnTo>
                      <a:lnTo>
                        <a:pt x="61" y="163"/>
                      </a:lnTo>
                      <a:lnTo>
                        <a:pt x="52" y="204"/>
                      </a:lnTo>
                      <a:lnTo>
                        <a:pt x="77" y="181"/>
                      </a:lnTo>
                      <a:lnTo>
                        <a:pt x="73" y="177"/>
                      </a:lnTo>
                      <a:lnTo>
                        <a:pt x="51" y="239"/>
                      </a:lnTo>
                      <a:lnTo>
                        <a:pt x="56" y="240"/>
                      </a:lnTo>
                      <a:lnTo>
                        <a:pt x="82" y="168"/>
                      </a:lnTo>
                      <a:lnTo>
                        <a:pt x="55" y="194"/>
                      </a:lnTo>
                      <a:lnTo>
                        <a:pt x="60" y="197"/>
                      </a:lnTo>
                      <a:lnTo>
                        <a:pt x="68" y="156"/>
                      </a:lnTo>
                      <a:lnTo>
                        <a:pt x="36" y="187"/>
                      </a:lnTo>
                      <a:lnTo>
                        <a:pt x="41" y="188"/>
                      </a:lnTo>
                      <a:lnTo>
                        <a:pt x="34" y="167"/>
                      </a:lnTo>
                      <a:lnTo>
                        <a:pt x="34" y="169"/>
                      </a:lnTo>
                      <a:lnTo>
                        <a:pt x="41" y="147"/>
                      </a:lnTo>
                      <a:lnTo>
                        <a:pt x="44" y="96"/>
                      </a:lnTo>
                      <a:lnTo>
                        <a:pt x="40" y="0"/>
                      </a:lnTo>
                      <a:lnTo>
                        <a:pt x="29" y="78"/>
                      </a:lnTo>
                      <a:lnTo>
                        <a:pt x="34" y="76"/>
                      </a:lnTo>
                      <a:lnTo>
                        <a:pt x="14" y="40"/>
                      </a:lnTo>
                      <a:lnTo>
                        <a:pt x="0" y="35"/>
                      </a:lnTo>
                      <a:lnTo>
                        <a:pt x="92" y="542"/>
                      </a:lnTo>
                      <a:lnTo>
                        <a:pt x="98" y="542"/>
                      </a:lnTo>
                      <a:lnTo>
                        <a:pt x="95" y="538"/>
                      </a:lnTo>
                      <a:lnTo>
                        <a:pt x="95" y="556"/>
                      </a:lnTo>
                      <a:lnTo>
                        <a:pt x="108" y="556"/>
                      </a:lnTo>
                      <a:lnTo>
                        <a:pt x="88" y="438"/>
                      </a:lnTo>
                      <a:lnTo>
                        <a:pt x="88" y="440"/>
                      </a:lnTo>
                      <a:lnTo>
                        <a:pt x="106" y="419"/>
                      </a:lnTo>
                      <a:lnTo>
                        <a:pt x="101" y="418"/>
                      </a:lnTo>
                      <a:lnTo>
                        <a:pt x="109" y="441"/>
                      </a:lnTo>
                      <a:lnTo>
                        <a:pt x="126" y="441"/>
                      </a:lnTo>
                      <a:lnTo>
                        <a:pt x="123" y="403"/>
                      </a:lnTo>
                      <a:lnTo>
                        <a:pt x="119" y="377"/>
                      </a:lnTo>
                      <a:lnTo>
                        <a:pt x="94" y="348"/>
                      </a:lnTo>
                      <a:lnTo>
                        <a:pt x="98" y="386"/>
                      </a:lnTo>
                      <a:lnTo>
                        <a:pt x="103" y="384"/>
                      </a:lnTo>
                      <a:lnTo>
                        <a:pt x="94" y="370"/>
                      </a:lnTo>
                      <a:lnTo>
                        <a:pt x="95" y="371"/>
                      </a:lnTo>
                      <a:lnTo>
                        <a:pt x="86" y="303"/>
                      </a:lnTo>
                      <a:lnTo>
                        <a:pt x="79" y="353"/>
                      </a:lnTo>
                      <a:lnTo>
                        <a:pt x="73" y="381"/>
                      </a:lnTo>
                      <a:lnTo>
                        <a:pt x="78" y="381"/>
                      </a:lnTo>
                      <a:lnTo>
                        <a:pt x="60" y="299"/>
                      </a:lnTo>
                      <a:lnTo>
                        <a:pt x="60" y="300"/>
                      </a:lnTo>
                      <a:lnTo>
                        <a:pt x="60" y="286"/>
                      </a:lnTo>
                      <a:lnTo>
                        <a:pt x="67" y="247"/>
                      </a:lnTo>
                      <a:lnTo>
                        <a:pt x="53" y="247"/>
                      </a:lnTo>
                      <a:lnTo>
                        <a:pt x="56" y="249"/>
                      </a:lnTo>
                      <a:lnTo>
                        <a:pt x="56" y="239"/>
                      </a:lnTo>
                      <a:lnTo>
                        <a:pt x="56" y="240"/>
                      </a:lnTo>
                      <a:lnTo>
                        <a:pt x="51"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93"/>
                <p:cNvSpPr>
                  <a:spLocks/>
                </p:cNvSpPr>
                <p:nvPr/>
              </p:nvSpPr>
              <p:spPr bwMode="auto">
                <a:xfrm>
                  <a:off x="1403" y="1453"/>
                  <a:ext cx="20" cy="21"/>
                </a:xfrm>
                <a:custGeom>
                  <a:avLst/>
                  <a:gdLst>
                    <a:gd name="T0" fmla="*/ 0 w 60"/>
                    <a:gd name="T1" fmla="*/ 53 h 64"/>
                    <a:gd name="T2" fmla="*/ 23 w 60"/>
                    <a:gd name="T3" fmla="*/ 0 h 64"/>
                    <a:gd name="T4" fmla="*/ 35 w 60"/>
                    <a:gd name="T5" fmla="*/ 0 h 64"/>
                    <a:gd name="T6" fmla="*/ 32 w 60"/>
                    <a:gd name="T7" fmla="*/ 11 h 64"/>
                    <a:gd name="T8" fmla="*/ 57 w 60"/>
                    <a:gd name="T9" fmla="*/ 18 h 64"/>
                    <a:gd name="T10" fmla="*/ 60 w 60"/>
                    <a:gd name="T11" fmla="*/ 53 h 64"/>
                    <a:gd name="T12" fmla="*/ 57 w 60"/>
                    <a:gd name="T13" fmla="*/ 64 h 64"/>
                    <a:gd name="T14" fmla="*/ 41 w 60"/>
                    <a:gd name="T15" fmla="*/ 28 h 64"/>
                    <a:gd name="T16" fmla="*/ 0 w 60"/>
                    <a:gd name="T17" fmla="*/ 5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4"/>
                    <a:gd name="T29" fmla="*/ 60 w 6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4">
                      <a:moveTo>
                        <a:pt x="0" y="53"/>
                      </a:moveTo>
                      <a:lnTo>
                        <a:pt x="23" y="0"/>
                      </a:lnTo>
                      <a:lnTo>
                        <a:pt x="35" y="0"/>
                      </a:lnTo>
                      <a:lnTo>
                        <a:pt x="32" y="11"/>
                      </a:lnTo>
                      <a:lnTo>
                        <a:pt x="57" y="18"/>
                      </a:lnTo>
                      <a:lnTo>
                        <a:pt x="60" y="53"/>
                      </a:lnTo>
                      <a:lnTo>
                        <a:pt x="57" y="64"/>
                      </a:lnTo>
                      <a:lnTo>
                        <a:pt x="41" y="28"/>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94"/>
                <p:cNvSpPr>
                  <a:spLocks/>
                </p:cNvSpPr>
                <p:nvPr/>
              </p:nvSpPr>
              <p:spPr bwMode="auto">
                <a:xfrm>
                  <a:off x="1401" y="1452"/>
                  <a:ext cx="23" cy="25"/>
                </a:xfrm>
                <a:custGeom>
                  <a:avLst/>
                  <a:gdLst>
                    <a:gd name="T0" fmla="*/ 5 w 69"/>
                    <a:gd name="T1" fmla="*/ 54 h 75"/>
                    <a:gd name="T2" fmla="*/ 9 w 69"/>
                    <a:gd name="T3" fmla="*/ 57 h 75"/>
                    <a:gd name="T4" fmla="*/ 31 w 69"/>
                    <a:gd name="T5" fmla="*/ 4 h 75"/>
                    <a:gd name="T6" fmla="*/ 29 w 69"/>
                    <a:gd name="T7" fmla="*/ 6 h 75"/>
                    <a:gd name="T8" fmla="*/ 41 w 69"/>
                    <a:gd name="T9" fmla="*/ 6 h 75"/>
                    <a:gd name="T10" fmla="*/ 38 w 69"/>
                    <a:gd name="T11" fmla="*/ 2 h 75"/>
                    <a:gd name="T12" fmla="*/ 35 w 69"/>
                    <a:gd name="T13" fmla="*/ 16 h 75"/>
                    <a:gd name="T14" fmla="*/ 62 w 69"/>
                    <a:gd name="T15" fmla="*/ 24 h 75"/>
                    <a:gd name="T16" fmla="*/ 60 w 69"/>
                    <a:gd name="T17" fmla="*/ 21 h 75"/>
                    <a:gd name="T18" fmla="*/ 63 w 69"/>
                    <a:gd name="T19" fmla="*/ 57 h 75"/>
                    <a:gd name="T20" fmla="*/ 63 w 69"/>
                    <a:gd name="T21" fmla="*/ 56 h 75"/>
                    <a:gd name="T22" fmla="*/ 60 w 69"/>
                    <a:gd name="T23" fmla="*/ 67 h 75"/>
                    <a:gd name="T24" fmla="*/ 65 w 69"/>
                    <a:gd name="T25" fmla="*/ 66 h 75"/>
                    <a:gd name="T26" fmla="*/ 48 w 69"/>
                    <a:gd name="T27" fmla="*/ 27 h 75"/>
                    <a:gd name="T28" fmla="*/ 5 w 69"/>
                    <a:gd name="T29" fmla="*/ 54 h 75"/>
                    <a:gd name="T30" fmla="*/ 0 w 69"/>
                    <a:gd name="T31" fmla="*/ 63 h 75"/>
                    <a:gd name="T32" fmla="*/ 48 w 69"/>
                    <a:gd name="T33" fmla="*/ 35 h 75"/>
                    <a:gd name="T34" fmla="*/ 45 w 69"/>
                    <a:gd name="T35" fmla="*/ 33 h 75"/>
                    <a:gd name="T36" fmla="*/ 63 w 69"/>
                    <a:gd name="T37" fmla="*/ 75 h 75"/>
                    <a:gd name="T38" fmla="*/ 69 w 69"/>
                    <a:gd name="T39" fmla="*/ 57 h 75"/>
                    <a:gd name="T40" fmla="*/ 65 w 69"/>
                    <a:gd name="T41" fmla="*/ 19 h 75"/>
                    <a:gd name="T42" fmla="*/ 39 w 69"/>
                    <a:gd name="T43" fmla="*/ 10 h 75"/>
                    <a:gd name="T44" fmla="*/ 41 w 69"/>
                    <a:gd name="T45" fmla="*/ 15 h 75"/>
                    <a:gd name="T46" fmla="*/ 45 w 69"/>
                    <a:gd name="T47" fmla="*/ 1 h 75"/>
                    <a:gd name="T48" fmla="*/ 27 w 69"/>
                    <a:gd name="T49" fmla="*/ 0 h 75"/>
                    <a:gd name="T50" fmla="*/ 0 w 69"/>
                    <a:gd name="T51" fmla="*/ 63 h 75"/>
                    <a:gd name="T52" fmla="*/ 5 w 69"/>
                    <a:gd name="T53" fmla="*/ 54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5"/>
                    <a:gd name="T83" fmla="*/ 69 w 69"/>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5">
                      <a:moveTo>
                        <a:pt x="5" y="54"/>
                      </a:moveTo>
                      <a:lnTo>
                        <a:pt x="9" y="57"/>
                      </a:lnTo>
                      <a:lnTo>
                        <a:pt x="31" y="4"/>
                      </a:lnTo>
                      <a:lnTo>
                        <a:pt x="29" y="6"/>
                      </a:lnTo>
                      <a:lnTo>
                        <a:pt x="41" y="6"/>
                      </a:lnTo>
                      <a:lnTo>
                        <a:pt x="38" y="2"/>
                      </a:lnTo>
                      <a:lnTo>
                        <a:pt x="35" y="16"/>
                      </a:lnTo>
                      <a:lnTo>
                        <a:pt x="62" y="24"/>
                      </a:lnTo>
                      <a:lnTo>
                        <a:pt x="60" y="21"/>
                      </a:lnTo>
                      <a:lnTo>
                        <a:pt x="63" y="57"/>
                      </a:lnTo>
                      <a:lnTo>
                        <a:pt x="63" y="56"/>
                      </a:lnTo>
                      <a:lnTo>
                        <a:pt x="60" y="67"/>
                      </a:lnTo>
                      <a:lnTo>
                        <a:pt x="65" y="66"/>
                      </a:lnTo>
                      <a:lnTo>
                        <a:pt x="48" y="27"/>
                      </a:lnTo>
                      <a:lnTo>
                        <a:pt x="5" y="54"/>
                      </a:lnTo>
                      <a:lnTo>
                        <a:pt x="0" y="63"/>
                      </a:lnTo>
                      <a:lnTo>
                        <a:pt x="48" y="35"/>
                      </a:lnTo>
                      <a:lnTo>
                        <a:pt x="45" y="33"/>
                      </a:lnTo>
                      <a:lnTo>
                        <a:pt x="63" y="75"/>
                      </a:lnTo>
                      <a:lnTo>
                        <a:pt x="69" y="57"/>
                      </a:lnTo>
                      <a:lnTo>
                        <a:pt x="65" y="19"/>
                      </a:lnTo>
                      <a:lnTo>
                        <a:pt x="39" y="10"/>
                      </a:lnTo>
                      <a:lnTo>
                        <a:pt x="41" y="15"/>
                      </a:lnTo>
                      <a:lnTo>
                        <a:pt x="45" y="1"/>
                      </a:lnTo>
                      <a:lnTo>
                        <a:pt x="27" y="0"/>
                      </a:lnTo>
                      <a:lnTo>
                        <a:pt x="0" y="63"/>
                      </a:lnTo>
                      <a:lnTo>
                        <a:pt x="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95"/>
                <p:cNvSpPr>
                  <a:spLocks/>
                </p:cNvSpPr>
                <p:nvPr/>
              </p:nvSpPr>
              <p:spPr bwMode="auto">
                <a:xfrm>
                  <a:off x="1375" y="1447"/>
                  <a:ext cx="12" cy="28"/>
                </a:xfrm>
                <a:custGeom>
                  <a:avLst/>
                  <a:gdLst>
                    <a:gd name="T0" fmla="*/ 32 w 35"/>
                    <a:gd name="T1" fmla="*/ 0 h 85"/>
                    <a:gd name="T2" fmla="*/ 19 w 35"/>
                    <a:gd name="T3" fmla="*/ 43 h 85"/>
                    <a:gd name="T4" fmla="*/ 0 w 35"/>
                    <a:gd name="T5" fmla="*/ 22 h 85"/>
                    <a:gd name="T6" fmla="*/ 0 w 35"/>
                    <a:gd name="T7" fmla="*/ 43 h 85"/>
                    <a:gd name="T8" fmla="*/ 7 w 35"/>
                    <a:gd name="T9" fmla="*/ 57 h 85"/>
                    <a:gd name="T10" fmla="*/ 28 w 35"/>
                    <a:gd name="T11" fmla="*/ 85 h 85"/>
                    <a:gd name="T12" fmla="*/ 35 w 35"/>
                    <a:gd name="T13" fmla="*/ 82 h 85"/>
                    <a:gd name="T14" fmla="*/ 32 w 35"/>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85"/>
                    <a:gd name="T26" fmla="*/ 35 w 35"/>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85">
                      <a:moveTo>
                        <a:pt x="32" y="0"/>
                      </a:moveTo>
                      <a:lnTo>
                        <a:pt x="19" y="43"/>
                      </a:lnTo>
                      <a:lnTo>
                        <a:pt x="0" y="22"/>
                      </a:lnTo>
                      <a:lnTo>
                        <a:pt x="0" y="43"/>
                      </a:lnTo>
                      <a:lnTo>
                        <a:pt x="7" y="57"/>
                      </a:lnTo>
                      <a:lnTo>
                        <a:pt x="28" y="85"/>
                      </a:lnTo>
                      <a:lnTo>
                        <a:pt x="35" y="82"/>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96"/>
                <p:cNvSpPr>
                  <a:spLocks/>
                </p:cNvSpPr>
                <p:nvPr/>
              </p:nvSpPr>
              <p:spPr bwMode="auto">
                <a:xfrm>
                  <a:off x="1374" y="1441"/>
                  <a:ext cx="14" cy="36"/>
                </a:xfrm>
                <a:custGeom>
                  <a:avLst/>
                  <a:gdLst>
                    <a:gd name="T0" fmla="*/ 37 w 41"/>
                    <a:gd name="T1" fmla="*/ 0 h 107"/>
                    <a:gd name="T2" fmla="*/ 19 w 41"/>
                    <a:gd name="T3" fmla="*/ 59 h 107"/>
                    <a:gd name="T4" fmla="*/ 24 w 41"/>
                    <a:gd name="T5" fmla="*/ 58 h 107"/>
                    <a:gd name="T6" fmla="*/ 0 w 41"/>
                    <a:gd name="T7" fmla="*/ 30 h 107"/>
                    <a:gd name="T8" fmla="*/ 0 w 41"/>
                    <a:gd name="T9" fmla="*/ 61 h 107"/>
                    <a:gd name="T10" fmla="*/ 7 w 41"/>
                    <a:gd name="T11" fmla="*/ 76 h 107"/>
                    <a:gd name="T12" fmla="*/ 31 w 41"/>
                    <a:gd name="T13" fmla="*/ 107 h 107"/>
                    <a:gd name="T14" fmla="*/ 41 w 41"/>
                    <a:gd name="T15" fmla="*/ 101 h 107"/>
                    <a:gd name="T16" fmla="*/ 37 w 41"/>
                    <a:gd name="T17" fmla="*/ 0 h 107"/>
                    <a:gd name="T18" fmla="*/ 33 w 41"/>
                    <a:gd name="T19" fmla="*/ 17 h 107"/>
                    <a:gd name="T20" fmla="*/ 35 w 41"/>
                    <a:gd name="T21" fmla="*/ 99 h 107"/>
                    <a:gd name="T22" fmla="*/ 37 w 41"/>
                    <a:gd name="T23" fmla="*/ 97 h 107"/>
                    <a:gd name="T24" fmla="*/ 30 w 41"/>
                    <a:gd name="T25" fmla="*/ 100 h 107"/>
                    <a:gd name="T26" fmla="*/ 34 w 41"/>
                    <a:gd name="T27" fmla="*/ 101 h 107"/>
                    <a:gd name="T28" fmla="*/ 12 w 41"/>
                    <a:gd name="T29" fmla="*/ 72 h 107"/>
                    <a:gd name="T30" fmla="*/ 12 w 41"/>
                    <a:gd name="T31" fmla="*/ 73 h 107"/>
                    <a:gd name="T32" fmla="*/ 5 w 41"/>
                    <a:gd name="T33" fmla="*/ 59 h 107"/>
                    <a:gd name="T34" fmla="*/ 5 w 41"/>
                    <a:gd name="T35" fmla="*/ 60 h 107"/>
                    <a:gd name="T36" fmla="*/ 5 w 41"/>
                    <a:gd name="T37" fmla="*/ 39 h 107"/>
                    <a:gd name="T38" fmla="*/ 1 w 41"/>
                    <a:gd name="T39" fmla="*/ 41 h 107"/>
                    <a:gd name="T40" fmla="*/ 23 w 41"/>
                    <a:gd name="T41" fmla="*/ 66 h 107"/>
                    <a:gd name="T42" fmla="*/ 38 w 41"/>
                    <a:gd name="T43" fmla="*/ 19 h 107"/>
                    <a:gd name="T44" fmla="*/ 33 w 41"/>
                    <a:gd name="T45" fmla="*/ 17 h 107"/>
                    <a:gd name="T46" fmla="*/ 37 w 41"/>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07"/>
                    <a:gd name="T74" fmla="*/ 41 w 41"/>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07">
                      <a:moveTo>
                        <a:pt x="37" y="0"/>
                      </a:moveTo>
                      <a:lnTo>
                        <a:pt x="19" y="59"/>
                      </a:lnTo>
                      <a:lnTo>
                        <a:pt x="24" y="58"/>
                      </a:lnTo>
                      <a:lnTo>
                        <a:pt x="0" y="30"/>
                      </a:lnTo>
                      <a:lnTo>
                        <a:pt x="0" y="61"/>
                      </a:lnTo>
                      <a:lnTo>
                        <a:pt x="7" y="76"/>
                      </a:lnTo>
                      <a:lnTo>
                        <a:pt x="31" y="107"/>
                      </a:lnTo>
                      <a:lnTo>
                        <a:pt x="41" y="101"/>
                      </a:lnTo>
                      <a:lnTo>
                        <a:pt x="37" y="0"/>
                      </a:lnTo>
                      <a:lnTo>
                        <a:pt x="33" y="17"/>
                      </a:lnTo>
                      <a:lnTo>
                        <a:pt x="35" y="99"/>
                      </a:lnTo>
                      <a:lnTo>
                        <a:pt x="37" y="97"/>
                      </a:lnTo>
                      <a:lnTo>
                        <a:pt x="30" y="100"/>
                      </a:lnTo>
                      <a:lnTo>
                        <a:pt x="34" y="101"/>
                      </a:lnTo>
                      <a:lnTo>
                        <a:pt x="12" y="72"/>
                      </a:lnTo>
                      <a:lnTo>
                        <a:pt x="12" y="73"/>
                      </a:lnTo>
                      <a:lnTo>
                        <a:pt x="5" y="59"/>
                      </a:lnTo>
                      <a:lnTo>
                        <a:pt x="5" y="60"/>
                      </a:lnTo>
                      <a:lnTo>
                        <a:pt x="5" y="39"/>
                      </a:lnTo>
                      <a:lnTo>
                        <a:pt x="1" y="41"/>
                      </a:lnTo>
                      <a:lnTo>
                        <a:pt x="23" y="66"/>
                      </a:lnTo>
                      <a:lnTo>
                        <a:pt x="38" y="19"/>
                      </a:lnTo>
                      <a:lnTo>
                        <a:pt x="33" y="17"/>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97"/>
                <p:cNvSpPr>
                  <a:spLocks/>
                </p:cNvSpPr>
                <p:nvPr/>
              </p:nvSpPr>
              <p:spPr bwMode="auto">
                <a:xfrm>
                  <a:off x="1423" y="1436"/>
                  <a:ext cx="17" cy="8"/>
                </a:xfrm>
                <a:custGeom>
                  <a:avLst/>
                  <a:gdLst>
                    <a:gd name="T0" fmla="*/ 13 w 51"/>
                    <a:gd name="T1" fmla="*/ 0 h 23"/>
                    <a:gd name="T2" fmla="*/ 51 w 51"/>
                    <a:gd name="T3" fmla="*/ 23 h 23"/>
                    <a:gd name="T4" fmla="*/ 6 w 51"/>
                    <a:gd name="T5" fmla="*/ 12 h 23"/>
                    <a:gd name="T6" fmla="*/ 0 w 51"/>
                    <a:gd name="T7" fmla="*/ 16 h 23"/>
                    <a:gd name="T8" fmla="*/ 3 w 51"/>
                    <a:gd name="T9" fmla="*/ 0 h 23"/>
                    <a:gd name="T10" fmla="*/ 13 w 51"/>
                    <a:gd name="T11" fmla="*/ 0 h 23"/>
                    <a:gd name="T12" fmla="*/ 0 60000 65536"/>
                    <a:gd name="T13" fmla="*/ 0 60000 65536"/>
                    <a:gd name="T14" fmla="*/ 0 60000 65536"/>
                    <a:gd name="T15" fmla="*/ 0 60000 65536"/>
                    <a:gd name="T16" fmla="*/ 0 60000 65536"/>
                    <a:gd name="T17" fmla="*/ 0 60000 65536"/>
                    <a:gd name="T18" fmla="*/ 0 w 51"/>
                    <a:gd name="T19" fmla="*/ 0 h 23"/>
                    <a:gd name="T20" fmla="*/ 51 w 5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 h="23">
                      <a:moveTo>
                        <a:pt x="13" y="0"/>
                      </a:moveTo>
                      <a:lnTo>
                        <a:pt x="51" y="23"/>
                      </a:lnTo>
                      <a:lnTo>
                        <a:pt x="6" y="12"/>
                      </a:lnTo>
                      <a:lnTo>
                        <a:pt x="0" y="16"/>
                      </a:lnTo>
                      <a:lnTo>
                        <a:pt x="3"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98"/>
                <p:cNvSpPr>
                  <a:spLocks/>
                </p:cNvSpPr>
                <p:nvPr/>
              </p:nvSpPr>
              <p:spPr bwMode="auto">
                <a:xfrm>
                  <a:off x="1421" y="1435"/>
                  <a:ext cx="26" cy="11"/>
                </a:xfrm>
                <a:custGeom>
                  <a:avLst/>
                  <a:gdLst>
                    <a:gd name="T0" fmla="*/ 17 w 76"/>
                    <a:gd name="T1" fmla="*/ 6 h 33"/>
                    <a:gd name="T2" fmla="*/ 16 w 76"/>
                    <a:gd name="T3" fmla="*/ 6 h 33"/>
                    <a:gd name="T4" fmla="*/ 54 w 76"/>
                    <a:gd name="T5" fmla="*/ 27 h 33"/>
                    <a:gd name="T6" fmla="*/ 55 w 76"/>
                    <a:gd name="T7" fmla="*/ 21 h 33"/>
                    <a:gd name="T8" fmla="*/ 10 w 76"/>
                    <a:gd name="T9" fmla="*/ 11 h 33"/>
                    <a:gd name="T10" fmla="*/ 3 w 76"/>
                    <a:gd name="T11" fmla="*/ 14 h 33"/>
                    <a:gd name="T12" fmla="*/ 7 w 76"/>
                    <a:gd name="T13" fmla="*/ 18 h 33"/>
                    <a:gd name="T14" fmla="*/ 10 w 76"/>
                    <a:gd name="T15" fmla="*/ 4 h 33"/>
                    <a:gd name="T16" fmla="*/ 7 w 76"/>
                    <a:gd name="T17" fmla="*/ 6 h 33"/>
                    <a:gd name="T18" fmla="*/ 17 w 76"/>
                    <a:gd name="T19" fmla="*/ 6 h 33"/>
                    <a:gd name="T20" fmla="*/ 18 w 76"/>
                    <a:gd name="T21" fmla="*/ 0 h 33"/>
                    <a:gd name="T22" fmla="*/ 5 w 76"/>
                    <a:gd name="T23" fmla="*/ 0 h 33"/>
                    <a:gd name="T24" fmla="*/ 0 w 76"/>
                    <a:gd name="T25" fmla="*/ 23 h 33"/>
                    <a:gd name="T26" fmla="*/ 12 w 76"/>
                    <a:gd name="T27" fmla="*/ 17 h 33"/>
                    <a:gd name="T28" fmla="*/ 10 w 76"/>
                    <a:gd name="T29" fmla="*/ 17 h 33"/>
                    <a:gd name="T30" fmla="*/ 76 w 76"/>
                    <a:gd name="T31" fmla="*/ 33 h 33"/>
                    <a:gd name="T32" fmla="*/ 18 w 76"/>
                    <a:gd name="T33" fmla="*/ 0 h 33"/>
                    <a:gd name="T34" fmla="*/ 17 w 76"/>
                    <a:gd name="T35" fmla="*/ 6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33"/>
                    <a:gd name="T56" fmla="*/ 76 w 76"/>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33">
                      <a:moveTo>
                        <a:pt x="17" y="6"/>
                      </a:moveTo>
                      <a:lnTo>
                        <a:pt x="16" y="6"/>
                      </a:lnTo>
                      <a:lnTo>
                        <a:pt x="54" y="27"/>
                      </a:lnTo>
                      <a:lnTo>
                        <a:pt x="55" y="21"/>
                      </a:lnTo>
                      <a:lnTo>
                        <a:pt x="10" y="11"/>
                      </a:lnTo>
                      <a:lnTo>
                        <a:pt x="3" y="14"/>
                      </a:lnTo>
                      <a:lnTo>
                        <a:pt x="7" y="18"/>
                      </a:lnTo>
                      <a:lnTo>
                        <a:pt x="10" y="4"/>
                      </a:lnTo>
                      <a:lnTo>
                        <a:pt x="7" y="6"/>
                      </a:lnTo>
                      <a:lnTo>
                        <a:pt x="17" y="6"/>
                      </a:lnTo>
                      <a:lnTo>
                        <a:pt x="18" y="0"/>
                      </a:lnTo>
                      <a:lnTo>
                        <a:pt x="5" y="0"/>
                      </a:lnTo>
                      <a:lnTo>
                        <a:pt x="0" y="23"/>
                      </a:lnTo>
                      <a:lnTo>
                        <a:pt x="12" y="17"/>
                      </a:lnTo>
                      <a:lnTo>
                        <a:pt x="10" y="17"/>
                      </a:lnTo>
                      <a:lnTo>
                        <a:pt x="76" y="33"/>
                      </a:lnTo>
                      <a:lnTo>
                        <a:pt x="18" y="0"/>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99"/>
                <p:cNvSpPr>
                  <a:spLocks/>
                </p:cNvSpPr>
                <p:nvPr/>
              </p:nvSpPr>
              <p:spPr bwMode="auto">
                <a:xfrm>
                  <a:off x="1427" y="1427"/>
                  <a:ext cx="5" cy="8"/>
                </a:xfrm>
                <a:custGeom>
                  <a:avLst/>
                  <a:gdLst>
                    <a:gd name="T0" fmla="*/ 0 w 15"/>
                    <a:gd name="T1" fmla="*/ 15 h 26"/>
                    <a:gd name="T2" fmla="*/ 15 w 15"/>
                    <a:gd name="T3" fmla="*/ 26 h 26"/>
                    <a:gd name="T4" fmla="*/ 6 w 15"/>
                    <a:gd name="T5" fmla="*/ 0 h 26"/>
                    <a:gd name="T6" fmla="*/ 0 w 15"/>
                    <a:gd name="T7" fmla="*/ 15 h 26"/>
                    <a:gd name="T8" fmla="*/ 0 60000 65536"/>
                    <a:gd name="T9" fmla="*/ 0 60000 65536"/>
                    <a:gd name="T10" fmla="*/ 0 60000 65536"/>
                    <a:gd name="T11" fmla="*/ 0 60000 65536"/>
                    <a:gd name="T12" fmla="*/ 0 w 15"/>
                    <a:gd name="T13" fmla="*/ 0 h 26"/>
                    <a:gd name="T14" fmla="*/ 15 w 15"/>
                    <a:gd name="T15" fmla="*/ 26 h 26"/>
                  </a:gdLst>
                  <a:ahLst/>
                  <a:cxnLst>
                    <a:cxn ang="T8">
                      <a:pos x="T0" y="T1"/>
                    </a:cxn>
                    <a:cxn ang="T9">
                      <a:pos x="T2" y="T3"/>
                    </a:cxn>
                    <a:cxn ang="T10">
                      <a:pos x="T4" y="T5"/>
                    </a:cxn>
                    <a:cxn ang="T11">
                      <a:pos x="T6" y="T7"/>
                    </a:cxn>
                  </a:cxnLst>
                  <a:rect l="T12" t="T13" r="T14" b="T15"/>
                  <a:pathLst>
                    <a:path w="15" h="26">
                      <a:moveTo>
                        <a:pt x="0" y="15"/>
                      </a:moveTo>
                      <a:lnTo>
                        <a:pt x="15" y="26"/>
                      </a:lnTo>
                      <a:lnTo>
                        <a:pt x="6"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00"/>
                <p:cNvSpPr>
                  <a:spLocks/>
                </p:cNvSpPr>
                <p:nvPr/>
              </p:nvSpPr>
              <p:spPr bwMode="auto">
                <a:xfrm>
                  <a:off x="1426" y="1424"/>
                  <a:ext cx="8" cy="14"/>
                </a:xfrm>
                <a:custGeom>
                  <a:avLst/>
                  <a:gdLst>
                    <a:gd name="T0" fmla="*/ 0 w 25"/>
                    <a:gd name="T1" fmla="*/ 22 h 40"/>
                    <a:gd name="T2" fmla="*/ 25 w 25"/>
                    <a:gd name="T3" fmla="*/ 40 h 40"/>
                    <a:gd name="T4" fmla="*/ 10 w 25"/>
                    <a:gd name="T5" fmla="*/ 0 h 40"/>
                    <a:gd name="T6" fmla="*/ 0 w 25"/>
                    <a:gd name="T7" fmla="*/ 22 h 40"/>
                    <a:gd name="T8" fmla="*/ 6 w 25"/>
                    <a:gd name="T9" fmla="*/ 24 h 40"/>
                    <a:gd name="T10" fmla="*/ 12 w 25"/>
                    <a:gd name="T11" fmla="*/ 10 h 40"/>
                    <a:gd name="T12" fmla="*/ 7 w 25"/>
                    <a:gd name="T13" fmla="*/ 10 h 40"/>
                    <a:gd name="T14" fmla="*/ 16 w 25"/>
                    <a:gd name="T15" fmla="*/ 34 h 40"/>
                    <a:gd name="T16" fmla="*/ 21 w 25"/>
                    <a:gd name="T17" fmla="*/ 30 h 40"/>
                    <a:gd name="T18" fmla="*/ 5 w 25"/>
                    <a:gd name="T19" fmla="*/ 19 h 40"/>
                    <a:gd name="T20" fmla="*/ 6 w 25"/>
                    <a:gd name="T21" fmla="*/ 24 h 40"/>
                    <a:gd name="T22" fmla="*/ 0 w 25"/>
                    <a:gd name="T23" fmla="*/ 2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0"/>
                    <a:gd name="T38" fmla="*/ 25 w 25"/>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0">
                      <a:moveTo>
                        <a:pt x="0" y="22"/>
                      </a:moveTo>
                      <a:lnTo>
                        <a:pt x="25" y="40"/>
                      </a:lnTo>
                      <a:lnTo>
                        <a:pt x="10" y="0"/>
                      </a:lnTo>
                      <a:lnTo>
                        <a:pt x="0" y="22"/>
                      </a:lnTo>
                      <a:lnTo>
                        <a:pt x="6" y="24"/>
                      </a:lnTo>
                      <a:lnTo>
                        <a:pt x="12" y="10"/>
                      </a:lnTo>
                      <a:lnTo>
                        <a:pt x="7" y="10"/>
                      </a:lnTo>
                      <a:lnTo>
                        <a:pt x="16" y="34"/>
                      </a:lnTo>
                      <a:lnTo>
                        <a:pt x="21" y="30"/>
                      </a:lnTo>
                      <a:lnTo>
                        <a:pt x="5" y="19"/>
                      </a:lnTo>
                      <a:lnTo>
                        <a:pt x="6"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01"/>
                <p:cNvSpPr>
                  <a:spLocks/>
                </p:cNvSpPr>
                <p:nvPr/>
              </p:nvSpPr>
              <p:spPr bwMode="auto">
                <a:xfrm>
                  <a:off x="1471" y="1929"/>
                  <a:ext cx="15" cy="15"/>
                </a:xfrm>
                <a:custGeom>
                  <a:avLst/>
                  <a:gdLst>
                    <a:gd name="T0" fmla="*/ 0 w 44"/>
                    <a:gd name="T1" fmla="*/ 0 h 46"/>
                    <a:gd name="T2" fmla="*/ 6 w 44"/>
                    <a:gd name="T3" fmla="*/ 11 h 46"/>
                    <a:gd name="T4" fmla="*/ 35 w 44"/>
                    <a:gd name="T5" fmla="*/ 46 h 46"/>
                    <a:gd name="T6" fmla="*/ 44 w 44"/>
                    <a:gd name="T7" fmla="*/ 39 h 46"/>
                    <a:gd name="T8" fmla="*/ 41 w 44"/>
                    <a:gd name="T9" fmla="*/ 29 h 46"/>
                    <a:gd name="T10" fmla="*/ 15 w 44"/>
                    <a:gd name="T11" fmla="*/ 0 h 46"/>
                    <a:gd name="T12" fmla="*/ 0 w 44"/>
                    <a:gd name="T13" fmla="*/ 0 h 46"/>
                    <a:gd name="T14" fmla="*/ 0 60000 65536"/>
                    <a:gd name="T15" fmla="*/ 0 60000 65536"/>
                    <a:gd name="T16" fmla="*/ 0 60000 65536"/>
                    <a:gd name="T17" fmla="*/ 0 60000 65536"/>
                    <a:gd name="T18" fmla="*/ 0 60000 65536"/>
                    <a:gd name="T19" fmla="*/ 0 60000 65536"/>
                    <a:gd name="T20" fmla="*/ 0 60000 65536"/>
                    <a:gd name="T21" fmla="*/ 0 w 44"/>
                    <a:gd name="T22" fmla="*/ 0 h 46"/>
                    <a:gd name="T23" fmla="*/ 44 w 4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6">
                      <a:moveTo>
                        <a:pt x="0" y="0"/>
                      </a:moveTo>
                      <a:lnTo>
                        <a:pt x="6" y="11"/>
                      </a:lnTo>
                      <a:lnTo>
                        <a:pt x="35" y="46"/>
                      </a:lnTo>
                      <a:lnTo>
                        <a:pt x="44" y="39"/>
                      </a:lnTo>
                      <a:lnTo>
                        <a:pt x="41" y="29"/>
                      </a:lnTo>
                      <a:lnTo>
                        <a:pt x="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02"/>
                <p:cNvSpPr>
                  <a:spLocks/>
                </p:cNvSpPr>
                <p:nvPr/>
              </p:nvSpPr>
              <p:spPr bwMode="auto">
                <a:xfrm>
                  <a:off x="1470" y="1928"/>
                  <a:ext cx="17" cy="18"/>
                </a:xfrm>
                <a:custGeom>
                  <a:avLst/>
                  <a:gdLst>
                    <a:gd name="T0" fmla="*/ 0 w 52"/>
                    <a:gd name="T1" fmla="*/ 0 h 54"/>
                    <a:gd name="T2" fmla="*/ 9 w 52"/>
                    <a:gd name="T3" fmla="*/ 16 h 54"/>
                    <a:gd name="T4" fmla="*/ 39 w 52"/>
                    <a:gd name="T5" fmla="*/ 54 h 54"/>
                    <a:gd name="T6" fmla="*/ 52 w 52"/>
                    <a:gd name="T7" fmla="*/ 43 h 54"/>
                    <a:gd name="T8" fmla="*/ 48 w 52"/>
                    <a:gd name="T9" fmla="*/ 30 h 54"/>
                    <a:gd name="T10" fmla="*/ 22 w 52"/>
                    <a:gd name="T11" fmla="*/ 1 h 54"/>
                    <a:gd name="T12" fmla="*/ 0 w 52"/>
                    <a:gd name="T13" fmla="*/ 0 h 54"/>
                    <a:gd name="T14" fmla="*/ 5 w 52"/>
                    <a:gd name="T15" fmla="*/ 7 h 54"/>
                    <a:gd name="T16" fmla="*/ 20 w 52"/>
                    <a:gd name="T17" fmla="*/ 7 h 54"/>
                    <a:gd name="T18" fmla="*/ 19 w 52"/>
                    <a:gd name="T19" fmla="*/ 6 h 54"/>
                    <a:gd name="T20" fmla="*/ 44 w 52"/>
                    <a:gd name="T21" fmla="*/ 34 h 54"/>
                    <a:gd name="T22" fmla="*/ 43 w 52"/>
                    <a:gd name="T23" fmla="*/ 33 h 54"/>
                    <a:gd name="T24" fmla="*/ 46 w 52"/>
                    <a:gd name="T25" fmla="*/ 43 h 54"/>
                    <a:gd name="T26" fmla="*/ 47 w 52"/>
                    <a:gd name="T27" fmla="*/ 40 h 54"/>
                    <a:gd name="T28" fmla="*/ 38 w 52"/>
                    <a:gd name="T29" fmla="*/ 47 h 54"/>
                    <a:gd name="T30" fmla="*/ 42 w 52"/>
                    <a:gd name="T31" fmla="*/ 47 h 54"/>
                    <a:gd name="T32" fmla="*/ 13 w 52"/>
                    <a:gd name="T33" fmla="*/ 12 h 54"/>
                    <a:gd name="T34" fmla="*/ 14 w 52"/>
                    <a:gd name="T35" fmla="*/ 13 h 54"/>
                    <a:gd name="T36" fmla="*/ 7 w 52"/>
                    <a:gd name="T37" fmla="*/ 2 h 54"/>
                    <a:gd name="T38" fmla="*/ 5 w 52"/>
                    <a:gd name="T39" fmla="*/ 7 h 54"/>
                    <a:gd name="T40" fmla="*/ 0 w 52"/>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4"/>
                    <a:gd name="T65" fmla="*/ 52 w 52"/>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4">
                      <a:moveTo>
                        <a:pt x="0" y="0"/>
                      </a:moveTo>
                      <a:lnTo>
                        <a:pt x="9" y="16"/>
                      </a:lnTo>
                      <a:lnTo>
                        <a:pt x="39" y="54"/>
                      </a:lnTo>
                      <a:lnTo>
                        <a:pt x="52" y="43"/>
                      </a:lnTo>
                      <a:lnTo>
                        <a:pt x="48" y="30"/>
                      </a:lnTo>
                      <a:lnTo>
                        <a:pt x="22" y="1"/>
                      </a:lnTo>
                      <a:lnTo>
                        <a:pt x="0" y="0"/>
                      </a:lnTo>
                      <a:lnTo>
                        <a:pt x="5" y="7"/>
                      </a:lnTo>
                      <a:lnTo>
                        <a:pt x="20" y="7"/>
                      </a:lnTo>
                      <a:lnTo>
                        <a:pt x="19" y="6"/>
                      </a:lnTo>
                      <a:lnTo>
                        <a:pt x="44" y="34"/>
                      </a:lnTo>
                      <a:lnTo>
                        <a:pt x="43" y="33"/>
                      </a:lnTo>
                      <a:lnTo>
                        <a:pt x="46" y="43"/>
                      </a:lnTo>
                      <a:lnTo>
                        <a:pt x="47" y="40"/>
                      </a:lnTo>
                      <a:lnTo>
                        <a:pt x="38" y="47"/>
                      </a:lnTo>
                      <a:lnTo>
                        <a:pt x="42" y="47"/>
                      </a:lnTo>
                      <a:lnTo>
                        <a:pt x="13" y="12"/>
                      </a:lnTo>
                      <a:lnTo>
                        <a:pt x="14" y="13"/>
                      </a:lnTo>
                      <a:lnTo>
                        <a:pt x="7" y="2"/>
                      </a:lnTo>
                      <a:lnTo>
                        <a:pt x="5"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03"/>
                <p:cNvSpPr>
                  <a:spLocks/>
                </p:cNvSpPr>
                <p:nvPr/>
              </p:nvSpPr>
              <p:spPr bwMode="auto">
                <a:xfrm>
                  <a:off x="1438" y="1528"/>
                  <a:ext cx="215" cy="583"/>
                </a:xfrm>
                <a:custGeom>
                  <a:avLst/>
                  <a:gdLst>
                    <a:gd name="T0" fmla="*/ 105 w 647"/>
                    <a:gd name="T1" fmla="*/ 4 h 1749"/>
                    <a:gd name="T2" fmla="*/ 192 w 647"/>
                    <a:gd name="T3" fmla="*/ 12 h 1749"/>
                    <a:gd name="T4" fmla="*/ 148 w 647"/>
                    <a:gd name="T5" fmla="*/ 58 h 1749"/>
                    <a:gd name="T6" fmla="*/ 250 w 647"/>
                    <a:gd name="T7" fmla="*/ 62 h 1749"/>
                    <a:gd name="T8" fmla="*/ 221 w 647"/>
                    <a:gd name="T9" fmla="*/ 183 h 1749"/>
                    <a:gd name="T10" fmla="*/ 278 w 647"/>
                    <a:gd name="T11" fmla="*/ 411 h 1749"/>
                    <a:gd name="T12" fmla="*/ 268 w 647"/>
                    <a:gd name="T13" fmla="*/ 415 h 1749"/>
                    <a:gd name="T14" fmla="*/ 297 w 647"/>
                    <a:gd name="T15" fmla="*/ 201 h 1749"/>
                    <a:gd name="T16" fmla="*/ 398 w 647"/>
                    <a:gd name="T17" fmla="*/ 165 h 1749"/>
                    <a:gd name="T18" fmla="*/ 483 w 647"/>
                    <a:gd name="T19" fmla="*/ 215 h 1749"/>
                    <a:gd name="T20" fmla="*/ 547 w 647"/>
                    <a:gd name="T21" fmla="*/ 229 h 1749"/>
                    <a:gd name="T22" fmla="*/ 585 w 647"/>
                    <a:gd name="T23" fmla="*/ 368 h 1749"/>
                    <a:gd name="T24" fmla="*/ 382 w 647"/>
                    <a:gd name="T25" fmla="*/ 351 h 1749"/>
                    <a:gd name="T26" fmla="*/ 426 w 647"/>
                    <a:gd name="T27" fmla="*/ 754 h 1749"/>
                    <a:gd name="T28" fmla="*/ 312 w 647"/>
                    <a:gd name="T29" fmla="*/ 736 h 1749"/>
                    <a:gd name="T30" fmla="*/ 253 w 647"/>
                    <a:gd name="T31" fmla="*/ 719 h 1749"/>
                    <a:gd name="T32" fmla="*/ 272 w 647"/>
                    <a:gd name="T33" fmla="*/ 583 h 1749"/>
                    <a:gd name="T34" fmla="*/ 199 w 647"/>
                    <a:gd name="T35" fmla="*/ 650 h 1749"/>
                    <a:gd name="T36" fmla="*/ 228 w 647"/>
                    <a:gd name="T37" fmla="*/ 704 h 1749"/>
                    <a:gd name="T38" fmla="*/ 281 w 647"/>
                    <a:gd name="T39" fmla="*/ 793 h 1749"/>
                    <a:gd name="T40" fmla="*/ 388 w 647"/>
                    <a:gd name="T41" fmla="*/ 851 h 1749"/>
                    <a:gd name="T42" fmla="*/ 443 w 647"/>
                    <a:gd name="T43" fmla="*/ 900 h 1749"/>
                    <a:gd name="T44" fmla="*/ 388 w 647"/>
                    <a:gd name="T45" fmla="*/ 921 h 1749"/>
                    <a:gd name="T46" fmla="*/ 443 w 647"/>
                    <a:gd name="T47" fmla="*/ 1015 h 1749"/>
                    <a:gd name="T48" fmla="*/ 413 w 647"/>
                    <a:gd name="T49" fmla="*/ 1061 h 1749"/>
                    <a:gd name="T50" fmla="*/ 370 w 647"/>
                    <a:gd name="T51" fmla="*/ 1193 h 1749"/>
                    <a:gd name="T52" fmla="*/ 337 w 647"/>
                    <a:gd name="T53" fmla="*/ 1293 h 1749"/>
                    <a:gd name="T54" fmla="*/ 417 w 647"/>
                    <a:gd name="T55" fmla="*/ 1278 h 1749"/>
                    <a:gd name="T56" fmla="*/ 432 w 647"/>
                    <a:gd name="T57" fmla="*/ 1218 h 1749"/>
                    <a:gd name="T58" fmla="*/ 487 w 647"/>
                    <a:gd name="T59" fmla="*/ 1278 h 1749"/>
                    <a:gd name="T60" fmla="*/ 446 w 647"/>
                    <a:gd name="T61" fmla="*/ 1293 h 1749"/>
                    <a:gd name="T62" fmla="*/ 446 w 647"/>
                    <a:gd name="T63" fmla="*/ 1318 h 1749"/>
                    <a:gd name="T64" fmla="*/ 404 w 647"/>
                    <a:gd name="T65" fmla="*/ 1343 h 1749"/>
                    <a:gd name="T66" fmla="*/ 407 w 647"/>
                    <a:gd name="T67" fmla="*/ 1417 h 1749"/>
                    <a:gd name="T68" fmla="*/ 22 w 647"/>
                    <a:gd name="T69" fmla="*/ 1589 h 1749"/>
                    <a:gd name="T70" fmla="*/ 28 w 647"/>
                    <a:gd name="T71" fmla="*/ 1510 h 1749"/>
                    <a:gd name="T72" fmla="*/ 19 w 647"/>
                    <a:gd name="T73" fmla="*/ 1364 h 1749"/>
                    <a:gd name="T74" fmla="*/ 217 w 647"/>
                    <a:gd name="T75" fmla="*/ 1385 h 1749"/>
                    <a:gd name="T76" fmla="*/ 243 w 647"/>
                    <a:gd name="T77" fmla="*/ 1400 h 1749"/>
                    <a:gd name="T78" fmla="*/ 354 w 647"/>
                    <a:gd name="T79" fmla="*/ 1422 h 1749"/>
                    <a:gd name="T80" fmla="*/ 243 w 647"/>
                    <a:gd name="T81" fmla="*/ 1360 h 1749"/>
                    <a:gd name="T82" fmla="*/ 199 w 647"/>
                    <a:gd name="T83" fmla="*/ 1304 h 1749"/>
                    <a:gd name="T84" fmla="*/ 161 w 647"/>
                    <a:gd name="T85" fmla="*/ 1218 h 1749"/>
                    <a:gd name="T86" fmla="*/ 259 w 647"/>
                    <a:gd name="T87" fmla="*/ 1311 h 1749"/>
                    <a:gd name="T88" fmla="*/ 275 w 647"/>
                    <a:gd name="T89" fmla="*/ 1278 h 1749"/>
                    <a:gd name="T90" fmla="*/ 290 w 647"/>
                    <a:gd name="T91" fmla="*/ 1207 h 1749"/>
                    <a:gd name="T92" fmla="*/ 189 w 647"/>
                    <a:gd name="T93" fmla="*/ 1161 h 1749"/>
                    <a:gd name="T94" fmla="*/ 329 w 647"/>
                    <a:gd name="T95" fmla="*/ 1096 h 1749"/>
                    <a:gd name="T96" fmla="*/ 272 w 647"/>
                    <a:gd name="T97" fmla="*/ 911 h 1749"/>
                    <a:gd name="T98" fmla="*/ 107 w 647"/>
                    <a:gd name="T99" fmla="*/ 622 h 1749"/>
                    <a:gd name="T100" fmla="*/ 170 w 647"/>
                    <a:gd name="T101" fmla="*/ 604 h 1749"/>
                    <a:gd name="T102" fmla="*/ 186 w 647"/>
                    <a:gd name="T103" fmla="*/ 550 h 1749"/>
                    <a:gd name="T104" fmla="*/ 101 w 647"/>
                    <a:gd name="T105" fmla="*/ 611 h 1749"/>
                    <a:gd name="T106" fmla="*/ 85 w 647"/>
                    <a:gd name="T107" fmla="*/ 504 h 1749"/>
                    <a:gd name="T108" fmla="*/ 22 w 647"/>
                    <a:gd name="T109" fmla="*/ 340 h 1749"/>
                    <a:gd name="T110" fmla="*/ 66 w 647"/>
                    <a:gd name="T111" fmla="*/ 201 h 17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7"/>
                    <a:gd name="T169" fmla="*/ 0 h 1749"/>
                    <a:gd name="T170" fmla="*/ 647 w 647"/>
                    <a:gd name="T171" fmla="*/ 1749 h 17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7" h="1749">
                      <a:moveTo>
                        <a:pt x="60" y="137"/>
                      </a:moveTo>
                      <a:lnTo>
                        <a:pt x="82" y="30"/>
                      </a:lnTo>
                      <a:lnTo>
                        <a:pt x="105" y="4"/>
                      </a:lnTo>
                      <a:lnTo>
                        <a:pt x="116" y="0"/>
                      </a:lnTo>
                      <a:lnTo>
                        <a:pt x="123" y="37"/>
                      </a:lnTo>
                      <a:lnTo>
                        <a:pt x="192" y="12"/>
                      </a:lnTo>
                      <a:lnTo>
                        <a:pt x="275" y="16"/>
                      </a:lnTo>
                      <a:lnTo>
                        <a:pt x="275" y="26"/>
                      </a:lnTo>
                      <a:lnTo>
                        <a:pt x="148" y="58"/>
                      </a:lnTo>
                      <a:lnTo>
                        <a:pt x="139" y="72"/>
                      </a:lnTo>
                      <a:lnTo>
                        <a:pt x="189" y="79"/>
                      </a:lnTo>
                      <a:lnTo>
                        <a:pt x="250" y="62"/>
                      </a:lnTo>
                      <a:lnTo>
                        <a:pt x="158" y="190"/>
                      </a:lnTo>
                      <a:lnTo>
                        <a:pt x="202" y="143"/>
                      </a:lnTo>
                      <a:lnTo>
                        <a:pt x="221" y="183"/>
                      </a:lnTo>
                      <a:lnTo>
                        <a:pt x="228" y="272"/>
                      </a:lnTo>
                      <a:lnTo>
                        <a:pt x="284" y="307"/>
                      </a:lnTo>
                      <a:lnTo>
                        <a:pt x="278" y="411"/>
                      </a:lnTo>
                      <a:lnTo>
                        <a:pt x="253" y="379"/>
                      </a:lnTo>
                      <a:lnTo>
                        <a:pt x="211" y="361"/>
                      </a:lnTo>
                      <a:lnTo>
                        <a:pt x="268" y="415"/>
                      </a:lnTo>
                      <a:lnTo>
                        <a:pt x="278" y="411"/>
                      </a:lnTo>
                      <a:lnTo>
                        <a:pt x="284" y="307"/>
                      </a:lnTo>
                      <a:lnTo>
                        <a:pt x="297" y="201"/>
                      </a:lnTo>
                      <a:lnTo>
                        <a:pt x="325" y="126"/>
                      </a:lnTo>
                      <a:lnTo>
                        <a:pt x="379" y="137"/>
                      </a:lnTo>
                      <a:lnTo>
                        <a:pt x="398" y="165"/>
                      </a:lnTo>
                      <a:lnTo>
                        <a:pt x="404" y="143"/>
                      </a:lnTo>
                      <a:lnTo>
                        <a:pt x="449" y="201"/>
                      </a:lnTo>
                      <a:lnTo>
                        <a:pt x="483" y="215"/>
                      </a:lnTo>
                      <a:lnTo>
                        <a:pt x="549" y="247"/>
                      </a:lnTo>
                      <a:lnTo>
                        <a:pt x="524" y="218"/>
                      </a:lnTo>
                      <a:lnTo>
                        <a:pt x="547" y="229"/>
                      </a:lnTo>
                      <a:lnTo>
                        <a:pt x="647" y="351"/>
                      </a:lnTo>
                      <a:lnTo>
                        <a:pt x="625" y="365"/>
                      </a:lnTo>
                      <a:lnTo>
                        <a:pt x="585" y="368"/>
                      </a:lnTo>
                      <a:lnTo>
                        <a:pt x="566" y="354"/>
                      </a:lnTo>
                      <a:lnTo>
                        <a:pt x="401" y="329"/>
                      </a:lnTo>
                      <a:lnTo>
                        <a:pt x="382" y="351"/>
                      </a:lnTo>
                      <a:lnTo>
                        <a:pt x="351" y="544"/>
                      </a:lnTo>
                      <a:lnTo>
                        <a:pt x="337" y="550"/>
                      </a:lnTo>
                      <a:lnTo>
                        <a:pt x="426" y="754"/>
                      </a:lnTo>
                      <a:lnTo>
                        <a:pt x="407" y="811"/>
                      </a:lnTo>
                      <a:lnTo>
                        <a:pt x="376" y="811"/>
                      </a:lnTo>
                      <a:lnTo>
                        <a:pt x="312" y="736"/>
                      </a:lnTo>
                      <a:lnTo>
                        <a:pt x="287" y="683"/>
                      </a:lnTo>
                      <a:lnTo>
                        <a:pt x="287" y="615"/>
                      </a:lnTo>
                      <a:lnTo>
                        <a:pt x="253" y="719"/>
                      </a:lnTo>
                      <a:lnTo>
                        <a:pt x="211" y="650"/>
                      </a:lnTo>
                      <a:lnTo>
                        <a:pt x="259" y="611"/>
                      </a:lnTo>
                      <a:lnTo>
                        <a:pt x="272" y="583"/>
                      </a:lnTo>
                      <a:lnTo>
                        <a:pt x="237" y="539"/>
                      </a:lnTo>
                      <a:lnTo>
                        <a:pt x="234" y="583"/>
                      </a:lnTo>
                      <a:lnTo>
                        <a:pt x="199" y="650"/>
                      </a:lnTo>
                      <a:lnTo>
                        <a:pt x="202" y="675"/>
                      </a:lnTo>
                      <a:lnTo>
                        <a:pt x="214" y="668"/>
                      </a:lnTo>
                      <a:lnTo>
                        <a:pt x="228" y="704"/>
                      </a:lnTo>
                      <a:lnTo>
                        <a:pt x="281" y="758"/>
                      </a:lnTo>
                      <a:lnTo>
                        <a:pt x="341" y="789"/>
                      </a:lnTo>
                      <a:lnTo>
                        <a:pt x="281" y="793"/>
                      </a:lnTo>
                      <a:lnTo>
                        <a:pt x="379" y="825"/>
                      </a:lnTo>
                      <a:lnTo>
                        <a:pt x="420" y="825"/>
                      </a:lnTo>
                      <a:lnTo>
                        <a:pt x="388" y="851"/>
                      </a:lnTo>
                      <a:lnTo>
                        <a:pt x="351" y="861"/>
                      </a:lnTo>
                      <a:lnTo>
                        <a:pt x="401" y="875"/>
                      </a:lnTo>
                      <a:lnTo>
                        <a:pt x="443" y="900"/>
                      </a:lnTo>
                      <a:lnTo>
                        <a:pt x="407" y="907"/>
                      </a:lnTo>
                      <a:lnTo>
                        <a:pt x="360" y="893"/>
                      </a:lnTo>
                      <a:lnTo>
                        <a:pt x="388" y="921"/>
                      </a:lnTo>
                      <a:lnTo>
                        <a:pt x="451" y="943"/>
                      </a:lnTo>
                      <a:lnTo>
                        <a:pt x="376" y="964"/>
                      </a:lnTo>
                      <a:lnTo>
                        <a:pt x="443" y="1015"/>
                      </a:lnTo>
                      <a:lnTo>
                        <a:pt x="385" y="997"/>
                      </a:lnTo>
                      <a:lnTo>
                        <a:pt x="401" y="1022"/>
                      </a:lnTo>
                      <a:lnTo>
                        <a:pt x="413" y="1061"/>
                      </a:lnTo>
                      <a:lnTo>
                        <a:pt x="401" y="1071"/>
                      </a:lnTo>
                      <a:lnTo>
                        <a:pt x="401" y="1103"/>
                      </a:lnTo>
                      <a:lnTo>
                        <a:pt x="370" y="1193"/>
                      </a:lnTo>
                      <a:lnTo>
                        <a:pt x="376" y="1221"/>
                      </a:lnTo>
                      <a:lnTo>
                        <a:pt x="370" y="1258"/>
                      </a:lnTo>
                      <a:lnTo>
                        <a:pt x="337" y="1293"/>
                      </a:lnTo>
                      <a:lnTo>
                        <a:pt x="388" y="1282"/>
                      </a:lnTo>
                      <a:lnTo>
                        <a:pt x="363" y="1367"/>
                      </a:lnTo>
                      <a:lnTo>
                        <a:pt x="417" y="1278"/>
                      </a:lnTo>
                      <a:lnTo>
                        <a:pt x="404" y="1249"/>
                      </a:lnTo>
                      <a:lnTo>
                        <a:pt x="417" y="1239"/>
                      </a:lnTo>
                      <a:lnTo>
                        <a:pt x="432" y="1218"/>
                      </a:lnTo>
                      <a:lnTo>
                        <a:pt x="449" y="1258"/>
                      </a:lnTo>
                      <a:lnTo>
                        <a:pt x="474" y="1246"/>
                      </a:lnTo>
                      <a:lnTo>
                        <a:pt x="487" y="1278"/>
                      </a:lnTo>
                      <a:lnTo>
                        <a:pt x="487" y="1304"/>
                      </a:lnTo>
                      <a:lnTo>
                        <a:pt x="465" y="1307"/>
                      </a:lnTo>
                      <a:lnTo>
                        <a:pt x="446" y="1293"/>
                      </a:lnTo>
                      <a:lnTo>
                        <a:pt x="429" y="1289"/>
                      </a:lnTo>
                      <a:lnTo>
                        <a:pt x="426" y="1311"/>
                      </a:lnTo>
                      <a:lnTo>
                        <a:pt x="446" y="1318"/>
                      </a:lnTo>
                      <a:lnTo>
                        <a:pt x="432" y="1332"/>
                      </a:lnTo>
                      <a:lnTo>
                        <a:pt x="417" y="1332"/>
                      </a:lnTo>
                      <a:lnTo>
                        <a:pt x="404" y="1343"/>
                      </a:lnTo>
                      <a:lnTo>
                        <a:pt x="404" y="1367"/>
                      </a:lnTo>
                      <a:lnTo>
                        <a:pt x="392" y="1376"/>
                      </a:lnTo>
                      <a:lnTo>
                        <a:pt x="407" y="1417"/>
                      </a:lnTo>
                      <a:lnTo>
                        <a:pt x="407" y="1749"/>
                      </a:lnTo>
                      <a:lnTo>
                        <a:pt x="22" y="1749"/>
                      </a:lnTo>
                      <a:lnTo>
                        <a:pt x="22" y="1589"/>
                      </a:lnTo>
                      <a:lnTo>
                        <a:pt x="50" y="1589"/>
                      </a:lnTo>
                      <a:lnTo>
                        <a:pt x="19" y="1524"/>
                      </a:lnTo>
                      <a:lnTo>
                        <a:pt x="28" y="1510"/>
                      </a:lnTo>
                      <a:lnTo>
                        <a:pt x="0" y="1364"/>
                      </a:lnTo>
                      <a:lnTo>
                        <a:pt x="19" y="1376"/>
                      </a:lnTo>
                      <a:lnTo>
                        <a:pt x="19" y="1364"/>
                      </a:lnTo>
                      <a:lnTo>
                        <a:pt x="186" y="1429"/>
                      </a:lnTo>
                      <a:lnTo>
                        <a:pt x="202" y="1422"/>
                      </a:lnTo>
                      <a:lnTo>
                        <a:pt x="217" y="1385"/>
                      </a:lnTo>
                      <a:lnTo>
                        <a:pt x="243" y="1360"/>
                      </a:lnTo>
                      <a:lnTo>
                        <a:pt x="228" y="1400"/>
                      </a:lnTo>
                      <a:lnTo>
                        <a:pt x="243" y="1400"/>
                      </a:lnTo>
                      <a:lnTo>
                        <a:pt x="250" y="1417"/>
                      </a:lnTo>
                      <a:lnTo>
                        <a:pt x="287" y="1422"/>
                      </a:lnTo>
                      <a:lnTo>
                        <a:pt x="354" y="1422"/>
                      </a:lnTo>
                      <a:lnTo>
                        <a:pt x="348" y="1404"/>
                      </a:lnTo>
                      <a:lnTo>
                        <a:pt x="268" y="1385"/>
                      </a:lnTo>
                      <a:lnTo>
                        <a:pt x="243" y="1360"/>
                      </a:lnTo>
                      <a:lnTo>
                        <a:pt x="221" y="1346"/>
                      </a:lnTo>
                      <a:lnTo>
                        <a:pt x="217" y="1325"/>
                      </a:lnTo>
                      <a:lnTo>
                        <a:pt x="199" y="1304"/>
                      </a:lnTo>
                      <a:lnTo>
                        <a:pt x="202" y="1289"/>
                      </a:lnTo>
                      <a:lnTo>
                        <a:pt x="161" y="1239"/>
                      </a:lnTo>
                      <a:lnTo>
                        <a:pt x="161" y="1218"/>
                      </a:lnTo>
                      <a:lnTo>
                        <a:pt x="133" y="1186"/>
                      </a:lnTo>
                      <a:lnTo>
                        <a:pt x="136" y="1168"/>
                      </a:lnTo>
                      <a:lnTo>
                        <a:pt x="259" y="1311"/>
                      </a:lnTo>
                      <a:lnTo>
                        <a:pt x="265" y="1297"/>
                      </a:lnTo>
                      <a:lnTo>
                        <a:pt x="189" y="1218"/>
                      </a:lnTo>
                      <a:lnTo>
                        <a:pt x="275" y="1278"/>
                      </a:lnTo>
                      <a:lnTo>
                        <a:pt x="246" y="1228"/>
                      </a:lnTo>
                      <a:lnTo>
                        <a:pt x="278" y="1236"/>
                      </a:lnTo>
                      <a:lnTo>
                        <a:pt x="290" y="1207"/>
                      </a:lnTo>
                      <a:lnTo>
                        <a:pt x="293" y="1186"/>
                      </a:lnTo>
                      <a:lnTo>
                        <a:pt x="237" y="1193"/>
                      </a:lnTo>
                      <a:lnTo>
                        <a:pt x="189" y="1161"/>
                      </a:lnTo>
                      <a:lnTo>
                        <a:pt x="250" y="1150"/>
                      </a:lnTo>
                      <a:lnTo>
                        <a:pt x="234" y="1136"/>
                      </a:lnTo>
                      <a:lnTo>
                        <a:pt x="329" y="1096"/>
                      </a:lnTo>
                      <a:lnTo>
                        <a:pt x="348" y="978"/>
                      </a:lnTo>
                      <a:lnTo>
                        <a:pt x="325" y="946"/>
                      </a:lnTo>
                      <a:lnTo>
                        <a:pt x="272" y="911"/>
                      </a:lnTo>
                      <a:lnTo>
                        <a:pt x="195" y="825"/>
                      </a:lnTo>
                      <a:lnTo>
                        <a:pt x="66" y="632"/>
                      </a:lnTo>
                      <a:lnTo>
                        <a:pt x="107" y="622"/>
                      </a:lnTo>
                      <a:lnTo>
                        <a:pt x="101" y="611"/>
                      </a:lnTo>
                      <a:lnTo>
                        <a:pt x="139" y="608"/>
                      </a:lnTo>
                      <a:lnTo>
                        <a:pt x="170" y="604"/>
                      </a:lnTo>
                      <a:lnTo>
                        <a:pt x="142" y="569"/>
                      </a:lnTo>
                      <a:lnTo>
                        <a:pt x="202" y="576"/>
                      </a:lnTo>
                      <a:lnTo>
                        <a:pt x="186" y="550"/>
                      </a:lnTo>
                      <a:lnTo>
                        <a:pt x="123" y="565"/>
                      </a:lnTo>
                      <a:lnTo>
                        <a:pt x="139" y="608"/>
                      </a:lnTo>
                      <a:lnTo>
                        <a:pt x="101" y="611"/>
                      </a:lnTo>
                      <a:lnTo>
                        <a:pt x="63" y="615"/>
                      </a:lnTo>
                      <a:lnTo>
                        <a:pt x="6" y="479"/>
                      </a:lnTo>
                      <a:lnTo>
                        <a:pt x="85" y="504"/>
                      </a:lnTo>
                      <a:lnTo>
                        <a:pt x="116" y="469"/>
                      </a:lnTo>
                      <a:lnTo>
                        <a:pt x="10" y="444"/>
                      </a:lnTo>
                      <a:lnTo>
                        <a:pt x="22" y="340"/>
                      </a:lnTo>
                      <a:lnTo>
                        <a:pt x="38" y="298"/>
                      </a:lnTo>
                      <a:lnTo>
                        <a:pt x="38" y="279"/>
                      </a:lnTo>
                      <a:lnTo>
                        <a:pt x="66" y="201"/>
                      </a:lnTo>
                      <a:lnTo>
                        <a:pt x="6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04"/>
                <p:cNvSpPr>
                  <a:spLocks/>
                </p:cNvSpPr>
                <p:nvPr/>
              </p:nvSpPr>
              <p:spPr bwMode="auto">
                <a:xfrm>
                  <a:off x="1436" y="1527"/>
                  <a:ext cx="219" cy="585"/>
                </a:xfrm>
                <a:custGeom>
                  <a:avLst/>
                  <a:gdLst>
                    <a:gd name="T0" fmla="*/ 118 w 655"/>
                    <a:gd name="T1" fmla="*/ 4 h 1755"/>
                    <a:gd name="T2" fmla="*/ 150 w 655"/>
                    <a:gd name="T3" fmla="*/ 59 h 1755"/>
                    <a:gd name="T4" fmla="*/ 203 w 655"/>
                    <a:gd name="T5" fmla="*/ 148 h 1755"/>
                    <a:gd name="T6" fmla="*/ 258 w 655"/>
                    <a:gd name="T7" fmla="*/ 380 h 1755"/>
                    <a:gd name="T8" fmla="*/ 332 w 655"/>
                    <a:gd name="T9" fmla="*/ 131 h 1755"/>
                    <a:gd name="T10" fmla="*/ 486 w 655"/>
                    <a:gd name="T11" fmla="*/ 221 h 1755"/>
                    <a:gd name="T12" fmla="*/ 650 w 655"/>
                    <a:gd name="T13" fmla="*/ 351 h 1755"/>
                    <a:gd name="T14" fmla="*/ 352 w 655"/>
                    <a:gd name="T15" fmla="*/ 546 h 1755"/>
                    <a:gd name="T16" fmla="*/ 382 w 655"/>
                    <a:gd name="T17" fmla="*/ 812 h 1755"/>
                    <a:gd name="T18" fmla="*/ 218 w 655"/>
                    <a:gd name="T19" fmla="*/ 652 h 1755"/>
                    <a:gd name="T20" fmla="*/ 203 w 655"/>
                    <a:gd name="T21" fmla="*/ 684 h 1755"/>
                    <a:gd name="T22" fmla="*/ 382 w 655"/>
                    <a:gd name="T23" fmla="*/ 831 h 1755"/>
                    <a:gd name="T24" fmla="*/ 445 w 655"/>
                    <a:gd name="T25" fmla="*/ 906 h 1755"/>
                    <a:gd name="T26" fmla="*/ 374 w 655"/>
                    <a:gd name="T27" fmla="*/ 966 h 1755"/>
                    <a:gd name="T28" fmla="*/ 403 w 655"/>
                    <a:gd name="T29" fmla="*/ 1073 h 1755"/>
                    <a:gd name="T30" fmla="*/ 334 w 655"/>
                    <a:gd name="T31" fmla="*/ 1301 h 1755"/>
                    <a:gd name="T32" fmla="*/ 438 w 655"/>
                    <a:gd name="T33" fmla="*/ 1223 h 1755"/>
                    <a:gd name="T34" fmla="*/ 491 w 655"/>
                    <a:gd name="T35" fmla="*/ 1303 h 1755"/>
                    <a:gd name="T36" fmla="*/ 434 w 655"/>
                    <a:gd name="T37" fmla="*/ 1333 h 1755"/>
                    <a:gd name="T38" fmla="*/ 409 w 655"/>
                    <a:gd name="T39" fmla="*/ 1420 h 1755"/>
                    <a:gd name="T40" fmla="*/ 25 w 655"/>
                    <a:gd name="T41" fmla="*/ 1526 h 1755"/>
                    <a:gd name="T42" fmla="*/ 190 w 655"/>
                    <a:gd name="T43" fmla="*/ 1434 h 1755"/>
                    <a:gd name="T44" fmla="*/ 244 w 655"/>
                    <a:gd name="T45" fmla="*/ 1405 h 1755"/>
                    <a:gd name="T46" fmla="*/ 226 w 655"/>
                    <a:gd name="T47" fmla="*/ 1347 h 1755"/>
                    <a:gd name="T48" fmla="*/ 167 w 655"/>
                    <a:gd name="T49" fmla="*/ 1219 h 1755"/>
                    <a:gd name="T50" fmla="*/ 192 w 655"/>
                    <a:gd name="T51" fmla="*/ 1224 h 1755"/>
                    <a:gd name="T52" fmla="*/ 242 w 655"/>
                    <a:gd name="T53" fmla="*/ 1193 h 1755"/>
                    <a:gd name="T54" fmla="*/ 331 w 655"/>
                    <a:gd name="T55" fmla="*/ 947 h 1755"/>
                    <a:gd name="T56" fmla="*/ 107 w 655"/>
                    <a:gd name="T57" fmla="*/ 612 h 1755"/>
                    <a:gd name="T58" fmla="*/ 123 w 655"/>
                    <a:gd name="T59" fmla="*/ 566 h 1755"/>
                    <a:gd name="T60" fmla="*/ 125 w 655"/>
                    <a:gd name="T61" fmla="*/ 469 h 1755"/>
                    <a:gd name="T62" fmla="*/ 73 w 655"/>
                    <a:gd name="T63" fmla="*/ 204 h 1755"/>
                    <a:gd name="T64" fmla="*/ 23 w 655"/>
                    <a:gd name="T65" fmla="*/ 342 h 1755"/>
                    <a:gd name="T66" fmla="*/ 146 w 655"/>
                    <a:gd name="T67" fmla="*/ 613 h 1755"/>
                    <a:gd name="T68" fmla="*/ 172 w 655"/>
                    <a:gd name="T69" fmla="*/ 610 h 1755"/>
                    <a:gd name="T70" fmla="*/ 197 w 655"/>
                    <a:gd name="T71" fmla="*/ 830 h 1755"/>
                    <a:gd name="T72" fmla="*/ 232 w 655"/>
                    <a:gd name="T73" fmla="*/ 1138 h 1755"/>
                    <a:gd name="T74" fmla="*/ 292 w 655"/>
                    <a:gd name="T75" fmla="*/ 1209 h 1755"/>
                    <a:gd name="T76" fmla="*/ 267 w 655"/>
                    <a:gd name="T77" fmla="*/ 1302 h 1755"/>
                    <a:gd name="T78" fmla="*/ 162 w 655"/>
                    <a:gd name="T79" fmla="*/ 1243 h 1755"/>
                    <a:gd name="T80" fmla="*/ 245 w 655"/>
                    <a:gd name="T81" fmla="*/ 1366 h 1755"/>
                    <a:gd name="T82" fmla="*/ 254 w 655"/>
                    <a:gd name="T83" fmla="*/ 1417 h 1755"/>
                    <a:gd name="T84" fmla="*/ 205 w 655"/>
                    <a:gd name="T85" fmla="*/ 1421 h 1755"/>
                    <a:gd name="T86" fmla="*/ 30 w 655"/>
                    <a:gd name="T87" fmla="*/ 1512 h 1755"/>
                    <a:gd name="T88" fmla="*/ 398 w 655"/>
                    <a:gd name="T89" fmla="*/ 1376 h 1755"/>
                    <a:gd name="T90" fmla="*/ 455 w 655"/>
                    <a:gd name="T91" fmla="*/ 1320 h 1755"/>
                    <a:gd name="T92" fmla="*/ 494 w 655"/>
                    <a:gd name="T93" fmla="*/ 1309 h 1755"/>
                    <a:gd name="T94" fmla="*/ 404 w 655"/>
                    <a:gd name="T95" fmla="*/ 1252 h 1755"/>
                    <a:gd name="T96" fmla="*/ 376 w 655"/>
                    <a:gd name="T97" fmla="*/ 1262 h 1755"/>
                    <a:gd name="T98" fmla="*/ 407 w 655"/>
                    <a:gd name="T99" fmla="*/ 1024 h 1755"/>
                    <a:gd name="T100" fmla="*/ 395 w 655"/>
                    <a:gd name="T101" fmla="*/ 922 h 1755"/>
                    <a:gd name="T102" fmla="*/ 393 w 655"/>
                    <a:gd name="T103" fmla="*/ 856 h 1755"/>
                    <a:gd name="T104" fmla="*/ 287 w 655"/>
                    <a:gd name="T105" fmla="*/ 758 h 1755"/>
                    <a:gd name="T106" fmla="*/ 240 w 655"/>
                    <a:gd name="T107" fmla="*/ 587 h 1755"/>
                    <a:gd name="T108" fmla="*/ 257 w 655"/>
                    <a:gd name="T109" fmla="*/ 727 h 1755"/>
                    <a:gd name="T110" fmla="*/ 344 w 655"/>
                    <a:gd name="T111" fmla="*/ 552 h 1755"/>
                    <a:gd name="T112" fmla="*/ 568 w 655"/>
                    <a:gd name="T113" fmla="*/ 359 h 1755"/>
                    <a:gd name="T114" fmla="*/ 488 w 655"/>
                    <a:gd name="T115" fmla="*/ 216 h 1755"/>
                    <a:gd name="T116" fmla="*/ 328 w 655"/>
                    <a:gd name="T117" fmla="*/ 126 h 1755"/>
                    <a:gd name="T118" fmla="*/ 217 w 655"/>
                    <a:gd name="T119" fmla="*/ 362 h 1755"/>
                    <a:gd name="T120" fmla="*/ 227 w 655"/>
                    <a:gd name="T121" fmla="*/ 185 h 1755"/>
                    <a:gd name="T122" fmla="*/ 145 w 655"/>
                    <a:gd name="T123" fmla="*/ 78 h 1755"/>
                    <a:gd name="T124" fmla="*/ 122 w 655"/>
                    <a:gd name="T125" fmla="*/ 0 h 1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5"/>
                    <a:gd name="T190" fmla="*/ 0 h 1755"/>
                    <a:gd name="T191" fmla="*/ 655 w 655"/>
                    <a:gd name="T192" fmla="*/ 1755 h 17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5" h="1755">
                      <a:moveTo>
                        <a:pt x="67" y="139"/>
                      </a:moveTo>
                      <a:lnTo>
                        <a:pt x="67" y="140"/>
                      </a:lnTo>
                      <a:lnTo>
                        <a:pt x="89" y="34"/>
                      </a:lnTo>
                      <a:lnTo>
                        <a:pt x="88" y="35"/>
                      </a:lnTo>
                      <a:lnTo>
                        <a:pt x="111" y="9"/>
                      </a:lnTo>
                      <a:lnTo>
                        <a:pt x="109" y="10"/>
                      </a:lnTo>
                      <a:lnTo>
                        <a:pt x="121" y="7"/>
                      </a:lnTo>
                      <a:lnTo>
                        <a:pt x="118" y="4"/>
                      </a:lnTo>
                      <a:lnTo>
                        <a:pt x="125" y="43"/>
                      </a:lnTo>
                      <a:lnTo>
                        <a:pt x="197" y="17"/>
                      </a:lnTo>
                      <a:lnTo>
                        <a:pt x="196" y="17"/>
                      </a:lnTo>
                      <a:lnTo>
                        <a:pt x="279" y="21"/>
                      </a:lnTo>
                      <a:lnTo>
                        <a:pt x="276" y="19"/>
                      </a:lnTo>
                      <a:lnTo>
                        <a:pt x="276" y="29"/>
                      </a:lnTo>
                      <a:lnTo>
                        <a:pt x="278" y="26"/>
                      </a:lnTo>
                      <a:lnTo>
                        <a:pt x="150" y="59"/>
                      </a:lnTo>
                      <a:lnTo>
                        <a:pt x="138" y="78"/>
                      </a:lnTo>
                      <a:lnTo>
                        <a:pt x="193" y="86"/>
                      </a:lnTo>
                      <a:lnTo>
                        <a:pt x="254" y="68"/>
                      </a:lnTo>
                      <a:lnTo>
                        <a:pt x="252" y="62"/>
                      </a:lnTo>
                      <a:lnTo>
                        <a:pt x="160" y="191"/>
                      </a:lnTo>
                      <a:lnTo>
                        <a:pt x="164" y="196"/>
                      </a:lnTo>
                      <a:lnTo>
                        <a:pt x="208" y="148"/>
                      </a:lnTo>
                      <a:lnTo>
                        <a:pt x="203" y="148"/>
                      </a:lnTo>
                      <a:lnTo>
                        <a:pt x="222" y="187"/>
                      </a:lnTo>
                      <a:lnTo>
                        <a:pt x="222" y="186"/>
                      </a:lnTo>
                      <a:lnTo>
                        <a:pt x="229" y="277"/>
                      </a:lnTo>
                      <a:lnTo>
                        <a:pt x="287" y="313"/>
                      </a:lnTo>
                      <a:lnTo>
                        <a:pt x="285" y="310"/>
                      </a:lnTo>
                      <a:lnTo>
                        <a:pt x="279" y="414"/>
                      </a:lnTo>
                      <a:lnTo>
                        <a:pt x="284" y="411"/>
                      </a:lnTo>
                      <a:lnTo>
                        <a:pt x="258" y="380"/>
                      </a:lnTo>
                      <a:lnTo>
                        <a:pt x="201" y="355"/>
                      </a:lnTo>
                      <a:lnTo>
                        <a:pt x="272" y="422"/>
                      </a:lnTo>
                      <a:lnTo>
                        <a:pt x="284" y="416"/>
                      </a:lnTo>
                      <a:lnTo>
                        <a:pt x="291" y="310"/>
                      </a:lnTo>
                      <a:lnTo>
                        <a:pt x="291" y="311"/>
                      </a:lnTo>
                      <a:lnTo>
                        <a:pt x="304" y="204"/>
                      </a:lnTo>
                      <a:lnTo>
                        <a:pt x="303" y="205"/>
                      </a:lnTo>
                      <a:lnTo>
                        <a:pt x="332" y="131"/>
                      </a:lnTo>
                      <a:lnTo>
                        <a:pt x="329" y="132"/>
                      </a:lnTo>
                      <a:lnTo>
                        <a:pt x="382" y="142"/>
                      </a:lnTo>
                      <a:lnTo>
                        <a:pt x="381" y="141"/>
                      </a:lnTo>
                      <a:lnTo>
                        <a:pt x="403" y="175"/>
                      </a:lnTo>
                      <a:lnTo>
                        <a:pt x="411" y="147"/>
                      </a:lnTo>
                      <a:lnTo>
                        <a:pt x="406" y="148"/>
                      </a:lnTo>
                      <a:lnTo>
                        <a:pt x="451" y="206"/>
                      </a:lnTo>
                      <a:lnTo>
                        <a:pt x="486" y="221"/>
                      </a:lnTo>
                      <a:lnTo>
                        <a:pt x="486" y="220"/>
                      </a:lnTo>
                      <a:lnTo>
                        <a:pt x="566" y="259"/>
                      </a:lnTo>
                      <a:lnTo>
                        <a:pt x="530" y="219"/>
                      </a:lnTo>
                      <a:lnTo>
                        <a:pt x="527" y="225"/>
                      </a:lnTo>
                      <a:lnTo>
                        <a:pt x="549" y="236"/>
                      </a:lnTo>
                      <a:lnTo>
                        <a:pt x="549" y="234"/>
                      </a:lnTo>
                      <a:lnTo>
                        <a:pt x="649" y="356"/>
                      </a:lnTo>
                      <a:lnTo>
                        <a:pt x="650" y="351"/>
                      </a:lnTo>
                      <a:lnTo>
                        <a:pt x="628" y="365"/>
                      </a:lnTo>
                      <a:lnTo>
                        <a:pt x="629" y="364"/>
                      </a:lnTo>
                      <a:lnTo>
                        <a:pt x="589" y="369"/>
                      </a:lnTo>
                      <a:lnTo>
                        <a:pt x="590" y="369"/>
                      </a:lnTo>
                      <a:lnTo>
                        <a:pt x="571" y="354"/>
                      </a:lnTo>
                      <a:lnTo>
                        <a:pt x="404" y="329"/>
                      </a:lnTo>
                      <a:lnTo>
                        <a:pt x="384" y="352"/>
                      </a:lnTo>
                      <a:lnTo>
                        <a:pt x="352" y="546"/>
                      </a:lnTo>
                      <a:lnTo>
                        <a:pt x="354" y="543"/>
                      </a:lnTo>
                      <a:lnTo>
                        <a:pt x="338" y="552"/>
                      </a:lnTo>
                      <a:lnTo>
                        <a:pt x="428" y="758"/>
                      </a:lnTo>
                      <a:lnTo>
                        <a:pt x="428" y="756"/>
                      </a:lnTo>
                      <a:lnTo>
                        <a:pt x="409" y="814"/>
                      </a:lnTo>
                      <a:lnTo>
                        <a:pt x="411" y="811"/>
                      </a:lnTo>
                      <a:lnTo>
                        <a:pt x="380" y="811"/>
                      </a:lnTo>
                      <a:lnTo>
                        <a:pt x="382" y="812"/>
                      </a:lnTo>
                      <a:lnTo>
                        <a:pt x="318" y="737"/>
                      </a:lnTo>
                      <a:lnTo>
                        <a:pt x="319" y="738"/>
                      </a:lnTo>
                      <a:lnTo>
                        <a:pt x="294" y="684"/>
                      </a:lnTo>
                      <a:lnTo>
                        <a:pt x="294" y="686"/>
                      </a:lnTo>
                      <a:lnTo>
                        <a:pt x="294" y="601"/>
                      </a:lnTo>
                      <a:lnTo>
                        <a:pt x="254" y="720"/>
                      </a:lnTo>
                      <a:lnTo>
                        <a:pt x="259" y="719"/>
                      </a:lnTo>
                      <a:lnTo>
                        <a:pt x="218" y="652"/>
                      </a:lnTo>
                      <a:lnTo>
                        <a:pt x="217" y="656"/>
                      </a:lnTo>
                      <a:lnTo>
                        <a:pt x="265" y="617"/>
                      </a:lnTo>
                      <a:lnTo>
                        <a:pt x="279" y="585"/>
                      </a:lnTo>
                      <a:lnTo>
                        <a:pt x="239" y="535"/>
                      </a:lnTo>
                      <a:lnTo>
                        <a:pt x="235" y="585"/>
                      </a:lnTo>
                      <a:lnTo>
                        <a:pt x="235" y="584"/>
                      </a:lnTo>
                      <a:lnTo>
                        <a:pt x="200" y="653"/>
                      </a:lnTo>
                      <a:lnTo>
                        <a:pt x="203" y="684"/>
                      </a:lnTo>
                      <a:lnTo>
                        <a:pt x="220" y="674"/>
                      </a:lnTo>
                      <a:lnTo>
                        <a:pt x="216" y="673"/>
                      </a:lnTo>
                      <a:lnTo>
                        <a:pt x="229" y="709"/>
                      </a:lnTo>
                      <a:lnTo>
                        <a:pt x="283" y="763"/>
                      </a:lnTo>
                      <a:lnTo>
                        <a:pt x="343" y="795"/>
                      </a:lnTo>
                      <a:lnTo>
                        <a:pt x="345" y="789"/>
                      </a:lnTo>
                      <a:lnTo>
                        <a:pt x="268" y="794"/>
                      </a:lnTo>
                      <a:lnTo>
                        <a:pt x="382" y="831"/>
                      </a:lnTo>
                      <a:lnTo>
                        <a:pt x="424" y="831"/>
                      </a:lnTo>
                      <a:lnTo>
                        <a:pt x="423" y="825"/>
                      </a:lnTo>
                      <a:lnTo>
                        <a:pt x="390" y="850"/>
                      </a:lnTo>
                      <a:lnTo>
                        <a:pt x="391" y="850"/>
                      </a:lnTo>
                      <a:lnTo>
                        <a:pt x="343" y="864"/>
                      </a:lnTo>
                      <a:lnTo>
                        <a:pt x="404" y="881"/>
                      </a:lnTo>
                      <a:lnTo>
                        <a:pt x="445" y="906"/>
                      </a:lnTo>
                      <a:lnTo>
                        <a:pt x="446" y="900"/>
                      </a:lnTo>
                      <a:lnTo>
                        <a:pt x="411" y="907"/>
                      </a:lnTo>
                      <a:lnTo>
                        <a:pt x="412" y="907"/>
                      </a:lnTo>
                      <a:lnTo>
                        <a:pt x="354" y="890"/>
                      </a:lnTo>
                      <a:lnTo>
                        <a:pt x="391" y="927"/>
                      </a:lnTo>
                      <a:lnTo>
                        <a:pt x="455" y="949"/>
                      </a:lnTo>
                      <a:lnTo>
                        <a:pt x="455" y="943"/>
                      </a:lnTo>
                      <a:lnTo>
                        <a:pt x="374" y="966"/>
                      </a:lnTo>
                      <a:lnTo>
                        <a:pt x="445" y="1020"/>
                      </a:lnTo>
                      <a:lnTo>
                        <a:pt x="447" y="1014"/>
                      </a:lnTo>
                      <a:lnTo>
                        <a:pt x="382" y="994"/>
                      </a:lnTo>
                      <a:lnTo>
                        <a:pt x="403" y="1026"/>
                      </a:lnTo>
                      <a:lnTo>
                        <a:pt x="414" y="1065"/>
                      </a:lnTo>
                      <a:lnTo>
                        <a:pt x="415" y="1061"/>
                      </a:lnTo>
                      <a:lnTo>
                        <a:pt x="403" y="1073"/>
                      </a:lnTo>
                      <a:lnTo>
                        <a:pt x="403" y="1106"/>
                      </a:lnTo>
                      <a:lnTo>
                        <a:pt x="403" y="1105"/>
                      </a:lnTo>
                      <a:lnTo>
                        <a:pt x="371" y="1196"/>
                      </a:lnTo>
                      <a:lnTo>
                        <a:pt x="377" y="1225"/>
                      </a:lnTo>
                      <a:lnTo>
                        <a:pt x="377" y="1224"/>
                      </a:lnTo>
                      <a:lnTo>
                        <a:pt x="371" y="1259"/>
                      </a:lnTo>
                      <a:lnTo>
                        <a:pt x="372" y="1258"/>
                      </a:lnTo>
                      <a:lnTo>
                        <a:pt x="334" y="1301"/>
                      </a:lnTo>
                      <a:lnTo>
                        <a:pt x="392" y="1289"/>
                      </a:lnTo>
                      <a:lnTo>
                        <a:pt x="389" y="1284"/>
                      </a:lnTo>
                      <a:lnTo>
                        <a:pt x="358" y="1392"/>
                      </a:lnTo>
                      <a:lnTo>
                        <a:pt x="425" y="1281"/>
                      </a:lnTo>
                      <a:lnTo>
                        <a:pt x="410" y="1251"/>
                      </a:lnTo>
                      <a:lnTo>
                        <a:pt x="409" y="1256"/>
                      </a:lnTo>
                      <a:lnTo>
                        <a:pt x="423" y="1244"/>
                      </a:lnTo>
                      <a:lnTo>
                        <a:pt x="438" y="1223"/>
                      </a:lnTo>
                      <a:lnTo>
                        <a:pt x="434" y="1222"/>
                      </a:lnTo>
                      <a:lnTo>
                        <a:pt x="451" y="1264"/>
                      </a:lnTo>
                      <a:lnTo>
                        <a:pt x="478" y="1252"/>
                      </a:lnTo>
                      <a:lnTo>
                        <a:pt x="475" y="1250"/>
                      </a:lnTo>
                      <a:lnTo>
                        <a:pt x="488" y="1283"/>
                      </a:lnTo>
                      <a:lnTo>
                        <a:pt x="487" y="1281"/>
                      </a:lnTo>
                      <a:lnTo>
                        <a:pt x="487" y="1307"/>
                      </a:lnTo>
                      <a:lnTo>
                        <a:pt x="491" y="1303"/>
                      </a:lnTo>
                      <a:lnTo>
                        <a:pt x="468" y="1307"/>
                      </a:lnTo>
                      <a:lnTo>
                        <a:pt x="470" y="1308"/>
                      </a:lnTo>
                      <a:lnTo>
                        <a:pt x="451" y="1292"/>
                      </a:lnTo>
                      <a:lnTo>
                        <a:pt x="431" y="1289"/>
                      </a:lnTo>
                      <a:lnTo>
                        <a:pt x="427" y="1316"/>
                      </a:lnTo>
                      <a:lnTo>
                        <a:pt x="449" y="1324"/>
                      </a:lnTo>
                      <a:lnTo>
                        <a:pt x="448" y="1318"/>
                      </a:lnTo>
                      <a:lnTo>
                        <a:pt x="434" y="1333"/>
                      </a:lnTo>
                      <a:lnTo>
                        <a:pt x="436" y="1331"/>
                      </a:lnTo>
                      <a:lnTo>
                        <a:pt x="421" y="1331"/>
                      </a:lnTo>
                      <a:lnTo>
                        <a:pt x="406" y="1344"/>
                      </a:lnTo>
                      <a:lnTo>
                        <a:pt x="405" y="1370"/>
                      </a:lnTo>
                      <a:lnTo>
                        <a:pt x="407" y="1368"/>
                      </a:lnTo>
                      <a:lnTo>
                        <a:pt x="392" y="1376"/>
                      </a:lnTo>
                      <a:lnTo>
                        <a:pt x="409" y="1422"/>
                      </a:lnTo>
                      <a:lnTo>
                        <a:pt x="409" y="1420"/>
                      </a:lnTo>
                      <a:lnTo>
                        <a:pt x="409" y="1752"/>
                      </a:lnTo>
                      <a:lnTo>
                        <a:pt x="411" y="1749"/>
                      </a:lnTo>
                      <a:lnTo>
                        <a:pt x="26" y="1749"/>
                      </a:lnTo>
                      <a:lnTo>
                        <a:pt x="29" y="1752"/>
                      </a:lnTo>
                      <a:lnTo>
                        <a:pt x="29" y="1592"/>
                      </a:lnTo>
                      <a:lnTo>
                        <a:pt x="26" y="1596"/>
                      </a:lnTo>
                      <a:lnTo>
                        <a:pt x="58" y="1596"/>
                      </a:lnTo>
                      <a:lnTo>
                        <a:pt x="25" y="1526"/>
                      </a:lnTo>
                      <a:lnTo>
                        <a:pt x="25" y="1530"/>
                      </a:lnTo>
                      <a:lnTo>
                        <a:pt x="35" y="1514"/>
                      </a:lnTo>
                      <a:lnTo>
                        <a:pt x="6" y="1367"/>
                      </a:lnTo>
                      <a:lnTo>
                        <a:pt x="2" y="1370"/>
                      </a:lnTo>
                      <a:lnTo>
                        <a:pt x="26" y="1383"/>
                      </a:lnTo>
                      <a:lnTo>
                        <a:pt x="26" y="1367"/>
                      </a:lnTo>
                      <a:lnTo>
                        <a:pt x="22" y="1370"/>
                      </a:lnTo>
                      <a:lnTo>
                        <a:pt x="190" y="1434"/>
                      </a:lnTo>
                      <a:lnTo>
                        <a:pt x="208" y="1427"/>
                      </a:lnTo>
                      <a:lnTo>
                        <a:pt x="224" y="1389"/>
                      </a:lnTo>
                      <a:lnTo>
                        <a:pt x="223" y="1390"/>
                      </a:lnTo>
                      <a:lnTo>
                        <a:pt x="248" y="1366"/>
                      </a:lnTo>
                      <a:lnTo>
                        <a:pt x="244" y="1362"/>
                      </a:lnTo>
                      <a:lnTo>
                        <a:pt x="227" y="1406"/>
                      </a:lnTo>
                      <a:lnTo>
                        <a:pt x="247" y="1406"/>
                      </a:lnTo>
                      <a:lnTo>
                        <a:pt x="244" y="1405"/>
                      </a:lnTo>
                      <a:lnTo>
                        <a:pt x="252" y="1423"/>
                      </a:lnTo>
                      <a:lnTo>
                        <a:pt x="291" y="1428"/>
                      </a:lnTo>
                      <a:lnTo>
                        <a:pt x="362" y="1428"/>
                      </a:lnTo>
                      <a:lnTo>
                        <a:pt x="353" y="1405"/>
                      </a:lnTo>
                      <a:lnTo>
                        <a:pt x="272" y="1386"/>
                      </a:lnTo>
                      <a:lnTo>
                        <a:pt x="274" y="1386"/>
                      </a:lnTo>
                      <a:lnTo>
                        <a:pt x="248" y="1361"/>
                      </a:lnTo>
                      <a:lnTo>
                        <a:pt x="226" y="1347"/>
                      </a:lnTo>
                      <a:lnTo>
                        <a:pt x="227" y="1349"/>
                      </a:lnTo>
                      <a:lnTo>
                        <a:pt x="224" y="1327"/>
                      </a:lnTo>
                      <a:lnTo>
                        <a:pt x="205" y="1304"/>
                      </a:lnTo>
                      <a:lnTo>
                        <a:pt x="206" y="1307"/>
                      </a:lnTo>
                      <a:lnTo>
                        <a:pt x="209" y="1291"/>
                      </a:lnTo>
                      <a:lnTo>
                        <a:pt x="167" y="1239"/>
                      </a:lnTo>
                      <a:lnTo>
                        <a:pt x="168" y="1242"/>
                      </a:lnTo>
                      <a:lnTo>
                        <a:pt x="167" y="1219"/>
                      </a:lnTo>
                      <a:lnTo>
                        <a:pt x="139" y="1186"/>
                      </a:lnTo>
                      <a:lnTo>
                        <a:pt x="139" y="1189"/>
                      </a:lnTo>
                      <a:lnTo>
                        <a:pt x="142" y="1171"/>
                      </a:lnTo>
                      <a:lnTo>
                        <a:pt x="138" y="1173"/>
                      </a:lnTo>
                      <a:lnTo>
                        <a:pt x="264" y="1320"/>
                      </a:lnTo>
                      <a:lnTo>
                        <a:pt x="272" y="1298"/>
                      </a:lnTo>
                      <a:lnTo>
                        <a:pt x="195" y="1218"/>
                      </a:lnTo>
                      <a:lnTo>
                        <a:pt x="192" y="1224"/>
                      </a:lnTo>
                      <a:lnTo>
                        <a:pt x="288" y="1291"/>
                      </a:lnTo>
                      <a:lnTo>
                        <a:pt x="253" y="1230"/>
                      </a:lnTo>
                      <a:lnTo>
                        <a:pt x="249" y="1235"/>
                      </a:lnTo>
                      <a:lnTo>
                        <a:pt x="284" y="1242"/>
                      </a:lnTo>
                      <a:lnTo>
                        <a:pt x="297" y="1211"/>
                      </a:lnTo>
                      <a:lnTo>
                        <a:pt x="301" y="1185"/>
                      </a:lnTo>
                      <a:lnTo>
                        <a:pt x="240" y="1192"/>
                      </a:lnTo>
                      <a:lnTo>
                        <a:pt x="242" y="1193"/>
                      </a:lnTo>
                      <a:lnTo>
                        <a:pt x="195" y="1160"/>
                      </a:lnTo>
                      <a:lnTo>
                        <a:pt x="194" y="1166"/>
                      </a:lnTo>
                      <a:lnTo>
                        <a:pt x="260" y="1154"/>
                      </a:lnTo>
                      <a:lnTo>
                        <a:pt x="239" y="1137"/>
                      </a:lnTo>
                      <a:lnTo>
                        <a:pt x="239" y="1141"/>
                      </a:lnTo>
                      <a:lnTo>
                        <a:pt x="335" y="1101"/>
                      </a:lnTo>
                      <a:lnTo>
                        <a:pt x="354" y="981"/>
                      </a:lnTo>
                      <a:lnTo>
                        <a:pt x="331" y="947"/>
                      </a:lnTo>
                      <a:lnTo>
                        <a:pt x="278" y="911"/>
                      </a:lnTo>
                      <a:lnTo>
                        <a:pt x="201" y="825"/>
                      </a:lnTo>
                      <a:lnTo>
                        <a:pt x="201" y="827"/>
                      </a:lnTo>
                      <a:lnTo>
                        <a:pt x="72" y="633"/>
                      </a:lnTo>
                      <a:lnTo>
                        <a:pt x="71" y="638"/>
                      </a:lnTo>
                      <a:lnTo>
                        <a:pt x="116" y="627"/>
                      </a:lnTo>
                      <a:lnTo>
                        <a:pt x="107" y="612"/>
                      </a:lnTo>
                      <a:lnTo>
                        <a:pt x="105" y="618"/>
                      </a:lnTo>
                      <a:lnTo>
                        <a:pt x="143" y="613"/>
                      </a:lnTo>
                      <a:lnTo>
                        <a:pt x="179" y="610"/>
                      </a:lnTo>
                      <a:lnTo>
                        <a:pt x="148" y="569"/>
                      </a:lnTo>
                      <a:lnTo>
                        <a:pt x="146" y="574"/>
                      </a:lnTo>
                      <a:lnTo>
                        <a:pt x="212" y="582"/>
                      </a:lnTo>
                      <a:lnTo>
                        <a:pt x="191" y="551"/>
                      </a:lnTo>
                      <a:lnTo>
                        <a:pt x="123" y="566"/>
                      </a:lnTo>
                      <a:lnTo>
                        <a:pt x="141" y="612"/>
                      </a:lnTo>
                      <a:lnTo>
                        <a:pt x="142" y="607"/>
                      </a:lnTo>
                      <a:lnTo>
                        <a:pt x="67" y="614"/>
                      </a:lnTo>
                      <a:lnTo>
                        <a:pt x="70" y="617"/>
                      </a:lnTo>
                      <a:lnTo>
                        <a:pt x="12" y="481"/>
                      </a:lnTo>
                      <a:lnTo>
                        <a:pt x="9" y="486"/>
                      </a:lnTo>
                      <a:lnTo>
                        <a:pt x="90" y="510"/>
                      </a:lnTo>
                      <a:lnTo>
                        <a:pt x="125" y="469"/>
                      </a:lnTo>
                      <a:lnTo>
                        <a:pt x="14" y="443"/>
                      </a:lnTo>
                      <a:lnTo>
                        <a:pt x="16" y="447"/>
                      </a:lnTo>
                      <a:lnTo>
                        <a:pt x="29" y="343"/>
                      </a:lnTo>
                      <a:lnTo>
                        <a:pt x="28" y="344"/>
                      </a:lnTo>
                      <a:lnTo>
                        <a:pt x="45" y="301"/>
                      </a:lnTo>
                      <a:lnTo>
                        <a:pt x="45" y="282"/>
                      </a:lnTo>
                      <a:lnTo>
                        <a:pt x="44" y="284"/>
                      </a:lnTo>
                      <a:lnTo>
                        <a:pt x="73" y="204"/>
                      </a:lnTo>
                      <a:lnTo>
                        <a:pt x="67" y="139"/>
                      </a:lnTo>
                      <a:lnTo>
                        <a:pt x="62" y="140"/>
                      </a:lnTo>
                      <a:lnTo>
                        <a:pt x="67" y="204"/>
                      </a:lnTo>
                      <a:lnTo>
                        <a:pt x="68" y="203"/>
                      </a:lnTo>
                      <a:lnTo>
                        <a:pt x="39" y="282"/>
                      </a:lnTo>
                      <a:lnTo>
                        <a:pt x="39" y="301"/>
                      </a:lnTo>
                      <a:lnTo>
                        <a:pt x="40" y="299"/>
                      </a:lnTo>
                      <a:lnTo>
                        <a:pt x="23" y="342"/>
                      </a:lnTo>
                      <a:lnTo>
                        <a:pt x="10" y="449"/>
                      </a:lnTo>
                      <a:lnTo>
                        <a:pt x="120" y="474"/>
                      </a:lnTo>
                      <a:lnTo>
                        <a:pt x="119" y="469"/>
                      </a:lnTo>
                      <a:lnTo>
                        <a:pt x="87" y="505"/>
                      </a:lnTo>
                      <a:lnTo>
                        <a:pt x="90" y="503"/>
                      </a:lnTo>
                      <a:lnTo>
                        <a:pt x="5" y="477"/>
                      </a:lnTo>
                      <a:lnTo>
                        <a:pt x="66" y="621"/>
                      </a:lnTo>
                      <a:lnTo>
                        <a:pt x="146" y="613"/>
                      </a:lnTo>
                      <a:lnTo>
                        <a:pt x="129" y="566"/>
                      </a:lnTo>
                      <a:lnTo>
                        <a:pt x="127" y="571"/>
                      </a:lnTo>
                      <a:lnTo>
                        <a:pt x="190" y="556"/>
                      </a:lnTo>
                      <a:lnTo>
                        <a:pt x="188" y="555"/>
                      </a:lnTo>
                      <a:lnTo>
                        <a:pt x="203" y="580"/>
                      </a:lnTo>
                      <a:lnTo>
                        <a:pt x="207" y="575"/>
                      </a:lnTo>
                      <a:lnTo>
                        <a:pt x="139" y="567"/>
                      </a:lnTo>
                      <a:lnTo>
                        <a:pt x="172" y="610"/>
                      </a:lnTo>
                      <a:lnTo>
                        <a:pt x="174" y="604"/>
                      </a:lnTo>
                      <a:lnTo>
                        <a:pt x="142" y="607"/>
                      </a:lnTo>
                      <a:lnTo>
                        <a:pt x="100" y="612"/>
                      </a:lnTo>
                      <a:lnTo>
                        <a:pt x="109" y="627"/>
                      </a:lnTo>
                      <a:lnTo>
                        <a:pt x="111" y="621"/>
                      </a:lnTo>
                      <a:lnTo>
                        <a:pt x="66" y="633"/>
                      </a:lnTo>
                      <a:lnTo>
                        <a:pt x="197" y="830"/>
                      </a:lnTo>
                      <a:lnTo>
                        <a:pt x="274" y="916"/>
                      </a:lnTo>
                      <a:lnTo>
                        <a:pt x="328" y="953"/>
                      </a:lnTo>
                      <a:lnTo>
                        <a:pt x="327" y="952"/>
                      </a:lnTo>
                      <a:lnTo>
                        <a:pt x="350" y="983"/>
                      </a:lnTo>
                      <a:lnTo>
                        <a:pt x="349" y="981"/>
                      </a:lnTo>
                      <a:lnTo>
                        <a:pt x="330" y="1099"/>
                      </a:lnTo>
                      <a:lnTo>
                        <a:pt x="332" y="1095"/>
                      </a:lnTo>
                      <a:lnTo>
                        <a:pt x="232" y="1138"/>
                      </a:lnTo>
                      <a:lnTo>
                        <a:pt x="252" y="1156"/>
                      </a:lnTo>
                      <a:lnTo>
                        <a:pt x="253" y="1150"/>
                      </a:lnTo>
                      <a:lnTo>
                        <a:pt x="186" y="1162"/>
                      </a:lnTo>
                      <a:lnTo>
                        <a:pt x="240" y="1199"/>
                      </a:lnTo>
                      <a:lnTo>
                        <a:pt x="297" y="1191"/>
                      </a:lnTo>
                      <a:lnTo>
                        <a:pt x="294" y="1187"/>
                      </a:lnTo>
                      <a:lnTo>
                        <a:pt x="291" y="1210"/>
                      </a:lnTo>
                      <a:lnTo>
                        <a:pt x="292" y="1209"/>
                      </a:lnTo>
                      <a:lnTo>
                        <a:pt x="280" y="1237"/>
                      </a:lnTo>
                      <a:lnTo>
                        <a:pt x="283" y="1236"/>
                      </a:lnTo>
                      <a:lnTo>
                        <a:pt x="244" y="1228"/>
                      </a:lnTo>
                      <a:lnTo>
                        <a:pt x="276" y="1283"/>
                      </a:lnTo>
                      <a:lnTo>
                        <a:pt x="280" y="1278"/>
                      </a:lnTo>
                      <a:lnTo>
                        <a:pt x="195" y="1218"/>
                      </a:lnTo>
                      <a:lnTo>
                        <a:pt x="191" y="1223"/>
                      </a:lnTo>
                      <a:lnTo>
                        <a:pt x="267" y="1302"/>
                      </a:lnTo>
                      <a:lnTo>
                        <a:pt x="267" y="1298"/>
                      </a:lnTo>
                      <a:lnTo>
                        <a:pt x="261" y="1313"/>
                      </a:lnTo>
                      <a:lnTo>
                        <a:pt x="265" y="1311"/>
                      </a:lnTo>
                      <a:lnTo>
                        <a:pt x="138" y="1165"/>
                      </a:lnTo>
                      <a:lnTo>
                        <a:pt x="134" y="1190"/>
                      </a:lnTo>
                      <a:lnTo>
                        <a:pt x="163" y="1223"/>
                      </a:lnTo>
                      <a:lnTo>
                        <a:pt x="162" y="1221"/>
                      </a:lnTo>
                      <a:lnTo>
                        <a:pt x="162" y="1243"/>
                      </a:lnTo>
                      <a:lnTo>
                        <a:pt x="203" y="1295"/>
                      </a:lnTo>
                      <a:lnTo>
                        <a:pt x="203" y="1291"/>
                      </a:lnTo>
                      <a:lnTo>
                        <a:pt x="200" y="1308"/>
                      </a:lnTo>
                      <a:lnTo>
                        <a:pt x="220" y="1330"/>
                      </a:lnTo>
                      <a:lnTo>
                        <a:pt x="219" y="1328"/>
                      </a:lnTo>
                      <a:lnTo>
                        <a:pt x="222" y="1351"/>
                      </a:lnTo>
                      <a:lnTo>
                        <a:pt x="245" y="1367"/>
                      </a:lnTo>
                      <a:lnTo>
                        <a:pt x="245" y="1366"/>
                      </a:lnTo>
                      <a:lnTo>
                        <a:pt x="271" y="1392"/>
                      </a:lnTo>
                      <a:lnTo>
                        <a:pt x="351" y="1409"/>
                      </a:lnTo>
                      <a:lnTo>
                        <a:pt x="349" y="1408"/>
                      </a:lnTo>
                      <a:lnTo>
                        <a:pt x="355" y="1426"/>
                      </a:lnTo>
                      <a:lnTo>
                        <a:pt x="358" y="1421"/>
                      </a:lnTo>
                      <a:lnTo>
                        <a:pt x="291" y="1421"/>
                      </a:lnTo>
                      <a:lnTo>
                        <a:pt x="292" y="1421"/>
                      </a:lnTo>
                      <a:lnTo>
                        <a:pt x="254" y="1417"/>
                      </a:lnTo>
                      <a:lnTo>
                        <a:pt x="256" y="1419"/>
                      </a:lnTo>
                      <a:lnTo>
                        <a:pt x="248" y="1400"/>
                      </a:lnTo>
                      <a:lnTo>
                        <a:pt x="232" y="1400"/>
                      </a:lnTo>
                      <a:lnTo>
                        <a:pt x="234" y="1405"/>
                      </a:lnTo>
                      <a:lnTo>
                        <a:pt x="255" y="1351"/>
                      </a:lnTo>
                      <a:lnTo>
                        <a:pt x="219" y="1387"/>
                      </a:lnTo>
                      <a:lnTo>
                        <a:pt x="203" y="1423"/>
                      </a:lnTo>
                      <a:lnTo>
                        <a:pt x="205" y="1421"/>
                      </a:lnTo>
                      <a:lnTo>
                        <a:pt x="189" y="1428"/>
                      </a:lnTo>
                      <a:lnTo>
                        <a:pt x="191" y="1428"/>
                      </a:lnTo>
                      <a:lnTo>
                        <a:pt x="21" y="1363"/>
                      </a:lnTo>
                      <a:lnTo>
                        <a:pt x="20" y="1379"/>
                      </a:lnTo>
                      <a:lnTo>
                        <a:pt x="24" y="1375"/>
                      </a:lnTo>
                      <a:lnTo>
                        <a:pt x="0" y="1361"/>
                      </a:lnTo>
                      <a:lnTo>
                        <a:pt x="29" y="1514"/>
                      </a:lnTo>
                      <a:lnTo>
                        <a:pt x="30" y="1512"/>
                      </a:lnTo>
                      <a:lnTo>
                        <a:pt x="20" y="1527"/>
                      </a:lnTo>
                      <a:lnTo>
                        <a:pt x="52" y="1593"/>
                      </a:lnTo>
                      <a:lnTo>
                        <a:pt x="54" y="1589"/>
                      </a:lnTo>
                      <a:lnTo>
                        <a:pt x="24" y="1590"/>
                      </a:lnTo>
                      <a:lnTo>
                        <a:pt x="24" y="1755"/>
                      </a:lnTo>
                      <a:lnTo>
                        <a:pt x="414" y="1755"/>
                      </a:lnTo>
                      <a:lnTo>
                        <a:pt x="414" y="1420"/>
                      </a:lnTo>
                      <a:lnTo>
                        <a:pt x="398" y="1376"/>
                      </a:lnTo>
                      <a:lnTo>
                        <a:pt x="397" y="1381"/>
                      </a:lnTo>
                      <a:lnTo>
                        <a:pt x="411" y="1373"/>
                      </a:lnTo>
                      <a:lnTo>
                        <a:pt x="411" y="1346"/>
                      </a:lnTo>
                      <a:lnTo>
                        <a:pt x="409" y="1348"/>
                      </a:lnTo>
                      <a:lnTo>
                        <a:pt x="423" y="1337"/>
                      </a:lnTo>
                      <a:lnTo>
                        <a:pt x="421" y="1338"/>
                      </a:lnTo>
                      <a:lnTo>
                        <a:pt x="438" y="1337"/>
                      </a:lnTo>
                      <a:lnTo>
                        <a:pt x="455" y="1320"/>
                      </a:lnTo>
                      <a:lnTo>
                        <a:pt x="431" y="1310"/>
                      </a:lnTo>
                      <a:lnTo>
                        <a:pt x="433" y="1314"/>
                      </a:lnTo>
                      <a:lnTo>
                        <a:pt x="436" y="1292"/>
                      </a:lnTo>
                      <a:lnTo>
                        <a:pt x="433" y="1295"/>
                      </a:lnTo>
                      <a:lnTo>
                        <a:pt x="449" y="1298"/>
                      </a:lnTo>
                      <a:lnTo>
                        <a:pt x="448" y="1298"/>
                      </a:lnTo>
                      <a:lnTo>
                        <a:pt x="468" y="1314"/>
                      </a:lnTo>
                      <a:lnTo>
                        <a:pt x="494" y="1309"/>
                      </a:lnTo>
                      <a:lnTo>
                        <a:pt x="494" y="1281"/>
                      </a:lnTo>
                      <a:lnTo>
                        <a:pt x="479" y="1245"/>
                      </a:lnTo>
                      <a:lnTo>
                        <a:pt x="452" y="1257"/>
                      </a:lnTo>
                      <a:lnTo>
                        <a:pt x="455" y="1258"/>
                      </a:lnTo>
                      <a:lnTo>
                        <a:pt x="437" y="1215"/>
                      </a:lnTo>
                      <a:lnTo>
                        <a:pt x="420" y="1241"/>
                      </a:lnTo>
                      <a:lnTo>
                        <a:pt x="420" y="1239"/>
                      </a:lnTo>
                      <a:lnTo>
                        <a:pt x="404" y="1252"/>
                      </a:lnTo>
                      <a:lnTo>
                        <a:pt x="419" y="1283"/>
                      </a:lnTo>
                      <a:lnTo>
                        <a:pt x="419" y="1279"/>
                      </a:lnTo>
                      <a:lnTo>
                        <a:pt x="364" y="1369"/>
                      </a:lnTo>
                      <a:lnTo>
                        <a:pt x="369" y="1371"/>
                      </a:lnTo>
                      <a:lnTo>
                        <a:pt x="397" y="1282"/>
                      </a:lnTo>
                      <a:lnTo>
                        <a:pt x="341" y="1292"/>
                      </a:lnTo>
                      <a:lnTo>
                        <a:pt x="343" y="1298"/>
                      </a:lnTo>
                      <a:lnTo>
                        <a:pt x="376" y="1262"/>
                      </a:lnTo>
                      <a:lnTo>
                        <a:pt x="383" y="1224"/>
                      </a:lnTo>
                      <a:lnTo>
                        <a:pt x="376" y="1195"/>
                      </a:lnTo>
                      <a:lnTo>
                        <a:pt x="376" y="1197"/>
                      </a:lnTo>
                      <a:lnTo>
                        <a:pt x="408" y="1107"/>
                      </a:lnTo>
                      <a:lnTo>
                        <a:pt x="408" y="1074"/>
                      </a:lnTo>
                      <a:lnTo>
                        <a:pt x="407" y="1077"/>
                      </a:lnTo>
                      <a:lnTo>
                        <a:pt x="421" y="1065"/>
                      </a:lnTo>
                      <a:lnTo>
                        <a:pt x="407" y="1024"/>
                      </a:lnTo>
                      <a:lnTo>
                        <a:pt x="391" y="998"/>
                      </a:lnTo>
                      <a:lnTo>
                        <a:pt x="388" y="1002"/>
                      </a:lnTo>
                      <a:lnTo>
                        <a:pt x="461" y="1026"/>
                      </a:lnTo>
                      <a:lnTo>
                        <a:pt x="382" y="965"/>
                      </a:lnTo>
                      <a:lnTo>
                        <a:pt x="381" y="970"/>
                      </a:lnTo>
                      <a:lnTo>
                        <a:pt x="465" y="947"/>
                      </a:lnTo>
                      <a:lnTo>
                        <a:pt x="393" y="921"/>
                      </a:lnTo>
                      <a:lnTo>
                        <a:pt x="395" y="922"/>
                      </a:lnTo>
                      <a:lnTo>
                        <a:pt x="366" y="894"/>
                      </a:lnTo>
                      <a:lnTo>
                        <a:pt x="363" y="900"/>
                      </a:lnTo>
                      <a:lnTo>
                        <a:pt x="411" y="914"/>
                      </a:lnTo>
                      <a:lnTo>
                        <a:pt x="454" y="904"/>
                      </a:lnTo>
                      <a:lnTo>
                        <a:pt x="406" y="875"/>
                      </a:lnTo>
                      <a:lnTo>
                        <a:pt x="355" y="861"/>
                      </a:lnTo>
                      <a:lnTo>
                        <a:pt x="355" y="867"/>
                      </a:lnTo>
                      <a:lnTo>
                        <a:pt x="393" y="856"/>
                      </a:lnTo>
                      <a:lnTo>
                        <a:pt x="433" y="825"/>
                      </a:lnTo>
                      <a:lnTo>
                        <a:pt x="383" y="825"/>
                      </a:lnTo>
                      <a:lnTo>
                        <a:pt x="384" y="825"/>
                      </a:lnTo>
                      <a:lnTo>
                        <a:pt x="286" y="792"/>
                      </a:lnTo>
                      <a:lnTo>
                        <a:pt x="285" y="799"/>
                      </a:lnTo>
                      <a:lnTo>
                        <a:pt x="356" y="795"/>
                      </a:lnTo>
                      <a:lnTo>
                        <a:pt x="286" y="758"/>
                      </a:lnTo>
                      <a:lnTo>
                        <a:pt x="287" y="758"/>
                      </a:lnTo>
                      <a:lnTo>
                        <a:pt x="234" y="705"/>
                      </a:lnTo>
                      <a:lnTo>
                        <a:pt x="220" y="667"/>
                      </a:lnTo>
                      <a:lnTo>
                        <a:pt x="205" y="676"/>
                      </a:lnTo>
                      <a:lnTo>
                        <a:pt x="209" y="678"/>
                      </a:lnTo>
                      <a:lnTo>
                        <a:pt x="206" y="653"/>
                      </a:lnTo>
                      <a:lnTo>
                        <a:pt x="206" y="656"/>
                      </a:lnTo>
                      <a:lnTo>
                        <a:pt x="240" y="587"/>
                      </a:lnTo>
                      <a:lnTo>
                        <a:pt x="243" y="543"/>
                      </a:lnTo>
                      <a:lnTo>
                        <a:pt x="239" y="545"/>
                      </a:lnTo>
                      <a:lnTo>
                        <a:pt x="273" y="588"/>
                      </a:lnTo>
                      <a:lnTo>
                        <a:pt x="273" y="585"/>
                      </a:lnTo>
                      <a:lnTo>
                        <a:pt x="261" y="613"/>
                      </a:lnTo>
                      <a:lnTo>
                        <a:pt x="261" y="612"/>
                      </a:lnTo>
                      <a:lnTo>
                        <a:pt x="212" y="652"/>
                      </a:lnTo>
                      <a:lnTo>
                        <a:pt x="257" y="727"/>
                      </a:lnTo>
                      <a:lnTo>
                        <a:pt x="294" y="619"/>
                      </a:lnTo>
                      <a:lnTo>
                        <a:pt x="289" y="618"/>
                      </a:lnTo>
                      <a:lnTo>
                        <a:pt x="289" y="686"/>
                      </a:lnTo>
                      <a:lnTo>
                        <a:pt x="314" y="740"/>
                      </a:lnTo>
                      <a:lnTo>
                        <a:pt x="379" y="817"/>
                      </a:lnTo>
                      <a:lnTo>
                        <a:pt x="413" y="817"/>
                      </a:lnTo>
                      <a:lnTo>
                        <a:pt x="433" y="757"/>
                      </a:lnTo>
                      <a:lnTo>
                        <a:pt x="344" y="552"/>
                      </a:lnTo>
                      <a:lnTo>
                        <a:pt x="343" y="556"/>
                      </a:lnTo>
                      <a:lnTo>
                        <a:pt x="357" y="548"/>
                      </a:lnTo>
                      <a:lnTo>
                        <a:pt x="389" y="355"/>
                      </a:lnTo>
                      <a:lnTo>
                        <a:pt x="388" y="356"/>
                      </a:lnTo>
                      <a:lnTo>
                        <a:pt x="407" y="335"/>
                      </a:lnTo>
                      <a:lnTo>
                        <a:pt x="405" y="335"/>
                      </a:lnTo>
                      <a:lnTo>
                        <a:pt x="569" y="359"/>
                      </a:lnTo>
                      <a:lnTo>
                        <a:pt x="568" y="359"/>
                      </a:lnTo>
                      <a:lnTo>
                        <a:pt x="588" y="375"/>
                      </a:lnTo>
                      <a:lnTo>
                        <a:pt x="630" y="371"/>
                      </a:lnTo>
                      <a:lnTo>
                        <a:pt x="655" y="355"/>
                      </a:lnTo>
                      <a:lnTo>
                        <a:pt x="552" y="230"/>
                      </a:lnTo>
                      <a:lnTo>
                        <a:pt x="516" y="212"/>
                      </a:lnTo>
                      <a:lnTo>
                        <a:pt x="551" y="252"/>
                      </a:lnTo>
                      <a:lnTo>
                        <a:pt x="554" y="247"/>
                      </a:lnTo>
                      <a:lnTo>
                        <a:pt x="488" y="216"/>
                      </a:lnTo>
                      <a:lnTo>
                        <a:pt x="453" y="200"/>
                      </a:lnTo>
                      <a:lnTo>
                        <a:pt x="455" y="201"/>
                      </a:lnTo>
                      <a:lnTo>
                        <a:pt x="407" y="140"/>
                      </a:lnTo>
                      <a:lnTo>
                        <a:pt x="399" y="167"/>
                      </a:lnTo>
                      <a:lnTo>
                        <a:pt x="404" y="166"/>
                      </a:lnTo>
                      <a:lnTo>
                        <a:pt x="384" y="137"/>
                      </a:lnTo>
                      <a:lnTo>
                        <a:pt x="328" y="126"/>
                      </a:lnTo>
                      <a:lnTo>
                        <a:pt x="297" y="203"/>
                      </a:lnTo>
                      <a:lnTo>
                        <a:pt x="285" y="310"/>
                      </a:lnTo>
                      <a:lnTo>
                        <a:pt x="279" y="414"/>
                      </a:lnTo>
                      <a:lnTo>
                        <a:pt x="281" y="411"/>
                      </a:lnTo>
                      <a:lnTo>
                        <a:pt x="271" y="415"/>
                      </a:lnTo>
                      <a:lnTo>
                        <a:pt x="274" y="416"/>
                      </a:lnTo>
                      <a:lnTo>
                        <a:pt x="217" y="362"/>
                      </a:lnTo>
                      <a:lnTo>
                        <a:pt x="215" y="368"/>
                      </a:lnTo>
                      <a:lnTo>
                        <a:pt x="256" y="385"/>
                      </a:lnTo>
                      <a:lnTo>
                        <a:pt x="255" y="384"/>
                      </a:lnTo>
                      <a:lnTo>
                        <a:pt x="284" y="421"/>
                      </a:lnTo>
                      <a:lnTo>
                        <a:pt x="291" y="309"/>
                      </a:lnTo>
                      <a:lnTo>
                        <a:pt x="233" y="272"/>
                      </a:lnTo>
                      <a:lnTo>
                        <a:pt x="234" y="275"/>
                      </a:lnTo>
                      <a:lnTo>
                        <a:pt x="227" y="185"/>
                      </a:lnTo>
                      <a:lnTo>
                        <a:pt x="207" y="141"/>
                      </a:lnTo>
                      <a:lnTo>
                        <a:pt x="160" y="191"/>
                      </a:lnTo>
                      <a:lnTo>
                        <a:pt x="164" y="194"/>
                      </a:lnTo>
                      <a:lnTo>
                        <a:pt x="261" y="59"/>
                      </a:lnTo>
                      <a:lnTo>
                        <a:pt x="193" y="80"/>
                      </a:lnTo>
                      <a:lnTo>
                        <a:pt x="194" y="80"/>
                      </a:lnTo>
                      <a:lnTo>
                        <a:pt x="143" y="72"/>
                      </a:lnTo>
                      <a:lnTo>
                        <a:pt x="145" y="78"/>
                      </a:lnTo>
                      <a:lnTo>
                        <a:pt x="154" y="62"/>
                      </a:lnTo>
                      <a:lnTo>
                        <a:pt x="153" y="65"/>
                      </a:lnTo>
                      <a:lnTo>
                        <a:pt x="281" y="32"/>
                      </a:lnTo>
                      <a:lnTo>
                        <a:pt x="281" y="15"/>
                      </a:lnTo>
                      <a:lnTo>
                        <a:pt x="196" y="12"/>
                      </a:lnTo>
                      <a:lnTo>
                        <a:pt x="126" y="36"/>
                      </a:lnTo>
                      <a:lnTo>
                        <a:pt x="129" y="40"/>
                      </a:lnTo>
                      <a:lnTo>
                        <a:pt x="122" y="0"/>
                      </a:lnTo>
                      <a:lnTo>
                        <a:pt x="106" y="4"/>
                      </a:lnTo>
                      <a:lnTo>
                        <a:pt x="83" y="32"/>
                      </a:lnTo>
                      <a:lnTo>
                        <a:pt x="62" y="140"/>
                      </a:lnTo>
                      <a:lnTo>
                        <a:pt x="67"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05"/>
                <p:cNvSpPr>
                  <a:spLocks/>
                </p:cNvSpPr>
                <p:nvPr/>
              </p:nvSpPr>
              <p:spPr bwMode="auto">
                <a:xfrm>
                  <a:off x="1520" y="1545"/>
                  <a:ext cx="35" cy="44"/>
                </a:xfrm>
                <a:custGeom>
                  <a:avLst/>
                  <a:gdLst>
                    <a:gd name="T0" fmla="*/ 105 w 105"/>
                    <a:gd name="T1" fmla="*/ 7 h 132"/>
                    <a:gd name="T2" fmla="*/ 54 w 105"/>
                    <a:gd name="T3" fmla="*/ 42 h 132"/>
                    <a:gd name="T4" fmla="*/ 26 w 105"/>
                    <a:gd name="T5" fmla="*/ 132 h 132"/>
                    <a:gd name="T6" fmla="*/ 0 w 105"/>
                    <a:gd name="T7" fmla="*/ 46 h 132"/>
                    <a:gd name="T8" fmla="*/ 47 w 105"/>
                    <a:gd name="T9" fmla="*/ 0 h 132"/>
                    <a:gd name="T10" fmla="*/ 105 w 105"/>
                    <a:gd name="T11" fmla="*/ 7 h 132"/>
                    <a:gd name="T12" fmla="*/ 0 60000 65536"/>
                    <a:gd name="T13" fmla="*/ 0 60000 65536"/>
                    <a:gd name="T14" fmla="*/ 0 60000 65536"/>
                    <a:gd name="T15" fmla="*/ 0 60000 65536"/>
                    <a:gd name="T16" fmla="*/ 0 60000 65536"/>
                    <a:gd name="T17" fmla="*/ 0 60000 65536"/>
                    <a:gd name="T18" fmla="*/ 0 w 105"/>
                    <a:gd name="T19" fmla="*/ 0 h 132"/>
                    <a:gd name="T20" fmla="*/ 105 w 105"/>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05" h="132">
                      <a:moveTo>
                        <a:pt x="105" y="7"/>
                      </a:moveTo>
                      <a:lnTo>
                        <a:pt x="54" y="42"/>
                      </a:lnTo>
                      <a:lnTo>
                        <a:pt x="26" y="132"/>
                      </a:lnTo>
                      <a:lnTo>
                        <a:pt x="0" y="46"/>
                      </a:lnTo>
                      <a:lnTo>
                        <a:pt x="47" y="0"/>
                      </a:lnTo>
                      <a:lnTo>
                        <a:pt x="10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06"/>
                <p:cNvSpPr>
                  <a:spLocks/>
                </p:cNvSpPr>
                <p:nvPr/>
              </p:nvSpPr>
              <p:spPr bwMode="auto">
                <a:xfrm>
                  <a:off x="1519" y="1543"/>
                  <a:ext cx="38" cy="49"/>
                </a:xfrm>
                <a:custGeom>
                  <a:avLst/>
                  <a:gdLst>
                    <a:gd name="T0" fmla="*/ 107 w 115"/>
                    <a:gd name="T1" fmla="*/ 15 h 146"/>
                    <a:gd name="T2" fmla="*/ 106 w 115"/>
                    <a:gd name="T3" fmla="*/ 9 h 146"/>
                    <a:gd name="T4" fmla="*/ 55 w 115"/>
                    <a:gd name="T5" fmla="*/ 45 h 146"/>
                    <a:gd name="T6" fmla="*/ 25 w 115"/>
                    <a:gd name="T7" fmla="*/ 135 h 146"/>
                    <a:gd name="T8" fmla="*/ 32 w 115"/>
                    <a:gd name="T9" fmla="*/ 135 h 146"/>
                    <a:gd name="T10" fmla="*/ 6 w 115"/>
                    <a:gd name="T11" fmla="*/ 49 h 146"/>
                    <a:gd name="T12" fmla="*/ 6 w 115"/>
                    <a:gd name="T13" fmla="*/ 52 h 146"/>
                    <a:gd name="T14" fmla="*/ 53 w 115"/>
                    <a:gd name="T15" fmla="*/ 6 h 146"/>
                    <a:gd name="T16" fmla="*/ 50 w 115"/>
                    <a:gd name="T17" fmla="*/ 6 h 146"/>
                    <a:gd name="T18" fmla="*/ 107 w 115"/>
                    <a:gd name="T19" fmla="*/ 15 h 146"/>
                    <a:gd name="T20" fmla="*/ 115 w 115"/>
                    <a:gd name="T21" fmla="*/ 9 h 146"/>
                    <a:gd name="T22" fmla="*/ 49 w 115"/>
                    <a:gd name="T23" fmla="*/ 0 h 146"/>
                    <a:gd name="T24" fmla="*/ 0 w 115"/>
                    <a:gd name="T25" fmla="*/ 49 h 146"/>
                    <a:gd name="T26" fmla="*/ 29 w 115"/>
                    <a:gd name="T27" fmla="*/ 146 h 146"/>
                    <a:gd name="T28" fmla="*/ 60 w 115"/>
                    <a:gd name="T29" fmla="*/ 48 h 146"/>
                    <a:gd name="T30" fmla="*/ 59 w 115"/>
                    <a:gd name="T31" fmla="*/ 49 h 146"/>
                    <a:gd name="T32" fmla="*/ 115 w 115"/>
                    <a:gd name="T33" fmla="*/ 9 h 146"/>
                    <a:gd name="T34" fmla="*/ 107 w 115"/>
                    <a:gd name="T35" fmla="*/ 15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6"/>
                    <a:gd name="T56" fmla="*/ 115 w 115"/>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6">
                      <a:moveTo>
                        <a:pt x="107" y="15"/>
                      </a:moveTo>
                      <a:lnTo>
                        <a:pt x="106" y="9"/>
                      </a:lnTo>
                      <a:lnTo>
                        <a:pt x="55" y="45"/>
                      </a:lnTo>
                      <a:lnTo>
                        <a:pt x="25" y="135"/>
                      </a:lnTo>
                      <a:lnTo>
                        <a:pt x="32" y="135"/>
                      </a:lnTo>
                      <a:lnTo>
                        <a:pt x="6" y="49"/>
                      </a:lnTo>
                      <a:lnTo>
                        <a:pt x="6" y="52"/>
                      </a:lnTo>
                      <a:lnTo>
                        <a:pt x="53" y="6"/>
                      </a:lnTo>
                      <a:lnTo>
                        <a:pt x="50" y="6"/>
                      </a:lnTo>
                      <a:lnTo>
                        <a:pt x="107" y="15"/>
                      </a:lnTo>
                      <a:lnTo>
                        <a:pt x="115" y="9"/>
                      </a:lnTo>
                      <a:lnTo>
                        <a:pt x="49" y="0"/>
                      </a:lnTo>
                      <a:lnTo>
                        <a:pt x="0" y="49"/>
                      </a:lnTo>
                      <a:lnTo>
                        <a:pt x="29" y="146"/>
                      </a:lnTo>
                      <a:lnTo>
                        <a:pt x="60" y="48"/>
                      </a:lnTo>
                      <a:lnTo>
                        <a:pt x="59" y="49"/>
                      </a:lnTo>
                      <a:lnTo>
                        <a:pt x="115" y="9"/>
                      </a:lnTo>
                      <a:lnTo>
                        <a:pt x="10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07"/>
                <p:cNvSpPr>
                  <a:spLocks/>
                </p:cNvSpPr>
                <p:nvPr/>
              </p:nvSpPr>
              <p:spPr bwMode="auto">
                <a:xfrm>
                  <a:off x="1445" y="1364"/>
                  <a:ext cx="19" cy="29"/>
                </a:xfrm>
                <a:custGeom>
                  <a:avLst/>
                  <a:gdLst>
                    <a:gd name="T0" fmla="*/ 6 w 56"/>
                    <a:gd name="T1" fmla="*/ 87 h 87"/>
                    <a:gd name="T2" fmla="*/ 0 w 56"/>
                    <a:gd name="T3" fmla="*/ 54 h 87"/>
                    <a:gd name="T4" fmla="*/ 19 w 56"/>
                    <a:gd name="T5" fmla="*/ 4 h 87"/>
                    <a:gd name="T6" fmla="*/ 31 w 56"/>
                    <a:gd name="T7" fmla="*/ 0 h 87"/>
                    <a:gd name="T8" fmla="*/ 47 w 56"/>
                    <a:gd name="T9" fmla="*/ 0 h 87"/>
                    <a:gd name="T10" fmla="*/ 56 w 56"/>
                    <a:gd name="T11" fmla="*/ 4 h 87"/>
                    <a:gd name="T12" fmla="*/ 31 w 56"/>
                    <a:gd name="T13" fmla="*/ 18 h 87"/>
                    <a:gd name="T14" fmla="*/ 41 w 56"/>
                    <a:gd name="T15" fmla="*/ 25 h 87"/>
                    <a:gd name="T16" fmla="*/ 34 w 56"/>
                    <a:gd name="T17" fmla="*/ 32 h 87"/>
                    <a:gd name="T18" fmla="*/ 25 w 56"/>
                    <a:gd name="T19" fmla="*/ 39 h 87"/>
                    <a:gd name="T20" fmla="*/ 44 w 56"/>
                    <a:gd name="T21" fmla="*/ 46 h 87"/>
                    <a:gd name="T22" fmla="*/ 19 w 56"/>
                    <a:gd name="T23" fmla="*/ 54 h 87"/>
                    <a:gd name="T24" fmla="*/ 13 w 56"/>
                    <a:gd name="T25" fmla="*/ 71 h 87"/>
                    <a:gd name="T26" fmla="*/ 6 w 56"/>
                    <a:gd name="T27" fmla="*/ 87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87"/>
                    <a:gd name="T44" fmla="*/ 56 w 56"/>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87">
                      <a:moveTo>
                        <a:pt x="6" y="87"/>
                      </a:moveTo>
                      <a:lnTo>
                        <a:pt x="0" y="54"/>
                      </a:lnTo>
                      <a:lnTo>
                        <a:pt x="19" y="4"/>
                      </a:lnTo>
                      <a:lnTo>
                        <a:pt x="31" y="0"/>
                      </a:lnTo>
                      <a:lnTo>
                        <a:pt x="47" y="0"/>
                      </a:lnTo>
                      <a:lnTo>
                        <a:pt x="56" y="4"/>
                      </a:lnTo>
                      <a:lnTo>
                        <a:pt x="31" y="18"/>
                      </a:lnTo>
                      <a:lnTo>
                        <a:pt x="41" y="25"/>
                      </a:lnTo>
                      <a:lnTo>
                        <a:pt x="34" y="32"/>
                      </a:lnTo>
                      <a:lnTo>
                        <a:pt x="25" y="39"/>
                      </a:lnTo>
                      <a:lnTo>
                        <a:pt x="44" y="46"/>
                      </a:lnTo>
                      <a:lnTo>
                        <a:pt x="19" y="54"/>
                      </a:lnTo>
                      <a:lnTo>
                        <a:pt x="13" y="71"/>
                      </a:lnTo>
                      <a:lnTo>
                        <a:pt x="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08"/>
                <p:cNvSpPr>
                  <a:spLocks/>
                </p:cNvSpPr>
                <p:nvPr/>
              </p:nvSpPr>
              <p:spPr bwMode="auto">
                <a:xfrm>
                  <a:off x="1444" y="1363"/>
                  <a:ext cx="22" cy="33"/>
                </a:xfrm>
                <a:custGeom>
                  <a:avLst/>
                  <a:gdLst>
                    <a:gd name="T0" fmla="*/ 7 w 67"/>
                    <a:gd name="T1" fmla="*/ 87 h 99"/>
                    <a:gd name="T2" fmla="*/ 12 w 67"/>
                    <a:gd name="T3" fmla="*/ 88 h 99"/>
                    <a:gd name="T4" fmla="*/ 6 w 67"/>
                    <a:gd name="T5" fmla="*/ 57 h 99"/>
                    <a:gd name="T6" fmla="*/ 5 w 67"/>
                    <a:gd name="T7" fmla="*/ 59 h 99"/>
                    <a:gd name="T8" fmla="*/ 24 w 67"/>
                    <a:gd name="T9" fmla="*/ 8 h 99"/>
                    <a:gd name="T10" fmla="*/ 23 w 67"/>
                    <a:gd name="T11" fmla="*/ 11 h 99"/>
                    <a:gd name="T12" fmla="*/ 35 w 67"/>
                    <a:gd name="T13" fmla="*/ 7 h 99"/>
                    <a:gd name="T14" fmla="*/ 34 w 67"/>
                    <a:gd name="T15" fmla="*/ 7 h 99"/>
                    <a:gd name="T16" fmla="*/ 50 w 67"/>
                    <a:gd name="T17" fmla="*/ 7 h 99"/>
                    <a:gd name="T18" fmla="*/ 50 w 67"/>
                    <a:gd name="T19" fmla="*/ 7 h 99"/>
                    <a:gd name="T20" fmla="*/ 58 w 67"/>
                    <a:gd name="T21" fmla="*/ 11 h 99"/>
                    <a:gd name="T22" fmla="*/ 58 w 67"/>
                    <a:gd name="T23" fmla="*/ 5 h 99"/>
                    <a:gd name="T24" fmla="*/ 29 w 67"/>
                    <a:gd name="T25" fmla="*/ 21 h 99"/>
                    <a:gd name="T26" fmla="*/ 43 w 67"/>
                    <a:gd name="T27" fmla="*/ 31 h 99"/>
                    <a:gd name="T28" fmla="*/ 42 w 67"/>
                    <a:gd name="T29" fmla="*/ 26 h 99"/>
                    <a:gd name="T30" fmla="*/ 35 w 67"/>
                    <a:gd name="T31" fmla="*/ 33 h 99"/>
                    <a:gd name="T32" fmla="*/ 35 w 67"/>
                    <a:gd name="T33" fmla="*/ 33 h 99"/>
                    <a:gd name="T34" fmla="*/ 22 w 67"/>
                    <a:gd name="T35" fmla="*/ 44 h 99"/>
                    <a:gd name="T36" fmla="*/ 46 w 67"/>
                    <a:gd name="T37" fmla="*/ 53 h 99"/>
                    <a:gd name="T38" fmla="*/ 46 w 67"/>
                    <a:gd name="T39" fmla="*/ 47 h 99"/>
                    <a:gd name="T40" fmla="*/ 20 w 67"/>
                    <a:gd name="T41" fmla="*/ 55 h 99"/>
                    <a:gd name="T42" fmla="*/ 12 w 67"/>
                    <a:gd name="T43" fmla="*/ 73 h 99"/>
                    <a:gd name="T44" fmla="*/ 7 w 67"/>
                    <a:gd name="T45" fmla="*/ 87 h 99"/>
                    <a:gd name="T46" fmla="*/ 8 w 67"/>
                    <a:gd name="T47" fmla="*/ 99 h 99"/>
                    <a:gd name="T48" fmla="*/ 18 w 67"/>
                    <a:gd name="T49" fmla="*/ 75 h 99"/>
                    <a:gd name="T50" fmla="*/ 24 w 67"/>
                    <a:gd name="T51" fmla="*/ 59 h 99"/>
                    <a:gd name="T52" fmla="*/ 23 w 67"/>
                    <a:gd name="T53" fmla="*/ 60 h 99"/>
                    <a:gd name="T54" fmla="*/ 56 w 67"/>
                    <a:gd name="T55" fmla="*/ 51 h 99"/>
                    <a:gd name="T56" fmla="*/ 29 w 67"/>
                    <a:gd name="T57" fmla="*/ 40 h 99"/>
                    <a:gd name="T58" fmla="*/ 30 w 67"/>
                    <a:gd name="T59" fmla="*/ 45 h 99"/>
                    <a:gd name="T60" fmla="*/ 39 w 67"/>
                    <a:gd name="T61" fmla="*/ 38 h 99"/>
                    <a:gd name="T62" fmla="*/ 40 w 67"/>
                    <a:gd name="T63" fmla="*/ 38 h 99"/>
                    <a:gd name="T64" fmla="*/ 48 w 67"/>
                    <a:gd name="T65" fmla="*/ 28 h 99"/>
                    <a:gd name="T66" fmla="*/ 36 w 67"/>
                    <a:gd name="T67" fmla="*/ 19 h 99"/>
                    <a:gd name="T68" fmla="*/ 35 w 67"/>
                    <a:gd name="T69" fmla="*/ 25 h 99"/>
                    <a:gd name="T70" fmla="*/ 67 w 67"/>
                    <a:gd name="T71" fmla="*/ 7 h 99"/>
                    <a:gd name="T72" fmla="*/ 51 w 67"/>
                    <a:gd name="T73" fmla="*/ 0 h 99"/>
                    <a:gd name="T74" fmla="*/ 34 w 67"/>
                    <a:gd name="T75" fmla="*/ 0 h 99"/>
                    <a:gd name="T76" fmla="*/ 20 w 67"/>
                    <a:gd name="T77" fmla="*/ 5 h 99"/>
                    <a:gd name="T78" fmla="*/ 0 w 67"/>
                    <a:gd name="T79" fmla="*/ 57 h 99"/>
                    <a:gd name="T80" fmla="*/ 8 w 67"/>
                    <a:gd name="T81" fmla="*/ 99 h 99"/>
                    <a:gd name="T82" fmla="*/ 7 w 67"/>
                    <a:gd name="T83" fmla="*/ 87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99"/>
                    <a:gd name="T128" fmla="*/ 67 w 67"/>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99">
                      <a:moveTo>
                        <a:pt x="7" y="87"/>
                      </a:moveTo>
                      <a:lnTo>
                        <a:pt x="12" y="88"/>
                      </a:lnTo>
                      <a:lnTo>
                        <a:pt x="6" y="57"/>
                      </a:lnTo>
                      <a:lnTo>
                        <a:pt x="5" y="59"/>
                      </a:lnTo>
                      <a:lnTo>
                        <a:pt x="24" y="8"/>
                      </a:lnTo>
                      <a:lnTo>
                        <a:pt x="23" y="11"/>
                      </a:lnTo>
                      <a:lnTo>
                        <a:pt x="35" y="7"/>
                      </a:lnTo>
                      <a:lnTo>
                        <a:pt x="34" y="7"/>
                      </a:lnTo>
                      <a:lnTo>
                        <a:pt x="50" y="7"/>
                      </a:lnTo>
                      <a:lnTo>
                        <a:pt x="58" y="11"/>
                      </a:lnTo>
                      <a:lnTo>
                        <a:pt x="58" y="5"/>
                      </a:lnTo>
                      <a:lnTo>
                        <a:pt x="29" y="21"/>
                      </a:lnTo>
                      <a:lnTo>
                        <a:pt x="43" y="31"/>
                      </a:lnTo>
                      <a:lnTo>
                        <a:pt x="42" y="26"/>
                      </a:lnTo>
                      <a:lnTo>
                        <a:pt x="35" y="33"/>
                      </a:lnTo>
                      <a:lnTo>
                        <a:pt x="22" y="44"/>
                      </a:lnTo>
                      <a:lnTo>
                        <a:pt x="46" y="53"/>
                      </a:lnTo>
                      <a:lnTo>
                        <a:pt x="46" y="47"/>
                      </a:lnTo>
                      <a:lnTo>
                        <a:pt x="20" y="55"/>
                      </a:lnTo>
                      <a:lnTo>
                        <a:pt x="12" y="73"/>
                      </a:lnTo>
                      <a:lnTo>
                        <a:pt x="7" y="87"/>
                      </a:lnTo>
                      <a:lnTo>
                        <a:pt x="8" y="99"/>
                      </a:lnTo>
                      <a:lnTo>
                        <a:pt x="18" y="75"/>
                      </a:lnTo>
                      <a:lnTo>
                        <a:pt x="24" y="59"/>
                      </a:lnTo>
                      <a:lnTo>
                        <a:pt x="23" y="60"/>
                      </a:lnTo>
                      <a:lnTo>
                        <a:pt x="56" y="51"/>
                      </a:lnTo>
                      <a:lnTo>
                        <a:pt x="29" y="40"/>
                      </a:lnTo>
                      <a:lnTo>
                        <a:pt x="30" y="45"/>
                      </a:lnTo>
                      <a:lnTo>
                        <a:pt x="39" y="38"/>
                      </a:lnTo>
                      <a:lnTo>
                        <a:pt x="40" y="38"/>
                      </a:lnTo>
                      <a:lnTo>
                        <a:pt x="48" y="28"/>
                      </a:lnTo>
                      <a:lnTo>
                        <a:pt x="36" y="19"/>
                      </a:lnTo>
                      <a:lnTo>
                        <a:pt x="35" y="25"/>
                      </a:lnTo>
                      <a:lnTo>
                        <a:pt x="67" y="7"/>
                      </a:lnTo>
                      <a:lnTo>
                        <a:pt x="51" y="0"/>
                      </a:lnTo>
                      <a:lnTo>
                        <a:pt x="34" y="0"/>
                      </a:lnTo>
                      <a:lnTo>
                        <a:pt x="20" y="5"/>
                      </a:lnTo>
                      <a:lnTo>
                        <a:pt x="0" y="57"/>
                      </a:lnTo>
                      <a:lnTo>
                        <a:pt x="8" y="99"/>
                      </a:lnTo>
                      <a:lnTo>
                        <a:pt x="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09"/>
                <p:cNvSpPr>
                  <a:spLocks/>
                </p:cNvSpPr>
                <p:nvPr/>
              </p:nvSpPr>
              <p:spPr bwMode="auto">
                <a:xfrm>
                  <a:off x="1565" y="1439"/>
                  <a:ext cx="9" cy="12"/>
                </a:xfrm>
                <a:custGeom>
                  <a:avLst/>
                  <a:gdLst>
                    <a:gd name="T0" fmla="*/ 6 w 28"/>
                    <a:gd name="T1" fmla="*/ 24 h 35"/>
                    <a:gd name="T2" fmla="*/ 0 w 28"/>
                    <a:gd name="T3" fmla="*/ 0 h 35"/>
                    <a:gd name="T4" fmla="*/ 22 w 28"/>
                    <a:gd name="T5" fmla="*/ 10 h 35"/>
                    <a:gd name="T6" fmla="*/ 28 w 28"/>
                    <a:gd name="T7" fmla="*/ 35 h 35"/>
                    <a:gd name="T8" fmla="*/ 6 w 28"/>
                    <a:gd name="T9" fmla="*/ 24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6" y="24"/>
                      </a:moveTo>
                      <a:lnTo>
                        <a:pt x="0" y="0"/>
                      </a:lnTo>
                      <a:lnTo>
                        <a:pt x="22" y="10"/>
                      </a:lnTo>
                      <a:lnTo>
                        <a:pt x="28" y="35"/>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10"/>
                <p:cNvSpPr>
                  <a:spLocks/>
                </p:cNvSpPr>
                <p:nvPr/>
              </p:nvSpPr>
              <p:spPr bwMode="auto">
                <a:xfrm>
                  <a:off x="1564" y="1437"/>
                  <a:ext cx="12" cy="16"/>
                </a:xfrm>
                <a:custGeom>
                  <a:avLst/>
                  <a:gdLst>
                    <a:gd name="T0" fmla="*/ 11 w 37"/>
                    <a:gd name="T1" fmla="*/ 28 h 47"/>
                    <a:gd name="T2" fmla="*/ 14 w 37"/>
                    <a:gd name="T3" fmla="*/ 29 h 47"/>
                    <a:gd name="T4" fmla="*/ 7 w 37"/>
                    <a:gd name="T5" fmla="*/ 5 h 47"/>
                    <a:gd name="T6" fmla="*/ 3 w 37"/>
                    <a:gd name="T7" fmla="*/ 8 h 47"/>
                    <a:gd name="T8" fmla="*/ 25 w 37"/>
                    <a:gd name="T9" fmla="*/ 19 h 47"/>
                    <a:gd name="T10" fmla="*/ 23 w 37"/>
                    <a:gd name="T11" fmla="*/ 16 h 47"/>
                    <a:gd name="T12" fmla="*/ 29 w 37"/>
                    <a:gd name="T13" fmla="*/ 42 h 47"/>
                    <a:gd name="T14" fmla="*/ 33 w 37"/>
                    <a:gd name="T15" fmla="*/ 39 h 47"/>
                    <a:gd name="T16" fmla="*/ 11 w 37"/>
                    <a:gd name="T17" fmla="*/ 28 h 47"/>
                    <a:gd name="T18" fmla="*/ 8 w 37"/>
                    <a:gd name="T19" fmla="*/ 33 h 47"/>
                    <a:gd name="T20" fmla="*/ 37 w 37"/>
                    <a:gd name="T21" fmla="*/ 47 h 47"/>
                    <a:gd name="T22" fmla="*/ 28 w 37"/>
                    <a:gd name="T23" fmla="*/ 14 h 47"/>
                    <a:gd name="T24" fmla="*/ 0 w 37"/>
                    <a:gd name="T25" fmla="*/ 0 h 47"/>
                    <a:gd name="T26" fmla="*/ 8 w 37"/>
                    <a:gd name="T27" fmla="*/ 33 h 47"/>
                    <a:gd name="T28" fmla="*/ 11 w 37"/>
                    <a:gd name="T29" fmla="*/ 28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47"/>
                    <a:gd name="T47" fmla="*/ 37 w 37"/>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47">
                      <a:moveTo>
                        <a:pt x="11" y="28"/>
                      </a:moveTo>
                      <a:lnTo>
                        <a:pt x="14" y="29"/>
                      </a:lnTo>
                      <a:lnTo>
                        <a:pt x="7" y="5"/>
                      </a:lnTo>
                      <a:lnTo>
                        <a:pt x="3" y="8"/>
                      </a:lnTo>
                      <a:lnTo>
                        <a:pt x="25" y="19"/>
                      </a:lnTo>
                      <a:lnTo>
                        <a:pt x="23" y="16"/>
                      </a:lnTo>
                      <a:lnTo>
                        <a:pt x="29" y="42"/>
                      </a:lnTo>
                      <a:lnTo>
                        <a:pt x="33" y="39"/>
                      </a:lnTo>
                      <a:lnTo>
                        <a:pt x="11" y="28"/>
                      </a:lnTo>
                      <a:lnTo>
                        <a:pt x="8" y="33"/>
                      </a:lnTo>
                      <a:lnTo>
                        <a:pt x="37" y="47"/>
                      </a:lnTo>
                      <a:lnTo>
                        <a:pt x="28" y="14"/>
                      </a:lnTo>
                      <a:lnTo>
                        <a:pt x="0" y="0"/>
                      </a:lnTo>
                      <a:lnTo>
                        <a:pt x="8" y="33"/>
                      </a:lnTo>
                      <a:lnTo>
                        <a:pt x="1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11"/>
                <p:cNvSpPr>
                  <a:spLocks/>
                </p:cNvSpPr>
                <p:nvPr/>
              </p:nvSpPr>
              <p:spPr bwMode="auto">
                <a:xfrm>
                  <a:off x="1572" y="1454"/>
                  <a:ext cx="14" cy="32"/>
                </a:xfrm>
                <a:custGeom>
                  <a:avLst/>
                  <a:gdLst>
                    <a:gd name="T0" fmla="*/ 25 w 42"/>
                    <a:gd name="T1" fmla="*/ 0 h 96"/>
                    <a:gd name="T2" fmla="*/ 39 w 42"/>
                    <a:gd name="T3" fmla="*/ 32 h 96"/>
                    <a:gd name="T4" fmla="*/ 42 w 42"/>
                    <a:gd name="T5" fmla="*/ 42 h 96"/>
                    <a:gd name="T6" fmla="*/ 39 w 42"/>
                    <a:gd name="T7" fmla="*/ 60 h 96"/>
                    <a:gd name="T8" fmla="*/ 0 w 42"/>
                    <a:gd name="T9" fmla="*/ 96 h 96"/>
                    <a:gd name="T10" fmla="*/ 28 w 42"/>
                    <a:gd name="T11" fmla="*/ 39 h 96"/>
                    <a:gd name="T12" fmla="*/ 25 w 42"/>
                    <a:gd name="T13" fmla="*/ 0 h 96"/>
                    <a:gd name="T14" fmla="*/ 0 60000 65536"/>
                    <a:gd name="T15" fmla="*/ 0 60000 65536"/>
                    <a:gd name="T16" fmla="*/ 0 60000 65536"/>
                    <a:gd name="T17" fmla="*/ 0 60000 65536"/>
                    <a:gd name="T18" fmla="*/ 0 60000 65536"/>
                    <a:gd name="T19" fmla="*/ 0 60000 65536"/>
                    <a:gd name="T20" fmla="*/ 0 60000 65536"/>
                    <a:gd name="T21" fmla="*/ 0 w 42"/>
                    <a:gd name="T22" fmla="*/ 0 h 96"/>
                    <a:gd name="T23" fmla="*/ 42 w 4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6">
                      <a:moveTo>
                        <a:pt x="25" y="0"/>
                      </a:moveTo>
                      <a:lnTo>
                        <a:pt x="39" y="32"/>
                      </a:lnTo>
                      <a:lnTo>
                        <a:pt x="42" y="42"/>
                      </a:lnTo>
                      <a:lnTo>
                        <a:pt x="39" y="60"/>
                      </a:lnTo>
                      <a:lnTo>
                        <a:pt x="0" y="96"/>
                      </a:lnTo>
                      <a:lnTo>
                        <a:pt x="28" y="39"/>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12"/>
                <p:cNvSpPr>
                  <a:spLocks/>
                </p:cNvSpPr>
                <p:nvPr/>
              </p:nvSpPr>
              <p:spPr bwMode="auto">
                <a:xfrm>
                  <a:off x="1569" y="1448"/>
                  <a:ext cx="18" cy="43"/>
                </a:xfrm>
                <a:custGeom>
                  <a:avLst/>
                  <a:gdLst>
                    <a:gd name="T0" fmla="*/ 37 w 53"/>
                    <a:gd name="T1" fmla="*/ 18 h 128"/>
                    <a:gd name="T2" fmla="*/ 32 w 53"/>
                    <a:gd name="T3" fmla="*/ 20 h 128"/>
                    <a:gd name="T4" fmla="*/ 45 w 53"/>
                    <a:gd name="T5" fmla="*/ 52 h 128"/>
                    <a:gd name="T6" fmla="*/ 45 w 53"/>
                    <a:gd name="T7" fmla="*/ 52 h 128"/>
                    <a:gd name="T8" fmla="*/ 48 w 53"/>
                    <a:gd name="T9" fmla="*/ 62 h 128"/>
                    <a:gd name="T10" fmla="*/ 48 w 53"/>
                    <a:gd name="T11" fmla="*/ 61 h 128"/>
                    <a:gd name="T12" fmla="*/ 45 w 53"/>
                    <a:gd name="T13" fmla="*/ 79 h 128"/>
                    <a:gd name="T14" fmla="*/ 46 w 53"/>
                    <a:gd name="T15" fmla="*/ 78 h 128"/>
                    <a:gd name="T16" fmla="*/ 7 w 53"/>
                    <a:gd name="T17" fmla="*/ 113 h 128"/>
                    <a:gd name="T18" fmla="*/ 11 w 53"/>
                    <a:gd name="T19" fmla="*/ 117 h 128"/>
                    <a:gd name="T20" fmla="*/ 40 w 53"/>
                    <a:gd name="T21" fmla="*/ 58 h 128"/>
                    <a:gd name="T22" fmla="*/ 37 w 53"/>
                    <a:gd name="T23" fmla="*/ 18 h 128"/>
                    <a:gd name="T24" fmla="*/ 30 w 53"/>
                    <a:gd name="T25" fmla="*/ 0 h 128"/>
                    <a:gd name="T26" fmla="*/ 35 w 53"/>
                    <a:gd name="T27" fmla="*/ 58 h 128"/>
                    <a:gd name="T28" fmla="*/ 35 w 53"/>
                    <a:gd name="T29" fmla="*/ 56 h 128"/>
                    <a:gd name="T30" fmla="*/ 0 w 53"/>
                    <a:gd name="T31" fmla="*/ 128 h 128"/>
                    <a:gd name="T32" fmla="*/ 50 w 53"/>
                    <a:gd name="T33" fmla="*/ 81 h 128"/>
                    <a:gd name="T34" fmla="*/ 53 w 53"/>
                    <a:gd name="T35" fmla="*/ 61 h 128"/>
                    <a:gd name="T36" fmla="*/ 50 w 53"/>
                    <a:gd name="T37" fmla="*/ 49 h 128"/>
                    <a:gd name="T38" fmla="*/ 50 w 53"/>
                    <a:gd name="T39" fmla="*/ 49 h 128"/>
                    <a:gd name="T40" fmla="*/ 30 w 53"/>
                    <a:gd name="T41" fmla="*/ 0 h 128"/>
                    <a:gd name="T42" fmla="*/ 37 w 53"/>
                    <a:gd name="T43" fmla="*/ 18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128"/>
                    <a:gd name="T68" fmla="*/ 53 w 53"/>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128">
                      <a:moveTo>
                        <a:pt x="37" y="18"/>
                      </a:moveTo>
                      <a:lnTo>
                        <a:pt x="32" y="20"/>
                      </a:lnTo>
                      <a:lnTo>
                        <a:pt x="45" y="52"/>
                      </a:lnTo>
                      <a:lnTo>
                        <a:pt x="48" y="62"/>
                      </a:lnTo>
                      <a:lnTo>
                        <a:pt x="48" y="61"/>
                      </a:lnTo>
                      <a:lnTo>
                        <a:pt x="45" y="79"/>
                      </a:lnTo>
                      <a:lnTo>
                        <a:pt x="46" y="78"/>
                      </a:lnTo>
                      <a:lnTo>
                        <a:pt x="7" y="113"/>
                      </a:lnTo>
                      <a:lnTo>
                        <a:pt x="11" y="117"/>
                      </a:lnTo>
                      <a:lnTo>
                        <a:pt x="40" y="58"/>
                      </a:lnTo>
                      <a:lnTo>
                        <a:pt x="37" y="18"/>
                      </a:lnTo>
                      <a:lnTo>
                        <a:pt x="30" y="0"/>
                      </a:lnTo>
                      <a:lnTo>
                        <a:pt x="35" y="58"/>
                      </a:lnTo>
                      <a:lnTo>
                        <a:pt x="35" y="56"/>
                      </a:lnTo>
                      <a:lnTo>
                        <a:pt x="0" y="128"/>
                      </a:lnTo>
                      <a:lnTo>
                        <a:pt x="50" y="81"/>
                      </a:lnTo>
                      <a:lnTo>
                        <a:pt x="53" y="61"/>
                      </a:lnTo>
                      <a:lnTo>
                        <a:pt x="50" y="49"/>
                      </a:lnTo>
                      <a:lnTo>
                        <a:pt x="30" y="0"/>
                      </a:lnTo>
                      <a:lnTo>
                        <a:pt x="3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13"/>
                <p:cNvSpPr>
                  <a:spLocks/>
                </p:cNvSpPr>
                <p:nvPr/>
              </p:nvSpPr>
              <p:spPr bwMode="auto">
                <a:xfrm>
                  <a:off x="1717" y="1878"/>
                  <a:ext cx="13" cy="45"/>
                </a:xfrm>
                <a:custGeom>
                  <a:avLst/>
                  <a:gdLst>
                    <a:gd name="T0" fmla="*/ 10 w 41"/>
                    <a:gd name="T1" fmla="*/ 4 h 136"/>
                    <a:gd name="T2" fmla="*/ 25 w 41"/>
                    <a:gd name="T3" fmla="*/ 0 h 136"/>
                    <a:gd name="T4" fmla="*/ 32 w 41"/>
                    <a:gd name="T5" fmla="*/ 32 h 136"/>
                    <a:gd name="T6" fmla="*/ 25 w 41"/>
                    <a:gd name="T7" fmla="*/ 88 h 136"/>
                    <a:gd name="T8" fmla="*/ 35 w 41"/>
                    <a:gd name="T9" fmla="*/ 100 h 136"/>
                    <a:gd name="T10" fmla="*/ 32 w 41"/>
                    <a:gd name="T11" fmla="*/ 114 h 136"/>
                    <a:gd name="T12" fmla="*/ 41 w 41"/>
                    <a:gd name="T13" fmla="*/ 125 h 136"/>
                    <a:gd name="T14" fmla="*/ 35 w 41"/>
                    <a:gd name="T15" fmla="*/ 136 h 136"/>
                    <a:gd name="T16" fmla="*/ 25 w 41"/>
                    <a:gd name="T17" fmla="*/ 125 h 136"/>
                    <a:gd name="T18" fmla="*/ 0 w 41"/>
                    <a:gd name="T19" fmla="*/ 107 h 136"/>
                    <a:gd name="T20" fmla="*/ 10 w 41"/>
                    <a:gd name="T21" fmla="*/ 88 h 136"/>
                    <a:gd name="T22" fmla="*/ 10 w 41"/>
                    <a:gd name="T23" fmla="*/ 76 h 136"/>
                    <a:gd name="T24" fmla="*/ 3 w 41"/>
                    <a:gd name="T25" fmla="*/ 46 h 136"/>
                    <a:gd name="T26" fmla="*/ 10 w 41"/>
                    <a:gd name="T27" fmla="*/ 4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36"/>
                    <a:gd name="T44" fmla="*/ 41 w 41"/>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36">
                      <a:moveTo>
                        <a:pt x="10" y="4"/>
                      </a:moveTo>
                      <a:lnTo>
                        <a:pt x="25" y="0"/>
                      </a:lnTo>
                      <a:lnTo>
                        <a:pt x="32" y="32"/>
                      </a:lnTo>
                      <a:lnTo>
                        <a:pt x="25" y="88"/>
                      </a:lnTo>
                      <a:lnTo>
                        <a:pt x="35" y="100"/>
                      </a:lnTo>
                      <a:lnTo>
                        <a:pt x="32" y="114"/>
                      </a:lnTo>
                      <a:lnTo>
                        <a:pt x="41" y="125"/>
                      </a:lnTo>
                      <a:lnTo>
                        <a:pt x="35" y="136"/>
                      </a:lnTo>
                      <a:lnTo>
                        <a:pt x="25" y="125"/>
                      </a:lnTo>
                      <a:lnTo>
                        <a:pt x="0" y="107"/>
                      </a:lnTo>
                      <a:lnTo>
                        <a:pt x="10" y="88"/>
                      </a:lnTo>
                      <a:lnTo>
                        <a:pt x="10" y="76"/>
                      </a:lnTo>
                      <a:lnTo>
                        <a:pt x="3" y="46"/>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14"/>
                <p:cNvSpPr>
                  <a:spLocks/>
                </p:cNvSpPr>
                <p:nvPr/>
              </p:nvSpPr>
              <p:spPr bwMode="auto">
                <a:xfrm>
                  <a:off x="1716" y="1876"/>
                  <a:ext cx="16" cy="48"/>
                </a:xfrm>
                <a:custGeom>
                  <a:avLst/>
                  <a:gdLst>
                    <a:gd name="T0" fmla="*/ 16 w 48"/>
                    <a:gd name="T1" fmla="*/ 8 h 144"/>
                    <a:gd name="T2" fmla="*/ 13 w 48"/>
                    <a:gd name="T3" fmla="*/ 11 h 144"/>
                    <a:gd name="T4" fmla="*/ 28 w 48"/>
                    <a:gd name="T5" fmla="*/ 8 h 144"/>
                    <a:gd name="T6" fmla="*/ 25 w 48"/>
                    <a:gd name="T7" fmla="*/ 5 h 144"/>
                    <a:gd name="T8" fmla="*/ 32 w 48"/>
                    <a:gd name="T9" fmla="*/ 37 h 144"/>
                    <a:gd name="T10" fmla="*/ 32 w 48"/>
                    <a:gd name="T11" fmla="*/ 36 h 144"/>
                    <a:gd name="T12" fmla="*/ 25 w 48"/>
                    <a:gd name="T13" fmla="*/ 94 h 144"/>
                    <a:gd name="T14" fmla="*/ 36 w 48"/>
                    <a:gd name="T15" fmla="*/ 107 h 144"/>
                    <a:gd name="T16" fmla="*/ 36 w 48"/>
                    <a:gd name="T17" fmla="*/ 103 h 144"/>
                    <a:gd name="T18" fmla="*/ 31 w 48"/>
                    <a:gd name="T19" fmla="*/ 120 h 144"/>
                    <a:gd name="T20" fmla="*/ 42 w 48"/>
                    <a:gd name="T21" fmla="*/ 131 h 144"/>
                    <a:gd name="T22" fmla="*/ 42 w 48"/>
                    <a:gd name="T23" fmla="*/ 127 h 144"/>
                    <a:gd name="T24" fmla="*/ 36 w 48"/>
                    <a:gd name="T25" fmla="*/ 137 h 144"/>
                    <a:gd name="T26" fmla="*/ 40 w 48"/>
                    <a:gd name="T27" fmla="*/ 137 h 144"/>
                    <a:gd name="T28" fmla="*/ 30 w 48"/>
                    <a:gd name="T29" fmla="*/ 127 h 144"/>
                    <a:gd name="T30" fmla="*/ 5 w 48"/>
                    <a:gd name="T31" fmla="*/ 108 h 144"/>
                    <a:gd name="T32" fmla="*/ 5 w 48"/>
                    <a:gd name="T33" fmla="*/ 113 h 144"/>
                    <a:gd name="T34" fmla="*/ 16 w 48"/>
                    <a:gd name="T35" fmla="*/ 94 h 144"/>
                    <a:gd name="T36" fmla="*/ 16 w 48"/>
                    <a:gd name="T37" fmla="*/ 78 h 144"/>
                    <a:gd name="T38" fmla="*/ 8 w 48"/>
                    <a:gd name="T39" fmla="*/ 49 h 144"/>
                    <a:gd name="T40" fmla="*/ 8 w 48"/>
                    <a:gd name="T41" fmla="*/ 51 h 144"/>
                    <a:gd name="T42" fmla="*/ 16 w 48"/>
                    <a:gd name="T43" fmla="*/ 8 h 144"/>
                    <a:gd name="T44" fmla="*/ 11 w 48"/>
                    <a:gd name="T45" fmla="*/ 5 h 144"/>
                    <a:gd name="T46" fmla="*/ 3 w 48"/>
                    <a:gd name="T47" fmla="*/ 50 h 144"/>
                    <a:gd name="T48" fmla="*/ 10 w 48"/>
                    <a:gd name="T49" fmla="*/ 80 h 144"/>
                    <a:gd name="T50" fmla="*/ 10 w 48"/>
                    <a:gd name="T51" fmla="*/ 80 h 144"/>
                    <a:gd name="T52" fmla="*/ 10 w 48"/>
                    <a:gd name="T53" fmla="*/ 92 h 144"/>
                    <a:gd name="T54" fmla="*/ 11 w 48"/>
                    <a:gd name="T55" fmla="*/ 91 h 144"/>
                    <a:gd name="T56" fmla="*/ 0 w 48"/>
                    <a:gd name="T57" fmla="*/ 111 h 144"/>
                    <a:gd name="T58" fmla="*/ 27 w 48"/>
                    <a:gd name="T59" fmla="*/ 131 h 144"/>
                    <a:gd name="T60" fmla="*/ 26 w 48"/>
                    <a:gd name="T61" fmla="*/ 131 h 144"/>
                    <a:gd name="T62" fmla="*/ 39 w 48"/>
                    <a:gd name="T63" fmla="*/ 144 h 144"/>
                    <a:gd name="T64" fmla="*/ 48 w 48"/>
                    <a:gd name="T65" fmla="*/ 129 h 144"/>
                    <a:gd name="T66" fmla="*/ 37 w 48"/>
                    <a:gd name="T67" fmla="*/ 116 h 144"/>
                    <a:gd name="T68" fmla="*/ 38 w 48"/>
                    <a:gd name="T69" fmla="*/ 120 h 144"/>
                    <a:gd name="T70" fmla="*/ 41 w 48"/>
                    <a:gd name="T71" fmla="*/ 103 h 144"/>
                    <a:gd name="T72" fmla="*/ 30 w 48"/>
                    <a:gd name="T73" fmla="*/ 91 h 144"/>
                    <a:gd name="T74" fmla="*/ 31 w 48"/>
                    <a:gd name="T75" fmla="*/ 94 h 144"/>
                    <a:gd name="T76" fmla="*/ 38 w 48"/>
                    <a:gd name="T77" fmla="*/ 36 h 144"/>
                    <a:gd name="T78" fmla="*/ 30 w 48"/>
                    <a:gd name="T79" fmla="*/ 0 h 144"/>
                    <a:gd name="T80" fmla="*/ 11 w 48"/>
                    <a:gd name="T81" fmla="*/ 5 h 144"/>
                    <a:gd name="T82" fmla="*/ 16 w 48"/>
                    <a:gd name="T83" fmla="*/ 8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44"/>
                    <a:gd name="T128" fmla="*/ 48 w 48"/>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44">
                      <a:moveTo>
                        <a:pt x="16" y="8"/>
                      </a:moveTo>
                      <a:lnTo>
                        <a:pt x="13" y="11"/>
                      </a:lnTo>
                      <a:lnTo>
                        <a:pt x="28" y="8"/>
                      </a:lnTo>
                      <a:lnTo>
                        <a:pt x="25" y="5"/>
                      </a:lnTo>
                      <a:lnTo>
                        <a:pt x="32" y="37"/>
                      </a:lnTo>
                      <a:lnTo>
                        <a:pt x="32" y="36"/>
                      </a:lnTo>
                      <a:lnTo>
                        <a:pt x="25" y="94"/>
                      </a:lnTo>
                      <a:lnTo>
                        <a:pt x="36" y="107"/>
                      </a:lnTo>
                      <a:lnTo>
                        <a:pt x="36" y="103"/>
                      </a:lnTo>
                      <a:lnTo>
                        <a:pt x="31" y="120"/>
                      </a:lnTo>
                      <a:lnTo>
                        <a:pt x="42" y="131"/>
                      </a:lnTo>
                      <a:lnTo>
                        <a:pt x="42" y="127"/>
                      </a:lnTo>
                      <a:lnTo>
                        <a:pt x="36" y="137"/>
                      </a:lnTo>
                      <a:lnTo>
                        <a:pt x="40" y="137"/>
                      </a:lnTo>
                      <a:lnTo>
                        <a:pt x="30" y="127"/>
                      </a:lnTo>
                      <a:lnTo>
                        <a:pt x="5" y="108"/>
                      </a:lnTo>
                      <a:lnTo>
                        <a:pt x="5" y="113"/>
                      </a:lnTo>
                      <a:lnTo>
                        <a:pt x="16" y="94"/>
                      </a:lnTo>
                      <a:lnTo>
                        <a:pt x="16" y="78"/>
                      </a:lnTo>
                      <a:lnTo>
                        <a:pt x="8" y="49"/>
                      </a:lnTo>
                      <a:lnTo>
                        <a:pt x="8" y="51"/>
                      </a:lnTo>
                      <a:lnTo>
                        <a:pt x="16" y="8"/>
                      </a:lnTo>
                      <a:lnTo>
                        <a:pt x="11" y="5"/>
                      </a:lnTo>
                      <a:lnTo>
                        <a:pt x="3" y="50"/>
                      </a:lnTo>
                      <a:lnTo>
                        <a:pt x="10" y="80"/>
                      </a:lnTo>
                      <a:lnTo>
                        <a:pt x="10" y="92"/>
                      </a:lnTo>
                      <a:lnTo>
                        <a:pt x="11" y="91"/>
                      </a:lnTo>
                      <a:lnTo>
                        <a:pt x="0" y="111"/>
                      </a:lnTo>
                      <a:lnTo>
                        <a:pt x="27" y="131"/>
                      </a:lnTo>
                      <a:lnTo>
                        <a:pt x="26" y="131"/>
                      </a:lnTo>
                      <a:lnTo>
                        <a:pt x="39" y="144"/>
                      </a:lnTo>
                      <a:lnTo>
                        <a:pt x="48" y="129"/>
                      </a:lnTo>
                      <a:lnTo>
                        <a:pt x="37" y="116"/>
                      </a:lnTo>
                      <a:lnTo>
                        <a:pt x="38" y="120"/>
                      </a:lnTo>
                      <a:lnTo>
                        <a:pt x="41" y="103"/>
                      </a:lnTo>
                      <a:lnTo>
                        <a:pt x="30" y="91"/>
                      </a:lnTo>
                      <a:lnTo>
                        <a:pt x="31" y="94"/>
                      </a:lnTo>
                      <a:lnTo>
                        <a:pt x="38" y="36"/>
                      </a:lnTo>
                      <a:lnTo>
                        <a:pt x="30" y="0"/>
                      </a:lnTo>
                      <a:lnTo>
                        <a:pt x="11" y="5"/>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215"/>
                <p:cNvSpPr>
                  <a:spLocks/>
                </p:cNvSpPr>
                <p:nvPr/>
              </p:nvSpPr>
              <p:spPr bwMode="auto">
                <a:xfrm>
                  <a:off x="1653" y="1676"/>
                  <a:ext cx="259" cy="228"/>
                </a:xfrm>
                <a:custGeom>
                  <a:avLst/>
                  <a:gdLst>
                    <a:gd name="T0" fmla="*/ 706 w 775"/>
                    <a:gd name="T1" fmla="*/ 403 h 685"/>
                    <a:gd name="T2" fmla="*/ 645 w 775"/>
                    <a:gd name="T3" fmla="*/ 456 h 685"/>
                    <a:gd name="T4" fmla="*/ 633 w 775"/>
                    <a:gd name="T5" fmla="*/ 446 h 685"/>
                    <a:gd name="T6" fmla="*/ 557 w 775"/>
                    <a:gd name="T7" fmla="*/ 534 h 685"/>
                    <a:gd name="T8" fmla="*/ 528 w 775"/>
                    <a:gd name="T9" fmla="*/ 555 h 685"/>
                    <a:gd name="T10" fmla="*/ 499 w 775"/>
                    <a:gd name="T11" fmla="*/ 534 h 685"/>
                    <a:gd name="T12" fmla="*/ 387 w 775"/>
                    <a:gd name="T13" fmla="*/ 342 h 685"/>
                    <a:gd name="T14" fmla="*/ 273 w 775"/>
                    <a:gd name="T15" fmla="*/ 467 h 685"/>
                    <a:gd name="T16" fmla="*/ 228 w 775"/>
                    <a:gd name="T17" fmla="*/ 513 h 685"/>
                    <a:gd name="T18" fmla="*/ 162 w 775"/>
                    <a:gd name="T19" fmla="*/ 592 h 685"/>
                    <a:gd name="T20" fmla="*/ 143 w 775"/>
                    <a:gd name="T21" fmla="*/ 617 h 685"/>
                    <a:gd name="T22" fmla="*/ 17 w 775"/>
                    <a:gd name="T23" fmla="*/ 678 h 685"/>
                    <a:gd name="T24" fmla="*/ 70 w 775"/>
                    <a:gd name="T25" fmla="*/ 663 h 685"/>
                    <a:gd name="T26" fmla="*/ 111 w 775"/>
                    <a:gd name="T27" fmla="*/ 581 h 685"/>
                    <a:gd name="T28" fmla="*/ 48 w 775"/>
                    <a:gd name="T29" fmla="*/ 588 h 685"/>
                    <a:gd name="T30" fmla="*/ 0 w 775"/>
                    <a:gd name="T31" fmla="*/ 549 h 685"/>
                    <a:gd name="T32" fmla="*/ 20 w 775"/>
                    <a:gd name="T33" fmla="*/ 546 h 685"/>
                    <a:gd name="T34" fmla="*/ 175 w 775"/>
                    <a:gd name="T35" fmla="*/ 534 h 685"/>
                    <a:gd name="T36" fmla="*/ 20 w 775"/>
                    <a:gd name="T37" fmla="*/ 531 h 685"/>
                    <a:gd name="T38" fmla="*/ 42 w 775"/>
                    <a:gd name="T39" fmla="*/ 492 h 685"/>
                    <a:gd name="T40" fmla="*/ 73 w 775"/>
                    <a:gd name="T41" fmla="*/ 520 h 685"/>
                    <a:gd name="T42" fmla="*/ 89 w 775"/>
                    <a:gd name="T43" fmla="*/ 513 h 685"/>
                    <a:gd name="T44" fmla="*/ 51 w 775"/>
                    <a:gd name="T45" fmla="*/ 446 h 685"/>
                    <a:gd name="T46" fmla="*/ 234 w 775"/>
                    <a:gd name="T47" fmla="*/ 81 h 685"/>
                    <a:gd name="T48" fmla="*/ 370 w 775"/>
                    <a:gd name="T49" fmla="*/ 206 h 685"/>
                    <a:gd name="T50" fmla="*/ 285 w 775"/>
                    <a:gd name="T51" fmla="*/ 85 h 685"/>
                    <a:gd name="T52" fmla="*/ 234 w 775"/>
                    <a:gd name="T53" fmla="*/ 81 h 685"/>
                    <a:gd name="T54" fmla="*/ 225 w 775"/>
                    <a:gd name="T55" fmla="*/ 42 h 685"/>
                    <a:gd name="T56" fmla="*/ 247 w 775"/>
                    <a:gd name="T57" fmla="*/ 10 h 685"/>
                    <a:gd name="T58" fmla="*/ 376 w 775"/>
                    <a:gd name="T59" fmla="*/ 39 h 685"/>
                    <a:gd name="T60" fmla="*/ 405 w 775"/>
                    <a:gd name="T61" fmla="*/ 35 h 685"/>
                    <a:gd name="T62" fmla="*/ 550 w 775"/>
                    <a:gd name="T63" fmla="*/ 121 h 685"/>
                    <a:gd name="T64" fmla="*/ 591 w 775"/>
                    <a:gd name="T65" fmla="*/ 153 h 685"/>
                    <a:gd name="T66" fmla="*/ 588 w 775"/>
                    <a:gd name="T67" fmla="*/ 167 h 685"/>
                    <a:gd name="T68" fmla="*/ 554 w 775"/>
                    <a:gd name="T69" fmla="*/ 192 h 685"/>
                    <a:gd name="T70" fmla="*/ 538 w 775"/>
                    <a:gd name="T71" fmla="*/ 171 h 685"/>
                    <a:gd name="T72" fmla="*/ 499 w 775"/>
                    <a:gd name="T73" fmla="*/ 141 h 685"/>
                    <a:gd name="T74" fmla="*/ 452 w 775"/>
                    <a:gd name="T75" fmla="*/ 160 h 685"/>
                    <a:gd name="T76" fmla="*/ 485 w 775"/>
                    <a:gd name="T77" fmla="*/ 196 h 685"/>
                    <a:gd name="T78" fmla="*/ 503 w 775"/>
                    <a:gd name="T79" fmla="*/ 206 h 685"/>
                    <a:gd name="T80" fmla="*/ 525 w 775"/>
                    <a:gd name="T81" fmla="*/ 220 h 685"/>
                    <a:gd name="T82" fmla="*/ 510 w 775"/>
                    <a:gd name="T83" fmla="*/ 275 h 685"/>
                    <a:gd name="T84" fmla="*/ 563 w 775"/>
                    <a:gd name="T85" fmla="*/ 231 h 685"/>
                    <a:gd name="T86" fmla="*/ 620 w 775"/>
                    <a:gd name="T87" fmla="*/ 239 h 685"/>
                    <a:gd name="T88" fmla="*/ 614 w 775"/>
                    <a:gd name="T89" fmla="*/ 331 h 685"/>
                    <a:gd name="T90" fmla="*/ 474 w 775"/>
                    <a:gd name="T91" fmla="*/ 363 h 685"/>
                    <a:gd name="T92" fmla="*/ 497 w 775"/>
                    <a:gd name="T93" fmla="*/ 417 h 685"/>
                    <a:gd name="T94" fmla="*/ 541 w 775"/>
                    <a:gd name="T95" fmla="*/ 428 h 685"/>
                    <a:gd name="T96" fmla="*/ 554 w 775"/>
                    <a:gd name="T97" fmla="*/ 403 h 685"/>
                    <a:gd name="T98" fmla="*/ 572 w 775"/>
                    <a:gd name="T99" fmla="*/ 400 h 685"/>
                    <a:gd name="T100" fmla="*/ 614 w 775"/>
                    <a:gd name="T101" fmla="*/ 331 h 685"/>
                    <a:gd name="T102" fmla="*/ 667 w 775"/>
                    <a:gd name="T103" fmla="*/ 256 h 685"/>
                    <a:gd name="T104" fmla="*/ 695 w 775"/>
                    <a:gd name="T105" fmla="*/ 227 h 685"/>
                    <a:gd name="T106" fmla="*/ 702 w 775"/>
                    <a:gd name="T107" fmla="*/ 242 h 685"/>
                    <a:gd name="T108" fmla="*/ 747 w 775"/>
                    <a:gd name="T109" fmla="*/ 174 h 685"/>
                    <a:gd name="T110" fmla="*/ 753 w 775"/>
                    <a:gd name="T111" fmla="*/ 213 h 685"/>
                    <a:gd name="T112" fmla="*/ 772 w 775"/>
                    <a:gd name="T113" fmla="*/ 268 h 685"/>
                    <a:gd name="T114" fmla="*/ 765 w 775"/>
                    <a:gd name="T115" fmla="*/ 310 h 685"/>
                    <a:gd name="T116" fmla="*/ 747 w 775"/>
                    <a:gd name="T117" fmla="*/ 363 h 6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5"/>
                    <a:gd name="T178" fmla="*/ 0 h 685"/>
                    <a:gd name="T179" fmla="*/ 775 w 775"/>
                    <a:gd name="T180" fmla="*/ 685 h 6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5" h="685">
                      <a:moveTo>
                        <a:pt x="737" y="391"/>
                      </a:moveTo>
                      <a:lnTo>
                        <a:pt x="706" y="403"/>
                      </a:lnTo>
                      <a:lnTo>
                        <a:pt x="699" y="417"/>
                      </a:lnTo>
                      <a:lnTo>
                        <a:pt x="645" y="456"/>
                      </a:lnTo>
                      <a:lnTo>
                        <a:pt x="639" y="446"/>
                      </a:lnTo>
                      <a:lnTo>
                        <a:pt x="633" y="446"/>
                      </a:lnTo>
                      <a:lnTo>
                        <a:pt x="630" y="470"/>
                      </a:lnTo>
                      <a:lnTo>
                        <a:pt x="557" y="534"/>
                      </a:lnTo>
                      <a:lnTo>
                        <a:pt x="532" y="539"/>
                      </a:lnTo>
                      <a:lnTo>
                        <a:pt x="528" y="555"/>
                      </a:lnTo>
                      <a:lnTo>
                        <a:pt x="510" y="534"/>
                      </a:lnTo>
                      <a:lnTo>
                        <a:pt x="499" y="534"/>
                      </a:lnTo>
                      <a:lnTo>
                        <a:pt x="471" y="456"/>
                      </a:lnTo>
                      <a:lnTo>
                        <a:pt x="387" y="342"/>
                      </a:lnTo>
                      <a:lnTo>
                        <a:pt x="368" y="349"/>
                      </a:lnTo>
                      <a:lnTo>
                        <a:pt x="273" y="467"/>
                      </a:lnTo>
                      <a:lnTo>
                        <a:pt x="256" y="474"/>
                      </a:lnTo>
                      <a:lnTo>
                        <a:pt x="228" y="513"/>
                      </a:lnTo>
                      <a:lnTo>
                        <a:pt x="225" y="534"/>
                      </a:lnTo>
                      <a:lnTo>
                        <a:pt x="162" y="592"/>
                      </a:lnTo>
                      <a:lnTo>
                        <a:pt x="158" y="610"/>
                      </a:lnTo>
                      <a:lnTo>
                        <a:pt x="143" y="617"/>
                      </a:lnTo>
                      <a:lnTo>
                        <a:pt x="83" y="685"/>
                      </a:lnTo>
                      <a:lnTo>
                        <a:pt x="17" y="678"/>
                      </a:lnTo>
                      <a:lnTo>
                        <a:pt x="39" y="641"/>
                      </a:lnTo>
                      <a:lnTo>
                        <a:pt x="70" y="663"/>
                      </a:lnTo>
                      <a:lnTo>
                        <a:pt x="95" y="627"/>
                      </a:lnTo>
                      <a:lnTo>
                        <a:pt x="111" y="581"/>
                      </a:lnTo>
                      <a:lnTo>
                        <a:pt x="73" y="592"/>
                      </a:lnTo>
                      <a:lnTo>
                        <a:pt x="48" y="588"/>
                      </a:lnTo>
                      <a:lnTo>
                        <a:pt x="51" y="610"/>
                      </a:lnTo>
                      <a:lnTo>
                        <a:pt x="0" y="549"/>
                      </a:lnTo>
                      <a:lnTo>
                        <a:pt x="10" y="539"/>
                      </a:lnTo>
                      <a:lnTo>
                        <a:pt x="20" y="546"/>
                      </a:lnTo>
                      <a:lnTo>
                        <a:pt x="143" y="546"/>
                      </a:lnTo>
                      <a:lnTo>
                        <a:pt x="175" y="534"/>
                      </a:lnTo>
                      <a:lnTo>
                        <a:pt x="32" y="539"/>
                      </a:lnTo>
                      <a:lnTo>
                        <a:pt x="20" y="531"/>
                      </a:lnTo>
                      <a:lnTo>
                        <a:pt x="35" y="520"/>
                      </a:lnTo>
                      <a:lnTo>
                        <a:pt x="42" y="492"/>
                      </a:lnTo>
                      <a:lnTo>
                        <a:pt x="51" y="488"/>
                      </a:lnTo>
                      <a:lnTo>
                        <a:pt x="73" y="520"/>
                      </a:lnTo>
                      <a:lnTo>
                        <a:pt x="156" y="520"/>
                      </a:lnTo>
                      <a:lnTo>
                        <a:pt x="89" y="513"/>
                      </a:lnTo>
                      <a:lnTo>
                        <a:pt x="51" y="488"/>
                      </a:lnTo>
                      <a:lnTo>
                        <a:pt x="51" y="446"/>
                      </a:lnTo>
                      <a:lnTo>
                        <a:pt x="206" y="106"/>
                      </a:lnTo>
                      <a:lnTo>
                        <a:pt x="234" y="81"/>
                      </a:lnTo>
                      <a:lnTo>
                        <a:pt x="390" y="242"/>
                      </a:lnTo>
                      <a:lnTo>
                        <a:pt x="370" y="206"/>
                      </a:lnTo>
                      <a:lnTo>
                        <a:pt x="342" y="157"/>
                      </a:lnTo>
                      <a:lnTo>
                        <a:pt x="285" y="85"/>
                      </a:lnTo>
                      <a:lnTo>
                        <a:pt x="263" y="78"/>
                      </a:lnTo>
                      <a:lnTo>
                        <a:pt x="234" y="81"/>
                      </a:lnTo>
                      <a:lnTo>
                        <a:pt x="222" y="53"/>
                      </a:lnTo>
                      <a:lnTo>
                        <a:pt x="225" y="42"/>
                      </a:lnTo>
                      <a:lnTo>
                        <a:pt x="240" y="35"/>
                      </a:lnTo>
                      <a:lnTo>
                        <a:pt x="247" y="10"/>
                      </a:lnTo>
                      <a:lnTo>
                        <a:pt x="256" y="0"/>
                      </a:lnTo>
                      <a:lnTo>
                        <a:pt x="376" y="39"/>
                      </a:lnTo>
                      <a:lnTo>
                        <a:pt x="374" y="28"/>
                      </a:lnTo>
                      <a:lnTo>
                        <a:pt x="405" y="35"/>
                      </a:lnTo>
                      <a:lnTo>
                        <a:pt x="541" y="109"/>
                      </a:lnTo>
                      <a:lnTo>
                        <a:pt x="550" y="121"/>
                      </a:lnTo>
                      <a:lnTo>
                        <a:pt x="525" y="121"/>
                      </a:lnTo>
                      <a:lnTo>
                        <a:pt x="591" y="153"/>
                      </a:lnTo>
                      <a:lnTo>
                        <a:pt x="664" y="153"/>
                      </a:lnTo>
                      <a:lnTo>
                        <a:pt x="588" y="167"/>
                      </a:lnTo>
                      <a:lnTo>
                        <a:pt x="563" y="210"/>
                      </a:lnTo>
                      <a:lnTo>
                        <a:pt x="554" y="192"/>
                      </a:lnTo>
                      <a:lnTo>
                        <a:pt x="541" y="185"/>
                      </a:lnTo>
                      <a:lnTo>
                        <a:pt x="538" y="171"/>
                      </a:lnTo>
                      <a:lnTo>
                        <a:pt x="528" y="171"/>
                      </a:lnTo>
                      <a:lnTo>
                        <a:pt x="499" y="141"/>
                      </a:lnTo>
                      <a:lnTo>
                        <a:pt x="477" y="150"/>
                      </a:lnTo>
                      <a:lnTo>
                        <a:pt x="452" y="160"/>
                      </a:lnTo>
                      <a:lnTo>
                        <a:pt x="455" y="178"/>
                      </a:lnTo>
                      <a:lnTo>
                        <a:pt x="485" y="196"/>
                      </a:lnTo>
                      <a:lnTo>
                        <a:pt x="437" y="256"/>
                      </a:lnTo>
                      <a:lnTo>
                        <a:pt x="503" y="206"/>
                      </a:lnTo>
                      <a:lnTo>
                        <a:pt x="507" y="220"/>
                      </a:lnTo>
                      <a:lnTo>
                        <a:pt x="525" y="220"/>
                      </a:lnTo>
                      <a:lnTo>
                        <a:pt x="535" y="231"/>
                      </a:lnTo>
                      <a:lnTo>
                        <a:pt x="510" y="275"/>
                      </a:lnTo>
                      <a:lnTo>
                        <a:pt x="519" y="278"/>
                      </a:lnTo>
                      <a:lnTo>
                        <a:pt x="563" y="231"/>
                      </a:lnTo>
                      <a:lnTo>
                        <a:pt x="579" y="224"/>
                      </a:lnTo>
                      <a:lnTo>
                        <a:pt x="620" y="239"/>
                      </a:lnTo>
                      <a:lnTo>
                        <a:pt x="645" y="268"/>
                      </a:lnTo>
                      <a:lnTo>
                        <a:pt x="614" y="331"/>
                      </a:lnTo>
                      <a:lnTo>
                        <a:pt x="547" y="352"/>
                      </a:lnTo>
                      <a:lnTo>
                        <a:pt x="474" y="363"/>
                      </a:lnTo>
                      <a:lnTo>
                        <a:pt x="459" y="363"/>
                      </a:lnTo>
                      <a:lnTo>
                        <a:pt x="497" y="417"/>
                      </a:lnTo>
                      <a:lnTo>
                        <a:pt x="513" y="420"/>
                      </a:lnTo>
                      <a:lnTo>
                        <a:pt x="541" y="428"/>
                      </a:lnTo>
                      <a:lnTo>
                        <a:pt x="544" y="410"/>
                      </a:lnTo>
                      <a:lnTo>
                        <a:pt x="554" y="403"/>
                      </a:lnTo>
                      <a:lnTo>
                        <a:pt x="563" y="403"/>
                      </a:lnTo>
                      <a:lnTo>
                        <a:pt x="572" y="400"/>
                      </a:lnTo>
                      <a:lnTo>
                        <a:pt x="583" y="400"/>
                      </a:lnTo>
                      <a:lnTo>
                        <a:pt x="614" y="331"/>
                      </a:lnTo>
                      <a:lnTo>
                        <a:pt x="645" y="268"/>
                      </a:lnTo>
                      <a:lnTo>
                        <a:pt x="667" y="256"/>
                      </a:lnTo>
                      <a:lnTo>
                        <a:pt x="692" y="252"/>
                      </a:lnTo>
                      <a:lnTo>
                        <a:pt x="695" y="227"/>
                      </a:lnTo>
                      <a:lnTo>
                        <a:pt x="709" y="188"/>
                      </a:lnTo>
                      <a:lnTo>
                        <a:pt x="702" y="242"/>
                      </a:lnTo>
                      <a:lnTo>
                        <a:pt x="717" y="206"/>
                      </a:lnTo>
                      <a:lnTo>
                        <a:pt x="747" y="174"/>
                      </a:lnTo>
                      <a:lnTo>
                        <a:pt x="731" y="220"/>
                      </a:lnTo>
                      <a:lnTo>
                        <a:pt x="753" y="213"/>
                      </a:lnTo>
                      <a:lnTo>
                        <a:pt x="772" y="220"/>
                      </a:lnTo>
                      <a:lnTo>
                        <a:pt x="772" y="268"/>
                      </a:lnTo>
                      <a:lnTo>
                        <a:pt x="775" y="289"/>
                      </a:lnTo>
                      <a:lnTo>
                        <a:pt x="765" y="310"/>
                      </a:lnTo>
                      <a:lnTo>
                        <a:pt x="769" y="324"/>
                      </a:lnTo>
                      <a:lnTo>
                        <a:pt x="747" y="363"/>
                      </a:lnTo>
                      <a:lnTo>
                        <a:pt x="737" y="3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216"/>
                <p:cNvSpPr>
                  <a:spLocks/>
                </p:cNvSpPr>
                <p:nvPr/>
              </p:nvSpPr>
              <p:spPr bwMode="auto">
                <a:xfrm>
                  <a:off x="1652" y="1674"/>
                  <a:ext cx="261" cy="231"/>
                </a:xfrm>
                <a:custGeom>
                  <a:avLst/>
                  <a:gdLst>
                    <a:gd name="T0" fmla="*/ 646 w 781"/>
                    <a:gd name="T1" fmla="*/ 458 h 691"/>
                    <a:gd name="T2" fmla="*/ 559 w 781"/>
                    <a:gd name="T3" fmla="*/ 536 h 691"/>
                    <a:gd name="T4" fmla="*/ 502 w 781"/>
                    <a:gd name="T5" fmla="*/ 536 h 691"/>
                    <a:gd name="T6" fmla="*/ 275 w 781"/>
                    <a:gd name="T7" fmla="*/ 468 h 691"/>
                    <a:gd name="T8" fmla="*/ 159 w 781"/>
                    <a:gd name="T9" fmla="*/ 614 h 691"/>
                    <a:gd name="T10" fmla="*/ 22 w 781"/>
                    <a:gd name="T11" fmla="*/ 683 h 691"/>
                    <a:gd name="T12" fmla="*/ 75 w 781"/>
                    <a:gd name="T13" fmla="*/ 592 h 691"/>
                    <a:gd name="T14" fmla="*/ 5 w 781"/>
                    <a:gd name="T15" fmla="*/ 556 h 691"/>
                    <a:gd name="T16" fmla="*/ 35 w 781"/>
                    <a:gd name="T17" fmla="*/ 539 h 691"/>
                    <a:gd name="T18" fmla="*/ 45 w 781"/>
                    <a:gd name="T19" fmla="*/ 499 h 691"/>
                    <a:gd name="T20" fmla="*/ 92 w 781"/>
                    <a:gd name="T21" fmla="*/ 513 h 691"/>
                    <a:gd name="T22" fmla="*/ 211 w 781"/>
                    <a:gd name="T23" fmla="*/ 111 h 691"/>
                    <a:gd name="T24" fmla="*/ 347 w 781"/>
                    <a:gd name="T25" fmla="*/ 158 h 691"/>
                    <a:gd name="T26" fmla="*/ 228 w 781"/>
                    <a:gd name="T27" fmla="*/ 56 h 691"/>
                    <a:gd name="T28" fmla="*/ 252 w 781"/>
                    <a:gd name="T29" fmla="*/ 16 h 691"/>
                    <a:gd name="T30" fmla="*/ 408 w 781"/>
                    <a:gd name="T31" fmla="*/ 43 h 691"/>
                    <a:gd name="T32" fmla="*/ 515 w 781"/>
                    <a:gd name="T33" fmla="*/ 122 h 691"/>
                    <a:gd name="T34" fmla="*/ 568 w 781"/>
                    <a:gd name="T35" fmla="*/ 213 h 691"/>
                    <a:gd name="T36" fmla="*/ 534 w 781"/>
                    <a:gd name="T37" fmla="*/ 172 h 691"/>
                    <a:gd name="T38" fmla="*/ 486 w 781"/>
                    <a:gd name="T39" fmla="*/ 197 h 691"/>
                    <a:gd name="T40" fmla="*/ 526 w 781"/>
                    <a:gd name="T41" fmla="*/ 227 h 691"/>
                    <a:gd name="T42" fmla="*/ 567 w 781"/>
                    <a:gd name="T43" fmla="*/ 238 h 691"/>
                    <a:gd name="T44" fmla="*/ 646 w 781"/>
                    <a:gd name="T45" fmla="*/ 269 h 691"/>
                    <a:gd name="T46" fmla="*/ 477 w 781"/>
                    <a:gd name="T47" fmla="*/ 365 h 691"/>
                    <a:gd name="T48" fmla="*/ 550 w 781"/>
                    <a:gd name="T49" fmla="*/ 414 h 691"/>
                    <a:gd name="T50" fmla="*/ 575 w 781"/>
                    <a:gd name="T51" fmla="*/ 406 h 691"/>
                    <a:gd name="T52" fmla="*/ 671 w 781"/>
                    <a:gd name="T53" fmla="*/ 263 h 691"/>
                    <a:gd name="T54" fmla="*/ 701 w 781"/>
                    <a:gd name="T55" fmla="*/ 264 h 691"/>
                    <a:gd name="T56" fmla="*/ 757 w 781"/>
                    <a:gd name="T57" fmla="*/ 221 h 691"/>
                    <a:gd name="T58" fmla="*/ 776 w 781"/>
                    <a:gd name="T59" fmla="*/ 290 h 691"/>
                    <a:gd name="T60" fmla="*/ 742 w 781"/>
                    <a:gd name="T61" fmla="*/ 398 h 691"/>
                    <a:gd name="T62" fmla="*/ 781 w 781"/>
                    <a:gd name="T63" fmla="*/ 293 h 691"/>
                    <a:gd name="T64" fmla="*/ 736 w 781"/>
                    <a:gd name="T65" fmla="*/ 226 h 691"/>
                    <a:gd name="T66" fmla="*/ 696 w 781"/>
                    <a:gd name="T67" fmla="*/ 231 h 691"/>
                    <a:gd name="T68" fmla="*/ 583 w 781"/>
                    <a:gd name="T69" fmla="*/ 401 h 691"/>
                    <a:gd name="T70" fmla="*/ 545 w 781"/>
                    <a:gd name="T71" fmla="*/ 412 h 691"/>
                    <a:gd name="T72" fmla="*/ 502 w 781"/>
                    <a:gd name="T73" fmla="*/ 419 h 691"/>
                    <a:gd name="T74" fmla="*/ 551 w 781"/>
                    <a:gd name="T75" fmla="*/ 360 h 691"/>
                    <a:gd name="T76" fmla="*/ 520 w 781"/>
                    <a:gd name="T77" fmla="*/ 280 h 691"/>
                    <a:gd name="T78" fmla="*/ 510 w 781"/>
                    <a:gd name="T79" fmla="*/ 222 h 691"/>
                    <a:gd name="T80" fmla="*/ 460 w 781"/>
                    <a:gd name="T81" fmla="*/ 180 h 691"/>
                    <a:gd name="T82" fmla="*/ 501 w 781"/>
                    <a:gd name="T83" fmla="*/ 148 h 691"/>
                    <a:gd name="T84" fmla="*/ 554 w 781"/>
                    <a:gd name="T85" fmla="*/ 198 h 691"/>
                    <a:gd name="T86" fmla="*/ 594 w 781"/>
                    <a:gd name="T87" fmla="*/ 154 h 691"/>
                    <a:gd name="T88" fmla="*/ 409 w 781"/>
                    <a:gd name="T89" fmla="*/ 36 h 691"/>
                    <a:gd name="T90" fmla="*/ 241 w 781"/>
                    <a:gd name="T91" fmla="*/ 38 h 691"/>
                    <a:gd name="T92" fmla="*/ 265 w 781"/>
                    <a:gd name="T93" fmla="*/ 85 h 691"/>
                    <a:gd name="T94" fmla="*/ 390 w 781"/>
                    <a:gd name="T95" fmla="*/ 248 h 691"/>
                    <a:gd name="T96" fmla="*/ 91 w 781"/>
                    <a:gd name="T97" fmla="*/ 520 h 691"/>
                    <a:gd name="T98" fmla="*/ 43 w 781"/>
                    <a:gd name="T99" fmla="*/ 493 h 691"/>
                    <a:gd name="T100" fmla="*/ 177 w 781"/>
                    <a:gd name="T101" fmla="*/ 536 h 691"/>
                    <a:gd name="T102" fmla="*/ 0 w 781"/>
                    <a:gd name="T103" fmla="*/ 553 h 691"/>
                    <a:gd name="T104" fmla="*/ 111 w 781"/>
                    <a:gd name="T105" fmla="*/ 584 h 691"/>
                    <a:gd name="T106" fmla="*/ 15 w 781"/>
                    <a:gd name="T107" fmla="*/ 683 h 691"/>
                    <a:gd name="T108" fmla="*/ 166 w 781"/>
                    <a:gd name="T109" fmla="*/ 598 h 691"/>
                    <a:gd name="T110" fmla="*/ 277 w 781"/>
                    <a:gd name="T111" fmla="*/ 473 h 691"/>
                    <a:gd name="T112" fmla="*/ 472 w 781"/>
                    <a:gd name="T113" fmla="*/ 461 h 691"/>
                    <a:gd name="T114" fmla="*/ 535 w 781"/>
                    <a:gd name="T115" fmla="*/ 545 h 691"/>
                    <a:gd name="T116" fmla="*/ 639 w 781"/>
                    <a:gd name="T117" fmla="*/ 451 h 691"/>
                    <a:gd name="T118" fmla="*/ 737 w 781"/>
                    <a:gd name="T119" fmla="*/ 395 h 6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1"/>
                    <a:gd name="T181" fmla="*/ 0 h 691"/>
                    <a:gd name="T182" fmla="*/ 781 w 781"/>
                    <a:gd name="T183" fmla="*/ 691 h 6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1" h="691">
                      <a:moveTo>
                        <a:pt x="737" y="395"/>
                      </a:moveTo>
                      <a:lnTo>
                        <a:pt x="739" y="393"/>
                      </a:lnTo>
                      <a:lnTo>
                        <a:pt x="707" y="405"/>
                      </a:lnTo>
                      <a:lnTo>
                        <a:pt x="700" y="420"/>
                      </a:lnTo>
                      <a:lnTo>
                        <a:pt x="701" y="419"/>
                      </a:lnTo>
                      <a:lnTo>
                        <a:pt x="646" y="458"/>
                      </a:lnTo>
                      <a:lnTo>
                        <a:pt x="650" y="459"/>
                      </a:lnTo>
                      <a:lnTo>
                        <a:pt x="643" y="447"/>
                      </a:lnTo>
                      <a:lnTo>
                        <a:pt x="634" y="446"/>
                      </a:lnTo>
                      <a:lnTo>
                        <a:pt x="630" y="474"/>
                      </a:lnTo>
                      <a:lnTo>
                        <a:pt x="631" y="472"/>
                      </a:lnTo>
                      <a:lnTo>
                        <a:pt x="559" y="536"/>
                      </a:lnTo>
                      <a:lnTo>
                        <a:pt x="560" y="536"/>
                      </a:lnTo>
                      <a:lnTo>
                        <a:pt x="533" y="539"/>
                      </a:lnTo>
                      <a:lnTo>
                        <a:pt x="528" y="559"/>
                      </a:lnTo>
                      <a:lnTo>
                        <a:pt x="534" y="558"/>
                      </a:lnTo>
                      <a:lnTo>
                        <a:pt x="514" y="536"/>
                      </a:lnTo>
                      <a:lnTo>
                        <a:pt x="502" y="536"/>
                      </a:lnTo>
                      <a:lnTo>
                        <a:pt x="505" y="537"/>
                      </a:lnTo>
                      <a:lnTo>
                        <a:pt x="477" y="459"/>
                      </a:lnTo>
                      <a:lnTo>
                        <a:pt x="390" y="342"/>
                      </a:lnTo>
                      <a:lnTo>
                        <a:pt x="369" y="351"/>
                      </a:lnTo>
                      <a:lnTo>
                        <a:pt x="274" y="468"/>
                      </a:lnTo>
                      <a:lnTo>
                        <a:pt x="275" y="468"/>
                      </a:lnTo>
                      <a:lnTo>
                        <a:pt x="258" y="476"/>
                      </a:lnTo>
                      <a:lnTo>
                        <a:pt x="229" y="516"/>
                      </a:lnTo>
                      <a:lnTo>
                        <a:pt x="226" y="538"/>
                      </a:lnTo>
                      <a:lnTo>
                        <a:pt x="227" y="537"/>
                      </a:lnTo>
                      <a:lnTo>
                        <a:pt x="162" y="594"/>
                      </a:lnTo>
                      <a:lnTo>
                        <a:pt x="159" y="614"/>
                      </a:lnTo>
                      <a:lnTo>
                        <a:pt x="160" y="611"/>
                      </a:lnTo>
                      <a:lnTo>
                        <a:pt x="144" y="618"/>
                      </a:lnTo>
                      <a:lnTo>
                        <a:pt x="84" y="687"/>
                      </a:lnTo>
                      <a:lnTo>
                        <a:pt x="86" y="686"/>
                      </a:lnTo>
                      <a:lnTo>
                        <a:pt x="20" y="678"/>
                      </a:lnTo>
                      <a:lnTo>
                        <a:pt x="22" y="683"/>
                      </a:lnTo>
                      <a:lnTo>
                        <a:pt x="44" y="648"/>
                      </a:lnTo>
                      <a:lnTo>
                        <a:pt x="40" y="649"/>
                      </a:lnTo>
                      <a:lnTo>
                        <a:pt x="73" y="671"/>
                      </a:lnTo>
                      <a:lnTo>
                        <a:pt x="100" y="632"/>
                      </a:lnTo>
                      <a:lnTo>
                        <a:pt x="118" y="581"/>
                      </a:lnTo>
                      <a:lnTo>
                        <a:pt x="75" y="592"/>
                      </a:lnTo>
                      <a:lnTo>
                        <a:pt x="76" y="592"/>
                      </a:lnTo>
                      <a:lnTo>
                        <a:pt x="48" y="589"/>
                      </a:lnTo>
                      <a:lnTo>
                        <a:pt x="51" y="614"/>
                      </a:lnTo>
                      <a:lnTo>
                        <a:pt x="57" y="611"/>
                      </a:lnTo>
                      <a:lnTo>
                        <a:pt x="5" y="551"/>
                      </a:lnTo>
                      <a:lnTo>
                        <a:pt x="5" y="556"/>
                      </a:lnTo>
                      <a:lnTo>
                        <a:pt x="15" y="544"/>
                      </a:lnTo>
                      <a:lnTo>
                        <a:pt x="12" y="545"/>
                      </a:lnTo>
                      <a:lnTo>
                        <a:pt x="22" y="552"/>
                      </a:lnTo>
                      <a:lnTo>
                        <a:pt x="146" y="552"/>
                      </a:lnTo>
                      <a:lnTo>
                        <a:pt x="197" y="535"/>
                      </a:lnTo>
                      <a:lnTo>
                        <a:pt x="35" y="539"/>
                      </a:lnTo>
                      <a:lnTo>
                        <a:pt x="37" y="539"/>
                      </a:lnTo>
                      <a:lnTo>
                        <a:pt x="24" y="532"/>
                      </a:lnTo>
                      <a:lnTo>
                        <a:pt x="24" y="538"/>
                      </a:lnTo>
                      <a:lnTo>
                        <a:pt x="41" y="526"/>
                      </a:lnTo>
                      <a:lnTo>
                        <a:pt x="47" y="497"/>
                      </a:lnTo>
                      <a:lnTo>
                        <a:pt x="45" y="499"/>
                      </a:lnTo>
                      <a:lnTo>
                        <a:pt x="55" y="496"/>
                      </a:lnTo>
                      <a:lnTo>
                        <a:pt x="51" y="494"/>
                      </a:lnTo>
                      <a:lnTo>
                        <a:pt x="75" y="527"/>
                      </a:lnTo>
                      <a:lnTo>
                        <a:pt x="159" y="527"/>
                      </a:lnTo>
                      <a:lnTo>
                        <a:pt x="159" y="522"/>
                      </a:lnTo>
                      <a:lnTo>
                        <a:pt x="92" y="513"/>
                      </a:lnTo>
                      <a:lnTo>
                        <a:pt x="94" y="514"/>
                      </a:lnTo>
                      <a:lnTo>
                        <a:pt x="55" y="490"/>
                      </a:lnTo>
                      <a:lnTo>
                        <a:pt x="57" y="492"/>
                      </a:lnTo>
                      <a:lnTo>
                        <a:pt x="57" y="450"/>
                      </a:lnTo>
                      <a:lnTo>
                        <a:pt x="57" y="451"/>
                      </a:lnTo>
                      <a:lnTo>
                        <a:pt x="211" y="111"/>
                      </a:lnTo>
                      <a:lnTo>
                        <a:pt x="210" y="113"/>
                      </a:lnTo>
                      <a:lnTo>
                        <a:pt x="239" y="89"/>
                      </a:lnTo>
                      <a:lnTo>
                        <a:pt x="236" y="88"/>
                      </a:lnTo>
                      <a:lnTo>
                        <a:pt x="404" y="263"/>
                      </a:lnTo>
                      <a:lnTo>
                        <a:pt x="376" y="209"/>
                      </a:lnTo>
                      <a:lnTo>
                        <a:pt x="347" y="158"/>
                      </a:lnTo>
                      <a:lnTo>
                        <a:pt x="289" y="86"/>
                      </a:lnTo>
                      <a:lnTo>
                        <a:pt x="266" y="79"/>
                      </a:lnTo>
                      <a:lnTo>
                        <a:pt x="237" y="83"/>
                      </a:lnTo>
                      <a:lnTo>
                        <a:pt x="240" y="84"/>
                      </a:lnTo>
                      <a:lnTo>
                        <a:pt x="228" y="56"/>
                      </a:lnTo>
                      <a:lnTo>
                        <a:pt x="228" y="58"/>
                      </a:lnTo>
                      <a:lnTo>
                        <a:pt x="231" y="47"/>
                      </a:lnTo>
                      <a:lnTo>
                        <a:pt x="229" y="49"/>
                      </a:lnTo>
                      <a:lnTo>
                        <a:pt x="245" y="42"/>
                      </a:lnTo>
                      <a:lnTo>
                        <a:pt x="253" y="14"/>
                      </a:lnTo>
                      <a:lnTo>
                        <a:pt x="252" y="16"/>
                      </a:lnTo>
                      <a:lnTo>
                        <a:pt x="261" y="6"/>
                      </a:lnTo>
                      <a:lnTo>
                        <a:pt x="259" y="6"/>
                      </a:lnTo>
                      <a:lnTo>
                        <a:pt x="383" y="47"/>
                      </a:lnTo>
                      <a:lnTo>
                        <a:pt x="379" y="31"/>
                      </a:lnTo>
                      <a:lnTo>
                        <a:pt x="376" y="36"/>
                      </a:lnTo>
                      <a:lnTo>
                        <a:pt x="408" y="43"/>
                      </a:lnTo>
                      <a:lnTo>
                        <a:pt x="407" y="42"/>
                      </a:lnTo>
                      <a:lnTo>
                        <a:pt x="543" y="117"/>
                      </a:lnTo>
                      <a:lnTo>
                        <a:pt x="542" y="116"/>
                      </a:lnTo>
                      <a:lnTo>
                        <a:pt x="551" y="126"/>
                      </a:lnTo>
                      <a:lnTo>
                        <a:pt x="553" y="122"/>
                      </a:lnTo>
                      <a:lnTo>
                        <a:pt x="515" y="122"/>
                      </a:lnTo>
                      <a:lnTo>
                        <a:pt x="594" y="159"/>
                      </a:lnTo>
                      <a:lnTo>
                        <a:pt x="667" y="159"/>
                      </a:lnTo>
                      <a:lnTo>
                        <a:pt x="667" y="154"/>
                      </a:lnTo>
                      <a:lnTo>
                        <a:pt x="590" y="169"/>
                      </a:lnTo>
                      <a:lnTo>
                        <a:pt x="564" y="213"/>
                      </a:lnTo>
                      <a:lnTo>
                        <a:pt x="568" y="213"/>
                      </a:lnTo>
                      <a:lnTo>
                        <a:pt x="559" y="194"/>
                      </a:lnTo>
                      <a:lnTo>
                        <a:pt x="545" y="187"/>
                      </a:lnTo>
                      <a:lnTo>
                        <a:pt x="546" y="189"/>
                      </a:lnTo>
                      <a:lnTo>
                        <a:pt x="543" y="172"/>
                      </a:lnTo>
                      <a:lnTo>
                        <a:pt x="531" y="171"/>
                      </a:lnTo>
                      <a:lnTo>
                        <a:pt x="534" y="172"/>
                      </a:lnTo>
                      <a:lnTo>
                        <a:pt x="503" y="143"/>
                      </a:lnTo>
                      <a:lnTo>
                        <a:pt x="480" y="150"/>
                      </a:lnTo>
                      <a:lnTo>
                        <a:pt x="452" y="162"/>
                      </a:lnTo>
                      <a:lnTo>
                        <a:pt x="456" y="184"/>
                      </a:lnTo>
                      <a:lnTo>
                        <a:pt x="486" y="202"/>
                      </a:lnTo>
                      <a:lnTo>
                        <a:pt x="486" y="197"/>
                      </a:lnTo>
                      <a:lnTo>
                        <a:pt x="424" y="276"/>
                      </a:lnTo>
                      <a:lnTo>
                        <a:pt x="507" y="213"/>
                      </a:lnTo>
                      <a:lnTo>
                        <a:pt x="503" y="210"/>
                      </a:lnTo>
                      <a:lnTo>
                        <a:pt x="507" y="228"/>
                      </a:lnTo>
                      <a:lnTo>
                        <a:pt x="528" y="228"/>
                      </a:lnTo>
                      <a:lnTo>
                        <a:pt x="526" y="227"/>
                      </a:lnTo>
                      <a:lnTo>
                        <a:pt x="536" y="237"/>
                      </a:lnTo>
                      <a:lnTo>
                        <a:pt x="536" y="234"/>
                      </a:lnTo>
                      <a:lnTo>
                        <a:pt x="508" y="280"/>
                      </a:lnTo>
                      <a:lnTo>
                        <a:pt x="523" y="286"/>
                      </a:lnTo>
                      <a:lnTo>
                        <a:pt x="568" y="237"/>
                      </a:lnTo>
                      <a:lnTo>
                        <a:pt x="567" y="238"/>
                      </a:lnTo>
                      <a:lnTo>
                        <a:pt x="584" y="231"/>
                      </a:lnTo>
                      <a:lnTo>
                        <a:pt x="582" y="231"/>
                      </a:lnTo>
                      <a:lnTo>
                        <a:pt x="622" y="246"/>
                      </a:lnTo>
                      <a:lnTo>
                        <a:pt x="621" y="244"/>
                      </a:lnTo>
                      <a:lnTo>
                        <a:pt x="646" y="274"/>
                      </a:lnTo>
                      <a:lnTo>
                        <a:pt x="646" y="269"/>
                      </a:lnTo>
                      <a:lnTo>
                        <a:pt x="614" y="334"/>
                      </a:lnTo>
                      <a:lnTo>
                        <a:pt x="616" y="333"/>
                      </a:lnTo>
                      <a:lnTo>
                        <a:pt x="549" y="354"/>
                      </a:lnTo>
                      <a:lnTo>
                        <a:pt x="550" y="354"/>
                      </a:lnTo>
                      <a:lnTo>
                        <a:pt x="477" y="365"/>
                      </a:lnTo>
                      <a:lnTo>
                        <a:pt x="456" y="365"/>
                      </a:lnTo>
                      <a:lnTo>
                        <a:pt x="498" y="424"/>
                      </a:lnTo>
                      <a:lnTo>
                        <a:pt x="515" y="427"/>
                      </a:lnTo>
                      <a:lnTo>
                        <a:pt x="546" y="435"/>
                      </a:lnTo>
                      <a:lnTo>
                        <a:pt x="550" y="414"/>
                      </a:lnTo>
                      <a:lnTo>
                        <a:pt x="549" y="417"/>
                      </a:lnTo>
                      <a:lnTo>
                        <a:pt x="559" y="410"/>
                      </a:lnTo>
                      <a:lnTo>
                        <a:pt x="557" y="410"/>
                      </a:lnTo>
                      <a:lnTo>
                        <a:pt x="567" y="410"/>
                      </a:lnTo>
                      <a:lnTo>
                        <a:pt x="576" y="406"/>
                      </a:lnTo>
                      <a:lnTo>
                        <a:pt x="575" y="406"/>
                      </a:lnTo>
                      <a:lnTo>
                        <a:pt x="587" y="406"/>
                      </a:lnTo>
                      <a:lnTo>
                        <a:pt x="619" y="336"/>
                      </a:lnTo>
                      <a:lnTo>
                        <a:pt x="650" y="273"/>
                      </a:lnTo>
                      <a:lnTo>
                        <a:pt x="649" y="274"/>
                      </a:lnTo>
                      <a:lnTo>
                        <a:pt x="671" y="263"/>
                      </a:lnTo>
                      <a:lnTo>
                        <a:pt x="698" y="260"/>
                      </a:lnTo>
                      <a:lnTo>
                        <a:pt x="702" y="233"/>
                      </a:lnTo>
                      <a:lnTo>
                        <a:pt x="714" y="194"/>
                      </a:lnTo>
                      <a:lnTo>
                        <a:pt x="709" y="191"/>
                      </a:lnTo>
                      <a:lnTo>
                        <a:pt x="701" y="264"/>
                      </a:lnTo>
                      <a:lnTo>
                        <a:pt x="724" y="211"/>
                      </a:lnTo>
                      <a:lnTo>
                        <a:pt x="722" y="213"/>
                      </a:lnTo>
                      <a:lnTo>
                        <a:pt x="752" y="181"/>
                      </a:lnTo>
                      <a:lnTo>
                        <a:pt x="746" y="177"/>
                      </a:lnTo>
                      <a:lnTo>
                        <a:pt x="729" y="229"/>
                      </a:lnTo>
                      <a:lnTo>
                        <a:pt x="757" y="221"/>
                      </a:lnTo>
                      <a:lnTo>
                        <a:pt x="755" y="221"/>
                      </a:lnTo>
                      <a:lnTo>
                        <a:pt x="774" y="228"/>
                      </a:lnTo>
                      <a:lnTo>
                        <a:pt x="772" y="224"/>
                      </a:lnTo>
                      <a:lnTo>
                        <a:pt x="772" y="272"/>
                      </a:lnTo>
                      <a:lnTo>
                        <a:pt x="775" y="293"/>
                      </a:lnTo>
                      <a:lnTo>
                        <a:pt x="776" y="290"/>
                      </a:lnTo>
                      <a:lnTo>
                        <a:pt x="765" y="314"/>
                      </a:lnTo>
                      <a:lnTo>
                        <a:pt x="769" y="329"/>
                      </a:lnTo>
                      <a:lnTo>
                        <a:pt x="769" y="327"/>
                      </a:lnTo>
                      <a:lnTo>
                        <a:pt x="748" y="366"/>
                      </a:lnTo>
                      <a:lnTo>
                        <a:pt x="737" y="395"/>
                      </a:lnTo>
                      <a:lnTo>
                        <a:pt x="742" y="398"/>
                      </a:lnTo>
                      <a:lnTo>
                        <a:pt x="753" y="368"/>
                      </a:lnTo>
                      <a:lnTo>
                        <a:pt x="752" y="369"/>
                      </a:lnTo>
                      <a:lnTo>
                        <a:pt x="775" y="329"/>
                      </a:lnTo>
                      <a:lnTo>
                        <a:pt x="772" y="313"/>
                      </a:lnTo>
                      <a:lnTo>
                        <a:pt x="770" y="315"/>
                      </a:lnTo>
                      <a:lnTo>
                        <a:pt x="781" y="293"/>
                      </a:lnTo>
                      <a:lnTo>
                        <a:pt x="778" y="270"/>
                      </a:lnTo>
                      <a:lnTo>
                        <a:pt x="778" y="272"/>
                      </a:lnTo>
                      <a:lnTo>
                        <a:pt x="778" y="222"/>
                      </a:lnTo>
                      <a:lnTo>
                        <a:pt x="756" y="215"/>
                      </a:lnTo>
                      <a:lnTo>
                        <a:pt x="733" y="222"/>
                      </a:lnTo>
                      <a:lnTo>
                        <a:pt x="736" y="226"/>
                      </a:lnTo>
                      <a:lnTo>
                        <a:pt x="757" y="165"/>
                      </a:lnTo>
                      <a:lnTo>
                        <a:pt x="718" y="209"/>
                      </a:lnTo>
                      <a:lnTo>
                        <a:pt x="703" y="244"/>
                      </a:lnTo>
                      <a:lnTo>
                        <a:pt x="708" y="247"/>
                      </a:lnTo>
                      <a:lnTo>
                        <a:pt x="717" y="164"/>
                      </a:lnTo>
                      <a:lnTo>
                        <a:pt x="696" y="231"/>
                      </a:lnTo>
                      <a:lnTo>
                        <a:pt x="693" y="256"/>
                      </a:lnTo>
                      <a:lnTo>
                        <a:pt x="695" y="254"/>
                      </a:lnTo>
                      <a:lnTo>
                        <a:pt x="669" y="257"/>
                      </a:lnTo>
                      <a:lnTo>
                        <a:pt x="646" y="269"/>
                      </a:lnTo>
                      <a:lnTo>
                        <a:pt x="614" y="334"/>
                      </a:lnTo>
                      <a:lnTo>
                        <a:pt x="583" y="401"/>
                      </a:lnTo>
                      <a:lnTo>
                        <a:pt x="586" y="400"/>
                      </a:lnTo>
                      <a:lnTo>
                        <a:pt x="575" y="400"/>
                      </a:lnTo>
                      <a:lnTo>
                        <a:pt x="565" y="404"/>
                      </a:lnTo>
                      <a:lnTo>
                        <a:pt x="566" y="404"/>
                      </a:lnTo>
                      <a:lnTo>
                        <a:pt x="555" y="404"/>
                      </a:lnTo>
                      <a:lnTo>
                        <a:pt x="545" y="412"/>
                      </a:lnTo>
                      <a:lnTo>
                        <a:pt x="541" y="431"/>
                      </a:lnTo>
                      <a:lnTo>
                        <a:pt x="545" y="428"/>
                      </a:lnTo>
                      <a:lnTo>
                        <a:pt x="516" y="421"/>
                      </a:lnTo>
                      <a:lnTo>
                        <a:pt x="500" y="418"/>
                      </a:lnTo>
                      <a:lnTo>
                        <a:pt x="502" y="419"/>
                      </a:lnTo>
                      <a:lnTo>
                        <a:pt x="464" y="366"/>
                      </a:lnTo>
                      <a:lnTo>
                        <a:pt x="462" y="371"/>
                      </a:lnTo>
                      <a:lnTo>
                        <a:pt x="477" y="371"/>
                      </a:lnTo>
                      <a:lnTo>
                        <a:pt x="478" y="371"/>
                      </a:lnTo>
                      <a:lnTo>
                        <a:pt x="550" y="360"/>
                      </a:lnTo>
                      <a:lnTo>
                        <a:pt x="551" y="360"/>
                      </a:lnTo>
                      <a:lnTo>
                        <a:pt x="618" y="338"/>
                      </a:lnTo>
                      <a:lnTo>
                        <a:pt x="652" y="270"/>
                      </a:lnTo>
                      <a:lnTo>
                        <a:pt x="624" y="240"/>
                      </a:lnTo>
                      <a:lnTo>
                        <a:pt x="582" y="226"/>
                      </a:lnTo>
                      <a:lnTo>
                        <a:pt x="565" y="233"/>
                      </a:lnTo>
                      <a:lnTo>
                        <a:pt x="520" y="280"/>
                      </a:lnTo>
                      <a:lnTo>
                        <a:pt x="523" y="279"/>
                      </a:lnTo>
                      <a:lnTo>
                        <a:pt x="513" y="275"/>
                      </a:lnTo>
                      <a:lnTo>
                        <a:pt x="515" y="280"/>
                      </a:lnTo>
                      <a:lnTo>
                        <a:pt x="541" y="235"/>
                      </a:lnTo>
                      <a:lnTo>
                        <a:pt x="529" y="222"/>
                      </a:lnTo>
                      <a:lnTo>
                        <a:pt x="510" y="222"/>
                      </a:lnTo>
                      <a:lnTo>
                        <a:pt x="512" y="224"/>
                      </a:lnTo>
                      <a:lnTo>
                        <a:pt x="508" y="205"/>
                      </a:lnTo>
                      <a:lnTo>
                        <a:pt x="439" y="257"/>
                      </a:lnTo>
                      <a:lnTo>
                        <a:pt x="442" y="262"/>
                      </a:lnTo>
                      <a:lnTo>
                        <a:pt x="492" y="198"/>
                      </a:lnTo>
                      <a:lnTo>
                        <a:pt x="460" y="180"/>
                      </a:lnTo>
                      <a:lnTo>
                        <a:pt x="462" y="181"/>
                      </a:lnTo>
                      <a:lnTo>
                        <a:pt x="458" y="163"/>
                      </a:lnTo>
                      <a:lnTo>
                        <a:pt x="456" y="167"/>
                      </a:lnTo>
                      <a:lnTo>
                        <a:pt x="481" y="156"/>
                      </a:lnTo>
                      <a:lnTo>
                        <a:pt x="503" y="149"/>
                      </a:lnTo>
                      <a:lnTo>
                        <a:pt x="501" y="148"/>
                      </a:lnTo>
                      <a:lnTo>
                        <a:pt x="530" y="178"/>
                      </a:lnTo>
                      <a:lnTo>
                        <a:pt x="541" y="178"/>
                      </a:lnTo>
                      <a:lnTo>
                        <a:pt x="538" y="175"/>
                      </a:lnTo>
                      <a:lnTo>
                        <a:pt x="541" y="191"/>
                      </a:lnTo>
                      <a:lnTo>
                        <a:pt x="555" y="200"/>
                      </a:lnTo>
                      <a:lnTo>
                        <a:pt x="554" y="198"/>
                      </a:lnTo>
                      <a:lnTo>
                        <a:pt x="566" y="220"/>
                      </a:lnTo>
                      <a:lnTo>
                        <a:pt x="594" y="172"/>
                      </a:lnTo>
                      <a:lnTo>
                        <a:pt x="592" y="175"/>
                      </a:lnTo>
                      <a:lnTo>
                        <a:pt x="668" y="159"/>
                      </a:lnTo>
                      <a:lnTo>
                        <a:pt x="667" y="154"/>
                      </a:lnTo>
                      <a:lnTo>
                        <a:pt x="594" y="154"/>
                      </a:lnTo>
                      <a:lnTo>
                        <a:pt x="595" y="154"/>
                      </a:lnTo>
                      <a:lnTo>
                        <a:pt x="529" y="122"/>
                      </a:lnTo>
                      <a:lnTo>
                        <a:pt x="528" y="128"/>
                      </a:lnTo>
                      <a:lnTo>
                        <a:pt x="560" y="128"/>
                      </a:lnTo>
                      <a:lnTo>
                        <a:pt x="545" y="111"/>
                      </a:lnTo>
                      <a:lnTo>
                        <a:pt x="409" y="36"/>
                      </a:lnTo>
                      <a:lnTo>
                        <a:pt x="373" y="27"/>
                      </a:lnTo>
                      <a:lnTo>
                        <a:pt x="377" y="44"/>
                      </a:lnTo>
                      <a:lnTo>
                        <a:pt x="380" y="39"/>
                      </a:lnTo>
                      <a:lnTo>
                        <a:pt x="259" y="0"/>
                      </a:lnTo>
                      <a:lnTo>
                        <a:pt x="248" y="12"/>
                      </a:lnTo>
                      <a:lnTo>
                        <a:pt x="241" y="38"/>
                      </a:lnTo>
                      <a:lnTo>
                        <a:pt x="242" y="37"/>
                      </a:lnTo>
                      <a:lnTo>
                        <a:pt x="226" y="44"/>
                      </a:lnTo>
                      <a:lnTo>
                        <a:pt x="222" y="58"/>
                      </a:lnTo>
                      <a:lnTo>
                        <a:pt x="236" y="89"/>
                      </a:lnTo>
                      <a:lnTo>
                        <a:pt x="266" y="85"/>
                      </a:lnTo>
                      <a:lnTo>
                        <a:pt x="265" y="85"/>
                      </a:lnTo>
                      <a:lnTo>
                        <a:pt x="287" y="92"/>
                      </a:lnTo>
                      <a:lnTo>
                        <a:pt x="286" y="91"/>
                      </a:lnTo>
                      <a:lnTo>
                        <a:pt x="343" y="163"/>
                      </a:lnTo>
                      <a:lnTo>
                        <a:pt x="343" y="162"/>
                      </a:lnTo>
                      <a:lnTo>
                        <a:pt x="371" y="213"/>
                      </a:lnTo>
                      <a:lnTo>
                        <a:pt x="390" y="248"/>
                      </a:lnTo>
                      <a:lnTo>
                        <a:pt x="395" y="243"/>
                      </a:lnTo>
                      <a:lnTo>
                        <a:pt x="237" y="82"/>
                      </a:lnTo>
                      <a:lnTo>
                        <a:pt x="207" y="109"/>
                      </a:lnTo>
                      <a:lnTo>
                        <a:pt x="51" y="448"/>
                      </a:lnTo>
                      <a:lnTo>
                        <a:pt x="51" y="494"/>
                      </a:lnTo>
                      <a:lnTo>
                        <a:pt x="91" y="520"/>
                      </a:lnTo>
                      <a:lnTo>
                        <a:pt x="158" y="527"/>
                      </a:lnTo>
                      <a:lnTo>
                        <a:pt x="159" y="522"/>
                      </a:lnTo>
                      <a:lnTo>
                        <a:pt x="76" y="522"/>
                      </a:lnTo>
                      <a:lnTo>
                        <a:pt x="78" y="523"/>
                      </a:lnTo>
                      <a:lnTo>
                        <a:pt x="55" y="489"/>
                      </a:lnTo>
                      <a:lnTo>
                        <a:pt x="43" y="493"/>
                      </a:lnTo>
                      <a:lnTo>
                        <a:pt x="36" y="524"/>
                      </a:lnTo>
                      <a:lnTo>
                        <a:pt x="37" y="522"/>
                      </a:lnTo>
                      <a:lnTo>
                        <a:pt x="17" y="536"/>
                      </a:lnTo>
                      <a:lnTo>
                        <a:pt x="35" y="545"/>
                      </a:lnTo>
                      <a:lnTo>
                        <a:pt x="178" y="542"/>
                      </a:lnTo>
                      <a:lnTo>
                        <a:pt x="177" y="536"/>
                      </a:lnTo>
                      <a:lnTo>
                        <a:pt x="145" y="546"/>
                      </a:lnTo>
                      <a:lnTo>
                        <a:pt x="146" y="546"/>
                      </a:lnTo>
                      <a:lnTo>
                        <a:pt x="23" y="546"/>
                      </a:lnTo>
                      <a:lnTo>
                        <a:pt x="24" y="546"/>
                      </a:lnTo>
                      <a:lnTo>
                        <a:pt x="13" y="538"/>
                      </a:lnTo>
                      <a:lnTo>
                        <a:pt x="0" y="553"/>
                      </a:lnTo>
                      <a:lnTo>
                        <a:pt x="59" y="623"/>
                      </a:lnTo>
                      <a:lnTo>
                        <a:pt x="53" y="592"/>
                      </a:lnTo>
                      <a:lnTo>
                        <a:pt x="50" y="596"/>
                      </a:lnTo>
                      <a:lnTo>
                        <a:pt x="76" y="599"/>
                      </a:lnTo>
                      <a:lnTo>
                        <a:pt x="115" y="588"/>
                      </a:lnTo>
                      <a:lnTo>
                        <a:pt x="111" y="584"/>
                      </a:lnTo>
                      <a:lnTo>
                        <a:pt x="95" y="630"/>
                      </a:lnTo>
                      <a:lnTo>
                        <a:pt x="96" y="630"/>
                      </a:lnTo>
                      <a:lnTo>
                        <a:pt x="71" y="665"/>
                      </a:lnTo>
                      <a:lnTo>
                        <a:pt x="74" y="664"/>
                      </a:lnTo>
                      <a:lnTo>
                        <a:pt x="41" y="642"/>
                      </a:lnTo>
                      <a:lnTo>
                        <a:pt x="15" y="683"/>
                      </a:lnTo>
                      <a:lnTo>
                        <a:pt x="87" y="691"/>
                      </a:lnTo>
                      <a:lnTo>
                        <a:pt x="148" y="623"/>
                      </a:lnTo>
                      <a:lnTo>
                        <a:pt x="147" y="623"/>
                      </a:lnTo>
                      <a:lnTo>
                        <a:pt x="163" y="615"/>
                      </a:lnTo>
                      <a:lnTo>
                        <a:pt x="167" y="596"/>
                      </a:lnTo>
                      <a:lnTo>
                        <a:pt x="166" y="598"/>
                      </a:lnTo>
                      <a:lnTo>
                        <a:pt x="231" y="540"/>
                      </a:lnTo>
                      <a:lnTo>
                        <a:pt x="234" y="518"/>
                      </a:lnTo>
                      <a:lnTo>
                        <a:pt x="233" y="519"/>
                      </a:lnTo>
                      <a:lnTo>
                        <a:pt x="261" y="479"/>
                      </a:lnTo>
                      <a:lnTo>
                        <a:pt x="261" y="480"/>
                      </a:lnTo>
                      <a:lnTo>
                        <a:pt x="277" y="473"/>
                      </a:lnTo>
                      <a:lnTo>
                        <a:pt x="373" y="355"/>
                      </a:lnTo>
                      <a:lnTo>
                        <a:pt x="371" y="356"/>
                      </a:lnTo>
                      <a:lnTo>
                        <a:pt x="390" y="349"/>
                      </a:lnTo>
                      <a:lnTo>
                        <a:pt x="387" y="348"/>
                      </a:lnTo>
                      <a:lnTo>
                        <a:pt x="472" y="463"/>
                      </a:lnTo>
                      <a:lnTo>
                        <a:pt x="472" y="461"/>
                      </a:lnTo>
                      <a:lnTo>
                        <a:pt x="501" y="542"/>
                      </a:lnTo>
                      <a:lnTo>
                        <a:pt x="513" y="542"/>
                      </a:lnTo>
                      <a:lnTo>
                        <a:pt x="511" y="540"/>
                      </a:lnTo>
                      <a:lnTo>
                        <a:pt x="533" y="565"/>
                      </a:lnTo>
                      <a:lnTo>
                        <a:pt x="538" y="543"/>
                      </a:lnTo>
                      <a:lnTo>
                        <a:pt x="535" y="545"/>
                      </a:lnTo>
                      <a:lnTo>
                        <a:pt x="561" y="542"/>
                      </a:lnTo>
                      <a:lnTo>
                        <a:pt x="635" y="477"/>
                      </a:lnTo>
                      <a:lnTo>
                        <a:pt x="639" y="450"/>
                      </a:lnTo>
                      <a:lnTo>
                        <a:pt x="636" y="453"/>
                      </a:lnTo>
                      <a:lnTo>
                        <a:pt x="642" y="453"/>
                      </a:lnTo>
                      <a:lnTo>
                        <a:pt x="639" y="451"/>
                      </a:lnTo>
                      <a:lnTo>
                        <a:pt x="647" y="464"/>
                      </a:lnTo>
                      <a:lnTo>
                        <a:pt x="704" y="424"/>
                      </a:lnTo>
                      <a:lnTo>
                        <a:pt x="711" y="408"/>
                      </a:lnTo>
                      <a:lnTo>
                        <a:pt x="709" y="410"/>
                      </a:lnTo>
                      <a:lnTo>
                        <a:pt x="742" y="398"/>
                      </a:lnTo>
                      <a:lnTo>
                        <a:pt x="737"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217"/>
                <p:cNvSpPr>
                  <a:spLocks/>
                </p:cNvSpPr>
                <p:nvPr/>
              </p:nvSpPr>
              <p:spPr bwMode="auto">
                <a:xfrm>
                  <a:off x="1657" y="1570"/>
                  <a:ext cx="145" cy="141"/>
                </a:xfrm>
                <a:custGeom>
                  <a:avLst/>
                  <a:gdLst>
                    <a:gd name="T0" fmla="*/ 205 w 436"/>
                    <a:gd name="T1" fmla="*/ 50 h 424"/>
                    <a:gd name="T2" fmla="*/ 187 w 436"/>
                    <a:gd name="T3" fmla="*/ 54 h 424"/>
                    <a:gd name="T4" fmla="*/ 190 w 436"/>
                    <a:gd name="T5" fmla="*/ 71 h 424"/>
                    <a:gd name="T6" fmla="*/ 180 w 436"/>
                    <a:gd name="T7" fmla="*/ 75 h 424"/>
                    <a:gd name="T8" fmla="*/ 168 w 436"/>
                    <a:gd name="T9" fmla="*/ 82 h 424"/>
                    <a:gd name="T10" fmla="*/ 165 w 436"/>
                    <a:gd name="T11" fmla="*/ 96 h 424"/>
                    <a:gd name="T12" fmla="*/ 146 w 436"/>
                    <a:gd name="T13" fmla="*/ 107 h 424"/>
                    <a:gd name="T14" fmla="*/ 133 w 436"/>
                    <a:gd name="T15" fmla="*/ 135 h 424"/>
                    <a:gd name="T16" fmla="*/ 85 w 436"/>
                    <a:gd name="T17" fmla="*/ 196 h 424"/>
                    <a:gd name="T18" fmla="*/ 79 w 436"/>
                    <a:gd name="T19" fmla="*/ 207 h 424"/>
                    <a:gd name="T20" fmla="*/ 76 w 436"/>
                    <a:gd name="T21" fmla="*/ 214 h 424"/>
                    <a:gd name="T22" fmla="*/ 63 w 436"/>
                    <a:gd name="T23" fmla="*/ 218 h 424"/>
                    <a:gd name="T24" fmla="*/ 63 w 436"/>
                    <a:gd name="T25" fmla="*/ 196 h 424"/>
                    <a:gd name="T26" fmla="*/ 51 w 436"/>
                    <a:gd name="T27" fmla="*/ 203 h 424"/>
                    <a:gd name="T28" fmla="*/ 0 w 436"/>
                    <a:gd name="T29" fmla="*/ 225 h 424"/>
                    <a:gd name="T30" fmla="*/ 22 w 436"/>
                    <a:gd name="T31" fmla="*/ 228 h 424"/>
                    <a:gd name="T32" fmla="*/ 54 w 436"/>
                    <a:gd name="T33" fmla="*/ 279 h 424"/>
                    <a:gd name="T34" fmla="*/ 88 w 436"/>
                    <a:gd name="T35" fmla="*/ 281 h 424"/>
                    <a:gd name="T36" fmla="*/ 196 w 436"/>
                    <a:gd name="T37" fmla="*/ 424 h 424"/>
                    <a:gd name="T38" fmla="*/ 224 w 436"/>
                    <a:gd name="T39" fmla="*/ 399 h 424"/>
                    <a:gd name="T40" fmla="*/ 212 w 436"/>
                    <a:gd name="T41" fmla="*/ 371 h 424"/>
                    <a:gd name="T42" fmla="*/ 136 w 436"/>
                    <a:gd name="T43" fmla="*/ 279 h 424"/>
                    <a:gd name="T44" fmla="*/ 158 w 436"/>
                    <a:gd name="T45" fmla="*/ 253 h 424"/>
                    <a:gd name="T46" fmla="*/ 174 w 436"/>
                    <a:gd name="T47" fmla="*/ 228 h 424"/>
                    <a:gd name="T48" fmla="*/ 246 w 436"/>
                    <a:gd name="T49" fmla="*/ 172 h 424"/>
                    <a:gd name="T50" fmla="*/ 256 w 436"/>
                    <a:gd name="T51" fmla="*/ 153 h 424"/>
                    <a:gd name="T52" fmla="*/ 272 w 436"/>
                    <a:gd name="T53" fmla="*/ 153 h 424"/>
                    <a:gd name="T54" fmla="*/ 282 w 436"/>
                    <a:gd name="T55" fmla="*/ 146 h 424"/>
                    <a:gd name="T56" fmla="*/ 285 w 436"/>
                    <a:gd name="T57" fmla="*/ 131 h 424"/>
                    <a:gd name="T58" fmla="*/ 325 w 436"/>
                    <a:gd name="T59" fmla="*/ 135 h 424"/>
                    <a:gd name="T60" fmla="*/ 358 w 436"/>
                    <a:gd name="T61" fmla="*/ 82 h 424"/>
                    <a:gd name="T62" fmla="*/ 373 w 436"/>
                    <a:gd name="T63" fmla="*/ 71 h 424"/>
                    <a:gd name="T64" fmla="*/ 414 w 436"/>
                    <a:gd name="T65" fmla="*/ 46 h 424"/>
                    <a:gd name="T66" fmla="*/ 436 w 436"/>
                    <a:gd name="T67" fmla="*/ 39 h 424"/>
                    <a:gd name="T68" fmla="*/ 411 w 436"/>
                    <a:gd name="T69" fmla="*/ 39 h 424"/>
                    <a:gd name="T70" fmla="*/ 389 w 436"/>
                    <a:gd name="T71" fmla="*/ 46 h 424"/>
                    <a:gd name="T72" fmla="*/ 369 w 436"/>
                    <a:gd name="T73" fmla="*/ 0 h 424"/>
                    <a:gd name="T74" fmla="*/ 373 w 436"/>
                    <a:gd name="T75" fmla="*/ 54 h 424"/>
                    <a:gd name="T76" fmla="*/ 351 w 436"/>
                    <a:gd name="T77" fmla="*/ 75 h 424"/>
                    <a:gd name="T78" fmla="*/ 294 w 436"/>
                    <a:gd name="T79" fmla="*/ 71 h 424"/>
                    <a:gd name="T80" fmla="*/ 319 w 436"/>
                    <a:gd name="T81" fmla="*/ 107 h 424"/>
                    <a:gd name="T82" fmla="*/ 297 w 436"/>
                    <a:gd name="T83" fmla="*/ 92 h 424"/>
                    <a:gd name="T84" fmla="*/ 269 w 436"/>
                    <a:gd name="T85" fmla="*/ 85 h 424"/>
                    <a:gd name="T86" fmla="*/ 294 w 436"/>
                    <a:gd name="T87" fmla="*/ 110 h 424"/>
                    <a:gd name="T88" fmla="*/ 294 w 436"/>
                    <a:gd name="T89" fmla="*/ 117 h 424"/>
                    <a:gd name="T90" fmla="*/ 275 w 436"/>
                    <a:gd name="T91" fmla="*/ 103 h 424"/>
                    <a:gd name="T92" fmla="*/ 260 w 436"/>
                    <a:gd name="T93" fmla="*/ 100 h 424"/>
                    <a:gd name="T94" fmla="*/ 235 w 436"/>
                    <a:gd name="T95" fmla="*/ 82 h 424"/>
                    <a:gd name="T96" fmla="*/ 240 w 436"/>
                    <a:gd name="T97" fmla="*/ 68 h 424"/>
                    <a:gd name="T98" fmla="*/ 215 w 436"/>
                    <a:gd name="T99" fmla="*/ 64 h 424"/>
                    <a:gd name="T100" fmla="*/ 205 w 436"/>
                    <a:gd name="T101" fmla="*/ 57 h 424"/>
                    <a:gd name="T102" fmla="*/ 205 w 436"/>
                    <a:gd name="T103" fmla="*/ 50 h 4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6"/>
                    <a:gd name="T157" fmla="*/ 0 h 424"/>
                    <a:gd name="T158" fmla="*/ 436 w 436"/>
                    <a:gd name="T159" fmla="*/ 424 h 4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6" h="424">
                      <a:moveTo>
                        <a:pt x="205" y="50"/>
                      </a:moveTo>
                      <a:lnTo>
                        <a:pt x="187" y="54"/>
                      </a:lnTo>
                      <a:lnTo>
                        <a:pt x="190" y="71"/>
                      </a:lnTo>
                      <a:lnTo>
                        <a:pt x="180" y="75"/>
                      </a:lnTo>
                      <a:lnTo>
                        <a:pt x="168" y="82"/>
                      </a:lnTo>
                      <a:lnTo>
                        <a:pt x="165" y="96"/>
                      </a:lnTo>
                      <a:lnTo>
                        <a:pt x="146" y="107"/>
                      </a:lnTo>
                      <a:lnTo>
                        <a:pt x="133" y="135"/>
                      </a:lnTo>
                      <a:lnTo>
                        <a:pt x="85" y="196"/>
                      </a:lnTo>
                      <a:lnTo>
                        <a:pt x="79" y="207"/>
                      </a:lnTo>
                      <a:lnTo>
                        <a:pt x="76" y="214"/>
                      </a:lnTo>
                      <a:lnTo>
                        <a:pt x="63" y="218"/>
                      </a:lnTo>
                      <a:lnTo>
                        <a:pt x="63" y="196"/>
                      </a:lnTo>
                      <a:lnTo>
                        <a:pt x="51" y="203"/>
                      </a:lnTo>
                      <a:lnTo>
                        <a:pt x="0" y="225"/>
                      </a:lnTo>
                      <a:lnTo>
                        <a:pt x="22" y="228"/>
                      </a:lnTo>
                      <a:lnTo>
                        <a:pt x="54" y="279"/>
                      </a:lnTo>
                      <a:lnTo>
                        <a:pt x="88" y="281"/>
                      </a:lnTo>
                      <a:lnTo>
                        <a:pt x="196" y="424"/>
                      </a:lnTo>
                      <a:lnTo>
                        <a:pt x="224" y="399"/>
                      </a:lnTo>
                      <a:lnTo>
                        <a:pt x="212" y="371"/>
                      </a:lnTo>
                      <a:lnTo>
                        <a:pt x="136" y="279"/>
                      </a:lnTo>
                      <a:lnTo>
                        <a:pt x="158" y="253"/>
                      </a:lnTo>
                      <a:lnTo>
                        <a:pt x="174" y="228"/>
                      </a:lnTo>
                      <a:lnTo>
                        <a:pt x="246" y="172"/>
                      </a:lnTo>
                      <a:lnTo>
                        <a:pt x="256" y="153"/>
                      </a:lnTo>
                      <a:lnTo>
                        <a:pt x="272" y="153"/>
                      </a:lnTo>
                      <a:lnTo>
                        <a:pt x="282" y="146"/>
                      </a:lnTo>
                      <a:lnTo>
                        <a:pt x="285" y="131"/>
                      </a:lnTo>
                      <a:lnTo>
                        <a:pt x="325" y="135"/>
                      </a:lnTo>
                      <a:lnTo>
                        <a:pt x="358" y="82"/>
                      </a:lnTo>
                      <a:lnTo>
                        <a:pt x="373" y="71"/>
                      </a:lnTo>
                      <a:lnTo>
                        <a:pt x="414" y="46"/>
                      </a:lnTo>
                      <a:lnTo>
                        <a:pt x="436" y="39"/>
                      </a:lnTo>
                      <a:lnTo>
                        <a:pt x="411" y="39"/>
                      </a:lnTo>
                      <a:lnTo>
                        <a:pt x="389" y="46"/>
                      </a:lnTo>
                      <a:lnTo>
                        <a:pt x="369" y="0"/>
                      </a:lnTo>
                      <a:lnTo>
                        <a:pt x="373" y="54"/>
                      </a:lnTo>
                      <a:lnTo>
                        <a:pt x="351" y="75"/>
                      </a:lnTo>
                      <a:lnTo>
                        <a:pt x="294" y="71"/>
                      </a:lnTo>
                      <a:lnTo>
                        <a:pt x="319" y="107"/>
                      </a:lnTo>
                      <a:lnTo>
                        <a:pt x="297" y="92"/>
                      </a:lnTo>
                      <a:lnTo>
                        <a:pt x="269" y="85"/>
                      </a:lnTo>
                      <a:lnTo>
                        <a:pt x="294" y="110"/>
                      </a:lnTo>
                      <a:lnTo>
                        <a:pt x="294" y="117"/>
                      </a:lnTo>
                      <a:lnTo>
                        <a:pt x="275" y="103"/>
                      </a:lnTo>
                      <a:lnTo>
                        <a:pt x="260" y="100"/>
                      </a:lnTo>
                      <a:lnTo>
                        <a:pt x="235" y="82"/>
                      </a:lnTo>
                      <a:lnTo>
                        <a:pt x="240" y="68"/>
                      </a:lnTo>
                      <a:lnTo>
                        <a:pt x="215" y="64"/>
                      </a:lnTo>
                      <a:lnTo>
                        <a:pt x="205" y="57"/>
                      </a:lnTo>
                      <a:lnTo>
                        <a:pt x="20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218"/>
                <p:cNvSpPr>
                  <a:spLocks/>
                </p:cNvSpPr>
                <p:nvPr/>
              </p:nvSpPr>
              <p:spPr bwMode="auto">
                <a:xfrm>
                  <a:off x="1653" y="1564"/>
                  <a:ext cx="156" cy="149"/>
                </a:xfrm>
                <a:custGeom>
                  <a:avLst/>
                  <a:gdLst>
                    <a:gd name="T0" fmla="*/ 198 w 467"/>
                    <a:gd name="T1" fmla="*/ 88 h 446"/>
                    <a:gd name="T2" fmla="*/ 190 w 467"/>
                    <a:gd name="T3" fmla="*/ 89 h 446"/>
                    <a:gd name="T4" fmla="*/ 175 w 467"/>
                    <a:gd name="T5" fmla="*/ 111 h 446"/>
                    <a:gd name="T6" fmla="*/ 142 w 467"/>
                    <a:gd name="T7" fmla="*/ 150 h 446"/>
                    <a:gd name="T8" fmla="*/ 88 w 467"/>
                    <a:gd name="T9" fmla="*/ 222 h 446"/>
                    <a:gd name="T10" fmla="*/ 86 w 467"/>
                    <a:gd name="T11" fmla="*/ 227 h 446"/>
                    <a:gd name="T12" fmla="*/ 76 w 467"/>
                    <a:gd name="T13" fmla="*/ 209 h 446"/>
                    <a:gd name="T14" fmla="*/ 0 w 467"/>
                    <a:gd name="T15" fmla="*/ 243 h 446"/>
                    <a:gd name="T16" fmla="*/ 63 w 467"/>
                    <a:gd name="T17" fmla="*/ 298 h 446"/>
                    <a:gd name="T18" fmla="*/ 207 w 467"/>
                    <a:gd name="T19" fmla="*/ 446 h 446"/>
                    <a:gd name="T20" fmla="*/ 150 w 467"/>
                    <a:gd name="T21" fmla="*/ 293 h 446"/>
                    <a:gd name="T22" fmla="*/ 171 w 467"/>
                    <a:gd name="T23" fmla="*/ 272 h 446"/>
                    <a:gd name="T24" fmla="*/ 259 w 467"/>
                    <a:gd name="T25" fmla="*/ 191 h 446"/>
                    <a:gd name="T26" fmla="*/ 283 w 467"/>
                    <a:gd name="T27" fmla="*/ 173 h 446"/>
                    <a:gd name="T28" fmla="*/ 296 w 467"/>
                    <a:gd name="T29" fmla="*/ 152 h 446"/>
                    <a:gd name="T30" fmla="*/ 370 w 467"/>
                    <a:gd name="T31" fmla="*/ 101 h 446"/>
                    <a:gd name="T32" fmla="*/ 426 w 467"/>
                    <a:gd name="T33" fmla="*/ 66 h 446"/>
                    <a:gd name="T34" fmla="*/ 421 w 467"/>
                    <a:gd name="T35" fmla="*/ 53 h 446"/>
                    <a:gd name="T36" fmla="*/ 377 w 467"/>
                    <a:gd name="T37" fmla="*/ 0 h 446"/>
                    <a:gd name="T38" fmla="*/ 360 w 467"/>
                    <a:gd name="T39" fmla="*/ 89 h 446"/>
                    <a:gd name="T40" fmla="*/ 328 w 467"/>
                    <a:gd name="T41" fmla="*/ 126 h 446"/>
                    <a:gd name="T42" fmla="*/ 270 w 467"/>
                    <a:gd name="T43" fmla="*/ 97 h 446"/>
                    <a:gd name="T44" fmla="*/ 302 w 467"/>
                    <a:gd name="T45" fmla="*/ 134 h 446"/>
                    <a:gd name="T46" fmla="*/ 271 w 467"/>
                    <a:gd name="T47" fmla="*/ 113 h 446"/>
                    <a:gd name="T48" fmla="*/ 248 w 467"/>
                    <a:gd name="T49" fmla="*/ 100 h 446"/>
                    <a:gd name="T50" fmla="*/ 228 w 467"/>
                    <a:gd name="T51" fmla="*/ 78 h 446"/>
                    <a:gd name="T52" fmla="*/ 219 w 467"/>
                    <a:gd name="T53" fmla="*/ 63 h 446"/>
                    <a:gd name="T54" fmla="*/ 226 w 467"/>
                    <a:gd name="T55" fmla="*/ 84 h 446"/>
                    <a:gd name="T56" fmla="*/ 241 w 467"/>
                    <a:gd name="T57" fmla="*/ 100 h 446"/>
                    <a:gd name="T58" fmla="*/ 284 w 467"/>
                    <a:gd name="T59" fmla="*/ 124 h 446"/>
                    <a:gd name="T60" fmla="*/ 282 w 467"/>
                    <a:gd name="T61" fmla="*/ 100 h 446"/>
                    <a:gd name="T62" fmla="*/ 307 w 467"/>
                    <a:gd name="T63" fmla="*/ 113 h 446"/>
                    <a:gd name="T64" fmla="*/ 305 w 467"/>
                    <a:gd name="T65" fmla="*/ 92 h 446"/>
                    <a:gd name="T66" fmla="*/ 383 w 467"/>
                    <a:gd name="T67" fmla="*/ 17 h 446"/>
                    <a:gd name="T68" fmla="*/ 423 w 467"/>
                    <a:gd name="T69" fmla="*/ 59 h 446"/>
                    <a:gd name="T70" fmla="*/ 447 w 467"/>
                    <a:gd name="T71" fmla="*/ 53 h 446"/>
                    <a:gd name="T72" fmla="*/ 382 w 467"/>
                    <a:gd name="T73" fmla="*/ 86 h 446"/>
                    <a:gd name="T74" fmla="*/ 336 w 467"/>
                    <a:gd name="T75" fmla="*/ 148 h 446"/>
                    <a:gd name="T76" fmla="*/ 290 w 467"/>
                    <a:gd name="T77" fmla="*/ 160 h 446"/>
                    <a:gd name="T78" fmla="*/ 265 w 467"/>
                    <a:gd name="T79" fmla="*/ 167 h 446"/>
                    <a:gd name="T80" fmla="*/ 183 w 467"/>
                    <a:gd name="T81" fmla="*/ 243 h 446"/>
                    <a:gd name="T82" fmla="*/ 143 w 467"/>
                    <a:gd name="T83" fmla="*/ 296 h 446"/>
                    <a:gd name="T84" fmla="*/ 233 w 467"/>
                    <a:gd name="T85" fmla="*/ 417 h 446"/>
                    <a:gd name="T86" fmla="*/ 209 w 467"/>
                    <a:gd name="T87" fmla="*/ 439 h 446"/>
                    <a:gd name="T88" fmla="*/ 67 w 467"/>
                    <a:gd name="T89" fmla="*/ 293 h 446"/>
                    <a:gd name="T90" fmla="*/ 12 w 467"/>
                    <a:gd name="T91" fmla="*/ 245 h 446"/>
                    <a:gd name="T92" fmla="*/ 75 w 467"/>
                    <a:gd name="T93" fmla="*/ 216 h 446"/>
                    <a:gd name="T94" fmla="*/ 89 w 467"/>
                    <a:gd name="T95" fmla="*/ 233 h 446"/>
                    <a:gd name="T96" fmla="*/ 98 w 467"/>
                    <a:gd name="T97" fmla="*/ 216 h 446"/>
                    <a:gd name="T98" fmla="*/ 159 w 467"/>
                    <a:gd name="T99" fmla="*/ 125 h 446"/>
                    <a:gd name="T100" fmla="*/ 181 w 467"/>
                    <a:gd name="T101" fmla="*/ 100 h 446"/>
                    <a:gd name="T102" fmla="*/ 192 w 467"/>
                    <a:gd name="T103" fmla="*/ 95 h 446"/>
                    <a:gd name="T104" fmla="*/ 199 w 467"/>
                    <a:gd name="T105" fmla="*/ 73 h 446"/>
                    <a:gd name="T106" fmla="*/ 219 w 467"/>
                    <a:gd name="T107" fmla="*/ 63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7"/>
                    <a:gd name="T163" fmla="*/ 0 h 446"/>
                    <a:gd name="T164" fmla="*/ 467 w 467"/>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7" h="446">
                      <a:moveTo>
                        <a:pt x="219" y="63"/>
                      </a:moveTo>
                      <a:lnTo>
                        <a:pt x="194" y="67"/>
                      </a:lnTo>
                      <a:lnTo>
                        <a:pt x="198" y="88"/>
                      </a:lnTo>
                      <a:lnTo>
                        <a:pt x="200" y="85"/>
                      </a:lnTo>
                      <a:lnTo>
                        <a:pt x="190" y="88"/>
                      </a:lnTo>
                      <a:lnTo>
                        <a:pt x="190" y="89"/>
                      </a:lnTo>
                      <a:lnTo>
                        <a:pt x="177" y="98"/>
                      </a:lnTo>
                      <a:lnTo>
                        <a:pt x="172" y="113"/>
                      </a:lnTo>
                      <a:lnTo>
                        <a:pt x="175" y="111"/>
                      </a:lnTo>
                      <a:lnTo>
                        <a:pt x="155" y="121"/>
                      </a:lnTo>
                      <a:lnTo>
                        <a:pt x="141" y="151"/>
                      </a:lnTo>
                      <a:lnTo>
                        <a:pt x="142" y="150"/>
                      </a:lnTo>
                      <a:lnTo>
                        <a:pt x="94" y="211"/>
                      </a:lnTo>
                      <a:lnTo>
                        <a:pt x="94" y="212"/>
                      </a:lnTo>
                      <a:lnTo>
                        <a:pt x="88" y="222"/>
                      </a:lnTo>
                      <a:lnTo>
                        <a:pt x="88" y="223"/>
                      </a:lnTo>
                      <a:lnTo>
                        <a:pt x="85" y="230"/>
                      </a:lnTo>
                      <a:lnTo>
                        <a:pt x="86" y="227"/>
                      </a:lnTo>
                      <a:lnTo>
                        <a:pt x="73" y="231"/>
                      </a:lnTo>
                      <a:lnTo>
                        <a:pt x="76" y="235"/>
                      </a:lnTo>
                      <a:lnTo>
                        <a:pt x="76" y="209"/>
                      </a:lnTo>
                      <a:lnTo>
                        <a:pt x="61" y="218"/>
                      </a:lnTo>
                      <a:lnTo>
                        <a:pt x="61" y="217"/>
                      </a:lnTo>
                      <a:lnTo>
                        <a:pt x="0" y="243"/>
                      </a:lnTo>
                      <a:lnTo>
                        <a:pt x="33" y="247"/>
                      </a:lnTo>
                      <a:lnTo>
                        <a:pt x="31" y="246"/>
                      </a:lnTo>
                      <a:lnTo>
                        <a:pt x="63" y="298"/>
                      </a:lnTo>
                      <a:lnTo>
                        <a:pt x="99" y="302"/>
                      </a:lnTo>
                      <a:lnTo>
                        <a:pt x="97" y="301"/>
                      </a:lnTo>
                      <a:lnTo>
                        <a:pt x="207" y="446"/>
                      </a:lnTo>
                      <a:lnTo>
                        <a:pt x="239" y="417"/>
                      </a:lnTo>
                      <a:lnTo>
                        <a:pt x="226" y="387"/>
                      </a:lnTo>
                      <a:lnTo>
                        <a:pt x="150" y="293"/>
                      </a:lnTo>
                      <a:lnTo>
                        <a:pt x="150" y="297"/>
                      </a:lnTo>
                      <a:lnTo>
                        <a:pt x="171" y="272"/>
                      </a:lnTo>
                      <a:lnTo>
                        <a:pt x="187" y="246"/>
                      </a:lnTo>
                      <a:lnTo>
                        <a:pt x="186" y="247"/>
                      </a:lnTo>
                      <a:lnTo>
                        <a:pt x="259" y="191"/>
                      </a:lnTo>
                      <a:lnTo>
                        <a:pt x="270" y="172"/>
                      </a:lnTo>
                      <a:lnTo>
                        <a:pt x="267" y="173"/>
                      </a:lnTo>
                      <a:lnTo>
                        <a:pt x="283" y="173"/>
                      </a:lnTo>
                      <a:lnTo>
                        <a:pt x="295" y="165"/>
                      </a:lnTo>
                      <a:lnTo>
                        <a:pt x="298" y="150"/>
                      </a:lnTo>
                      <a:lnTo>
                        <a:pt x="296" y="152"/>
                      </a:lnTo>
                      <a:lnTo>
                        <a:pt x="338" y="155"/>
                      </a:lnTo>
                      <a:lnTo>
                        <a:pt x="371" y="101"/>
                      </a:lnTo>
                      <a:lnTo>
                        <a:pt x="370" y="101"/>
                      </a:lnTo>
                      <a:lnTo>
                        <a:pt x="385" y="91"/>
                      </a:lnTo>
                      <a:lnTo>
                        <a:pt x="426" y="66"/>
                      </a:lnTo>
                      <a:lnTo>
                        <a:pt x="426" y="67"/>
                      </a:lnTo>
                      <a:lnTo>
                        <a:pt x="467" y="53"/>
                      </a:lnTo>
                      <a:lnTo>
                        <a:pt x="421" y="53"/>
                      </a:lnTo>
                      <a:lnTo>
                        <a:pt x="399" y="60"/>
                      </a:lnTo>
                      <a:lnTo>
                        <a:pt x="402" y="62"/>
                      </a:lnTo>
                      <a:lnTo>
                        <a:pt x="377" y="0"/>
                      </a:lnTo>
                      <a:lnTo>
                        <a:pt x="381" y="71"/>
                      </a:lnTo>
                      <a:lnTo>
                        <a:pt x="382" y="68"/>
                      </a:lnTo>
                      <a:lnTo>
                        <a:pt x="360" y="89"/>
                      </a:lnTo>
                      <a:lnTo>
                        <a:pt x="362" y="88"/>
                      </a:lnTo>
                      <a:lnTo>
                        <a:pt x="299" y="85"/>
                      </a:lnTo>
                      <a:lnTo>
                        <a:pt x="328" y="126"/>
                      </a:lnTo>
                      <a:lnTo>
                        <a:pt x="331" y="121"/>
                      </a:lnTo>
                      <a:lnTo>
                        <a:pt x="309" y="107"/>
                      </a:lnTo>
                      <a:lnTo>
                        <a:pt x="270" y="97"/>
                      </a:lnTo>
                      <a:lnTo>
                        <a:pt x="303" y="130"/>
                      </a:lnTo>
                      <a:lnTo>
                        <a:pt x="302" y="127"/>
                      </a:lnTo>
                      <a:lnTo>
                        <a:pt x="302" y="134"/>
                      </a:lnTo>
                      <a:lnTo>
                        <a:pt x="306" y="132"/>
                      </a:lnTo>
                      <a:lnTo>
                        <a:pt x="287" y="118"/>
                      </a:lnTo>
                      <a:lnTo>
                        <a:pt x="271" y="113"/>
                      </a:lnTo>
                      <a:lnTo>
                        <a:pt x="272" y="114"/>
                      </a:lnTo>
                      <a:lnTo>
                        <a:pt x="247" y="97"/>
                      </a:lnTo>
                      <a:lnTo>
                        <a:pt x="248" y="100"/>
                      </a:lnTo>
                      <a:lnTo>
                        <a:pt x="255" y="82"/>
                      </a:lnTo>
                      <a:lnTo>
                        <a:pt x="227" y="78"/>
                      </a:lnTo>
                      <a:lnTo>
                        <a:pt x="228" y="78"/>
                      </a:lnTo>
                      <a:lnTo>
                        <a:pt x="218" y="72"/>
                      </a:lnTo>
                      <a:lnTo>
                        <a:pt x="219" y="74"/>
                      </a:lnTo>
                      <a:lnTo>
                        <a:pt x="219" y="63"/>
                      </a:lnTo>
                      <a:lnTo>
                        <a:pt x="213" y="67"/>
                      </a:lnTo>
                      <a:lnTo>
                        <a:pt x="213" y="76"/>
                      </a:lnTo>
                      <a:lnTo>
                        <a:pt x="226" y="84"/>
                      </a:lnTo>
                      <a:lnTo>
                        <a:pt x="251" y="88"/>
                      </a:lnTo>
                      <a:lnTo>
                        <a:pt x="249" y="84"/>
                      </a:lnTo>
                      <a:lnTo>
                        <a:pt x="241" y="100"/>
                      </a:lnTo>
                      <a:lnTo>
                        <a:pt x="270" y="119"/>
                      </a:lnTo>
                      <a:lnTo>
                        <a:pt x="285" y="124"/>
                      </a:lnTo>
                      <a:lnTo>
                        <a:pt x="284" y="124"/>
                      </a:lnTo>
                      <a:lnTo>
                        <a:pt x="308" y="140"/>
                      </a:lnTo>
                      <a:lnTo>
                        <a:pt x="307" y="126"/>
                      </a:lnTo>
                      <a:lnTo>
                        <a:pt x="282" y="100"/>
                      </a:lnTo>
                      <a:lnTo>
                        <a:pt x="279" y="106"/>
                      </a:lnTo>
                      <a:lnTo>
                        <a:pt x="307" y="113"/>
                      </a:lnTo>
                      <a:lnTo>
                        <a:pt x="341" y="134"/>
                      </a:lnTo>
                      <a:lnTo>
                        <a:pt x="307" y="86"/>
                      </a:lnTo>
                      <a:lnTo>
                        <a:pt x="305" y="92"/>
                      </a:lnTo>
                      <a:lnTo>
                        <a:pt x="362" y="95"/>
                      </a:lnTo>
                      <a:lnTo>
                        <a:pt x="386" y="72"/>
                      </a:lnTo>
                      <a:lnTo>
                        <a:pt x="383" y="17"/>
                      </a:lnTo>
                      <a:lnTo>
                        <a:pt x="378" y="19"/>
                      </a:lnTo>
                      <a:lnTo>
                        <a:pt x="398" y="67"/>
                      </a:lnTo>
                      <a:lnTo>
                        <a:pt x="423" y="59"/>
                      </a:lnTo>
                      <a:lnTo>
                        <a:pt x="422" y="59"/>
                      </a:lnTo>
                      <a:lnTo>
                        <a:pt x="447" y="59"/>
                      </a:lnTo>
                      <a:lnTo>
                        <a:pt x="447" y="53"/>
                      </a:lnTo>
                      <a:lnTo>
                        <a:pt x="424" y="61"/>
                      </a:lnTo>
                      <a:lnTo>
                        <a:pt x="382" y="86"/>
                      </a:lnTo>
                      <a:lnTo>
                        <a:pt x="367" y="97"/>
                      </a:lnTo>
                      <a:lnTo>
                        <a:pt x="334" y="151"/>
                      </a:lnTo>
                      <a:lnTo>
                        <a:pt x="336" y="148"/>
                      </a:lnTo>
                      <a:lnTo>
                        <a:pt x="294" y="146"/>
                      </a:lnTo>
                      <a:lnTo>
                        <a:pt x="289" y="163"/>
                      </a:lnTo>
                      <a:lnTo>
                        <a:pt x="290" y="160"/>
                      </a:lnTo>
                      <a:lnTo>
                        <a:pt x="281" y="167"/>
                      </a:lnTo>
                      <a:lnTo>
                        <a:pt x="283" y="167"/>
                      </a:lnTo>
                      <a:lnTo>
                        <a:pt x="265" y="167"/>
                      </a:lnTo>
                      <a:lnTo>
                        <a:pt x="255" y="186"/>
                      </a:lnTo>
                      <a:lnTo>
                        <a:pt x="256" y="185"/>
                      </a:lnTo>
                      <a:lnTo>
                        <a:pt x="183" y="243"/>
                      </a:lnTo>
                      <a:lnTo>
                        <a:pt x="166" y="269"/>
                      </a:lnTo>
                      <a:lnTo>
                        <a:pt x="167" y="268"/>
                      </a:lnTo>
                      <a:lnTo>
                        <a:pt x="143" y="296"/>
                      </a:lnTo>
                      <a:lnTo>
                        <a:pt x="220" y="390"/>
                      </a:lnTo>
                      <a:lnTo>
                        <a:pt x="220" y="389"/>
                      </a:lnTo>
                      <a:lnTo>
                        <a:pt x="233" y="417"/>
                      </a:lnTo>
                      <a:lnTo>
                        <a:pt x="234" y="414"/>
                      </a:lnTo>
                      <a:lnTo>
                        <a:pt x="205" y="439"/>
                      </a:lnTo>
                      <a:lnTo>
                        <a:pt x="209" y="439"/>
                      </a:lnTo>
                      <a:lnTo>
                        <a:pt x="100" y="296"/>
                      </a:lnTo>
                      <a:lnTo>
                        <a:pt x="65" y="292"/>
                      </a:lnTo>
                      <a:lnTo>
                        <a:pt x="67" y="293"/>
                      </a:lnTo>
                      <a:lnTo>
                        <a:pt x="35" y="243"/>
                      </a:lnTo>
                      <a:lnTo>
                        <a:pt x="12" y="238"/>
                      </a:lnTo>
                      <a:lnTo>
                        <a:pt x="12" y="245"/>
                      </a:lnTo>
                      <a:lnTo>
                        <a:pt x="63" y="223"/>
                      </a:lnTo>
                      <a:lnTo>
                        <a:pt x="75" y="216"/>
                      </a:lnTo>
                      <a:lnTo>
                        <a:pt x="71" y="213"/>
                      </a:lnTo>
                      <a:lnTo>
                        <a:pt x="71" y="238"/>
                      </a:lnTo>
                      <a:lnTo>
                        <a:pt x="89" y="233"/>
                      </a:lnTo>
                      <a:lnTo>
                        <a:pt x="92" y="225"/>
                      </a:lnTo>
                      <a:lnTo>
                        <a:pt x="98" y="216"/>
                      </a:lnTo>
                      <a:lnTo>
                        <a:pt x="146" y="154"/>
                      </a:lnTo>
                      <a:lnTo>
                        <a:pt x="159" y="125"/>
                      </a:lnTo>
                      <a:lnTo>
                        <a:pt x="158" y="126"/>
                      </a:lnTo>
                      <a:lnTo>
                        <a:pt x="178" y="115"/>
                      </a:lnTo>
                      <a:lnTo>
                        <a:pt x="181" y="100"/>
                      </a:lnTo>
                      <a:lnTo>
                        <a:pt x="180" y="101"/>
                      </a:lnTo>
                      <a:lnTo>
                        <a:pt x="192" y="94"/>
                      </a:lnTo>
                      <a:lnTo>
                        <a:pt x="192" y="95"/>
                      </a:lnTo>
                      <a:lnTo>
                        <a:pt x="204" y="91"/>
                      </a:lnTo>
                      <a:lnTo>
                        <a:pt x="201" y="69"/>
                      </a:lnTo>
                      <a:lnTo>
                        <a:pt x="199" y="73"/>
                      </a:lnTo>
                      <a:lnTo>
                        <a:pt x="216" y="71"/>
                      </a:lnTo>
                      <a:lnTo>
                        <a:pt x="213" y="67"/>
                      </a:lnTo>
                      <a:lnTo>
                        <a:pt x="219"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219"/>
                <p:cNvSpPr>
                  <a:spLocks/>
                </p:cNvSpPr>
                <p:nvPr/>
              </p:nvSpPr>
              <p:spPr bwMode="auto">
                <a:xfrm>
                  <a:off x="1807" y="1629"/>
                  <a:ext cx="97" cy="83"/>
                </a:xfrm>
                <a:custGeom>
                  <a:avLst/>
                  <a:gdLst>
                    <a:gd name="T0" fmla="*/ 135 w 291"/>
                    <a:gd name="T1" fmla="*/ 102 h 248"/>
                    <a:gd name="T2" fmla="*/ 152 w 291"/>
                    <a:gd name="T3" fmla="*/ 153 h 248"/>
                    <a:gd name="T4" fmla="*/ 143 w 291"/>
                    <a:gd name="T5" fmla="*/ 171 h 248"/>
                    <a:gd name="T6" fmla="*/ 146 w 291"/>
                    <a:gd name="T7" fmla="*/ 188 h 248"/>
                    <a:gd name="T8" fmla="*/ 113 w 291"/>
                    <a:gd name="T9" fmla="*/ 156 h 248"/>
                    <a:gd name="T10" fmla="*/ 70 w 291"/>
                    <a:gd name="T11" fmla="*/ 135 h 248"/>
                    <a:gd name="T12" fmla="*/ 73 w 291"/>
                    <a:gd name="T13" fmla="*/ 146 h 248"/>
                    <a:gd name="T14" fmla="*/ 0 w 291"/>
                    <a:gd name="T15" fmla="*/ 128 h 248"/>
                    <a:gd name="T16" fmla="*/ 18 w 291"/>
                    <a:gd name="T17" fmla="*/ 146 h 248"/>
                    <a:gd name="T18" fmla="*/ 54 w 291"/>
                    <a:gd name="T19" fmla="*/ 160 h 248"/>
                    <a:gd name="T20" fmla="*/ 82 w 291"/>
                    <a:gd name="T21" fmla="*/ 164 h 248"/>
                    <a:gd name="T22" fmla="*/ 113 w 291"/>
                    <a:gd name="T23" fmla="*/ 181 h 248"/>
                    <a:gd name="T24" fmla="*/ 132 w 291"/>
                    <a:gd name="T25" fmla="*/ 199 h 248"/>
                    <a:gd name="T26" fmla="*/ 129 w 291"/>
                    <a:gd name="T27" fmla="*/ 220 h 248"/>
                    <a:gd name="T28" fmla="*/ 121 w 291"/>
                    <a:gd name="T29" fmla="*/ 227 h 248"/>
                    <a:gd name="T30" fmla="*/ 129 w 291"/>
                    <a:gd name="T31" fmla="*/ 248 h 248"/>
                    <a:gd name="T32" fmla="*/ 143 w 291"/>
                    <a:gd name="T33" fmla="*/ 241 h 248"/>
                    <a:gd name="T34" fmla="*/ 143 w 291"/>
                    <a:gd name="T35" fmla="*/ 239 h 248"/>
                    <a:gd name="T36" fmla="*/ 146 w 291"/>
                    <a:gd name="T37" fmla="*/ 210 h 248"/>
                    <a:gd name="T38" fmla="*/ 177 w 291"/>
                    <a:gd name="T39" fmla="*/ 192 h 248"/>
                    <a:gd name="T40" fmla="*/ 183 w 291"/>
                    <a:gd name="T41" fmla="*/ 234 h 248"/>
                    <a:gd name="T42" fmla="*/ 291 w 291"/>
                    <a:gd name="T43" fmla="*/ 241 h 248"/>
                    <a:gd name="T44" fmla="*/ 288 w 291"/>
                    <a:gd name="T45" fmla="*/ 174 h 248"/>
                    <a:gd name="T46" fmla="*/ 285 w 291"/>
                    <a:gd name="T47" fmla="*/ 164 h 248"/>
                    <a:gd name="T48" fmla="*/ 278 w 291"/>
                    <a:gd name="T49" fmla="*/ 88 h 248"/>
                    <a:gd name="T50" fmla="*/ 269 w 291"/>
                    <a:gd name="T51" fmla="*/ 21 h 248"/>
                    <a:gd name="T52" fmla="*/ 255 w 291"/>
                    <a:gd name="T53" fmla="*/ 0 h 248"/>
                    <a:gd name="T54" fmla="*/ 253 w 291"/>
                    <a:gd name="T55" fmla="*/ 10 h 248"/>
                    <a:gd name="T56" fmla="*/ 253 w 291"/>
                    <a:gd name="T57" fmla="*/ 35 h 248"/>
                    <a:gd name="T58" fmla="*/ 221 w 291"/>
                    <a:gd name="T59" fmla="*/ 95 h 248"/>
                    <a:gd name="T60" fmla="*/ 208 w 291"/>
                    <a:gd name="T61" fmla="*/ 88 h 248"/>
                    <a:gd name="T62" fmla="*/ 202 w 291"/>
                    <a:gd name="T63" fmla="*/ 100 h 248"/>
                    <a:gd name="T64" fmla="*/ 205 w 291"/>
                    <a:gd name="T65" fmla="*/ 116 h 248"/>
                    <a:gd name="T66" fmla="*/ 183 w 291"/>
                    <a:gd name="T67" fmla="*/ 102 h 248"/>
                    <a:gd name="T68" fmla="*/ 174 w 291"/>
                    <a:gd name="T69" fmla="*/ 102 h 248"/>
                    <a:gd name="T70" fmla="*/ 135 w 291"/>
                    <a:gd name="T71" fmla="*/ 63 h 248"/>
                    <a:gd name="T72" fmla="*/ 110 w 291"/>
                    <a:gd name="T73" fmla="*/ 46 h 248"/>
                    <a:gd name="T74" fmla="*/ 135 w 291"/>
                    <a:gd name="T75" fmla="*/ 102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48"/>
                    <a:gd name="T116" fmla="*/ 291 w 291"/>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48">
                      <a:moveTo>
                        <a:pt x="135" y="102"/>
                      </a:moveTo>
                      <a:lnTo>
                        <a:pt x="152" y="153"/>
                      </a:lnTo>
                      <a:lnTo>
                        <a:pt x="143" y="171"/>
                      </a:lnTo>
                      <a:lnTo>
                        <a:pt x="146" y="188"/>
                      </a:lnTo>
                      <a:lnTo>
                        <a:pt x="113" y="156"/>
                      </a:lnTo>
                      <a:lnTo>
                        <a:pt x="70" y="135"/>
                      </a:lnTo>
                      <a:lnTo>
                        <a:pt x="73" y="146"/>
                      </a:lnTo>
                      <a:lnTo>
                        <a:pt x="0" y="128"/>
                      </a:lnTo>
                      <a:lnTo>
                        <a:pt x="18" y="146"/>
                      </a:lnTo>
                      <a:lnTo>
                        <a:pt x="54" y="160"/>
                      </a:lnTo>
                      <a:lnTo>
                        <a:pt x="82" y="164"/>
                      </a:lnTo>
                      <a:lnTo>
                        <a:pt x="113" y="181"/>
                      </a:lnTo>
                      <a:lnTo>
                        <a:pt x="132" y="199"/>
                      </a:lnTo>
                      <a:lnTo>
                        <a:pt x="129" y="220"/>
                      </a:lnTo>
                      <a:lnTo>
                        <a:pt x="121" y="227"/>
                      </a:lnTo>
                      <a:lnTo>
                        <a:pt x="129" y="248"/>
                      </a:lnTo>
                      <a:lnTo>
                        <a:pt x="143" y="241"/>
                      </a:lnTo>
                      <a:lnTo>
                        <a:pt x="143" y="239"/>
                      </a:lnTo>
                      <a:lnTo>
                        <a:pt x="146" y="210"/>
                      </a:lnTo>
                      <a:lnTo>
                        <a:pt x="177" y="192"/>
                      </a:lnTo>
                      <a:lnTo>
                        <a:pt x="183" y="234"/>
                      </a:lnTo>
                      <a:lnTo>
                        <a:pt x="291" y="241"/>
                      </a:lnTo>
                      <a:lnTo>
                        <a:pt x="288" y="174"/>
                      </a:lnTo>
                      <a:lnTo>
                        <a:pt x="285" y="164"/>
                      </a:lnTo>
                      <a:lnTo>
                        <a:pt x="278" y="88"/>
                      </a:lnTo>
                      <a:lnTo>
                        <a:pt x="269" y="21"/>
                      </a:lnTo>
                      <a:lnTo>
                        <a:pt x="255" y="0"/>
                      </a:lnTo>
                      <a:lnTo>
                        <a:pt x="253" y="10"/>
                      </a:lnTo>
                      <a:lnTo>
                        <a:pt x="253" y="35"/>
                      </a:lnTo>
                      <a:lnTo>
                        <a:pt x="221" y="95"/>
                      </a:lnTo>
                      <a:lnTo>
                        <a:pt x="208" y="88"/>
                      </a:lnTo>
                      <a:lnTo>
                        <a:pt x="202" y="100"/>
                      </a:lnTo>
                      <a:lnTo>
                        <a:pt x="205" y="116"/>
                      </a:lnTo>
                      <a:lnTo>
                        <a:pt x="183" y="102"/>
                      </a:lnTo>
                      <a:lnTo>
                        <a:pt x="174" y="102"/>
                      </a:lnTo>
                      <a:lnTo>
                        <a:pt x="135" y="63"/>
                      </a:lnTo>
                      <a:lnTo>
                        <a:pt x="110" y="46"/>
                      </a:lnTo>
                      <a:lnTo>
                        <a:pt x="135"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220"/>
                <p:cNvSpPr>
                  <a:spLocks/>
                </p:cNvSpPr>
                <p:nvPr/>
              </p:nvSpPr>
              <p:spPr bwMode="auto">
                <a:xfrm>
                  <a:off x="1804" y="1627"/>
                  <a:ext cx="101" cy="87"/>
                </a:xfrm>
                <a:custGeom>
                  <a:avLst/>
                  <a:gdLst>
                    <a:gd name="T0" fmla="*/ 144 w 305"/>
                    <a:gd name="T1" fmla="*/ 110 h 260"/>
                    <a:gd name="T2" fmla="*/ 160 w 305"/>
                    <a:gd name="T3" fmla="*/ 158 h 260"/>
                    <a:gd name="T4" fmla="*/ 154 w 305"/>
                    <a:gd name="T5" fmla="*/ 195 h 260"/>
                    <a:gd name="T6" fmla="*/ 127 w 305"/>
                    <a:gd name="T7" fmla="*/ 161 h 260"/>
                    <a:gd name="T8" fmla="*/ 81 w 305"/>
                    <a:gd name="T9" fmla="*/ 154 h 260"/>
                    <a:gd name="T10" fmla="*/ 0 w 305"/>
                    <a:gd name="T11" fmla="*/ 129 h 260"/>
                    <a:gd name="T12" fmla="*/ 64 w 305"/>
                    <a:gd name="T13" fmla="*/ 169 h 260"/>
                    <a:gd name="T14" fmla="*/ 92 w 305"/>
                    <a:gd name="T15" fmla="*/ 173 h 260"/>
                    <a:gd name="T16" fmla="*/ 123 w 305"/>
                    <a:gd name="T17" fmla="*/ 191 h 260"/>
                    <a:gd name="T18" fmla="*/ 141 w 305"/>
                    <a:gd name="T19" fmla="*/ 206 h 260"/>
                    <a:gd name="T20" fmla="*/ 139 w 305"/>
                    <a:gd name="T21" fmla="*/ 225 h 260"/>
                    <a:gd name="T22" fmla="*/ 139 w 305"/>
                    <a:gd name="T23" fmla="*/ 260 h 260"/>
                    <a:gd name="T24" fmla="*/ 156 w 305"/>
                    <a:gd name="T25" fmla="*/ 246 h 260"/>
                    <a:gd name="T26" fmla="*/ 159 w 305"/>
                    <a:gd name="T27" fmla="*/ 218 h 260"/>
                    <a:gd name="T28" fmla="*/ 189 w 305"/>
                    <a:gd name="T29" fmla="*/ 202 h 260"/>
                    <a:gd name="T30" fmla="*/ 192 w 305"/>
                    <a:gd name="T31" fmla="*/ 244 h 260"/>
                    <a:gd name="T32" fmla="*/ 302 w 305"/>
                    <a:gd name="T33" fmla="*/ 181 h 260"/>
                    <a:gd name="T34" fmla="*/ 299 w 305"/>
                    <a:gd name="T35" fmla="*/ 169 h 260"/>
                    <a:gd name="T36" fmla="*/ 282 w 305"/>
                    <a:gd name="T37" fmla="*/ 27 h 260"/>
                    <a:gd name="T38" fmla="*/ 261 w 305"/>
                    <a:gd name="T39" fmla="*/ 17 h 260"/>
                    <a:gd name="T40" fmla="*/ 261 w 305"/>
                    <a:gd name="T41" fmla="*/ 40 h 260"/>
                    <a:gd name="T42" fmla="*/ 233 w 305"/>
                    <a:gd name="T43" fmla="*/ 100 h 260"/>
                    <a:gd name="T44" fmla="*/ 211 w 305"/>
                    <a:gd name="T45" fmla="*/ 106 h 260"/>
                    <a:gd name="T46" fmla="*/ 217 w 305"/>
                    <a:gd name="T47" fmla="*/ 121 h 260"/>
                    <a:gd name="T48" fmla="*/ 185 w 305"/>
                    <a:gd name="T49" fmla="*/ 107 h 260"/>
                    <a:gd name="T50" fmla="*/ 148 w 305"/>
                    <a:gd name="T51" fmla="*/ 68 h 260"/>
                    <a:gd name="T52" fmla="*/ 115 w 305"/>
                    <a:gd name="T53" fmla="*/ 44 h 260"/>
                    <a:gd name="T54" fmla="*/ 149 w 305"/>
                    <a:gd name="T55" fmla="*/ 108 h 260"/>
                    <a:gd name="T56" fmla="*/ 120 w 305"/>
                    <a:gd name="T57" fmla="*/ 55 h 260"/>
                    <a:gd name="T58" fmla="*/ 144 w 305"/>
                    <a:gd name="T59" fmla="*/ 73 h 260"/>
                    <a:gd name="T60" fmla="*/ 194 w 305"/>
                    <a:gd name="T61" fmla="*/ 113 h 260"/>
                    <a:gd name="T62" fmla="*/ 220 w 305"/>
                    <a:gd name="T63" fmla="*/ 129 h 260"/>
                    <a:gd name="T64" fmla="*/ 215 w 305"/>
                    <a:gd name="T65" fmla="*/ 108 h 260"/>
                    <a:gd name="T66" fmla="*/ 218 w 305"/>
                    <a:gd name="T67" fmla="*/ 99 h 260"/>
                    <a:gd name="T68" fmla="*/ 266 w 305"/>
                    <a:gd name="T69" fmla="*/ 43 h 260"/>
                    <a:gd name="T70" fmla="*/ 266 w 305"/>
                    <a:gd name="T71" fmla="*/ 18 h 260"/>
                    <a:gd name="T72" fmla="*/ 264 w 305"/>
                    <a:gd name="T73" fmla="*/ 8 h 260"/>
                    <a:gd name="T74" fmla="*/ 277 w 305"/>
                    <a:gd name="T75" fmla="*/ 28 h 260"/>
                    <a:gd name="T76" fmla="*/ 292 w 305"/>
                    <a:gd name="T77" fmla="*/ 171 h 260"/>
                    <a:gd name="T78" fmla="*/ 296 w 305"/>
                    <a:gd name="T79" fmla="*/ 181 h 260"/>
                    <a:gd name="T80" fmla="*/ 302 w 305"/>
                    <a:gd name="T81" fmla="*/ 246 h 260"/>
                    <a:gd name="T82" fmla="*/ 198 w 305"/>
                    <a:gd name="T83" fmla="*/ 241 h 260"/>
                    <a:gd name="T84" fmla="*/ 154 w 305"/>
                    <a:gd name="T85" fmla="*/ 215 h 260"/>
                    <a:gd name="T86" fmla="*/ 151 w 305"/>
                    <a:gd name="T87" fmla="*/ 246 h 260"/>
                    <a:gd name="T88" fmla="*/ 152 w 305"/>
                    <a:gd name="T89" fmla="*/ 246 h 260"/>
                    <a:gd name="T90" fmla="*/ 143 w 305"/>
                    <a:gd name="T91" fmla="*/ 254 h 260"/>
                    <a:gd name="T92" fmla="*/ 133 w 305"/>
                    <a:gd name="T93" fmla="*/ 238 h 260"/>
                    <a:gd name="T94" fmla="*/ 146 w 305"/>
                    <a:gd name="T95" fmla="*/ 205 h 260"/>
                    <a:gd name="T96" fmla="*/ 94 w 305"/>
                    <a:gd name="T97" fmla="*/ 167 h 260"/>
                    <a:gd name="T98" fmla="*/ 65 w 305"/>
                    <a:gd name="T99" fmla="*/ 163 h 260"/>
                    <a:gd name="T100" fmla="*/ 32 w 305"/>
                    <a:gd name="T101" fmla="*/ 150 h 260"/>
                    <a:gd name="T102" fmla="*/ 11 w 305"/>
                    <a:gd name="T103" fmla="*/ 138 h 260"/>
                    <a:gd name="T104" fmla="*/ 84 w 305"/>
                    <a:gd name="T105" fmla="*/ 141 h 260"/>
                    <a:gd name="T106" fmla="*/ 123 w 305"/>
                    <a:gd name="T107" fmla="*/ 166 h 260"/>
                    <a:gd name="T108" fmla="*/ 161 w 305"/>
                    <a:gd name="T109" fmla="*/ 204 h 260"/>
                    <a:gd name="T110" fmla="*/ 156 w 305"/>
                    <a:gd name="T111" fmla="*/ 179 h 260"/>
                    <a:gd name="T112" fmla="*/ 149 w 305"/>
                    <a:gd name="T113" fmla="*/ 108 h 260"/>
                    <a:gd name="T114" fmla="*/ 144 w 305"/>
                    <a:gd name="T115" fmla="*/ 110 h 2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5"/>
                    <a:gd name="T175" fmla="*/ 0 h 260"/>
                    <a:gd name="T176" fmla="*/ 305 w 305"/>
                    <a:gd name="T177" fmla="*/ 260 h 2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5" h="260">
                      <a:moveTo>
                        <a:pt x="144" y="110"/>
                      </a:moveTo>
                      <a:lnTo>
                        <a:pt x="144" y="110"/>
                      </a:lnTo>
                      <a:lnTo>
                        <a:pt x="160" y="160"/>
                      </a:lnTo>
                      <a:lnTo>
                        <a:pt x="160" y="158"/>
                      </a:lnTo>
                      <a:lnTo>
                        <a:pt x="151" y="178"/>
                      </a:lnTo>
                      <a:lnTo>
                        <a:pt x="154" y="195"/>
                      </a:lnTo>
                      <a:lnTo>
                        <a:pt x="158" y="193"/>
                      </a:lnTo>
                      <a:lnTo>
                        <a:pt x="127" y="161"/>
                      </a:lnTo>
                      <a:lnTo>
                        <a:pt x="76" y="136"/>
                      </a:lnTo>
                      <a:lnTo>
                        <a:pt x="81" y="154"/>
                      </a:lnTo>
                      <a:lnTo>
                        <a:pt x="84" y="149"/>
                      </a:lnTo>
                      <a:lnTo>
                        <a:pt x="0" y="129"/>
                      </a:lnTo>
                      <a:lnTo>
                        <a:pt x="28" y="155"/>
                      </a:lnTo>
                      <a:lnTo>
                        <a:pt x="64" y="169"/>
                      </a:lnTo>
                      <a:lnTo>
                        <a:pt x="93" y="173"/>
                      </a:lnTo>
                      <a:lnTo>
                        <a:pt x="92" y="173"/>
                      </a:lnTo>
                      <a:lnTo>
                        <a:pt x="123" y="191"/>
                      </a:lnTo>
                      <a:lnTo>
                        <a:pt x="142" y="208"/>
                      </a:lnTo>
                      <a:lnTo>
                        <a:pt x="141" y="206"/>
                      </a:lnTo>
                      <a:lnTo>
                        <a:pt x="138" y="227"/>
                      </a:lnTo>
                      <a:lnTo>
                        <a:pt x="139" y="225"/>
                      </a:lnTo>
                      <a:lnTo>
                        <a:pt x="128" y="234"/>
                      </a:lnTo>
                      <a:lnTo>
                        <a:pt x="139" y="260"/>
                      </a:lnTo>
                      <a:lnTo>
                        <a:pt x="156" y="251"/>
                      </a:lnTo>
                      <a:lnTo>
                        <a:pt x="156" y="246"/>
                      </a:lnTo>
                      <a:lnTo>
                        <a:pt x="159" y="218"/>
                      </a:lnTo>
                      <a:lnTo>
                        <a:pt x="158" y="219"/>
                      </a:lnTo>
                      <a:lnTo>
                        <a:pt x="189" y="202"/>
                      </a:lnTo>
                      <a:lnTo>
                        <a:pt x="185" y="200"/>
                      </a:lnTo>
                      <a:lnTo>
                        <a:pt x="192" y="244"/>
                      </a:lnTo>
                      <a:lnTo>
                        <a:pt x="305" y="252"/>
                      </a:lnTo>
                      <a:lnTo>
                        <a:pt x="302" y="181"/>
                      </a:lnTo>
                      <a:lnTo>
                        <a:pt x="299" y="169"/>
                      </a:lnTo>
                      <a:lnTo>
                        <a:pt x="291" y="95"/>
                      </a:lnTo>
                      <a:lnTo>
                        <a:pt x="282" y="27"/>
                      </a:lnTo>
                      <a:lnTo>
                        <a:pt x="266" y="0"/>
                      </a:lnTo>
                      <a:lnTo>
                        <a:pt x="261" y="17"/>
                      </a:lnTo>
                      <a:lnTo>
                        <a:pt x="261" y="42"/>
                      </a:lnTo>
                      <a:lnTo>
                        <a:pt x="261" y="40"/>
                      </a:lnTo>
                      <a:lnTo>
                        <a:pt x="230" y="101"/>
                      </a:lnTo>
                      <a:lnTo>
                        <a:pt x="233" y="100"/>
                      </a:lnTo>
                      <a:lnTo>
                        <a:pt x="218" y="92"/>
                      </a:lnTo>
                      <a:lnTo>
                        <a:pt x="211" y="106"/>
                      </a:lnTo>
                      <a:lnTo>
                        <a:pt x="214" y="125"/>
                      </a:lnTo>
                      <a:lnTo>
                        <a:pt x="217" y="121"/>
                      </a:lnTo>
                      <a:lnTo>
                        <a:pt x="195" y="107"/>
                      </a:lnTo>
                      <a:lnTo>
                        <a:pt x="185" y="107"/>
                      </a:lnTo>
                      <a:lnTo>
                        <a:pt x="187" y="107"/>
                      </a:lnTo>
                      <a:lnTo>
                        <a:pt x="148" y="68"/>
                      </a:lnTo>
                      <a:lnTo>
                        <a:pt x="115" y="44"/>
                      </a:lnTo>
                      <a:lnTo>
                        <a:pt x="144" y="110"/>
                      </a:lnTo>
                      <a:lnTo>
                        <a:pt x="149" y="108"/>
                      </a:lnTo>
                      <a:lnTo>
                        <a:pt x="124" y="51"/>
                      </a:lnTo>
                      <a:lnTo>
                        <a:pt x="120" y="55"/>
                      </a:lnTo>
                      <a:lnTo>
                        <a:pt x="145" y="74"/>
                      </a:lnTo>
                      <a:lnTo>
                        <a:pt x="144" y="73"/>
                      </a:lnTo>
                      <a:lnTo>
                        <a:pt x="184" y="113"/>
                      </a:lnTo>
                      <a:lnTo>
                        <a:pt x="194" y="113"/>
                      </a:lnTo>
                      <a:lnTo>
                        <a:pt x="193" y="113"/>
                      </a:lnTo>
                      <a:lnTo>
                        <a:pt x="220" y="129"/>
                      </a:lnTo>
                      <a:lnTo>
                        <a:pt x="216" y="106"/>
                      </a:lnTo>
                      <a:lnTo>
                        <a:pt x="215" y="108"/>
                      </a:lnTo>
                      <a:lnTo>
                        <a:pt x="222" y="97"/>
                      </a:lnTo>
                      <a:lnTo>
                        <a:pt x="218" y="99"/>
                      </a:lnTo>
                      <a:lnTo>
                        <a:pt x="233" y="107"/>
                      </a:lnTo>
                      <a:lnTo>
                        <a:pt x="266" y="43"/>
                      </a:lnTo>
                      <a:lnTo>
                        <a:pt x="266" y="17"/>
                      </a:lnTo>
                      <a:lnTo>
                        <a:pt x="266" y="18"/>
                      </a:lnTo>
                      <a:lnTo>
                        <a:pt x="270" y="8"/>
                      </a:lnTo>
                      <a:lnTo>
                        <a:pt x="264" y="8"/>
                      </a:lnTo>
                      <a:lnTo>
                        <a:pt x="277" y="29"/>
                      </a:lnTo>
                      <a:lnTo>
                        <a:pt x="277" y="28"/>
                      </a:lnTo>
                      <a:lnTo>
                        <a:pt x="286" y="96"/>
                      </a:lnTo>
                      <a:lnTo>
                        <a:pt x="292" y="171"/>
                      </a:lnTo>
                      <a:lnTo>
                        <a:pt x="296" y="182"/>
                      </a:lnTo>
                      <a:lnTo>
                        <a:pt x="296" y="181"/>
                      </a:lnTo>
                      <a:lnTo>
                        <a:pt x="299" y="248"/>
                      </a:lnTo>
                      <a:lnTo>
                        <a:pt x="302" y="246"/>
                      </a:lnTo>
                      <a:lnTo>
                        <a:pt x="194" y="238"/>
                      </a:lnTo>
                      <a:lnTo>
                        <a:pt x="198" y="241"/>
                      </a:lnTo>
                      <a:lnTo>
                        <a:pt x="190" y="194"/>
                      </a:lnTo>
                      <a:lnTo>
                        <a:pt x="154" y="215"/>
                      </a:lnTo>
                      <a:lnTo>
                        <a:pt x="151" y="245"/>
                      </a:lnTo>
                      <a:lnTo>
                        <a:pt x="151" y="246"/>
                      </a:lnTo>
                      <a:lnTo>
                        <a:pt x="151" y="248"/>
                      </a:lnTo>
                      <a:lnTo>
                        <a:pt x="152" y="246"/>
                      </a:lnTo>
                      <a:lnTo>
                        <a:pt x="139" y="253"/>
                      </a:lnTo>
                      <a:lnTo>
                        <a:pt x="143" y="254"/>
                      </a:lnTo>
                      <a:lnTo>
                        <a:pt x="134" y="233"/>
                      </a:lnTo>
                      <a:lnTo>
                        <a:pt x="133" y="238"/>
                      </a:lnTo>
                      <a:lnTo>
                        <a:pt x="143" y="230"/>
                      </a:lnTo>
                      <a:lnTo>
                        <a:pt x="146" y="205"/>
                      </a:lnTo>
                      <a:lnTo>
                        <a:pt x="127" y="186"/>
                      </a:lnTo>
                      <a:lnTo>
                        <a:pt x="94" y="167"/>
                      </a:lnTo>
                      <a:lnTo>
                        <a:pt x="65" y="163"/>
                      </a:lnTo>
                      <a:lnTo>
                        <a:pt x="30" y="149"/>
                      </a:lnTo>
                      <a:lnTo>
                        <a:pt x="32" y="150"/>
                      </a:lnTo>
                      <a:lnTo>
                        <a:pt x="13" y="133"/>
                      </a:lnTo>
                      <a:lnTo>
                        <a:pt x="11" y="138"/>
                      </a:lnTo>
                      <a:lnTo>
                        <a:pt x="88" y="156"/>
                      </a:lnTo>
                      <a:lnTo>
                        <a:pt x="84" y="141"/>
                      </a:lnTo>
                      <a:lnTo>
                        <a:pt x="80" y="145"/>
                      </a:lnTo>
                      <a:lnTo>
                        <a:pt x="123" y="166"/>
                      </a:lnTo>
                      <a:lnTo>
                        <a:pt x="122" y="166"/>
                      </a:lnTo>
                      <a:lnTo>
                        <a:pt x="161" y="204"/>
                      </a:lnTo>
                      <a:lnTo>
                        <a:pt x="156" y="178"/>
                      </a:lnTo>
                      <a:lnTo>
                        <a:pt x="156" y="179"/>
                      </a:lnTo>
                      <a:lnTo>
                        <a:pt x="165" y="160"/>
                      </a:lnTo>
                      <a:lnTo>
                        <a:pt x="149" y="108"/>
                      </a:lnTo>
                      <a:lnTo>
                        <a:pt x="144"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221"/>
                <p:cNvSpPr>
                  <a:spLocks/>
                </p:cNvSpPr>
                <p:nvPr/>
              </p:nvSpPr>
              <p:spPr bwMode="auto">
                <a:xfrm>
                  <a:off x="1753" y="1676"/>
                  <a:ext cx="91" cy="40"/>
                </a:xfrm>
                <a:custGeom>
                  <a:avLst/>
                  <a:gdLst>
                    <a:gd name="T0" fmla="*/ 0 w 274"/>
                    <a:gd name="T1" fmla="*/ 2 h 121"/>
                    <a:gd name="T2" fmla="*/ 28 w 274"/>
                    <a:gd name="T3" fmla="*/ 0 h 121"/>
                    <a:gd name="T4" fmla="*/ 85 w 274"/>
                    <a:gd name="T5" fmla="*/ 10 h 121"/>
                    <a:gd name="T6" fmla="*/ 139 w 274"/>
                    <a:gd name="T7" fmla="*/ 25 h 121"/>
                    <a:gd name="T8" fmla="*/ 196 w 274"/>
                    <a:gd name="T9" fmla="*/ 53 h 121"/>
                    <a:gd name="T10" fmla="*/ 243 w 274"/>
                    <a:gd name="T11" fmla="*/ 81 h 121"/>
                    <a:gd name="T12" fmla="*/ 274 w 274"/>
                    <a:gd name="T13" fmla="*/ 121 h 121"/>
                    <a:gd name="T14" fmla="*/ 243 w 274"/>
                    <a:gd name="T15" fmla="*/ 85 h 121"/>
                    <a:gd name="T16" fmla="*/ 218 w 274"/>
                    <a:gd name="T17" fmla="*/ 71 h 121"/>
                    <a:gd name="T18" fmla="*/ 129 w 274"/>
                    <a:gd name="T19" fmla="*/ 35 h 121"/>
                    <a:gd name="T20" fmla="*/ 81 w 274"/>
                    <a:gd name="T21" fmla="*/ 17 h 121"/>
                    <a:gd name="T22" fmla="*/ 50 w 274"/>
                    <a:gd name="T23" fmla="*/ 14 h 121"/>
                    <a:gd name="T24" fmla="*/ 22 w 274"/>
                    <a:gd name="T25" fmla="*/ 7 h 121"/>
                    <a:gd name="T26" fmla="*/ 6 w 274"/>
                    <a:gd name="T27" fmla="*/ 7 h 121"/>
                    <a:gd name="T28" fmla="*/ 0 w 274"/>
                    <a:gd name="T29" fmla="*/ 2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21"/>
                    <a:gd name="T47" fmla="*/ 274 w 274"/>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21">
                      <a:moveTo>
                        <a:pt x="0" y="2"/>
                      </a:moveTo>
                      <a:lnTo>
                        <a:pt x="28" y="0"/>
                      </a:lnTo>
                      <a:lnTo>
                        <a:pt x="85" y="10"/>
                      </a:lnTo>
                      <a:lnTo>
                        <a:pt x="139" y="25"/>
                      </a:lnTo>
                      <a:lnTo>
                        <a:pt x="196" y="53"/>
                      </a:lnTo>
                      <a:lnTo>
                        <a:pt x="243" y="81"/>
                      </a:lnTo>
                      <a:lnTo>
                        <a:pt x="274" y="121"/>
                      </a:lnTo>
                      <a:lnTo>
                        <a:pt x="243" y="85"/>
                      </a:lnTo>
                      <a:lnTo>
                        <a:pt x="218" y="71"/>
                      </a:lnTo>
                      <a:lnTo>
                        <a:pt x="129" y="35"/>
                      </a:lnTo>
                      <a:lnTo>
                        <a:pt x="81" y="17"/>
                      </a:lnTo>
                      <a:lnTo>
                        <a:pt x="50" y="14"/>
                      </a:lnTo>
                      <a:lnTo>
                        <a:pt x="22" y="7"/>
                      </a:lnTo>
                      <a:lnTo>
                        <a:pt x="6" y="7"/>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222"/>
                <p:cNvSpPr>
                  <a:spLocks/>
                </p:cNvSpPr>
                <p:nvPr/>
              </p:nvSpPr>
              <p:spPr bwMode="auto">
                <a:xfrm>
                  <a:off x="1749" y="1674"/>
                  <a:ext cx="96" cy="42"/>
                </a:xfrm>
                <a:custGeom>
                  <a:avLst/>
                  <a:gdLst>
                    <a:gd name="T0" fmla="*/ 11 w 286"/>
                    <a:gd name="T1" fmla="*/ 4 h 126"/>
                    <a:gd name="T2" fmla="*/ 10 w 286"/>
                    <a:gd name="T3" fmla="*/ 10 h 126"/>
                    <a:gd name="T4" fmla="*/ 39 w 286"/>
                    <a:gd name="T5" fmla="*/ 6 h 126"/>
                    <a:gd name="T6" fmla="*/ 38 w 286"/>
                    <a:gd name="T7" fmla="*/ 6 h 126"/>
                    <a:gd name="T8" fmla="*/ 94 w 286"/>
                    <a:gd name="T9" fmla="*/ 17 h 126"/>
                    <a:gd name="T10" fmla="*/ 94 w 286"/>
                    <a:gd name="T11" fmla="*/ 17 h 126"/>
                    <a:gd name="T12" fmla="*/ 148 w 286"/>
                    <a:gd name="T13" fmla="*/ 31 h 126"/>
                    <a:gd name="T14" fmla="*/ 148 w 286"/>
                    <a:gd name="T15" fmla="*/ 31 h 126"/>
                    <a:gd name="T16" fmla="*/ 205 w 286"/>
                    <a:gd name="T17" fmla="*/ 60 h 126"/>
                    <a:gd name="T18" fmla="*/ 252 w 286"/>
                    <a:gd name="T19" fmla="*/ 89 h 126"/>
                    <a:gd name="T20" fmla="*/ 251 w 286"/>
                    <a:gd name="T21" fmla="*/ 88 h 126"/>
                    <a:gd name="T22" fmla="*/ 282 w 286"/>
                    <a:gd name="T23" fmla="*/ 126 h 126"/>
                    <a:gd name="T24" fmla="*/ 286 w 286"/>
                    <a:gd name="T25" fmla="*/ 123 h 126"/>
                    <a:gd name="T26" fmla="*/ 254 w 286"/>
                    <a:gd name="T27" fmla="*/ 86 h 126"/>
                    <a:gd name="T28" fmla="*/ 229 w 286"/>
                    <a:gd name="T29" fmla="*/ 72 h 126"/>
                    <a:gd name="T30" fmla="*/ 228 w 286"/>
                    <a:gd name="T31" fmla="*/ 71 h 126"/>
                    <a:gd name="T32" fmla="*/ 140 w 286"/>
                    <a:gd name="T33" fmla="*/ 36 h 126"/>
                    <a:gd name="T34" fmla="*/ 92 w 286"/>
                    <a:gd name="T35" fmla="*/ 18 h 126"/>
                    <a:gd name="T36" fmla="*/ 61 w 286"/>
                    <a:gd name="T37" fmla="*/ 14 h 126"/>
                    <a:gd name="T38" fmla="*/ 33 w 286"/>
                    <a:gd name="T39" fmla="*/ 7 h 126"/>
                    <a:gd name="T40" fmla="*/ 16 w 286"/>
                    <a:gd name="T41" fmla="*/ 7 h 126"/>
                    <a:gd name="T42" fmla="*/ 17 w 286"/>
                    <a:gd name="T43" fmla="*/ 8 h 126"/>
                    <a:gd name="T44" fmla="*/ 11 w 286"/>
                    <a:gd name="T45" fmla="*/ 4 h 126"/>
                    <a:gd name="T46" fmla="*/ 0 w 286"/>
                    <a:gd name="T47" fmla="*/ 5 h 126"/>
                    <a:gd name="T48" fmla="*/ 15 w 286"/>
                    <a:gd name="T49" fmla="*/ 14 h 126"/>
                    <a:gd name="T50" fmla="*/ 32 w 286"/>
                    <a:gd name="T51" fmla="*/ 14 h 126"/>
                    <a:gd name="T52" fmla="*/ 32 w 286"/>
                    <a:gd name="T53" fmla="*/ 14 h 126"/>
                    <a:gd name="T54" fmla="*/ 60 w 286"/>
                    <a:gd name="T55" fmla="*/ 20 h 126"/>
                    <a:gd name="T56" fmla="*/ 91 w 286"/>
                    <a:gd name="T57" fmla="*/ 25 h 126"/>
                    <a:gd name="T58" fmla="*/ 91 w 286"/>
                    <a:gd name="T59" fmla="*/ 25 h 126"/>
                    <a:gd name="T60" fmla="*/ 138 w 286"/>
                    <a:gd name="T61" fmla="*/ 43 h 126"/>
                    <a:gd name="T62" fmla="*/ 227 w 286"/>
                    <a:gd name="T63" fmla="*/ 78 h 126"/>
                    <a:gd name="T64" fmla="*/ 227 w 286"/>
                    <a:gd name="T65" fmla="*/ 77 h 126"/>
                    <a:gd name="T66" fmla="*/ 252 w 286"/>
                    <a:gd name="T67" fmla="*/ 92 h 126"/>
                    <a:gd name="T68" fmla="*/ 251 w 286"/>
                    <a:gd name="T69" fmla="*/ 91 h 126"/>
                    <a:gd name="T70" fmla="*/ 282 w 286"/>
                    <a:gd name="T71" fmla="*/ 126 h 126"/>
                    <a:gd name="T72" fmla="*/ 286 w 286"/>
                    <a:gd name="T73" fmla="*/ 123 h 126"/>
                    <a:gd name="T74" fmla="*/ 254 w 286"/>
                    <a:gd name="T75" fmla="*/ 83 h 126"/>
                    <a:gd name="T76" fmla="*/ 207 w 286"/>
                    <a:gd name="T77" fmla="*/ 54 h 126"/>
                    <a:gd name="T78" fmla="*/ 150 w 286"/>
                    <a:gd name="T79" fmla="*/ 25 h 126"/>
                    <a:gd name="T80" fmla="*/ 95 w 286"/>
                    <a:gd name="T81" fmla="*/ 11 h 126"/>
                    <a:gd name="T82" fmla="*/ 95 w 286"/>
                    <a:gd name="T83" fmla="*/ 11 h 126"/>
                    <a:gd name="T84" fmla="*/ 38 w 286"/>
                    <a:gd name="T85" fmla="*/ 0 h 126"/>
                    <a:gd name="T86" fmla="*/ 0 w 286"/>
                    <a:gd name="T87" fmla="*/ 5 h 126"/>
                    <a:gd name="T88" fmla="*/ 11 w 286"/>
                    <a:gd name="T89" fmla="*/ 4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6"/>
                    <a:gd name="T136" fmla="*/ 0 h 126"/>
                    <a:gd name="T137" fmla="*/ 286 w 286"/>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6" h="126">
                      <a:moveTo>
                        <a:pt x="11" y="4"/>
                      </a:moveTo>
                      <a:lnTo>
                        <a:pt x="10" y="10"/>
                      </a:lnTo>
                      <a:lnTo>
                        <a:pt x="39" y="6"/>
                      </a:lnTo>
                      <a:lnTo>
                        <a:pt x="38" y="6"/>
                      </a:lnTo>
                      <a:lnTo>
                        <a:pt x="94" y="17"/>
                      </a:lnTo>
                      <a:lnTo>
                        <a:pt x="148" y="31"/>
                      </a:lnTo>
                      <a:lnTo>
                        <a:pt x="205" y="60"/>
                      </a:lnTo>
                      <a:lnTo>
                        <a:pt x="252" y="89"/>
                      </a:lnTo>
                      <a:lnTo>
                        <a:pt x="251" y="88"/>
                      </a:lnTo>
                      <a:lnTo>
                        <a:pt x="282" y="126"/>
                      </a:lnTo>
                      <a:lnTo>
                        <a:pt x="286" y="123"/>
                      </a:lnTo>
                      <a:lnTo>
                        <a:pt x="254" y="86"/>
                      </a:lnTo>
                      <a:lnTo>
                        <a:pt x="229" y="72"/>
                      </a:lnTo>
                      <a:lnTo>
                        <a:pt x="228" y="71"/>
                      </a:lnTo>
                      <a:lnTo>
                        <a:pt x="140" y="36"/>
                      </a:lnTo>
                      <a:lnTo>
                        <a:pt x="92" y="18"/>
                      </a:lnTo>
                      <a:lnTo>
                        <a:pt x="61" y="14"/>
                      </a:lnTo>
                      <a:lnTo>
                        <a:pt x="33" y="7"/>
                      </a:lnTo>
                      <a:lnTo>
                        <a:pt x="16" y="7"/>
                      </a:lnTo>
                      <a:lnTo>
                        <a:pt x="17" y="8"/>
                      </a:lnTo>
                      <a:lnTo>
                        <a:pt x="11" y="4"/>
                      </a:lnTo>
                      <a:lnTo>
                        <a:pt x="0" y="5"/>
                      </a:lnTo>
                      <a:lnTo>
                        <a:pt x="15" y="14"/>
                      </a:lnTo>
                      <a:lnTo>
                        <a:pt x="32" y="14"/>
                      </a:lnTo>
                      <a:lnTo>
                        <a:pt x="60" y="20"/>
                      </a:lnTo>
                      <a:lnTo>
                        <a:pt x="91" y="25"/>
                      </a:lnTo>
                      <a:lnTo>
                        <a:pt x="138" y="43"/>
                      </a:lnTo>
                      <a:lnTo>
                        <a:pt x="227" y="78"/>
                      </a:lnTo>
                      <a:lnTo>
                        <a:pt x="227" y="77"/>
                      </a:lnTo>
                      <a:lnTo>
                        <a:pt x="252" y="92"/>
                      </a:lnTo>
                      <a:lnTo>
                        <a:pt x="251" y="91"/>
                      </a:lnTo>
                      <a:lnTo>
                        <a:pt x="282" y="126"/>
                      </a:lnTo>
                      <a:lnTo>
                        <a:pt x="286" y="123"/>
                      </a:lnTo>
                      <a:lnTo>
                        <a:pt x="254" y="83"/>
                      </a:lnTo>
                      <a:lnTo>
                        <a:pt x="207" y="54"/>
                      </a:lnTo>
                      <a:lnTo>
                        <a:pt x="150" y="25"/>
                      </a:lnTo>
                      <a:lnTo>
                        <a:pt x="95" y="11"/>
                      </a:lnTo>
                      <a:lnTo>
                        <a:pt x="38" y="0"/>
                      </a:lnTo>
                      <a:lnTo>
                        <a:pt x="0" y="5"/>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223"/>
                <p:cNvSpPr>
                  <a:spLocks/>
                </p:cNvSpPr>
                <p:nvPr/>
              </p:nvSpPr>
              <p:spPr bwMode="auto">
                <a:xfrm>
                  <a:off x="1738" y="1639"/>
                  <a:ext cx="100" cy="58"/>
                </a:xfrm>
                <a:custGeom>
                  <a:avLst/>
                  <a:gdLst>
                    <a:gd name="T0" fmla="*/ 3 w 301"/>
                    <a:gd name="T1" fmla="*/ 111 h 174"/>
                    <a:gd name="T2" fmla="*/ 17 w 301"/>
                    <a:gd name="T3" fmla="*/ 104 h 174"/>
                    <a:gd name="T4" fmla="*/ 48 w 301"/>
                    <a:gd name="T5" fmla="*/ 100 h 174"/>
                    <a:gd name="T6" fmla="*/ 104 w 301"/>
                    <a:gd name="T7" fmla="*/ 97 h 174"/>
                    <a:gd name="T8" fmla="*/ 171 w 301"/>
                    <a:gd name="T9" fmla="*/ 111 h 174"/>
                    <a:gd name="T10" fmla="*/ 202 w 301"/>
                    <a:gd name="T11" fmla="*/ 125 h 174"/>
                    <a:gd name="T12" fmla="*/ 257 w 301"/>
                    <a:gd name="T13" fmla="*/ 153 h 174"/>
                    <a:gd name="T14" fmla="*/ 301 w 301"/>
                    <a:gd name="T15" fmla="*/ 174 h 174"/>
                    <a:gd name="T16" fmla="*/ 202 w 301"/>
                    <a:gd name="T17" fmla="*/ 111 h 174"/>
                    <a:gd name="T18" fmla="*/ 162 w 301"/>
                    <a:gd name="T19" fmla="*/ 97 h 174"/>
                    <a:gd name="T20" fmla="*/ 117 w 301"/>
                    <a:gd name="T21" fmla="*/ 88 h 174"/>
                    <a:gd name="T22" fmla="*/ 57 w 301"/>
                    <a:gd name="T23" fmla="*/ 88 h 174"/>
                    <a:gd name="T24" fmla="*/ 35 w 301"/>
                    <a:gd name="T25" fmla="*/ 93 h 174"/>
                    <a:gd name="T26" fmla="*/ 45 w 301"/>
                    <a:gd name="T27" fmla="*/ 82 h 174"/>
                    <a:gd name="T28" fmla="*/ 57 w 301"/>
                    <a:gd name="T29" fmla="*/ 82 h 174"/>
                    <a:gd name="T30" fmla="*/ 60 w 301"/>
                    <a:gd name="T31" fmla="*/ 53 h 174"/>
                    <a:gd name="T32" fmla="*/ 104 w 301"/>
                    <a:gd name="T33" fmla="*/ 32 h 174"/>
                    <a:gd name="T34" fmla="*/ 51 w 301"/>
                    <a:gd name="T35" fmla="*/ 46 h 174"/>
                    <a:gd name="T36" fmla="*/ 60 w 301"/>
                    <a:gd name="T37" fmla="*/ 39 h 174"/>
                    <a:gd name="T38" fmla="*/ 64 w 301"/>
                    <a:gd name="T39" fmla="*/ 28 h 174"/>
                    <a:gd name="T40" fmla="*/ 60 w 301"/>
                    <a:gd name="T41" fmla="*/ 0 h 174"/>
                    <a:gd name="T42" fmla="*/ 39 w 301"/>
                    <a:gd name="T43" fmla="*/ 57 h 174"/>
                    <a:gd name="T44" fmla="*/ 3 w 301"/>
                    <a:gd name="T45" fmla="*/ 88 h 174"/>
                    <a:gd name="T46" fmla="*/ 0 w 301"/>
                    <a:gd name="T47" fmla="*/ 100 h 174"/>
                    <a:gd name="T48" fmla="*/ 3 w 301"/>
                    <a:gd name="T49" fmla="*/ 111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1"/>
                    <a:gd name="T76" fmla="*/ 0 h 174"/>
                    <a:gd name="T77" fmla="*/ 301 w 301"/>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1" h="174">
                      <a:moveTo>
                        <a:pt x="3" y="111"/>
                      </a:moveTo>
                      <a:lnTo>
                        <a:pt x="17" y="104"/>
                      </a:lnTo>
                      <a:lnTo>
                        <a:pt x="48" y="100"/>
                      </a:lnTo>
                      <a:lnTo>
                        <a:pt x="104" y="97"/>
                      </a:lnTo>
                      <a:lnTo>
                        <a:pt x="171" y="111"/>
                      </a:lnTo>
                      <a:lnTo>
                        <a:pt x="202" y="125"/>
                      </a:lnTo>
                      <a:lnTo>
                        <a:pt x="257" y="153"/>
                      </a:lnTo>
                      <a:lnTo>
                        <a:pt x="301" y="174"/>
                      </a:lnTo>
                      <a:lnTo>
                        <a:pt x="202" y="111"/>
                      </a:lnTo>
                      <a:lnTo>
                        <a:pt x="162" y="97"/>
                      </a:lnTo>
                      <a:lnTo>
                        <a:pt x="117" y="88"/>
                      </a:lnTo>
                      <a:lnTo>
                        <a:pt x="57" y="88"/>
                      </a:lnTo>
                      <a:lnTo>
                        <a:pt x="35" y="93"/>
                      </a:lnTo>
                      <a:lnTo>
                        <a:pt x="45" y="82"/>
                      </a:lnTo>
                      <a:lnTo>
                        <a:pt x="57" y="82"/>
                      </a:lnTo>
                      <a:lnTo>
                        <a:pt x="60" y="53"/>
                      </a:lnTo>
                      <a:lnTo>
                        <a:pt x="104" y="32"/>
                      </a:lnTo>
                      <a:lnTo>
                        <a:pt x="51" y="46"/>
                      </a:lnTo>
                      <a:lnTo>
                        <a:pt x="60" y="39"/>
                      </a:lnTo>
                      <a:lnTo>
                        <a:pt x="64" y="28"/>
                      </a:lnTo>
                      <a:lnTo>
                        <a:pt x="60" y="0"/>
                      </a:lnTo>
                      <a:lnTo>
                        <a:pt x="39" y="57"/>
                      </a:lnTo>
                      <a:lnTo>
                        <a:pt x="3" y="88"/>
                      </a:lnTo>
                      <a:lnTo>
                        <a:pt x="0" y="100"/>
                      </a:lnTo>
                      <a:lnTo>
                        <a:pt x="3"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224"/>
                <p:cNvSpPr>
                  <a:spLocks/>
                </p:cNvSpPr>
                <p:nvPr/>
              </p:nvSpPr>
              <p:spPr bwMode="auto">
                <a:xfrm>
                  <a:off x="1737" y="1635"/>
                  <a:ext cx="102" cy="63"/>
                </a:xfrm>
                <a:custGeom>
                  <a:avLst/>
                  <a:gdLst>
                    <a:gd name="T0" fmla="*/ 20 w 305"/>
                    <a:gd name="T1" fmla="*/ 118 h 189"/>
                    <a:gd name="T2" fmla="*/ 50 w 305"/>
                    <a:gd name="T3" fmla="*/ 115 h 189"/>
                    <a:gd name="T4" fmla="*/ 106 w 305"/>
                    <a:gd name="T5" fmla="*/ 111 h 189"/>
                    <a:gd name="T6" fmla="*/ 172 w 305"/>
                    <a:gd name="T7" fmla="*/ 125 h 189"/>
                    <a:gd name="T8" fmla="*/ 203 w 305"/>
                    <a:gd name="T9" fmla="*/ 139 h 189"/>
                    <a:gd name="T10" fmla="*/ 257 w 305"/>
                    <a:gd name="T11" fmla="*/ 168 h 189"/>
                    <a:gd name="T12" fmla="*/ 305 w 305"/>
                    <a:gd name="T13" fmla="*/ 184 h 189"/>
                    <a:gd name="T14" fmla="*/ 165 w 305"/>
                    <a:gd name="T15" fmla="*/ 105 h 189"/>
                    <a:gd name="T16" fmla="*/ 120 w 305"/>
                    <a:gd name="T17" fmla="*/ 98 h 189"/>
                    <a:gd name="T18" fmla="*/ 36 w 305"/>
                    <a:gd name="T19" fmla="*/ 102 h 189"/>
                    <a:gd name="T20" fmla="*/ 49 w 305"/>
                    <a:gd name="T21" fmla="*/ 97 h 189"/>
                    <a:gd name="T22" fmla="*/ 61 w 305"/>
                    <a:gd name="T23" fmla="*/ 97 h 189"/>
                    <a:gd name="T24" fmla="*/ 63 w 305"/>
                    <a:gd name="T25" fmla="*/ 69 h 189"/>
                    <a:gd name="T26" fmla="*/ 106 w 305"/>
                    <a:gd name="T27" fmla="*/ 40 h 189"/>
                    <a:gd name="T28" fmla="*/ 54 w 305"/>
                    <a:gd name="T29" fmla="*/ 60 h 189"/>
                    <a:gd name="T30" fmla="*/ 69 w 305"/>
                    <a:gd name="T31" fmla="*/ 41 h 189"/>
                    <a:gd name="T32" fmla="*/ 37 w 305"/>
                    <a:gd name="T33" fmla="*/ 67 h 189"/>
                    <a:gd name="T34" fmla="*/ 3 w 305"/>
                    <a:gd name="T35" fmla="*/ 99 h 189"/>
                    <a:gd name="T36" fmla="*/ 4 w 305"/>
                    <a:gd name="T37" fmla="*/ 126 h 189"/>
                    <a:gd name="T38" fmla="*/ 5 w 305"/>
                    <a:gd name="T39" fmla="*/ 111 h 189"/>
                    <a:gd name="T40" fmla="*/ 8 w 305"/>
                    <a:gd name="T41" fmla="*/ 102 h 189"/>
                    <a:gd name="T42" fmla="*/ 43 w 305"/>
                    <a:gd name="T43" fmla="*/ 71 h 189"/>
                    <a:gd name="T44" fmla="*/ 59 w 305"/>
                    <a:gd name="T45" fmla="*/ 12 h 189"/>
                    <a:gd name="T46" fmla="*/ 62 w 305"/>
                    <a:gd name="T47" fmla="*/ 40 h 189"/>
                    <a:gd name="T48" fmla="*/ 61 w 305"/>
                    <a:gd name="T49" fmla="*/ 48 h 189"/>
                    <a:gd name="T50" fmla="*/ 107 w 305"/>
                    <a:gd name="T51" fmla="*/ 47 h 189"/>
                    <a:gd name="T52" fmla="*/ 60 w 305"/>
                    <a:gd name="T53" fmla="*/ 63 h 189"/>
                    <a:gd name="T54" fmla="*/ 59 w 305"/>
                    <a:gd name="T55" fmla="*/ 91 h 189"/>
                    <a:gd name="T56" fmla="*/ 29 w 305"/>
                    <a:gd name="T57" fmla="*/ 109 h 189"/>
                    <a:gd name="T58" fmla="*/ 59 w 305"/>
                    <a:gd name="T59" fmla="*/ 104 h 189"/>
                    <a:gd name="T60" fmla="*/ 119 w 305"/>
                    <a:gd name="T61" fmla="*/ 104 h 189"/>
                    <a:gd name="T62" fmla="*/ 163 w 305"/>
                    <a:gd name="T63" fmla="*/ 111 h 189"/>
                    <a:gd name="T64" fmla="*/ 203 w 305"/>
                    <a:gd name="T65" fmla="*/ 125 h 189"/>
                    <a:gd name="T66" fmla="*/ 304 w 305"/>
                    <a:gd name="T67" fmla="*/ 184 h 189"/>
                    <a:gd name="T68" fmla="*/ 206 w 305"/>
                    <a:gd name="T69" fmla="*/ 133 h 189"/>
                    <a:gd name="T70" fmla="*/ 174 w 305"/>
                    <a:gd name="T71" fmla="*/ 119 h 189"/>
                    <a:gd name="T72" fmla="*/ 50 w 305"/>
                    <a:gd name="T73" fmla="*/ 109 h 189"/>
                    <a:gd name="T74" fmla="*/ 18 w 305"/>
                    <a:gd name="T75" fmla="*/ 112 h 189"/>
                    <a:gd name="T76" fmla="*/ 8 w 305"/>
                    <a:gd name="T77" fmla="*/ 122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189"/>
                    <a:gd name="T119" fmla="*/ 305 w 305"/>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189">
                      <a:moveTo>
                        <a:pt x="4" y="126"/>
                      </a:moveTo>
                      <a:lnTo>
                        <a:pt x="20" y="118"/>
                      </a:lnTo>
                      <a:lnTo>
                        <a:pt x="19" y="118"/>
                      </a:lnTo>
                      <a:lnTo>
                        <a:pt x="50" y="115"/>
                      </a:lnTo>
                      <a:lnTo>
                        <a:pt x="106" y="111"/>
                      </a:lnTo>
                      <a:lnTo>
                        <a:pt x="172" y="125"/>
                      </a:lnTo>
                      <a:lnTo>
                        <a:pt x="203" y="139"/>
                      </a:lnTo>
                      <a:lnTo>
                        <a:pt x="257" y="168"/>
                      </a:lnTo>
                      <a:lnTo>
                        <a:pt x="301" y="189"/>
                      </a:lnTo>
                      <a:lnTo>
                        <a:pt x="305" y="184"/>
                      </a:lnTo>
                      <a:lnTo>
                        <a:pt x="206" y="120"/>
                      </a:lnTo>
                      <a:lnTo>
                        <a:pt x="165" y="105"/>
                      </a:lnTo>
                      <a:lnTo>
                        <a:pt x="164" y="105"/>
                      </a:lnTo>
                      <a:lnTo>
                        <a:pt x="120" y="98"/>
                      </a:lnTo>
                      <a:lnTo>
                        <a:pt x="59" y="98"/>
                      </a:lnTo>
                      <a:lnTo>
                        <a:pt x="36" y="102"/>
                      </a:lnTo>
                      <a:lnTo>
                        <a:pt x="39" y="106"/>
                      </a:lnTo>
                      <a:lnTo>
                        <a:pt x="49" y="97"/>
                      </a:lnTo>
                      <a:lnTo>
                        <a:pt x="47" y="97"/>
                      </a:lnTo>
                      <a:lnTo>
                        <a:pt x="61" y="97"/>
                      </a:lnTo>
                      <a:lnTo>
                        <a:pt x="66" y="66"/>
                      </a:lnTo>
                      <a:lnTo>
                        <a:pt x="63" y="69"/>
                      </a:lnTo>
                      <a:lnTo>
                        <a:pt x="108" y="46"/>
                      </a:lnTo>
                      <a:lnTo>
                        <a:pt x="106" y="40"/>
                      </a:lnTo>
                      <a:lnTo>
                        <a:pt x="52" y="56"/>
                      </a:lnTo>
                      <a:lnTo>
                        <a:pt x="54" y="60"/>
                      </a:lnTo>
                      <a:lnTo>
                        <a:pt x="65" y="53"/>
                      </a:lnTo>
                      <a:lnTo>
                        <a:pt x="69" y="41"/>
                      </a:lnTo>
                      <a:lnTo>
                        <a:pt x="65" y="0"/>
                      </a:lnTo>
                      <a:lnTo>
                        <a:pt x="37" y="67"/>
                      </a:lnTo>
                      <a:lnTo>
                        <a:pt x="38" y="66"/>
                      </a:lnTo>
                      <a:lnTo>
                        <a:pt x="3" y="99"/>
                      </a:lnTo>
                      <a:lnTo>
                        <a:pt x="0" y="112"/>
                      </a:lnTo>
                      <a:lnTo>
                        <a:pt x="4" y="126"/>
                      </a:lnTo>
                      <a:lnTo>
                        <a:pt x="8" y="122"/>
                      </a:lnTo>
                      <a:lnTo>
                        <a:pt x="5" y="111"/>
                      </a:lnTo>
                      <a:lnTo>
                        <a:pt x="5" y="112"/>
                      </a:lnTo>
                      <a:lnTo>
                        <a:pt x="8" y="102"/>
                      </a:lnTo>
                      <a:lnTo>
                        <a:pt x="7" y="103"/>
                      </a:lnTo>
                      <a:lnTo>
                        <a:pt x="43" y="71"/>
                      </a:lnTo>
                      <a:lnTo>
                        <a:pt x="65" y="13"/>
                      </a:lnTo>
                      <a:lnTo>
                        <a:pt x="59" y="12"/>
                      </a:lnTo>
                      <a:lnTo>
                        <a:pt x="62" y="41"/>
                      </a:lnTo>
                      <a:lnTo>
                        <a:pt x="62" y="40"/>
                      </a:lnTo>
                      <a:lnTo>
                        <a:pt x="59" y="50"/>
                      </a:lnTo>
                      <a:lnTo>
                        <a:pt x="61" y="48"/>
                      </a:lnTo>
                      <a:lnTo>
                        <a:pt x="38" y="65"/>
                      </a:lnTo>
                      <a:lnTo>
                        <a:pt x="107" y="47"/>
                      </a:lnTo>
                      <a:lnTo>
                        <a:pt x="105" y="41"/>
                      </a:lnTo>
                      <a:lnTo>
                        <a:pt x="60" y="63"/>
                      </a:lnTo>
                      <a:lnTo>
                        <a:pt x="56" y="93"/>
                      </a:lnTo>
                      <a:lnTo>
                        <a:pt x="59" y="91"/>
                      </a:lnTo>
                      <a:lnTo>
                        <a:pt x="46" y="91"/>
                      </a:lnTo>
                      <a:lnTo>
                        <a:pt x="29" y="109"/>
                      </a:lnTo>
                      <a:lnTo>
                        <a:pt x="59" y="104"/>
                      </a:lnTo>
                      <a:lnTo>
                        <a:pt x="119" y="104"/>
                      </a:lnTo>
                      <a:lnTo>
                        <a:pt x="164" y="111"/>
                      </a:lnTo>
                      <a:lnTo>
                        <a:pt x="163" y="111"/>
                      </a:lnTo>
                      <a:lnTo>
                        <a:pt x="204" y="125"/>
                      </a:lnTo>
                      <a:lnTo>
                        <a:pt x="203" y="125"/>
                      </a:lnTo>
                      <a:lnTo>
                        <a:pt x="300" y="189"/>
                      </a:lnTo>
                      <a:lnTo>
                        <a:pt x="304" y="184"/>
                      </a:lnTo>
                      <a:lnTo>
                        <a:pt x="260" y="163"/>
                      </a:lnTo>
                      <a:lnTo>
                        <a:pt x="206" y="133"/>
                      </a:lnTo>
                      <a:lnTo>
                        <a:pt x="174" y="119"/>
                      </a:lnTo>
                      <a:lnTo>
                        <a:pt x="106" y="105"/>
                      </a:lnTo>
                      <a:lnTo>
                        <a:pt x="50" y="109"/>
                      </a:lnTo>
                      <a:lnTo>
                        <a:pt x="49" y="109"/>
                      </a:lnTo>
                      <a:lnTo>
                        <a:pt x="18" y="112"/>
                      </a:lnTo>
                      <a:lnTo>
                        <a:pt x="4" y="120"/>
                      </a:lnTo>
                      <a:lnTo>
                        <a:pt x="8" y="122"/>
                      </a:lnTo>
                      <a:lnTo>
                        <a:pt x="4"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225"/>
                <p:cNvSpPr>
                  <a:spLocks/>
                </p:cNvSpPr>
                <p:nvPr/>
              </p:nvSpPr>
              <p:spPr bwMode="auto">
                <a:xfrm>
                  <a:off x="1795" y="1659"/>
                  <a:ext cx="43" cy="11"/>
                </a:xfrm>
                <a:custGeom>
                  <a:avLst/>
                  <a:gdLst>
                    <a:gd name="T0" fmla="*/ 130 w 130"/>
                    <a:gd name="T1" fmla="*/ 33 h 33"/>
                    <a:gd name="T2" fmla="*/ 126 w 130"/>
                    <a:gd name="T3" fmla="*/ 22 h 33"/>
                    <a:gd name="T4" fmla="*/ 70 w 130"/>
                    <a:gd name="T5" fmla="*/ 0 h 33"/>
                    <a:gd name="T6" fmla="*/ 0 w 130"/>
                    <a:gd name="T7" fmla="*/ 4 h 33"/>
                    <a:gd name="T8" fmla="*/ 130 w 130"/>
                    <a:gd name="T9" fmla="*/ 33 h 33"/>
                    <a:gd name="T10" fmla="*/ 0 60000 65536"/>
                    <a:gd name="T11" fmla="*/ 0 60000 65536"/>
                    <a:gd name="T12" fmla="*/ 0 60000 65536"/>
                    <a:gd name="T13" fmla="*/ 0 60000 65536"/>
                    <a:gd name="T14" fmla="*/ 0 60000 65536"/>
                    <a:gd name="T15" fmla="*/ 0 w 130"/>
                    <a:gd name="T16" fmla="*/ 0 h 33"/>
                    <a:gd name="T17" fmla="*/ 130 w 130"/>
                    <a:gd name="T18" fmla="*/ 33 h 33"/>
                  </a:gdLst>
                  <a:ahLst/>
                  <a:cxnLst>
                    <a:cxn ang="T10">
                      <a:pos x="T0" y="T1"/>
                    </a:cxn>
                    <a:cxn ang="T11">
                      <a:pos x="T2" y="T3"/>
                    </a:cxn>
                    <a:cxn ang="T12">
                      <a:pos x="T4" y="T5"/>
                    </a:cxn>
                    <a:cxn ang="T13">
                      <a:pos x="T6" y="T7"/>
                    </a:cxn>
                    <a:cxn ang="T14">
                      <a:pos x="T8" y="T9"/>
                    </a:cxn>
                  </a:cxnLst>
                  <a:rect l="T15" t="T16" r="T17" b="T18"/>
                  <a:pathLst>
                    <a:path w="130" h="33">
                      <a:moveTo>
                        <a:pt x="130" y="33"/>
                      </a:moveTo>
                      <a:lnTo>
                        <a:pt x="126" y="22"/>
                      </a:lnTo>
                      <a:lnTo>
                        <a:pt x="70" y="0"/>
                      </a:lnTo>
                      <a:lnTo>
                        <a:pt x="0" y="4"/>
                      </a:lnTo>
                      <a:lnTo>
                        <a:pt x="13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226"/>
                <p:cNvSpPr>
                  <a:spLocks/>
                </p:cNvSpPr>
                <p:nvPr/>
              </p:nvSpPr>
              <p:spPr bwMode="auto">
                <a:xfrm>
                  <a:off x="1787" y="1658"/>
                  <a:ext cx="52" cy="13"/>
                </a:xfrm>
                <a:custGeom>
                  <a:avLst/>
                  <a:gdLst>
                    <a:gd name="T0" fmla="*/ 158 w 158"/>
                    <a:gd name="T1" fmla="*/ 39 h 39"/>
                    <a:gd name="T2" fmla="*/ 152 w 158"/>
                    <a:gd name="T3" fmla="*/ 22 h 39"/>
                    <a:gd name="T4" fmla="*/ 94 w 158"/>
                    <a:gd name="T5" fmla="*/ 0 h 39"/>
                    <a:gd name="T6" fmla="*/ 0 w 158"/>
                    <a:gd name="T7" fmla="*/ 4 h 39"/>
                    <a:gd name="T8" fmla="*/ 158 w 158"/>
                    <a:gd name="T9" fmla="*/ 39 h 39"/>
                    <a:gd name="T10" fmla="*/ 154 w 158"/>
                    <a:gd name="T11" fmla="*/ 32 h 39"/>
                    <a:gd name="T12" fmla="*/ 24 w 158"/>
                    <a:gd name="T13" fmla="*/ 3 h 39"/>
                    <a:gd name="T14" fmla="*/ 24 w 158"/>
                    <a:gd name="T15" fmla="*/ 9 h 39"/>
                    <a:gd name="T16" fmla="*/ 94 w 158"/>
                    <a:gd name="T17" fmla="*/ 6 h 39"/>
                    <a:gd name="T18" fmla="*/ 93 w 158"/>
                    <a:gd name="T19" fmla="*/ 6 h 39"/>
                    <a:gd name="T20" fmla="*/ 149 w 158"/>
                    <a:gd name="T21" fmla="*/ 27 h 39"/>
                    <a:gd name="T22" fmla="*/ 147 w 158"/>
                    <a:gd name="T23" fmla="*/ 26 h 39"/>
                    <a:gd name="T24" fmla="*/ 150 w 158"/>
                    <a:gd name="T25" fmla="*/ 35 h 39"/>
                    <a:gd name="T26" fmla="*/ 154 w 158"/>
                    <a:gd name="T27" fmla="*/ 32 h 39"/>
                    <a:gd name="T28" fmla="*/ 158 w 158"/>
                    <a:gd name="T29" fmla="*/ 39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39"/>
                    <a:gd name="T47" fmla="*/ 158 w 158"/>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39">
                      <a:moveTo>
                        <a:pt x="158" y="39"/>
                      </a:moveTo>
                      <a:lnTo>
                        <a:pt x="152" y="22"/>
                      </a:lnTo>
                      <a:lnTo>
                        <a:pt x="94" y="0"/>
                      </a:lnTo>
                      <a:lnTo>
                        <a:pt x="0" y="4"/>
                      </a:lnTo>
                      <a:lnTo>
                        <a:pt x="158" y="39"/>
                      </a:lnTo>
                      <a:lnTo>
                        <a:pt x="154" y="32"/>
                      </a:lnTo>
                      <a:lnTo>
                        <a:pt x="24" y="3"/>
                      </a:lnTo>
                      <a:lnTo>
                        <a:pt x="24" y="9"/>
                      </a:lnTo>
                      <a:lnTo>
                        <a:pt x="94" y="6"/>
                      </a:lnTo>
                      <a:lnTo>
                        <a:pt x="93" y="6"/>
                      </a:lnTo>
                      <a:lnTo>
                        <a:pt x="149" y="27"/>
                      </a:lnTo>
                      <a:lnTo>
                        <a:pt x="147" y="26"/>
                      </a:lnTo>
                      <a:lnTo>
                        <a:pt x="150" y="35"/>
                      </a:lnTo>
                      <a:lnTo>
                        <a:pt x="154" y="32"/>
                      </a:lnTo>
                      <a:lnTo>
                        <a:pt x="15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227"/>
                <p:cNvSpPr>
                  <a:spLocks/>
                </p:cNvSpPr>
                <p:nvPr/>
              </p:nvSpPr>
              <p:spPr bwMode="auto">
                <a:xfrm>
                  <a:off x="1757" y="1615"/>
                  <a:ext cx="8" cy="24"/>
                </a:xfrm>
                <a:custGeom>
                  <a:avLst/>
                  <a:gdLst>
                    <a:gd name="T0" fmla="*/ 3 w 25"/>
                    <a:gd name="T1" fmla="*/ 72 h 72"/>
                    <a:gd name="T2" fmla="*/ 3 w 25"/>
                    <a:gd name="T3" fmla="*/ 61 h 72"/>
                    <a:gd name="T4" fmla="*/ 0 w 25"/>
                    <a:gd name="T5" fmla="*/ 51 h 72"/>
                    <a:gd name="T6" fmla="*/ 25 w 25"/>
                    <a:gd name="T7" fmla="*/ 0 h 72"/>
                    <a:gd name="T8" fmla="*/ 19 w 25"/>
                    <a:gd name="T9" fmla="*/ 40 h 72"/>
                    <a:gd name="T10" fmla="*/ 7 w 25"/>
                    <a:gd name="T11" fmla="*/ 54 h 72"/>
                    <a:gd name="T12" fmla="*/ 3 w 25"/>
                    <a:gd name="T13" fmla="*/ 72 h 72"/>
                    <a:gd name="T14" fmla="*/ 0 60000 65536"/>
                    <a:gd name="T15" fmla="*/ 0 60000 65536"/>
                    <a:gd name="T16" fmla="*/ 0 60000 65536"/>
                    <a:gd name="T17" fmla="*/ 0 60000 65536"/>
                    <a:gd name="T18" fmla="*/ 0 60000 65536"/>
                    <a:gd name="T19" fmla="*/ 0 60000 65536"/>
                    <a:gd name="T20" fmla="*/ 0 60000 65536"/>
                    <a:gd name="T21" fmla="*/ 0 w 25"/>
                    <a:gd name="T22" fmla="*/ 0 h 72"/>
                    <a:gd name="T23" fmla="*/ 25 w 25"/>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2">
                      <a:moveTo>
                        <a:pt x="3" y="72"/>
                      </a:moveTo>
                      <a:lnTo>
                        <a:pt x="3" y="61"/>
                      </a:lnTo>
                      <a:lnTo>
                        <a:pt x="0" y="51"/>
                      </a:lnTo>
                      <a:lnTo>
                        <a:pt x="25" y="0"/>
                      </a:lnTo>
                      <a:lnTo>
                        <a:pt x="19" y="40"/>
                      </a:lnTo>
                      <a:lnTo>
                        <a:pt x="7" y="54"/>
                      </a:lnTo>
                      <a:lnTo>
                        <a:pt x="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228"/>
                <p:cNvSpPr>
                  <a:spLocks/>
                </p:cNvSpPr>
                <p:nvPr/>
              </p:nvSpPr>
              <p:spPr bwMode="auto">
                <a:xfrm>
                  <a:off x="1756" y="1609"/>
                  <a:ext cx="11" cy="40"/>
                </a:xfrm>
                <a:custGeom>
                  <a:avLst/>
                  <a:gdLst>
                    <a:gd name="T0" fmla="*/ 3 w 34"/>
                    <a:gd name="T1" fmla="*/ 89 h 121"/>
                    <a:gd name="T2" fmla="*/ 10 w 34"/>
                    <a:gd name="T3" fmla="*/ 90 h 121"/>
                    <a:gd name="T4" fmla="*/ 10 w 34"/>
                    <a:gd name="T5" fmla="*/ 79 h 121"/>
                    <a:gd name="T6" fmla="*/ 6 w 34"/>
                    <a:gd name="T7" fmla="*/ 67 h 121"/>
                    <a:gd name="T8" fmla="*/ 5 w 34"/>
                    <a:gd name="T9" fmla="*/ 70 h 121"/>
                    <a:gd name="T10" fmla="*/ 30 w 34"/>
                    <a:gd name="T11" fmla="*/ 19 h 121"/>
                    <a:gd name="T12" fmla="*/ 25 w 34"/>
                    <a:gd name="T13" fmla="*/ 18 h 121"/>
                    <a:gd name="T14" fmla="*/ 19 w 34"/>
                    <a:gd name="T15" fmla="*/ 57 h 121"/>
                    <a:gd name="T16" fmla="*/ 20 w 34"/>
                    <a:gd name="T17" fmla="*/ 56 h 121"/>
                    <a:gd name="T18" fmla="*/ 7 w 34"/>
                    <a:gd name="T19" fmla="*/ 71 h 121"/>
                    <a:gd name="T20" fmla="*/ 3 w 34"/>
                    <a:gd name="T21" fmla="*/ 89 h 121"/>
                    <a:gd name="T22" fmla="*/ 3 w 34"/>
                    <a:gd name="T23" fmla="*/ 121 h 121"/>
                    <a:gd name="T24" fmla="*/ 13 w 34"/>
                    <a:gd name="T25" fmla="*/ 72 h 121"/>
                    <a:gd name="T26" fmla="*/ 12 w 34"/>
                    <a:gd name="T27" fmla="*/ 75 h 121"/>
                    <a:gd name="T28" fmla="*/ 24 w 34"/>
                    <a:gd name="T29" fmla="*/ 59 h 121"/>
                    <a:gd name="T30" fmla="*/ 34 w 34"/>
                    <a:gd name="T31" fmla="*/ 0 h 121"/>
                    <a:gd name="T32" fmla="*/ 0 w 34"/>
                    <a:gd name="T33" fmla="*/ 69 h 121"/>
                    <a:gd name="T34" fmla="*/ 3 w 34"/>
                    <a:gd name="T35" fmla="*/ 80 h 121"/>
                    <a:gd name="T36" fmla="*/ 3 w 34"/>
                    <a:gd name="T37" fmla="*/ 79 h 121"/>
                    <a:gd name="T38" fmla="*/ 3 w 34"/>
                    <a:gd name="T39" fmla="*/ 121 h 121"/>
                    <a:gd name="T40" fmla="*/ 3 w 34"/>
                    <a:gd name="T41" fmla="*/ 89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121"/>
                    <a:gd name="T65" fmla="*/ 34 w 34"/>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121">
                      <a:moveTo>
                        <a:pt x="3" y="89"/>
                      </a:moveTo>
                      <a:lnTo>
                        <a:pt x="10" y="90"/>
                      </a:lnTo>
                      <a:lnTo>
                        <a:pt x="10" y="79"/>
                      </a:lnTo>
                      <a:lnTo>
                        <a:pt x="6" y="67"/>
                      </a:lnTo>
                      <a:lnTo>
                        <a:pt x="5" y="70"/>
                      </a:lnTo>
                      <a:lnTo>
                        <a:pt x="30" y="19"/>
                      </a:lnTo>
                      <a:lnTo>
                        <a:pt x="25" y="18"/>
                      </a:lnTo>
                      <a:lnTo>
                        <a:pt x="19" y="57"/>
                      </a:lnTo>
                      <a:lnTo>
                        <a:pt x="20" y="56"/>
                      </a:lnTo>
                      <a:lnTo>
                        <a:pt x="7" y="71"/>
                      </a:lnTo>
                      <a:lnTo>
                        <a:pt x="3" y="89"/>
                      </a:lnTo>
                      <a:lnTo>
                        <a:pt x="3" y="121"/>
                      </a:lnTo>
                      <a:lnTo>
                        <a:pt x="13" y="72"/>
                      </a:lnTo>
                      <a:lnTo>
                        <a:pt x="12" y="75"/>
                      </a:lnTo>
                      <a:lnTo>
                        <a:pt x="24" y="59"/>
                      </a:lnTo>
                      <a:lnTo>
                        <a:pt x="34" y="0"/>
                      </a:lnTo>
                      <a:lnTo>
                        <a:pt x="0" y="69"/>
                      </a:lnTo>
                      <a:lnTo>
                        <a:pt x="3" y="80"/>
                      </a:lnTo>
                      <a:lnTo>
                        <a:pt x="3" y="79"/>
                      </a:lnTo>
                      <a:lnTo>
                        <a:pt x="3" y="121"/>
                      </a:lnTo>
                      <a:lnTo>
                        <a:pt x="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229"/>
                <p:cNvSpPr>
                  <a:spLocks/>
                </p:cNvSpPr>
                <p:nvPr/>
              </p:nvSpPr>
              <p:spPr bwMode="auto">
                <a:xfrm>
                  <a:off x="1775" y="1611"/>
                  <a:ext cx="14" cy="10"/>
                </a:xfrm>
                <a:custGeom>
                  <a:avLst/>
                  <a:gdLst>
                    <a:gd name="T0" fmla="*/ 43 w 43"/>
                    <a:gd name="T1" fmla="*/ 0 h 29"/>
                    <a:gd name="T2" fmla="*/ 0 w 43"/>
                    <a:gd name="T3" fmla="*/ 11 h 29"/>
                    <a:gd name="T4" fmla="*/ 0 w 43"/>
                    <a:gd name="T5" fmla="*/ 29 h 29"/>
                    <a:gd name="T6" fmla="*/ 43 w 43"/>
                    <a:gd name="T7" fmla="*/ 0 h 29"/>
                    <a:gd name="T8" fmla="*/ 0 60000 65536"/>
                    <a:gd name="T9" fmla="*/ 0 60000 65536"/>
                    <a:gd name="T10" fmla="*/ 0 60000 65536"/>
                    <a:gd name="T11" fmla="*/ 0 60000 65536"/>
                    <a:gd name="T12" fmla="*/ 0 w 43"/>
                    <a:gd name="T13" fmla="*/ 0 h 29"/>
                    <a:gd name="T14" fmla="*/ 43 w 43"/>
                    <a:gd name="T15" fmla="*/ 29 h 29"/>
                  </a:gdLst>
                  <a:ahLst/>
                  <a:cxnLst>
                    <a:cxn ang="T8">
                      <a:pos x="T0" y="T1"/>
                    </a:cxn>
                    <a:cxn ang="T9">
                      <a:pos x="T2" y="T3"/>
                    </a:cxn>
                    <a:cxn ang="T10">
                      <a:pos x="T4" y="T5"/>
                    </a:cxn>
                    <a:cxn ang="T11">
                      <a:pos x="T6" y="T7"/>
                    </a:cxn>
                  </a:cxnLst>
                  <a:rect l="T12" t="T13" r="T14" b="T15"/>
                  <a:pathLst>
                    <a:path w="43" h="29">
                      <a:moveTo>
                        <a:pt x="43" y="0"/>
                      </a:moveTo>
                      <a:lnTo>
                        <a:pt x="0" y="11"/>
                      </a:lnTo>
                      <a:lnTo>
                        <a:pt x="0" y="2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230"/>
                <p:cNvSpPr>
                  <a:spLocks/>
                </p:cNvSpPr>
                <p:nvPr/>
              </p:nvSpPr>
              <p:spPr bwMode="auto">
                <a:xfrm>
                  <a:off x="1774" y="1609"/>
                  <a:ext cx="21" cy="14"/>
                </a:xfrm>
                <a:custGeom>
                  <a:avLst/>
                  <a:gdLst>
                    <a:gd name="T0" fmla="*/ 64 w 64"/>
                    <a:gd name="T1" fmla="*/ 0 h 41"/>
                    <a:gd name="T2" fmla="*/ 0 w 64"/>
                    <a:gd name="T3" fmla="*/ 15 h 41"/>
                    <a:gd name="T4" fmla="*/ 0 w 64"/>
                    <a:gd name="T5" fmla="*/ 41 h 41"/>
                    <a:gd name="T6" fmla="*/ 64 w 64"/>
                    <a:gd name="T7" fmla="*/ 0 h 41"/>
                    <a:gd name="T8" fmla="*/ 46 w 64"/>
                    <a:gd name="T9" fmla="*/ 4 h 41"/>
                    <a:gd name="T10" fmla="*/ 1 w 64"/>
                    <a:gd name="T11" fmla="*/ 32 h 41"/>
                    <a:gd name="T12" fmla="*/ 6 w 64"/>
                    <a:gd name="T13" fmla="*/ 35 h 41"/>
                    <a:gd name="T14" fmla="*/ 6 w 64"/>
                    <a:gd name="T15" fmla="*/ 17 h 41"/>
                    <a:gd name="T16" fmla="*/ 4 w 64"/>
                    <a:gd name="T17" fmla="*/ 20 h 41"/>
                    <a:gd name="T18" fmla="*/ 47 w 64"/>
                    <a:gd name="T19" fmla="*/ 10 h 41"/>
                    <a:gd name="T20" fmla="*/ 46 w 64"/>
                    <a:gd name="T21" fmla="*/ 4 h 41"/>
                    <a:gd name="T22" fmla="*/ 64 w 64"/>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41"/>
                    <a:gd name="T38" fmla="*/ 64 w 64"/>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41">
                      <a:moveTo>
                        <a:pt x="64" y="0"/>
                      </a:moveTo>
                      <a:lnTo>
                        <a:pt x="0" y="15"/>
                      </a:lnTo>
                      <a:lnTo>
                        <a:pt x="0" y="41"/>
                      </a:lnTo>
                      <a:lnTo>
                        <a:pt x="64" y="0"/>
                      </a:lnTo>
                      <a:lnTo>
                        <a:pt x="46" y="4"/>
                      </a:lnTo>
                      <a:lnTo>
                        <a:pt x="1" y="32"/>
                      </a:lnTo>
                      <a:lnTo>
                        <a:pt x="6" y="35"/>
                      </a:lnTo>
                      <a:lnTo>
                        <a:pt x="6" y="17"/>
                      </a:lnTo>
                      <a:lnTo>
                        <a:pt x="4" y="20"/>
                      </a:lnTo>
                      <a:lnTo>
                        <a:pt x="47" y="10"/>
                      </a:lnTo>
                      <a:lnTo>
                        <a:pt x="46" y="4"/>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231"/>
                <p:cNvSpPr>
                  <a:spLocks/>
                </p:cNvSpPr>
                <p:nvPr/>
              </p:nvSpPr>
              <p:spPr bwMode="auto">
                <a:xfrm>
                  <a:off x="1823" y="1622"/>
                  <a:ext cx="36" cy="12"/>
                </a:xfrm>
                <a:custGeom>
                  <a:avLst/>
                  <a:gdLst>
                    <a:gd name="T0" fmla="*/ 47 w 107"/>
                    <a:gd name="T1" fmla="*/ 16 h 37"/>
                    <a:gd name="T2" fmla="*/ 95 w 107"/>
                    <a:gd name="T3" fmla="*/ 33 h 37"/>
                    <a:gd name="T4" fmla="*/ 107 w 107"/>
                    <a:gd name="T5" fmla="*/ 37 h 37"/>
                    <a:gd name="T6" fmla="*/ 73 w 107"/>
                    <a:gd name="T7" fmla="*/ 12 h 37"/>
                    <a:gd name="T8" fmla="*/ 50 w 107"/>
                    <a:gd name="T9" fmla="*/ 0 h 37"/>
                    <a:gd name="T10" fmla="*/ 0 w 107"/>
                    <a:gd name="T11" fmla="*/ 8 h 37"/>
                    <a:gd name="T12" fmla="*/ 47 w 107"/>
                    <a:gd name="T13" fmla="*/ 16 h 37"/>
                    <a:gd name="T14" fmla="*/ 0 60000 65536"/>
                    <a:gd name="T15" fmla="*/ 0 60000 65536"/>
                    <a:gd name="T16" fmla="*/ 0 60000 65536"/>
                    <a:gd name="T17" fmla="*/ 0 60000 65536"/>
                    <a:gd name="T18" fmla="*/ 0 60000 65536"/>
                    <a:gd name="T19" fmla="*/ 0 60000 65536"/>
                    <a:gd name="T20" fmla="*/ 0 60000 65536"/>
                    <a:gd name="T21" fmla="*/ 0 w 107"/>
                    <a:gd name="T22" fmla="*/ 0 h 37"/>
                    <a:gd name="T23" fmla="*/ 107 w 10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7">
                      <a:moveTo>
                        <a:pt x="47" y="16"/>
                      </a:moveTo>
                      <a:lnTo>
                        <a:pt x="95" y="33"/>
                      </a:lnTo>
                      <a:lnTo>
                        <a:pt x="107" y="37"/>
                      </a:lnTo>
                      <a:lnTo>
                        <a:pt x="73" y="12"/>
                      </a:lnTo>
                      <a:lnTo>
                        <a:pt x="50" y="0"/>
                      </a:lnTo>
                      <a:lnTo>
                        <a:pt x="0" y="8"/>
                      </a:lnTo>
                      <a:lnTo>
                        <a:pt x="4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232"/>
                <p:cNvSpPr>
                  <a:spLocks/>
                </p:cNvSpPr>
                <p:nvPr/>
              </p:nvSpPr>
              <p:spPr bwMode="auto">
                <a:xfrm>
                  <a:off x="1816" y="1621"/>
                  <a:ext cx="48" cy="15"/>
                </a:xfrm>
                <a:custGeom>
                  <a:avLst/>
                  <a:gdLst>
                    <a:gd name="T0" fmla="*/ 69 w 144"/>
                    <a:gd name="T1" fmla="*/ 20 h 45"/>
                    <a:gd name="T2" fmla="*/ 68 w 144"/>
                    <a:gd name="T3" fmla="*/ 20 h 45"/>
                    <a:gd name="T4" fmla="*/ 116 w 144"/>
                    <a:gd name="T5" fmla="*/ 39 h 45"/>
                    <a:gd name="T6" fmla="*/ 116 w 144"/>
                    <a:gd name="T7" fmla="*/ 39 h 45"/>
                    <a:gd name="T8" fmla="*/ 144 w 144"/>
                    <a:gd name="T9" fmla="*/ 45 h 45"/>
                    <a:gd name="T10" fmla="*/ 96 w 144"/>
                    <a:gd name="T11" fmla="*/ 10 h 45"/>
                    <a:gd name="T12" fmla="*/ 96 w 144"/>
                    <a:gd name="T13" fmla="*/ 10 h 45"/>
                    <a:gd name="T14" fmla="*/ 73 w 144"/>
                    <a:gd name="T15" fmla="*/ 0 h 45"/>
                    <a:gd name="T16" fmla="*/ 0 w 144"/>
                    <a:gd name="T17" fmla="*/ 10 h 45"/>
                    <a:gd name="T18" fmla="*/ 69 w 144"/>
                    <a:gd name="T19" fmla="*/ 20 h 45"/>
                    <a:gd name="T20" fmla="*/ 70 w 144"/>
                    <a:gd name="T21" fmla="*/ 14 h 45"/>
                    <a:gd name="T22" fmla="*/ 22 w 144"/>
                    <a:gd name="T23" fmla="*/ 7 h 45"/>
                    <a:gd name="T24" fmla="*/ 22 w 144"/>
                    <a:gd name="T25" fmla="*/ 13 h 45"/>
                    <a:gd name="T26" fmla="*/ 73 w 144"/>
                    <a:gd name="T27" fmla="*/ 6 h 45"/>
                    <a:gd name="T28" fmla="*/ 71 w 144"/>
                    <a:gd name="T29" fmla="*/ 6 h 45"/>
                    <a:gd name="T30" fmla="*/ 93 w 144"/>
                    <a:gd name="T31" fmla="*/ 16 h 45"/>
                    <a:gd name="T32" fmla="*/ 93 w 144"/>
                    <a:gd name="T33" fmla="*/ 16 h 45"/>
                    <a:gd name="T34" fmla="*/ 127 w 144"/>
                    <a:gd name="T35" fmla="*/ 41 h 45"/>
                    <a:gd name="T36" fmla="*/ 129 w 144"/>
                    <a:gd name="T37" fmla="*/ 35 h 45"/>
                    <a:gd name="T38" fmla="*/ 117 w 144"/>
                    <a:gd name="T39" fmla="*/ 32 h 45"/>
                    <a:gd name="T40" fmla="*/ 117 w 144"/>
                    <a:gd name="T41" fmla="*/ 32 h 45"/>
                    <a:gd name="T42" fmla="*/ 70 w 144"/>
                    <a:gd name="T43" fmla="*/ 14 h 45"/>
                    <a:gd name="T44" fmla="*/ 69 w 144"/>
                    <a:gd name="T45" fmla="*/ 20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45"/>
                    <a:gd name="T71" fmla="*/ 144 w 144"/>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45">
                      <a:moveTo>
                        <a:pt x="69" y="20"/>
                      </a:moveTo>
                      <a:lnTo>
                        <a:pt x="68" y="20"/>
                      </a:lnTo>
                      <a:lnTo>
                        <a:pt x="116" y="39"/>
                      </a:lnTo>
                      <a:lnTo>
                        <a:pt x="144" y="45"/>
                      </a:lnTo>
                      <a:lnTo>
                        <a:pt x="96" y="10"/>
                      </a:lnTo>
                      <a:lnTo>
                        <a:pt x="73" y="0"/>
                      </a:lnTo>
                      <a:lnTo>
                        <a:pt x="0" y="10"/>
                      </a:lnTo>
                      <a:lnTo>
                        <a:pt x="69" y="20"/>
                      </a:lnTo>
                      <a:lnTo>
                        <a:pt x="70" y="14"/>
                      </a:lnTo>
                      <a:lnTo>
                        <a:pt x="22" y="7"/>
                      </a:lnTo>
                      <a:lnTo>
                        <a:pt x="22" y="13"/>
                      </a:lnTo>
                      <a:lnTo>
                        <a:pt x="73" y="6"/>
                      </a:lnTo>
                      <a:lnTo>
                        <a:pt x="71" y="6"/>
                      </a:lnTo>
                      <a:lnTo>
                        <a:pt x="93" y="16"/>
                      </a:lnTo>
                      <a:lnTo>
                        <a:pt x="127" y="41"/>
                      </a:lnTo>
                      <a:lnTo>
                        <a:pt x="129" y="35"/>
                      </a:lnTo>
                      <a:lnTo>
                        <a:pt x="117" y="32"/>
                      </a:lnTo>
                      <a:lnTo>
                        <a:pt x="70" y="14"/>
                      </a:lnTo>
                      <a:lnTo>
                        <a:pt x="6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233"/>
                <p:cNvSpPr>
                  <a:spLocks/>
                </p:cNvSpPr>
                <p:nvPr/>
              </p:nvSpPr>
              <p:spPr bwMode="auto">
                <a:xfrm>
                  <a:off x="1774" y="1593"/>
                  <a:ext cx="30" cy="18"/>
                </a:xfrm>
                <a:custGeom>
                  <a:avLst/>
                  <a:gdLst>
                    <a:gd name="T0" fmla="*/ 29 w 91"/>
                    <a:gd name="T1" fmla="*/ 29 h 53"/>
                    <a:gd name="T2" fmla="*/ 0 w 91"/>
                    <a:gd name="T3" fmla="*/ 53 h 53"/>
                    <a:gd name="T4" fmla="*/ 29 w 91"/>
                    <a:gd name="T5" fmla="*/ 21 h 53"/>
                    <a:gd name="T6" fmla="*/ 54 w 91"/>
                    <a:gd name="T7" fmla="*/ 4 h 53"/>
                    <a:gd name="T8" fmla="*/ 91 w 91"/>
                    <a:gd name="T9" fmla="*/ 0 h 53"/>
                    <a:gd name="T10" fmla="*/ 29 w 91"/>
                    <a:gd name="T11" fmla="*/ 29 h 53"/>
                    <a:gd name="T12" fmla="*/ 0 60000 65536"/>
                    <a:gd name="T13" fmla="*/ 0 60000 65536"/>
                    <a:gd name="T14" fmla="*/ 0 60000 65536"/>
                    <a:gd name="T15" fmla="*/ 0 60000 65536"/>
                    <a:gd name="T16" fmla="*/ 0 60000 65536"/>
                    <a:gd name="T17" fmla="*/ 0 60000 65536"/>
                    <a:gd name="T18" fmla="*/ 0 w 91"/>
                    <a:gd name="T19" fmla="*/ 0 h 53"/>
                    <a:gd name="T20" fmla="*/ 91 w 91"/>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1" h="53">
                      <a:moveTo>
                        <a:pt x="29" y="29"/>
                      </a:moveTo>
                      <a:lnTo>
                        <a:pt x="0" y="53"/>
                      </a:lnTo>
                      <a:lnTo>
                        <a:pt x="29" y="21"/>
                      </a:lnTo>
                      <a:lnTo>
                        <a:pt x="54" y="4"/>
                      </a:lnTo>
                      <a:lnTo>
                        <a:pt x="91" y="0"/>
                      </a:lnTo>
                      <a:lnTo>
                        <a:pt x="2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34"/>
                <p:cNvSpPr>
                  <a:spLocks/>
                </p:cNvSpPr>
                <p:nvPr/>
              </p:nvSpPr>
              <p:spPr bwMode="auto">
                <a:xfrm>
                  <a:off x="1773" y="1592"/>
                  <a:ext cx="37" cy="20"/>
                </a:xfrm>
                <a:custGeom>
                  <a:avLst/>
                  <a:gdLst>
                    <a:gd name="T0" fmla="*/ 29 w 112"/>
                    <a:gd name="T1" fmla="*/ 30 h 60"/>
                    <a:gd name="T2" fmla="*/ 0 w 112"/>
                    <a:gd name="T3" fmla="*/ 55 h 60"/>
                    <a:gd name="T4" fmla="*/ 3 w 112"/>
                    <a:gd name="T5" fmla="*/ 60 h 60"/>
                    <a:gd name="T6" fmla="*/ 33 w 112"/>
                    <a:gd name="T7" fmla="*/ 28 h 60"/>
                    <a:gd name="T8" fmla="*/ 32 w 112"/>
                    <a:gd name="T9" fmla="*/ 29 h 60"/>
                    <a:gd name="T10" fmla="*/ 58 w 112"/>
                    <a:gd name="T11" fmla="*/ 10 h 60"/>
                    <a:gd name="T12" fmla="*/ 56 w 112"/>
                    <a:gd name="T13" fmla="*/ 11 h 60"/>
                    <a:gd name="T14" fmla="*/ 93 w 112"/>
                    <a:gd name="T15" fmla="*/ 8 h 60"/>
                    <a:gd name="T16" fmla="*/ 92 w 112"/>
                    <a:gd name="T17" fmla="*/ 1 h 60"/>
                    <a:gd name="T18" fmla="*/ 29 w 112"/>
                    <a:gd name="T19" fmla="*/ 30 h 60"/>
                    <a:gd name="T20" fmla="*/ 32 w 112"/>
                    <a:gd name="T21" fmla="*/ 36 h 60"/>
                    <a:gd name="T22" fmla="*/ 112 w 112"/>
                    <a:gd name="T23" fmla="*/ 0 h 60"/>
                    <a:gd name="T24" fmla="*/ 55 w 112"/>
                    <a:gd name="T25" fmla="*/ 4 h 60"/>
                    <a:gd name="T26" fmla="*/ 29 w 112"/>
                    <a:gd name="T27" fmla="*/ 23 h 60"/>
                    <a:gd name="T28" fmla="*/ 0 w 112"/>
                    <a:gd name="T29" fmla="*/ 55 h 60"/>
                    <a:gd name="T30" fmla="*/ 3 w 112"/>
                    <a:gd name="T31" fmla="*/ 60 h 60"/>
                    <a:gd name="T32" fmla="*/ 32 w 112"/>
                    <a:gd name="T33" fmla="*/ 35 h 60"/>
                    <a:gd name="T34" fmla="*/ 32 w 112"/>
                    <a:gd name="T35" fmla="*/ 36 h 60"/>
                    <a:gd name="T36" fmla="*/ 29 w 112"/>
                    <a:gd name="T37" fmla="*/ 3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60"/>
                    <a:gd name="T59" fmla="*/ 112 w 112"/>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60">
                      <a:moveTo>
                        <a:pt x="29" y="30"/>
                      </a:moveTo>
                      <a:lnTo>
                        <a:pt x="0" y="55"/>
                      </a:lnTo>
                      <a:lnTo>
                        <a:pt x="3" y="60"/>
                      </a:lnTo>
                      <a:lnTo>
                        <a:pt x="33" y="28"/>
                      </a:lnTo>
                      <a:lnTo>
                        <a:pt x="32" y="29"/>
                      </a:lnTo>
                      <a:lnTo>
                        <a:pt x="58" y="10"/>
                      </a:lnTo>
                      <a:lnTo>
                        <a:pt x="56" y="11"/>
                      </a:lnTo>
                      <a:lnTo>
                        <a:pt x="93" y="8"/>
                      </a:lnTo>
                      <a:lnTo>
                        <a:pt x="92" y="1"/>
                      </a:lnTo>
                      <a:lnTo>
                        <a:pt x="29" y="30"/>
                      </a:lnTo>
                      <a:lnTo>
                        <a:pt x="32" y="36"/>
                      </a:lnTo>
                      <a:lnTo>
                        <a:pt x="112" y="0"/>
                      </a:lnTo>
                      <a:lnTo>
                        <a:pt x="55" y="4"/>
                      </a:lnTo>
                      <a:lnTo>
                        <a:pt x="29" y="23"/>
                      </a:lnTo>
                      <a:lnTo>
                        <a:pt x="0" y="55"/>
                      </a:lnTo>
                      <a:lnTo>
                        <a:pt x="3" y="60"/>
                      </a:lnTo>
                      <a:lnTo>
                        <a:pt x="32" y="35"/>
                      </a:lnTo>
                      <a:lnTo>
                        <a:pt x="32" y="36"/>
                      </a:lnTo>
                      <a:lnTo>
                        <a:pt x="2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35"/>
                <p:cNvSpPr>
                  <a:spLocks/>
                </p:cNvSpPr>
                <p:nvPr/>
              </p:nvSpPr>
              <p:spPr bwMode="auto">
                <a:xfrm>
                  <a:off x="1838" y="1592"/>
                  <a:ext cx="34" cy="19"/>
                </a:xfrm>
                <a:custGeom>
                  <a:avLst/>
                  <a:gdLst>
                    <a:gd name="T0" fmla="*/ 0 w 101"/>
                    <a:gd name="T1" fmla="*/ 7 h 56"/>
                    <a:gd name="T2" fmla="*/ 79 w 101"/>
                    <a:gd name="T3" fmla="*/ 32 h 56"/>
                    <a:gd name="T4" fmla="*/ 101 w 101"/>
                    <a:gd name="T5" fmla="*/ 56 h 56"/>
                    <a:gd name="T6" fmla="*/ 88 w 101"/>
                    <a:gd name="T7" fmla="*/ 24 h 56"/>
                    <a:gd name="T8" fmla="*/ 21 w 101"/>
                    <a:gd name="T9" fmla="*/ 0 h 56"/>
                    <a:gd name="T10" fmla="*/ 0 w 101"/>
                    <a:gd name="T11" fmla="*/ 7 h 56"/>
                    <a:gd name="T12" fmla="*/ 0 60000 65536"/>
                    <a:gd name="T13" fmla="*/ 0 60000 65536"/>
                    <a:gd name="T14" fmla="*/ 0 60000 65536"/>
                    <a:gd name="T15" fmla="*/ 0 60000 65536"/>
                    <a:gd name="T16" fmla="*/ 0 60000 65536"/>
                    <a:gd name="T17" fmla="*/ 0 60000 65536"/>
                    <a:gd name="T18" fmla="*/ 0 w 101"/>
                    <a:gd name="T19" fmla="*/ 0 h 56"/>
                    <a:gd name="T20" fmla="*/ 101 w 101"/>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1" h="56">
                      <a:moveTo>
                        <a:pt x="0" y="7"/>
                      </a:moveTo>
                      <a:lnTo>
                        <a:pt x="79" y="32"/>
                      </a:lnTo>
                      <a:lnTo>
                        <a:pt x="101" y="56"/>
                      </a:lnTo>
                      <a:lnTo>
                        <a:pt x="88" y="24"/>
                      </a:lnTo>
                      <a:lnTo>
                        <a:pt x="21"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36"/>
                <p:cNvSpPr>
                  <a:spLocks/>
                </p:cNvSpPr>
                <p:nvPr/>
              </p:nvSpPr>
              <p:spPr bwMode="auto">
                <a:xfrm>
                  <a:off x="1834" y="1591"/>
                  <a:ext cx="40" cy="25"/>
                </a:xfrm>
                <a:custGeom>
                  <a:avLst/>
                  <a:gdLst>
                    <a:gd name="T0" fmla="*/ 0 w 120"/>
                    <a:gd name="T1" fmla="*/ 11 h 76"/>
                    <a:gd name="T2" fmla="*/ 89 w 120"/>
                    <a:gd name="T3" fmla="*/ 39 h 76"/>
                    <a:gd name="T4" fmla="*/ 88 w 120"/>
                    <a:gd name="T5" fmla="*/ 38 h 76"/>
                    <a:gd name="T6" fmla="*/ 120 w 120"/>
                    <a:gd name="T7" fmla="*/ 76 h 76"/>
                    <a:gd name="T8" fmla="*/ 101 w 120"/>
                    <a:gd name="T9" fmla="*/ 26 h 76"/>
                    <a:gd name="T10" fmla="*/ 32 w 120"/>
                    <a:gd name="T11" fmla="*/ 0 h 76"/>
                    <a:gd name="T12" fmla="*/ 0 w 120"/>
                    <a:gd name="T13" fmla="*/ 11 h 76"/>
                    <a:gd name="T14" fmla="*/ 12 w 120"/>
                    <a:gd name="T15" fmla="*/ 14 h 76"/>
                    <a:gd name="T16" fmla="*/ 33 w 120"/>
                    <a:gd name="T17" fmla="*/ 7 h 76"/>
                    <a:gd name="T18" fmla="*/ 32 w 120"/>
                    <a:gd name="T19" fmla="*/ 7 h 76"/>
                    <a:gd name="T20" fmla="*/ 98 w 120"/>
                    <a:gd name="T21" fmla="*/ 32 h 76"/>
                    <a:gd name="T22" fmla="*/ 97 w 120"/>
                    <a:gd name="T23" fmla="*/ 30 h 76"/>
                    <a:gd name="T24" fmla="*/ 110 w 120"/>
                    <a:gd name="T25" fmla="*/ 62 h 76"/>
                    <a:gd name="T26" fmla="*/ 114 w 120"/>
                    <a:gd name="T27" fmla="*/ 58 h 76"/>
                    <a:gd name="T28" fmla="*/ 92 w 120"/>
                    <a:gd name="T29" fmla="*/ 33 h 76"/>
                    <a:gd name="T30" fmla="*/ 12 w 120"/>
                    <a:gd name="T31" fmla="*/ 7 h 76"/>
                    <a:gd name="T32" fmla="*/ 12 w 120"/>
                    <a:gd name="T33" fmla="*/ 14 h 76"/>
                    <a:gd name="T34" fmla="*/ 0 w 120"/>
                    <a:gd name="T35" fmla="*/ 11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76"/>
                    <a:gd name="T56" fmla="*/ 120 w 120"/>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76">
                      <a:moveTo>
                        <a:pt x="0" y="11"/>
                      </a:moveTo>
                      <a:lnTo>
                        <a:pt x="89" y="39"/>
                      </a:lnTo>
                      <a:lnTo>
                        <a:pt x="88" y="38"/>
                      </a:lnTo>
                      <a:lnTo>
                        <a:pt x="120" y="76"/>
                      </a:lnTo>
                      <a:lnTo>
                        <a:pt x="101" y="26"/>
                      </a:lnTo>
                      <a:lnTo>
                        <a:pt x="32" y="0"/>
                      </a:lnTo>
                      <a:lnTo>
                        <a:pt x="0" y="11"/>
                      </a:lnTo>
                      <a:lnTo>
                        <a:pt x="12" y="14"/>
                      </a:lnTo>
                      <a:lnTo>
                        <a:pt x="33" y="7"/>
                      </a:lnTo>
                      <a:lnTo>
                        <a:pt x="32" y="7"/>
                      </a:lnTo>
                      <a:lnTo>
                        <a:pt x="98" y="32"/>
                      </a:lnTo>
                      <a:lnTo>
                        <a:pt x="97" y="30"/>
                      </a:lnTo>
                      <a:lnTo>
                        <a:pt x="110" y="62"/>
                      </a:lnTo>
                      <a:lnTo>
                        <a:pt x="114" y="58"/>
                      </a:lnTo>
                      <a:lnTo>
                        <a:pt x="92" y="33"/>
                      </a:lnTo>
                      <a:lnTo>
                        <a:pt x="12" y="7"/>
                      </a:lnTo>
                      <a:lnTo>
                        <a:pt x="12"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37"/>
                <p:cNvSpPr>
                  <a:spLocks/>
                </p:cNvSpPr>
                <p:nvPr/>
              </p:nvSpPr>
              <p:spPr bwMode="auto">
                <a:xfrm>
                  <a:off x="1839" y="1547"/>
                  <a:ext cx="53" cy="77"/>
                </a:xfrm>
                <a:custGeom>
                  <a:avLst/>
                  <a:gdLst>
                    <a:gd name="T0" fmla="*/ 155 w 160"/>
                    <a:gd name="T1" fmla="*/ 182 h 232"/>
                    <a:gd name="T2" fmla="*/ 160 w 160"/>
                    <a:gd name="T3" fmla="*/ 208 h 232"/>
                    <a:gd name="T4" fmla="*/ 152 w 160"/>
                    <a:gd name="T5" fmla="*/ 232 h 232"/>
                    <a:gd name="T6" fmla="*/ 135 w 160"/>
                    <a:gd name="T7" fmla="*/ 218 h 232"/>
                    <a:gd name="T8" fmla="*/ 110 w 160"/>
                    <a:gd name="T9" fmla="*/ 160 h 232"/>
                    <a:gd name="T10" fmla="*/ 76 w 160"/>
                    <a:gd name="T11" fmla="*/ 107 h 232"/>
                    <a:gd name="T12" fmla="*/ 40 w 160"/>
                    <a:gd name="T13" fmla="*/ 85 h 232"/>
                    <a:gd name="T14" fmla="*/ 63 w 160"/>
                    <a:gd name="T15" fmla="*/ 104 h 232"/>
                    <a:gd name="T16" fmla="*/ 88 w 160"/>
                    <a:gd name="T17" fmla="*/ 139 h 232"/>
                    <a:gd name="T18" fmla="*/ 57 w 160"/>
                    <a:gd name="T19" fmla="*/ 114 h 232"/>
                    <a:gd name="T20" fmla="*/ 22 w 160"/>
                    <a:gd name="T21" fmla="*/ 97 h 232"/>
                    <a:gd name="T22" fmla="*/ 15 w 160"/>
                    <a:gd name="T23" fmla="*/ 85 h 232"/>
                    <a:gd name="T24" fmla="*/ 29 w 160"/>
                    <a:gd name="T25" fmla="*/ 85 h 232"/>
                    <a:gd name="T26" fmla="*/ 9 w 160"/>
                    <a:gd name="T27" fmla="*/ 72 h 232"/>
                    <a:gd name="T28" fmla="*/ 0 w 160"/>
                    <a:gd name="T29" fmla="*/ 57 h 232"/>
                    <a:gd name="T30" fmla="*/ 3 w 160"/>
                    <a:gd name="T31" fmla="*/ 46 h 232"/>
                    <a:gd name="T32" fmla="*/ 15 w 160"/>
                    <a:gd name="T33" fmla="*/ 32 h 232"/>
                    <a:gd name="T34" fmla="*/ 26 w 160"/>
                    <a:gd name="T35" fmla="*/ 18 h 232"/>
                    <a:gd name="T36" fmla="*/ 48 w 160"/>
                    <a:gd name="T37" fmla="*/ 0 h 232"/>
                    <a:gd name="T38" fmla="*/ 63 w 160"/>
                    <a:gd name="T39" fmla="*/ 39 h 232"/>
                    <a:gd name="T40" fmla="*/ 60 w 160"/>
                    <a:gd name="T41" fmla="*/ 74 h 232"/>
                    <a:gd name="T42" fmla="*/ 104 w 160"/>
                    <a:gd name="T43" fmla="*/ 107 h 232"/>
                    <a:gd name="T44" fmla="*/ 155 w 160"/>
                    <a:gd name="T45" fmla="*/ 18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0"/>
                    <a:gd name="T70" fmla="*/ 0 h 232"/>
                    <a:gd name="T71" fmla="*/ 160 w 160"/>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0" h="232">
                      <a:moveTo>
                        <a:pt x="155" y="182"/>
                      </a:moveTo>
                      <a:lnTo>
                        <a:pt x="160" y="208"/>
                      </a:lnTo>
                      <a:lnTo>
                        <a:pt x="152" y="232"/>
                      </a:lnTo>
                      <a:lnTo>
                        <a:pt x="135" y="218"/>
                      </a:lnTo>
                      <a:lnTo>
                        <a:pt x="110" y="160"/>
                      </a:lnTo>
                      <a:lnTo>
                        <a:pt x="76" y="107"/>
                      </a:lnTo>
                      <a:lnTo>
                        <a:pt x="40" y="85"/>
                      </a:lnTo>
                      <a:lnTo>
                        <a:pt x="63" y="104"/>
                      </a:lnTo>
                      <a:lnTo>
                        <a:pt x="88" y="139"/>
                      </a:lnTo>
                      <a:lnTo>
                        <a:pt x="57" y="114"/>
                      </a:lnTo>
                      <a:lnTo>
                        <a:pt x="22" y="97"/>
                      </a:lnTo>
                      <a:lnTo>
                        <a:pt x="15" y="85"/>
                      </a:lnTo>
                      <a:lnTo>
                        <a:pt x="29" y="85"/>
                      </a:lnTo>
                      <a:lnTo>
                        <a:pt x="9" y="72"/>
                      </a:lnTo>
                      <a:lnTo>
                        <a:pt x="0" y="57"/>
                      </a:lnTo>
                      <a:lnTo>
                        <a:pt x="3" y="46"/>
                      </a:lnTo>
                      <a:lnTo>
                        <a:pt x="15" y="32"/>
                      </a:lnTo>
                      <a:lnTo>
                        <a:pt x="26" y="18"/>
                      </a:lnTo>
                      <a:lnTo>
                        <a:pt x="48" y="0"/>
                      </a:lnTo>
                      <a:lnTo>
                        <a:pt x="63" y="39"/>
                      </a:lnTo>
                      <a:lnTo>
                        <a:pt x="60" y="74"/>
                      </a:lnTo>
                      <a:lnTo>
                        <a:pt x="104" y="107"/>
                      </a:lnTo>
                      <a:lnTo>
                        <a:pt x="155"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38"/>
                <p:cNvSpPr>
                  <a:spLocks/>
                </p:cNvSpPr>
                <p:nvPr/>
              </p:nvSpPr>
              <p:spPr bwMode="auto">
                <a:xfrm>
                  <a:off x="1838" y="1545"/>
                  <a:ext cx="56" cy="81"/>
                </a:xfrm>
                <a:custGeom>
                  <a:avLst/>
                  <a:gdLst>
                    <a:gd name="T0" fmla="*/ 155 w 167"/>
                    <a:gd name="T1" fmla="*/ 188 h 242"/>
                    <a:gd name="T2" fmla="*/ 161 w 167"/>
                    <a:gd name="T3" fmla="*/ 210 h 242"/>
                    <a:gd name="T4" fmla="*/ 156 w 167"/>
                    <a:gd name="T5" fmla="*/ 234 h 242"/>
                    <a:gd name="T6" fmla="*/ 141 w 167"/>
                    <a:gd name="T7" fmla="*/ 222 h 242"/>
                    <a:gd name="T8" fmla="*/ 116 w 167"/>
                    <a:gd name="T9" fmla="*/ 164 h 242"/>
                    <a:gd name="T10" fmla="*/ 45 w 167"/>
                    <a:gd name="T11" fmla="*/ 88 h 242"/>
                    <a:gd name="T12" fmla="*/ 64 w 167"/>
                    <a:gd name="T13" fmla="*/ 111 h 242"/>
                    <a:gd name="T14" fmla="*/ 89 w 167"/>
                    <a:gd name="T15" fmla="*/ 145 h 242"/>
                    <a:gd name="T16" fmla="*/ 61 w 167"/>
                    <a:gd name="T17" fmla="*/ 117 h 242"/>
                    <a:gd name="T18" fmla="*/ 28 w 167"/>
                    <a:gd name="T19" fmla="*/ 99 h 242"/>
                    <a:gd name="T20" fmla="*/ 18 w 167"/>
                    <a:gd name="T21" fmla="*/ 94 h 242"/>
                    <a:gd name="T22" fmla="*/ 14 w 167"/>
                    <a:gd name="T23" fmla="*/ 73 h 242"/>
                    <a:gd name="T24" fmla="*/ 5 w 167"/>
                    <a:gd name="T25" fmla="*/ 61 h 242"/>
                    <a:gd name="T26" fmla="*/ 9 w 167"/>
                    <a:gd name="T27" fmla="*/ 52 h 242"/>
                    <a:gd name="T28" fmla="*/ 20 w 167"/>
                    <a:gd name="T29" fmla="*/ 39 h 242"/>
                    <a:gd name="T30" fmla="*/ 31 w 167"/>
                    <a:gd name="T31" fmla="*/ 25 h 242"/>
                    <a:gd name="T32" fmla="*/ 52 w 167"/>
                    <a:gd name="T33" fmla="*/ 7 h 242"/>
                    <a:gd name="T34" fmla="*/ 64 w 167"/>
                    <a:gd name="T35" fmla="*/ 45 h 242"/>
                    <a:gd name="T36" fmla="*/ 60 w 167"/>
                    <a:gd name="T37" fmla="*/ 81 h 242"/>
                    <a:gd name="T38" fmla="*/ 105 w 167"/>
                    <a:gd name="T39" fmla="*/ 114 h 242"/>
                    <a:gd name="T40" fmla="*/ 160 w 167"/>
                    <a:gd name="T41" fmla="*/ 186 h 242"/>
                    <a:gd name="T42" fmla="*/ 64 w 167"/>
                    <a:gd name="T43" fmla="*/ 77 h 242"/>
                    <a:gd name="T44" fmla="*/ 68 w 167"/>
                    <a:gd name="T45" fmla="*/ 44 h 242"/>
                    <a:gd name="T46" fmla="*/ 27 w 167"/>
                    <a:gd name="T47" fmla="*/ 20 h 242"/>
                    <a:gd name="T48" fmla="*/ 16 w 167"/>
                    <a:gd name="T49" fmla="*/ 35 h 242"/>
                    <a:gd name="T50" fmla="*/ 0 w 167"/>
                    <a:gd name="T51" fmla="*/ 63 h 242"/>
                    <a:gd name="T52" fmla="*/ 30 w 167"/>
                    <a:gd name="T53" fmla="*/ 94 h 242"/>
                    <a:gd name="T54" fmla="*/ 14 w 167"/>
                    <a:gd name="T55" fmla="*/ 88 h 242"/>
                    <a:gd name="T56" fmla="*/ 59 w 167"/>
                    <a:gd name="T57" fmla="*/ 122 h 242"/>
                    <a:gd name="T58" fmla="*/ 105 w 167"/>
                    <a:gd name="T59" fmla="*/ 160 h 242"/>
                    <a:gd name="T60" fmla="*/ 45 w 167"/>
                    <a:gd name="T61" fmla="*/ 88 h 242"/>
                    <a:gd name="T62" fmla="*/ 78 w 167"/>
                    <a:gd name="T63" fmla="*/ 115 h 242"/>
                    <a:gd name="T64" fmla="*/ 111 w 167"/>
                    <a:gd name="T65" fmla="*/ 168 h 242"/>
                    <a:gd name="T66" fmla="*/ 136 w 167"/>
                    <a:gd name="T67" fmla="*/ 224 h 242"/>
                    <a:gd name="T68" fmla="*/ 167 w 167"/>
                    <a:gd name="T69" fmla="*/ 213 h 242"/>
                    <a:gd name="T70" fmla="*/ 155 w 167"/>
                    <a:gd name="T71" fmla="*/ 189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242"/>
                    <a:gd name="T110" fmla="*/ 167 w 167"/>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242">
                      <a:moveTo>
                        <a:pt x="155" y="189"/>
                      </a:moveTo>
                      <a:lnTo>
                        <a:pt x="155" y="188"/>
                      </a:lnTo>
                      <a:lnTo>
                        <a:pt x="161" y="213"/>
                      </a:lnTo>
                      <a:lnTo>
                        <a:pt x="161" y="210"/>
                      </a:lnTo>
                      <a:lnTo>
                        <a:pt x="152" y="235"/>
                      </a:lnTo>
                      <a:lnTo>
                        <a:pt x="156" y="234"/>
                      </a:lnTo>
                      <a:lnTo>
                        <a:pt x="140" y="220"/>
                      </a:lnTo>
                      <a:lnTo>
                        <a:pt x="141" y="222"/>
                      </a:lnTo>
                      <a:lnTo>
                        <a:pt x="116" y="164"/>
                      </a:lnTo>
                      <a:lnTo>
                        <a:pt x="81" y="110"/>
                      </a:lnTo>
                      <a:lnTo>
                        <a:pt x="45" y="88"/>
                      </a:lnTo>
                      <a:lnTo>
                        <a:pt x="42" y="94"/>
                      </a:lnTo>
                      <a:lnTo>
                        <a:pt x="64" y="111"/>
                      </a:lnTo>
                      <a:lnTo>
                        <a:pt x="64" y="110"/>
                      </a:lnTo>
                      <a:lnTo>
                        <a:pt x="89" y="145"/>
                      </a:lnTo>
                      <a:lnTo>
                        <a:pt x="92" y="142"/>
                      </a:lnTo>
                      <a:lnTo>
                        <a:pt x="61" y="117"/>
                      </a:lnTo>
                      <a:lnTo>
                        <a:pt x="27" y="98"/>
                      </a:lnTo>
                      <a:lnTo>
                        <a:pt x="28" y="99"/>
                      </a:lnTo>
                      <a:lnTo>
                        <a:pt x="21" y="89"/>
                      </a:lnTo>
                      <a:lnTo>
                        <a:pt x="18" y="94"/>
                      </a:lnTo>
                      <a:lnTo>
                        <a:pt x="40" y="94"/>
                      </a:lnTo>
                      <a:lnTo>
                        <a:pt x="14" y="73"/>
                      </a:lnTo>
                      <a:lnTo>
                        <a:pt x="15" y="75"/>
                      </a:lnTo>
                      <a:lnTo>
                        <a:pt x="5" y="61"/>
                      </a:lnTo>
                      <a:lnTo>
                        <a:pt x="6" y="63"/>
                      </a:lnTo>
                      <a:lnTo>
                        <a:pt x="9" y="52"/>
                      </a:lnTo>
                      <a:lnTo>
                        <a:pt x="8" y="53"/>
                      </a:lnTo>
                      <a:lnTo>
                        <a:pt x="20" y="39"/>
                      </a:lnTo>
                      <a:lnTo>
                        <a:pt x="21" y="39"/>
                      </a:lnTo>
                      <a:lnTo>
                        <a:pt x="31" y="25"/>
                      </a:lnTo>
                      <a:lnTo>
                        <a:pt x="30" y="25"/>
                      </a:lnTo>
                      <a:lnTo>
                        <a:pt x="52" y="7"/>
                      </a:lnTo>
                      <a:lnTo>
                        <a:pt x="48" y="6"/>
                      </a:lnTo>
                      <a:lnTo>
                        <a:pt x="64" y="45"/>
                      </a:lnTo>
                      <a:lnTo>
                        <a:pt x="63" y="44"/>
                      </a:lnTo>
                      <a:lnTo>
                        <a:pt x="60" y="81"/>
                      </a:lnTo>
                      <a:lnTo>
                        <a:pt x="106" y="115"/>
                      </a:lnTo>
                      <a:lnTo>
                        <a:pt x="105" y="114"/>
                      </a:lnTo>
                      <a:lnTo>
                        <a:pt x="155" y="189"/>
                      </a:lnTo>
                      <a:lnTo>
                        <a:pt x="160" y="186"/>
                      </a:lnTo>
                      <a:lnTo>
                        <a:pt x="109" y="110"/>
                      </a:lnTo>
                      <a:lnTo>
                        <a:pt x="64" y="77"/>
                      </a:lnTo>
                      <a:lnTo>
                        <a:pt x="65" y="81"/>
                      </a:lnTo>
                      <a:lnTo>
                        <a:pt x="68" y="44"/>
                      </a:lnTo>
                      <a:lnTo>
                        <a:pt x="52" y="0"/>
                      </a:lnTo>
                      <a:lnTo>
                        <a:pt x="27" y="20"/>
                      </a:lnTo>
                      <a:lnTo>
                        <a:pt x="16" y="36"/>
                      </a:lnTo>
                      <a:lnTo>
                        <a:pt x="16" y="35"/>
                      </a:lnTo>
                      <a:lnTo>
                        <a:pt x="4" y="50"/>
                      </a:lnTo>
                      <a:lnTo>
                        <a:pt x="0" y="63"/>
                      </a:lnTo>
                      <a:lnTo>
                        <a:pt x="10" y="79"/>
                      </a:lnTo>
                      <a:lnTo>
                        <a:pt x="30" y="94"/>
                      </a:lnTo>
                      <a:lnTo>
                        <a:pt x="32" y="88"/>
                      </a:lnTo>
                      <a:lnTo>
                        <a:pt x="14" y="88"/>
                      </a:lnTo>
                      <a:lnTo>
                        <a:pt x="24" y="104"/>
                      </a:lnTo>
                      <a:lnTo>
                        <a:pt x="59" y="122"/>
                      </a:lnTo>
                      <a:lnTo>
                        <a:pt x="58" y="122"/>
                      </a:lnTo>
                      <a:lnTo>
                        <a:pt x="105" y="160"/>
                      </a:lnTo>
                      <a:lnTo>
                        <a:pt x="68" y="107"/>
                      </a:lnTo>
                      <a:lnTo>
                        <a:pt x="45" y="88"/>
                      </a:lnTo>
                      <a:lnTo>
                        <a:pt x="42" y="94"/>
                      </a:lnTo>
                      <a:lnTo>
                        <a:pt x="78" y="115"/>
                      </a:lnTo>
                      <a:lnTo>
                        <a:pt x="77" y="114"/>
                      </a:lnTo>
                      <a:lnTo>
                        <a:pt x="111" y="168"/>
                      </a:lnTo>
                      <a:lnTo>
                        <a:pt x="111" y="167"/>
                      </a:lnTo>
                      <a:lnTo>
                        <a:pt x="136" y="224"/>
                      </a:lnTo>
                      <a:lnTo>
                        <a:pt x="156" y="242"/>
                      </a:lnTo>
                      <a:lnTo>
                        <a:pt x="167" y="213"/>
                      </a:lnTo>
                      <a:lnTo>
                        <a:pt x="160" y="186"/>
                      </a:lnTo>
                      <a:lnTo>
                        <a:pt x="155"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239"/>
                <p:cNvSpPr>
                  <a:spLocks/>
                </p:cNvSpPr>
                <p:nvPr/>
              </p:nvSpPr>
              <p:spPr bwMode="auto">
                <a:xfrm>
                  <a:off x="1879" y="1547"/>
                  <a:ext cx="23" cy="53"/>
                </a:xfrm>
                <a:custGeom>
                  <a:avLst/>
                  <a:gdLst>
                    <a:gd name="T0" fmla="*/ 32 w 70"/>
                    <a:gd name="T1" fmla="*/ 125 h 160"/>
                    <a:gd name="T2" fmla="*/ 32 w 70"/>
                    <a:gd name="T3" fmla="*/ 157 h 160"/>
                    <a:gd name="T4" fmla="*/ 35 w 70"/>
                    <a:gd name="T5" fmla="*/ 160 h 160"/>
                    <a:gd name="T6" fmla="*/ 47 w 70"/>
                    <a:gd name="T7" fmla="*/ 143 h 160"/>
                    <a:gd name="T8" fmla="*/ 38 w 70"/>
                    <a:gd name="T9" fmla="*/ 136 h 160"/>
                    <a:gd name="T10" fmla="*/ 63 w 70"/>
                    <a:gd name="T11" fmla="*/ 114 h 160"/>
                    <a:gd name="T12" fmla="*/ 32 w 70"/>
                    <a:gd name="T13" fmla="*/ 114 h 160"/>
                    <a:gd name="T14" fmla="*/ 22 w 70"/>
                    <a:gd name="T15" fmla="*/ 93 h 160"/>
                    <a:gd name="T16" fmla="*/ 32 w 70"/>
                    <a:gd name="T17" fmla="*/ 81 h 160"/>
                    <a:gd name="T18" fmla="*/ 35 w 70"/>
                    <a:gd name="T19" fmla="*/ 104 h 160"/>
                    <a:gd name="T20" fmla="*/ 40 w 70"/>
                    <a:gd name="T21" fmla="*/ 104 h 160"/>
                    <a:gd name="T22" fmla="*/ 45 w 70"/>
                    <a:gd name="T23" fmla="*/ 85 h 160"/>
                    <a:gd name="T24" fmla="*/ 70 w 70"/>
                    <a:gd name="T25" fmla="*/ 72 h 160"/>
                    <a:gd name="T26" fmla="*/ 38 w 70"/>
                    <a:gd name="T27" fmla="*/ 60 h 160"/>
                    <a:gd name="T28" fmla="*/ 32 w 70"/>
                    <a:gd name="T29" fmla="*/ 32 h 160"/>
                    <a:gd name="T30" fmla="*/ 18 w 70"/>
                    <a:gd name="T31" fmla="*/ 0 h 160"/>
                    <a:gd name="T32" fmla="*/ 9 w 70"/>
                    <a:gd name="T33" fmla="*/ 21 h 160"/>
                    <a:gd name="T34" fmla="*/ 0 w 70"/>
                    <a:gd name="T35" fmla="*/ 72 h 160"/>
                    <a:gd name="T36" fmla="*/ 18 w 70"/>
                    <a:gd name="T37" fmla="*/ 39 h 160"/>
                    <a:gd name="T38" fmla="*/ 29 w 70"/>
                    <a:gd name="T39" fmla="*/ 43 h 160"/>
                    <a:gd name="T40" fmla="*/ 25 w 70"/>
                    <a:gd name="T41" fmla="*/ 72 h 160"/>
                    <a:gd name="T42" fmla="*/ 9 w 70"/>
                    <a:gd name="T43" fmla="*/ 74 h 160"/>
                    <a:gd name="T44" fmla="*/ 15 w 70"/>
                    <a:gd name="T45" fmla="*/ 85 h 160"/>
                    <a:gd name="T46" fmla="*/ 0 w 70"/>
                    <a:gd name="T47" fmla="*/ 97 h 160"/>
                    <a:gd name="T48" fmla="*/ 6 w 70"/>
                    <a:gd name="T49" fmla="*/ 122 h 160"/>
                    <a:gd name="T50" fmla="*/ 15 w 70"/>
                    <a:gd name="T51" fmla="*/ 114 h 160"/>
                    <a:gd name="T52" fmla="*/ 15 w 70"/>
                    <a:gd name="T53" fmla="*/ 125 h 160"/>
                    <a:gd name="T54" fmla="*/ 22 w 70"/>
                    <a:gd name="T55" fmla="*/ 139 h 160"/>
                    <a:gd name="T56" fmla="*/ 32 w 70"/>
                    <a:gd name="T57" fmla="*/ 125 h 1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60"/>
                    <a:gd name="T89" fmla="*/ 70 w 70"/>
                    <a:gd name="T90" fmla="*/ 160 h 1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60">
                      <a:moveTo>
                        <a:pt x="32" y="125"/>
                      </a:moveTo>
                      <a:lnTo>
                        <a:pt x="32" y="157"/>
                      </a:lnTo>
                      <a:lnTo>
                        <a:pt x="35" y="160"/>
                      </a:lnTo>
                      <a:lnTo>
                        <a:pt x="47" y="143"/>
                      </a:lnTo>
                      <a:lnTo>
                        <a:pt x="38" y="136"/>
                      </a:lnTo>
                      <a:lnTo>
                        <a:pt x="63" y="114"/>
                      </a:lnTo>
                      <a:lnTo>
                        <a:pt x="32" y="114"/>
                      </a:lnTo>
                      <a:lnTo>
                        <a:pt x="22" y="93"/>
                      </a:lnTo>
                      <a:lnTo>
                        <a:pt x="32" y="81"/>
                      </a:lnTo>
                      <a:lnTo>
                        <a:pt x="35" y="104"/>
                      </a:lnTo>
                      <a:lnTo>
                        <a:pt x="40" y="104"/>
                      </a:lnTo>
                      <a:lnTo>
                        <a:pt x="45" y="85"/>
                      </a:lnTo>
                      <a:lnTo>
                        <a:pt x="70" y="72"/>
                      </a:lnTo>
                      <a:lnTo>
                        <a:pt x="38" y="60"/>
                      </a:lnTo>
                      <a:lnTo>
                        <a:pt x="32" y="32"/>
                      </a:lnTo>
                      <a:lnTo>
                        <a:pt x="18" y="0"/>
                      </a:lnTo>
                      <a:lnTo>
                        <a:pt x="9" y="21"/>
                      </a:lnTo>
                      <a:lnTo>
                        <a:pt x="0" y="72"/>
                      </a:lnTo>
                      <a:lnTo>
                        <a:pt x="18" y="39"/>
                      </a:lnTo>
                      <a:lnTo>
                        <a:pt x="29" y="43"/>
                      </a:lnTo>
                      <a:lnTo>
                        <a:pt x="25" y="72"/>
                      </a:lnTo>
                      <a:lnTo>
                        <a:pt x="9" y="74"/>
                      </a:lnTo>
                      <a:lnTo>
                        <a:pt x="15" y="85"/>
                      </a:lnTo>
                      <a:lnTo>
                        <a:pt x="0" y="97"/>
                      </a:lnTo>
                      <a:lnTo>
                        <a:pt x="6" y="122"/>
                      </a:lnTo>
                      <a:lnTo>
                        <a:pt x="15" y="114"/>
                      </a:lnTo>
                      <a:lnTo>
                        <a:pt x="15" y="125"/>
                      </a:lnTo>
                      <a:lnTo>
                        <a:pt x="22" y="139"/>
                      </a:lnTo>
                      <a:lnTo>
                        <a:pt x="32"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240"/>
                <p:cNvSpPr>
                  <a:spLocks/>
                </p:cNvSpPr>
                <p:nvPr/>
              </p:nvSpPr>
              <p:spPr bwMode="auto">
                <a:xfrm>
                  <a:off x="1877" y="1545"/>
                  <a:ext cx="28" cy="57"/>
                </a:xfrm>
                <a:custGeom>
                  <a:avLst/>
                  <a:gdLst>
                    <a:gd name="T0" fmla="*/ 35 w 83"/>
                    <a:gd name="T1" fmla="*/ 132 h 172"/>
                    <a:gd name="T2" fmla="*/ 41 w 83"/>
                    <a:gd name="T3" fmla="*/ 172 h 172"/>
                    <a:gd name="T4" fmla="*/ 45 w 83"/>
                    <a:gd name="T5" fmla="*/ 140 h 172"/>
                    <a:gd name="T6" fmla="*/ 78 w 83"/>
                    <a:gd name="T7" fmla="*/ 118 h 172"/>
                    <a:gd name="T8" fmla="*/ 40 w 83"/>
                    <a:gd name="T9" fmla="*/ 120 h 172"/>
                    <a:gd name="T10" fmla="*/ 30 w 83"/>
                    <a:gd name="T11" fmla="*/ 101 h 172"/>
                    <a:gd name="T12" fmla="*/ 35 w 83"/>
                    <a:gd name="T13" fmla="*/ 90 h 172"/>
                    <a:gd name="T14" fmla="*/ 48 w 83"/>
                    <a:gd name="T15" fmla="*/ 113 h 172"/>
                    <a:gd name="T16" fmla="*/ 52 w 83"/>
                    <a:gd name="T17" fmla="*/ 96 h 172"/>
                    <a:gd name="T18" fmla="*/ 44 w 83"/>
                    <a:gd name="T19" fmla="*/ 65 h 172"/>
                    <a:gd name="T20" fmla="*/ 40 w 83"/>
                    <a:gd name="T21" fmla="*/ 39 h 172"/>
                    <a:gd name="T22" fmla="*/ 24 w 83"/>
                    <a:gd name="T23" fmla="*/ 0 h 172"/>
                    <a:gd name="T24" fmla="*/ 0 w 83"/>
                    <a:gd name="T25" fmla="*/ 94 h 172"/>
                    <a:gd name="T26" fmla="*/ 24 w 83"/>
                    <a:gd name="T27" fmla="*/ 50 h 172"/>
                    <a:gd name="T28" fmla="*/ 32 w 83"/>
                    <a:gd name="T29" fmla="*/ 50 h 172"/>
                    <a:gd name="T30" fmla="*/ 31 w 83"/>
                    <a:gd name="T31" fmla="*/ 75 h 172"/>
                    <a:gd name="T32" fmla="*/ 19 w 83"/>
                    <a:gd name="T33" fmla="*/ 94 h 172"/>
                    <a:gd name="T34" fmla="*/ 3 w 83"/>
                    <a:gd name="T35" fmla="*/ 101 h 172"/>
                    <a:gd name="T36" fmla="*/ 23 w 83"/>
                    <a:gd name="T37" fmla="*/ 124 h 172"/>
                    <a:gd name="T38" fmla="*/ 19 w 83"/>
                    <a:gd name="T39" fmla="*/ 133 h 172"/>
                    <a:gd name="T40" fmla="*/ 40 w 83"/>
                    <a:gd name="T41" fmla="*/ 134 h 172"/>
                    <a:gd name="T42" fmla="*/ 26 w 83"/>
                    <a:gd name="T43" fmla="*/ 144 h 172"/>
                    <a:gd name="T44" fmla="*/ 24 w 83"/>
                    <a:gd name="T45" fmla="*/ 131 h 172"/>
                    <a:gd name="T46" fmla="*/ 24 w 83"/>
                    <a:gd name="T47" fmla="*/ 116 h 172"/>
                    <a:gd name="T48" fmla="*/ 15 w 83"/>
                    <a:gd name="T49" fmla="*/ 127 h 172"/>
                    <a:gd name="T50" fmla="*/ 8 w 83"/>
                    <a:gd name="T51" fmla="*/ 106 h 172"/>
                    <a:gd name="T52" fmla="*/ 17 w 83"/>
                    <a:gd name="T53" fmla="*/ 80 h 172"/>
                    <a:gd name="T54" fmla="*/ 34 w 83"/>
                    <a:gd name="T55" fmla="*/ 81 h 172"/>
                    <a:gd name="T56" fmla="*/ 23 w 83"/>
                    <a:gd name="T57" fmla="*/ 42 h 172"/>
                    <a:gd name="T58" fmla="*/ 9 w 83"/>
                    <a:gd name="T59" fmla="*/ 79 h 172"/>
                    <a:gd name="T60" fmla="*/ 17 w 83"/>
                    <a:gd name="T61" fmla="*/ 29 h 172"/>
                    <a:gd name="T62" fmla="*/ 22 w 83"/>
                    <a:gd name="T63" fmla="*/ 8 h 172"/>
                    <a:gd name="T64" fmla="*/ 35 w 83"/>
                    <a:gd name="T65" fmla="*/ 40 h 172"/>
                    <a:gd name="T66" fmla="*/ 75 w 83"/>
                    <a:gd name="T67" fmla="*/ 81 h 172"/>
                    <a:gd name="T68" fmla="*/ 48 w 83"/>
                    <a:gd name="T69" fmla="*/ 91 h 172"/>
                    <a:gd name="T70" fmla="*/ 46 w 83"/>
                    <a:gd name="T71" fmla="*/ 107 h 172"/>
                    <a:gd name="T72" fmla="*/ 43 w 83"/>
                    <a:gd name="T73" fmla="*/ 110 h 172"/>
                    <a:gd name="T74" fmla="*/ 24 w 83"/>
                    <a:gd name="T75" fmla="*/ 99 h 172"/>
                    <a:gd name="T76" fmla="*/ 69 w 83"/>
                    <a:gd name="T77" fmla="*/ 125 h 172"/>
                    <a:gd name="T78" fmla="*/ 40 w 83"/>
                    <a:gd name="T79" fmla="*/ 143 h 172"/>
                    <a:gd name="T80" fmla="*/ 51 w 83"/>
                    <a:gd name="T81" fmla="*/ 147 h 172"/>
                    <a:gd name="T82" fmla="*/ 43 w 83"/>
                    <a:gd name="T83" fmla="*/ 165 h 172"/>
                    <a:gd name="T84" fmla="*/ 40 w 83"/>
                    <a:gd name="T85" fmla="*/ 164 h 172"/>
                    <a:gd name="T86" fmla="*/ 40 w 83"/>
                    <a:gd name="T87" fmla="*/ 134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172"/>
                    <a:gd name="T134" fmla="*/ 83 w 83"/>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172">
                      <a:moveTo>
                        <a:pt x="40" y="134"/>
                      </a:moveTo>
                      <a:lnTo>
                        <a:pt x="35" y="132"/>
                      </a:lnTo>
                      <a:lnTo>
                        <a:pt x="35" y="165"/>
                      </a:lnTo>
                      <a:lnTo>
                        <a:pt x="41" y="172"/>
                      </a:lnTo>
                      <a:lnTo>
                        <a:pt x="57" y="149"/>
                      </a:lnTo>
                      <a:lnTo>
                        <a:pt x="45" y="140"/>
                      </a:lnTo>
                      <a:lnTo>
                        <a:pt x="45" y="145"/>
                      </a:lnTo>
                      <a:lnTo>
                        <a:pt x="78" y="118"/>
                      </a:lnTo>
                      <a:lnTo>
                        <a:pt x="38" y="118"/>
                      </a:lnTo>
                      <a:lnTo>
                        <a:pt x="40" y="120"/>
                      </a:lnTo>
                      <a:lnTo>
                        <a:pt x="31" y="98"/>
                      </a:lnTo>
                      <a:lnTo>
                        <a:pt x="30" y="101"/>
                      </a:lnTo>
                      <a:lnTo>
                        <a:pt x="40" y="91"/>
                      </a:lnTo>
                      <a:lnTo>
                        <a:pt x="35" y="90"/>
                      </a:lnTo>
                      <a:lnTo>
                        <a:pt x="38" y="113"/>
                      </a:lnTo>
                      <a:lnTo>
                        <a:pt x="48" y="113"/>
                      </a:lnTo>
                      <a:lnTo>
                        <a:pt x="53" y="93"/>
                      </a:lnTo>
                      <a:lnTo>
                        <a:pt x="52" y="96"/>
                      </a:lnTo>
                      <a:lnTo>
                        <a:pt x="83" y="78"/>
                      </a:lnTo>
                      <a:lnTo>
                        <a:pt x="44" y="65"/>
                      </a:lnTo>
                      <a:lnTo>
                        <a:pt x="46" y="67"/>
                      </a:lnTo>
                      <a:lnTo>
                        <a:pt x="40" y="39"/>
                      </a:lnTo>
                      <a:lnTo>
                        <a:pt x="40" y="38"/>
                      </a:lnTo>
                      <a:lnTo>
                        <a:pt x="24" y="0"/>
                      </a:lnTo>
                      <a:lnTo>
                        <a:pt x="13" y="27"/>
                      </a:lnTo>
                      <a:lnTo>
                        <a:pt x="0" y="94"/>
                      </a:lnTo>
                      <a:lnTo>
                        <a:pt x="28" y="48"/>
                      </a:lnTo>
                      <a:lnTo>
                        <a:pt x="24" y="50"/>
                      </a:lnTo>
                      <a:lnTo>
                        <a:pt x="34" y="53"/>
                      </a:lnTo>
                      <a:lnTo>
                        <a:pt x="32" y="50"/>
                      </a:lnTo>
                      <a:lnTo>
                        <a:pt x="29" y="78"/>
                      </a:lnTo>
                      <a:lnTo>
                        <a:pt x="31" y="75"/>
                      </a:lnTo>
                      <a:lnTo>
                        <a:pt x="11" y="79"/>
                      </a:lnTo>
                      <a:lnTo>
                        <a:pt x="19" y="94"/>
                      </a:lnTo>
                      <a:lnTo>
                        <a:pt x="20" y="90"/>
                      </a:lnTo>
                      <a:lnTo>
                        <a:pt x="3" y="101"/>
                      </a:lnTo>
                      <a:lnTo>
                        <a:pt x="11" y="132"/>
                      </a:lnTo>
                      <a:lnTo>
                        <a:pt x="23" y="124"/>
                      </a:lnTo>
                      <a:lnTo>
                        <a:pt x="19" y="121"/>
                      </a:lnTo>
                      <a:lnTo>
                        <a:pt x="19" y="133"/>
                      </a:lnTo>
                      <a:lnTo>
                        <a:pt x="28" y="152"/>
                      </a:lnTo>
                      <a:lnTo>
                        <a:pt x="40" y="134"/>
                      </a:lnTo>
                      <a:lnTo>
                        <a:pt x="40" y="123"/>
                      </a:lnTo>
                      <a:lnTo>
                        <a:pt x="26" y="144"/>
                      </a:lnTo>
                      <a:lnTo>
                        <a:pt x="31" y="145"/>
                      </a:lnTo>
                      <a:lnTo>
                        <a:pt x="24" y="131"/>
                      </a:lnTo>
                      <a:lnTo>
                        <a:pt x="24" y="132"/>
                      </a:lnTo>
                      <a:lnTo>
                        <a:pt x="24" y="116"/>
                      </a:lnTo>
                      <a:lnTo>
                        <a:pt x="11" y="125"/>
                      </a:lnTo>
                      <a:lnTo>
                        <a:pt x="15" y="127"/>
                      </a:lnTo>
                      <a:lnTo>
                        <a:pt x="9" y="103"/>
                      </a:lnTo>
                      <a:lnTo>
                        <a:pt x="8" y="106"/>
                      </a:lnTo>
                      <a:lnTo>
                        <a:pt x="26" y="93"/>
                      </a:lnTo>
                      <a:lnTo>
                        <a:pt x="17" y="80"/>
                      </a:lnTo>
                      <a:lnTo>
                        <a:pt x="16" y="85"/>
                      </a:lnTo>
                      <a:lnTo>
                        <a:pt x="34" y="81"/>
                      </a:lnTo>
                      <a:lnTo>
                        <a:pt x="38" y="47"/>
                      </a:lnTo>
                      <a:lnTo>
                        <a:pt x="23" y="42"/>
                      </a:lnTo>
                      <a:lnTo>
                        <a:pt x="4" y="77"/>
                      </a:lnTo>
                      <a:lnTo>
                        <a:pt x="9" y="79"/>
                      </a:lnTo>
                      <a:lnTo>
                        <a:pt x="18" y="29"/>
                      </a:lnTo>
                      <a:lnTo>
                        <a:pt x="17" y="29"/>
                      </a:lnTo>
                      <a:lnTo>
                        <a:pt x="28" y="8"/>
                      </a:lnTo>
                      <a:lnTo>
                        <a:pt x="22" y="8"/>
                      </a:lnTo>
                      <a:lnTo>
                        <a:pt x="35" y="41"/>
                      </a:lnTo>
                      <a:lnTo>
                        <a:pt x="35" y="40"/>
                      </a:lnTo>
                      <a:lnTo>
                        <a:pt x="41" y="71"/>
                      </a:lnTo>
                      <a:lnTo>
                        <a:pt x="75" y="81"/>
                      </a:lnTo>
                      <a:lnTo>
                        <a:pt x="75" y="75"/>
                      </a:lnTo>
                      <a:lnTo>
                        <a:pt x="48" y="91"/>
                      </a:lnTo>
                      <a:lnTo>
                        <a:pt x="44" y="110"/>
                      </a:lnTo>
                      <a:lnTo>
                        <a:pt x="46" y="107"/>
                      </a:lnTo>
                      <a:lnTo>
                        <a:pt x="41" y="107"/>
                      </a:lnTo>
                      <a:lnTo>
                        <a:pt x="43" y="110"/>
                      </a:lnTo>
                      <a:lnTo>
                        <a:pt x="40" y="83"/>
                      </a:lnTo>
                      <a:lnTo>
                        <a:pt x="24" y="99"/>
                      </a:lnTo>
                      <a:lnTo>
                        <a:pt x="36" y="125"/>
                      </a:lnTo>
                      <a:lnTo>
                        <a:pt x="69" y="125"/>
                      </a:lnTo>
                      <a:lnTo>
                        <a:pt x="67" y="119"/>
                      </a:lnTo>
                      <a:lnTo>
                        <a:pt x="40" y="143"/>
                      </a:lnTo>
                      <a:lnTo>
                        <a:pt x="52" y="152"/>
                      </a:lnTo>
                      <a:lnTo>
                        <a:pt x="51" y="147"/>
                      </a:lnTo>
                      <a:lnTo>
                        <a:pt x="38" y="166"/>
                      </a:lnTo>
                      <a:lnTo>
                        <a:pt x="43" y="165"/>
                      </a:lnTo>
                      <a:lnTo>
                        <a:pt x="40" y="162"/>
                      </a:lnTo>
                      <a:lnTo>
                        <a:pt x="40" y="164"/>
                      </a:lnTo>
                      <a:lnTo>
                        <a:pt x="40" y="123"/>
                      </a:lnTo>
                      <a:lnTo>
                        <a:pt x="4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41"/>
                <p:cNvSpPr>
                  <a:spLocks/>
                </p:cNvSpPr>
                <p:nvPr/>
              </p:nvSpPr>
              <p:spPr bwMode="auto">
                <a:xfrm>
                  <a:off x="1859" y="1539"/>
                  <a:ext cx="22" cy="14"/>
                </a:xfrm>
                <a:custGeom>
                  <a:avLst/>
                  <a:gdLst>
                    <a:gd name="T0" fmla="*/ 0 w 66"/>
                    <a:gd name="T1" fmla="*/ 14 h 43"/>
                    <a:gd name="T2" fmla="*/ 16 w 66"/>
                    <a:gd name="T3" fmla="*/ 29 h 43"/>
                    <a:gd name="T4" fmla="*/ 28 w 66"/>
                    <a:gd name="T5" fmla="*/ 43 h 43"/>
                    <a:gd name="T6" fmla="*/ 35 w 66"/>
                    <a:gd name="T7" fmla="*/ 11 h 43"/>
                    <a:gd name="T8" fmla="*/ 41 w 66"/>
                    <a:gd name="T9" fmla="*/ 14 h 43"/>
                    <a:gd name="T10" fmla="*/ 57 w 66"/>
                    <a:gd name="T11" fmla="*/ 7 h 43"/>
                    <a:gd name="T12" fmla="*/ 66 w 66"/>
                    <a:gd name="T13" fmla="*/ 4 h 43"/>
                    <a:gd name="T14" fmla="*/ 35 w 66"/>
                    <a:gd name="T15" fmla="*/ 0 h 43"/>
                    <a:gd name="T16" fmla="*/ 19 w 66"/>
                    <a:gd name="T17" fmla="*/ 4 h 43"/>
                    <a:gd name="T18" fmla="*/ 0 w 66"/>
                    <a:gd name="T19" fmla="*/ 14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43"/>
                    <a:gd name="T32" fmla="*/ 66 w 6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43">
                      <a:moveTo>
                        <a:pt x="0" y="14"/>
                      </a:moveTo>
                      <a:lnTo>
                        <a:pt x="16" y="29"/>
                      </a:lnTo>
                      <a:lnTo>
                        <a:pt x="28" y="43"/>
                      </a:lnTo>
                      <a:lnTo>
                        <a:pt x="35" y="11"/>
                      </a:lnTo>
                      <a:lnTo>
                        <a:pt x="41" y="14"/>
                      </a:lnTo>
                      <a:lnTo>
                        <a:pt x="57" y="7"/>
                      </a:lnTo>
                      <a:lnTo>
                        <a:pt x="66" y="4"/>
                      </a:lnTo>
                      <a:lnTo>
                        <a:pt x="35" y="0"/>
                      </a:lnTo>
                      <a:lnTo>
                        <a:pt x="19" y="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42"/>
                <p:cNvSpPr>
                  <a:spLocks/>
                </p:cNvSpPr>
                <p:nvPr/>
              </p:nvSpPr>
              <p:spPr bwMode="auto">
                <a:xfrm>
                  <a:off x="1857" y="1538"/>
                  <a:ext cx="29" cy="17"/>
                </a:xfrm>
                <a:custGeom>
                  <a:avLst/>
                  <a:gdLst>
                    <a:gd name="T0" fmla="*/ 0 w 86"/>
                    <a:gd name="T1" fmla="*/ 16 h 52"/>
                    <a:gd name="T2" fmla="*/ 19 w 86"/>
                    <a:gd name="T3" fmla="*/ 34 h 52"/>
                    <a:gd name="T4" fmla="*/ 19 w 86"/>
                    <a:gd name="T5" fmla="*/ 34 h 52"/>
                    <a:gd name="T6" fmla="*/ 34 w 86"/>
                    <a:gd name="T7" fmla="*/ 52 h 52"/>
                    <a:gd name="T8" fmla="*/ 43 w 86"/>
                    <a:gd name="T9" fmla="*/ 15 h 52"/>
                    <a:gd name="T10" fmla="*/ 39 w 86"/>
                    <a:gd name="T11" fmla="*/ 16 h 52"/>
                    <a:gd name="T12" fmla="*/ 46 w 86"/>
                    <a:gd name="T13" fmla="*/ 20 h 52"/>
                    <a:gd name="T14" fmla="*/ 64 w 86"/>
                    <a:gd name="T15" fmla="*/ 13 h 52"/>
                    <a:gd name="T16" fmla="*/ 63 w 86"/>
                    <a:gd name="T17" fmla="*/ 13 h 52"/>
                    <a:gd name="T18" fmla="*/ 86 w 86"/>
                    <a:gd name="T19" fmla="*/ 6 h 52"/>
                    <a:gd name="T20" fmla="*/ 40 w 86"/>
                    <a:gd name="T21" fmla="*/ 0 h 52"/>
                    <a:gd name="T22" fmla="*/ 23 w 86"/>
                    <a:gd name="T23" fmla="*/ 3 h 52"/>
                    <a:gd name="T24" fmla="*/ 0 w 86"/>
                    <a:gd name="T25" fmla="*/ 16 h 52"/>
                    <a:gd name="T26" fmla="*/ 6 w 86"/>
                    <a:gd name="T27" fmla="*/ 20 h 52"/>
                    <a:gd name="T28" fmla="*/ 25 w 86"/>
                    <a:gd name="T29" fmla="*/ 9 h 52"/>
                    <a:gd name="T30" fmla="*/ 24 w 86"/>
                    <a:gd name="T31" fmla="*/ 10 h 52"/>
                    <a:gd name="T32" fmla="*/ 40 w 86"/>
                    <a:gd name="T33" fmla="*/ 7 h 52"/>
                    <a:gd name="T34" fmla="*/ 40 w 86"/>
                    <a:gd name="T35" fmla="*/ 7 h 52"/>
                    <a:gd name="T36" fmla="*/ 71 w 86"/>
                    <a:gd name="T37" fmla="*/ 10 h 52"/>
                    <a:gd name="T38" fmla="*/ 70 w 86"/>
                    <a:gd name="T39" fmla="*/ 3 h 52"/>
                    <a:gd name="T40" fmla="*/ 62 w 86"/>
                    <a:gd name="T41" fmla="*/ 7 h 52"/>
                    <a:gd name="T42" fmla="*/ 61 w 86"/>
                    <a:gd name="T43" fmla="*/ 7 h 52"/>
                    <a:gd name="T44" fmla="*/ 45 w 86"/>
                    <a:gd name="T45" fmla="*/ 14 h 52"/>
                    <a:gd name="T46" fmla="*/ 47 w 86"/>
                    <a:gd name="T47" fmla="*/ 14 h 52"/>
                    <a:gd name="T48" fmla="*/ 38 w 86"/>
                    <a:gd name="T49" fmla="*/ 10 h 52"/>
                    <a:gd name="T50" fmla="*/ 30 w 86"/>
                    <a:gd name="T51" fmla="*/ 45 h 52"/>
                    <a:gd name="T52" fmla="*/ 35 w 86"/>
                    <a:gd name="T53" fmla="*/ 43 h 52"/>
                    <a:gd name="T54" fmla="*/ 23 w 86"/>
                    <a:gd name="T55" fmla="*/ 29 h 52"/>
                    <a:gd name="T56" fmla="*/ 23 w 86"/>
                    <a:gd name="T57" fmla="*/ 29 h 52"/>
                    <a:gd name="T58" fmla="*/ 6 w 86"/>
                    <a:gd name="T59" fmla="*/ 15 h 52"/>
                    <a:gd name="T60" fmla="*/ 6 w 86"/>
                    <a:gd name="T61" fmla="*/ 20 h 52"/>
                    <a:gd name="T62" fmla="*/ 0 w 86"/>
                    <a:gd name="T63" fmla="*/ 1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52"/>
                    <a:gd name="T98" fmla="*/ 86 w 86"/>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52">
                      <a:moveTo>
                        <a:pt x="0" y="16"/>
                      </a:moveTo>
                      <a:lnTo>
                        <a:pt x="19" y="34"/>
                      </a:lnTo>
                      <a:lnTo>
                        <a:pt x="34" y="52"/>
                      </a:lnTo>
                      <a:lnTo>
                        <a:pt x="43" y="15"/>
                      </a:lnTo>
                      <a:lnTo>
                        <a:pt x="39" y="16"/>
                      </a:lnTo>
                      <a:lnTo>
                        <a:pt x="46" y="20"/>
                      </a:lnTo>
                      <a:lnTo>
                        <a:pt x="64" y="13"/>
                      </a:lnTo>
                      <a:lnTo>
                        <a:pt x="63" y="13"/>
                      </a:lnTo>
                      <a:lnTo>
                        <a:pt x="86" y="6"/>
                      </a:lnTo>
                      <a:lnTo>
                        <a:pt x="40" y="0"/>
                      </a:lnTo>
                      <a:lnTo>
                        <a:pt x="23" y="3"/>
                      </a:lnTo>
                      <a:lnTo>
                        <a:pt x="0" y="16"/>
                      </a:lnTo>
                      <a:lnTo>
                        <a:pt x="6" y="20"/>
                      </a:lnTo>
                      <a:lnTo>
                        <a:pt x="25" y="9"/>
                      </a:lnTo>
                      <a:lnTo>
                        <a:pt x="24" y="10"/>
                      </a:lnTo>
                      <a:lnTo>
                        <a:pt x="40" y="7"/>
                      </a:lnTo>
                      <a:lnTo>
                        <a:pt x="71" y="10"/>
                      </a:lnTo>
                      <a:lnTo>
                        <a:pt x="70" y="3"/>
                      </a:lnTo>
                      <a:lnTo>
                        <a:pt x="62" y="7"/>
                      </a:lnTo>
                      <a:lnTo>
                        <a:pt x="61" y="7"/>
                      </a:lnTo>
                      <a:lnTo>
                        <a:pt x="45" y="14"/>
                      </a:lnTo>
                      <a:lnTo>
                        <a:pt x="47" y="14"/>
                      </a:lnTo>
                      <a:lnTo>
                        <a:pt x="38" y="10"/>
                      </a:lnTo>
                      <a:lnTo>
                        <a:pt x="30" y="45"/>
                      </a:lnTo>
                      <a:lnTo>
                        <a:pt x="35" y="43"/>
                      </a:lnTo>
                      <a:lnTo>
                        <a:pt x="23" y="29"/>
                      </a:lnTo>
                      <a:lnTo>
                        <a:pt x="6" y="15"/>
                      </a:lnTo>
                      <a:lnTo>
                        <a:pt x="6" y="2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43"/>
                <p:cNvSpPr>
                  <a:spLocks/>
                </p:cNvSpPr>
                <p:nvPr/>
              </p:nvSpPr>
              <p:spPr bwMode="auto">
                <a:xfrm>
                  <a:off x="1896" y="1549"/>
                  <a:ext cx="11" cy="26"/>
                </a:xfrm>
                <a:custGeom>
                  <a:avLst/>
                  <a:gdLst>
                    <a:gd name="T0" fmla="*/ 0 w 34"/>
                    <a:gd name="T1" fmla="*/ 28 h 78"/>
                    <a:gd name="T2" fmla="*/ 6 w 34"/>
                    <a:gd name="T3" fmla="*/ 0 h 78"/>
                    <a:gd name="T4" fmla="*/ 22 w 34"/>
                    <a:gd name="T5" fmla="*/ 36 h 78"/>
                    <a:gd name="T6" fmla="*/ 31 w 34"/>
                    <a:gd name="T7" fmla="*/ 61 h 78"/>
                    <a:gd name="T8" fmla="*/ 34 w 34"/>
                    <a:gd name="T9" fmla="*/ 78 h 78"/>
                    <a:gd name="T10" fmla="*/ 19 w 34"/>
                    <a:gd name="T11" fmla="*/ 53 h 78"/>
                    <a:gd name="T12" fmla="*/ 19 w 34"/>
                    <a:gd name="T13" fmla="*/ 36 h 78"/>
                    <a:gd name="T14" fmla="*/ 6 w 34"/>
                    <a:gd name="T15" fmla="*/ 43 h 78"/>
                    <a:gd name="T16" fmla="*/ 6 w 34"/>
                    <a:gd name="T17" fmla="*/ 25 h 78"/>
                    <a:gd name="T18" fmla="*/ 0 w 34"/>
                    <a:gd name="T19" fmla="*/ 28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8"/>
                    <a:gd name="T32" fmla="*/ 34 w 3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8">
                      <a:moveTo>
                        <a:pt x="0" y="28"/>
                      </a:moveTo>
                      <a:lnTo>
                        <a:pt x="6" y="0"/>
                      </a:lnTo>
                      <a:lnTo>
                        <a:pt x="22" y="36"/>
                      </a:lnTo>
                      <a:lnTo>
                        <a:pt x="31" y="61"/>
                      </a:lnTo>
                      <a:lnTo>
                        <a:pt x="34" y="78"/>
                      </a:lnTo>
                      <a:lnTo>
                        <a:pt x="19" y="53"/>
                      </a:lnTo>
                      <a:lnTo>
                        <a:pt x="19" y="36"/>
                      </a:lnTo>
                      <a:lnTo>
                        <a:pt x="6" y="43"/>
                      </a:lnTo>
                      <a:lnTo>
                        <a:pt x="6" y="2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44"/>
                <p:cNvSpPr>
                  <a:spLocks/>
                </p:cNvSpPr>
                <p:nvPr/>
              </p:nvSpPr>
              <p:spPr bwMode="auto">
                <a:xfrm>
                  <a:off x="1895" y="1547"/>
                  <a:ext cx="15" cy="33"/>
                </a:xfrm>
                <a:custGeom>
                  <a:avLst/>
                  <a:gdLst>
                    <a:gd name="T0" fmla="*/ 2 w 45"/>
                    <a:gd name="T1" fmla="*/ 34 h 101"/>
                    <a:gd name="T2" fmla="*/ 6 w 45"/>
                    <a:gd name="T3" fmla="*/ 38 h 101"/>
                    <a:gd name="T4" fmla="*/ 12 w 45"/>
                    <a:gd name="T5" fmla="*/ 9 h 101"/>
                    <a:gd name="T6" fmla="*/ 7 w 45"/>
                    <a:gd name="T7" fmla="*/ 9 h 101"/>
                    <a:gd name="T8" fmla="*/ 24 w 45"/>
                    <a:gd name="T9" fmla="*/ 45 h 101"/>
                    <a:gd name="T10" fmla="*/ 32 w 45"/>
                    <a:gd name="T11" fmla="*/ 71 h 101"/>
                    <a:gd name="T12" fmla="*/ 32 w 45"/>
                    <a:gd name="T13" fmla="*/ 69 h 101"/>
                    <a:gd name="T14" fmla="*/ 35 w 45"/>
                    <a:gd name="T15" fmla="*/ 87 h 101"/>
                    <a:gd name="T16" fmla="*/ 40 w 45"/>
                    <a:gd name="T17" fmla="*/ 85 h 101"/>
                    <a:gd name="T18" fmla="*/ 25 w 45"/>
                    <a:gd name="T19" fmla="*/ 60 h 101"/>
                    <a:gd name="T20" fmla="*/ 26 w 45"/>
                    <a:gd name="T21" fmla="*/ 61 h 101"/>
                    <a:gd name="T22" fmla="*/ 26 w 45"/>
                    <a:gd name="T23" fmla="*/ 39 h 101"/>
                    <a:gd name="T24" fmla="*/ 9 w 45"/>
                    <a:gd name="T25" fmla="*/ 48 h 101"/>
                    <a:gd name="T26" fmla="*/ 12 w 45"/>
                    <a:gd name="T27" fmla="*/ 51 h 101"/>
                    <a:gd name="T28" fmla="*/ 12 w 45"/>
                    <a:gd name="T29" fmla="*/ 29 h 101"/>
                    <a:gd name="T30" fmla="*/ 2 w 45"/>
                    <a:gd name="T31" fmla="*/ 34 h 101"/>
                    <a:gd name="T32" fmla="*/ 0 w 45"/>
                    <a:gd name="T33" fmla="*/ 41 h 101"/>
                    <a:gd name="T34" fmla="*/ 11 w 45"/>
                    <a:gd name="T35" fmla="*/ 36 h 101"/>
                    <a:gd name="T36" fmla="*/ 7 w 45"/>
                    <a:gd name="T37" fmla="*/ 33 h 101"/>
                    <a:gd name="T38" fmla="*/ 7 w 45"/>
                    <a:gd name="T39" fmla="*/ 55 h 101"/>
                    <a:gd name="T40" fmla="*/ 24 w 45"/>
                    <a:gd name="T41" fmla="*/ 46 h 101"/>
                    <a:gd name="T42" fmla="*/ 19 w 45"/>
                    <a:gd name="T43" fmla="*/ 44 h 101"/>
                    <a:gd name="T44" fmla="*/ 19 w 45"/>
                    <a:gd name="T45" fmla="*/ 62 h 101"/>
                    <a:gd name="T46" fmla="*/ 45 w 45"/>
                    <a:gd name="T47" fmla="*/ 101 h 101"/>
                    <a:gd name="T48" fmla="*/ 37 w 45"/>
                    <a:gd name="T49" fmla="*/ 68 h 101"/>
                    <a:gd name="T50" fmla="*/ 37 w 45"/>
                    <a:gd name="T51" fmla="*/ 67 h 101"/>
                    <a:gd name="T52" fmla="*/ 28 w 45"/>
                    <a:gd name="T53" fmla="*/ 42 h 101"/>
                    <a:gd name="T54" fmla="*/ 9 w 45"/>
                    <a:gd name="T55" fmla="*/ 0 h 101"/>
                    <a:gd name="T56" fmla="*/ 0 w 45"/>
                    <a:gd name="T57" fmla="*/ 41 h 101"/>
                    <a:gd name="T58" fmla="*/ 2 w 45"/>
                    <a:gd name="T59" fmla="*/ 34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101"/>
                    <a:gd name="T92" fmla="*/ 45 w 45"/>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101">
                      <a:moveTo>
                        <a:pt x="2" y="34"/>
                      </a:moveTo>
                      <a:lnTo>
                        <a:pt x="6" y="38"/>
                      </a:lnTo>
                      <a:lnTo>
                        <a:pt x="12" y="9"/>
                      </a:lnTo>
                      <a:lnTo>
                        <a:pt x="7" y="9"/>
                      </a:lnTo>
                      <a:lnTo>
                        <a:pt x="24" y="45"/>
                      </a:lnTo>
                      <a:lnTo>
                        <a:pt x="32" y="71"/>
                      </a:lnTo>
                      <a:lnTo>
                        <a:pt x="32" y="69"/>
                      </a:lnTo>
                      <a:lnTo>
                        <a:pt x="35" y="87"/>
                      </a:lnTo>
                      <a:lnTo>
                        <a:pt x="40" y="85"/>
                      </a:lnTo>
                      <a:lnTo>
                        <a:pt x="25" y="60"/>
                      </a:lnTo>
                      <a:lnTo>
                        <a:pt x="26" y="61"/>
                      </a:lnTo>
                      <a:lnTo>
                        <a:pt x="26" y="39"/>
                      </a:lnTo>
                      <a:lnTo>
                        <a:pt x="9" y="48"/>
                      </a:lnTo>
                      <a:lnTo>
                        <a:pt x="12" y="51"/>
                      </a:lnTo>
                      <a:lnTo>
                        <a:pt x="12" y="29"/>
                      </a:lnTo>
                      <a:lnTo>
                        <a:pt x="2" y="34"/>
                      </a:lnTo>
                      <a:lnTo>
                        <a:pt x="0" y="41"/>
                      </a:lnTo>
                      <a:lnTo>
                        <a:pt x="11" y="36"/>
                      </a:lnTo>
                      <a:lnTo>
                        <a:pt x="7" y="33"/>
                      </a:lnTo>
                      <a:lnTo>
                        <a:pt x="7" y="55"/>
                      </a:lnTo>
                      <a:lnTo>
                        <a:pt x="24" y="46"/>
                      </a:lnTo>
                      <a:lnTo>
                        <a:pt x="19" y="44"/>
                      </a:lnTo>
                      <a:lnTo>
                        <a:pt x="19" y="62"/>
                      </a:lnTo>
                      <a:lnTo>
                        <a:pt x="45" y="101"/>
                      </a:lnTo>
                      <a:lnTo>
                        <a:pt x="37" y="68"/>
                      </a:lnTo>
                      <a:lnTo>
                        <a:pt x="37" y="67"/>
                      </a:lnTo>
                      <a:lnTo>
                        <a:pt x="28" y="42"/>
                      </a:lnTo>
                      <a:lnTo>
                        <a:pt x="9" y="0"/>
                      </a:lnTo>
                      <a:lnTo>
                        <a:pt x="0" y="41"/>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45"/>
                <p:cNvSpPr>
                  <a:spLocks/>
                </p:cNvSpPr>
                <p:nvPr/>
              </p:nvSpPr>
              <p:spPr bwMode="auto">
                <a:xfrm>
                  <a:off x="1572" y="1507"/>
                  <a:ext cx="77" cy="88"/>
                </a:xfrm>
                <a:custGeom>
                  <a:avLst/>
                  <a:gdLst>
                    <a:gd name="T0" fmla="*/ 22 w 231"/>
                    <a:gd name="T1" fmla="*/ 0 h 264"/>
                    <a:gd name="T2" fmla="*/ 231 w 231"/>
                    <a:gd name="T3" fmla="*/ 264 h 264"/>
                    <a:gd name="T4" fmla="*/ 168 w 231"/>
                    <a:gd name="T5" fmla="*/ 246 h 264"/>
                    <a:gd name="T6" fmla="*/ 148 w 231"/>
                    <a:gd name="T7" fmla="*/ 221 h 264"/>
                    <a:gd name="T8" fmla="*/ 0 w 231"/>
                    <a:gd name="T9" fmla="*/ 31 h 264"/>
                    <a:gd name="T10" fmla="*/ 19 w 231"/>
                    <a:gd name="T11" fmla="*/ 31 h 264"/>
                    <a:gd name="T12" fmla="*/ 22 w 231"/>
                    <a:gd name="T13" fmla="*/ 28 h 264"/>
                    <a:gd name="T14" fmla="*/ 22 w 231"/>
                    <a:gd name="T15" fmla="*/ 0 h 264"/>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264"/>
                    <a:gd name="T26" fmla="*/ 231 w 231"/>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264">
                      <a:moveTo>
                        <a:pt x="22" y="0"/>
                      </a:moveTo>
                      <a:lnTo>
                        <a:pt x="231" y="264"/>
                      </a:lnTo>
                      <a:lnTo>
                        <a:pt x="168" y="246"/>
                      </a:lnTo>
                      <a:lnTo>
                        <a:pt x="148" y="221"/>
                      </a:lnTo>
                      <a:lnTo>
                        <a:pt x="0" y="31"/>
                      </a:lnTo>
                      <a:lnTo>
                        <a:pt x="19" y="31"/>
                      </a:lnTo>
                      <a:lnTo>
                        <a:pt x="22" y="28"/>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46"/>
                <p:cNvSpPr>
                  <a:spLocks/>
                </p:cNvSpPr>
                <p:nvPr/>
              </p:nvSpPr>
              <p:spPr bwMode="auto">
                <a:xfrm>
                  <a:off x="1570" y="1504"/>
                  <a:ext cx="82" cy="93"/>
                </a:xfrm>
                <a:custGeom>
                  <a:avLst/>
                  <a:gdLst>
                    <a:gd name="T0" fmla="*/ 31 w 245"/>
                    <a:gd name="T1" fmla="*/ 9 h 279"/>
                    <a:gd name="T2" fmla="*/ 26 w 245"/>
                    <a:gd name="T3" fmla="*/ 11 h 279"/>
                    <a:gd name="T4" fmla="*/ 235 w 245"/>
                    <a:gd name="T5" fmla="*/ 275 h 279"/>
                    <a:gd name="T6" fmla="*/ 238 w 245"/>
                    <a:gd name="T7" fmla="*/ 269 h 279"/>
                    <a:gd name="T8" fmla="*/ 174 w 245"/>
                    <a:gd name="T9" fmla="*/ 252 h 279"/>
                    <a:gd name="T10" fmla="*/ 176 w 245"/>
                    <a:gd name="T11" fmla="*/ 253 h 279"/>
                    <a:gd name="T12" fmla="*/ 156 w 245"/>
                    <a:gd name="T13" fmla="*/ 228 h 279"/>
                    <a:gd name="T14" fmla="*/ 8 w 245"/>
                    <a:gd name="T15" fmla="*/ 38 h 279"/>
                    <a:gd name="T16" fmla="*/ 6 w 245"/>
                    <a:gd name="T17" fmla="*/ 44 h 279"/>
                    <a:gd name="T18" fmla="*/ 26 w 245"/>
                    <a:gd name="T19" fmla="*/ 44 h 279"/>
                    <a:gd name="T20" fmla="*/ 31 w 245"/>
                    <a:gd name="T21" fmla="*/ 38 h 279"/>
                    <a:gd name="T22" fmla="*/ 31 w 245"/>
                    <a:gd name="T23" fmla="*/ 9 h 279"/>
                    <a:gd name="T24" fmla="*/ 26 w 245"/>
                    <a:gd name="T25" fmla="*/ 0 h 279"/>
                    <a:gd name="T26" fmla="*/ 26 w 245"/>
                    <a:gd name="T27" fmla="*/ 37 h 279"/>
                    <a:gd name="T28" fmla="*/ 26 w 245"/>
                    <a:gd name="T29" fmla="*/ 35 h 279"/>
                    <a:gd name="T30" fmla="*/ 23 w 245"/>
                    <a:gd name="T31" fmla="*/ 38 h 279"/>
                    <a:gd name="T32" fmla="*/ 25 w 245"/>
                    <a:gd name="T33" fmla="*/ 38 h 279"/>
                    <a:gd name="T34" fmla="*/ 0 w 245"/>
                    <a:gd name="T35" fmla="*/ 38 h 279"/>
                    <a:gd name="T36" fmla="*/ 152 w 245"/>
                    <a:gd name="T37" fmla="*/ 233 h 279"/>
                    <a:gd name="T38" fmla="*/ 172 w 245"/>
                    <a:gd name="T39" fmla="*/ 257 h 279"/>
                    <a:gd name="T40" fmla="*/ 245 w 245"/>
                    <a:gd name="T41" fmla="*/ 279 h 279"/>
                    <a:gd name="T42" fmla="*/ 26 w 245"/>
                    <a:gd name="T43" fmla="*/ 0 h 279"/>
                    <a:gd name="T44" fmla="*/ 31 w 245"/>
                    <a:gd name="T45" fmla="*/ 9 h 2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79"/>
                    <a:gd name="T71" fmla="*/ 245 w 245"/>
                    <a:gd name="T72" fmla="*/ 279 h 2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79">
                      <a:moveTo>
                        <a:pt x="31" y="9"/>
                      </a:moveTo>
                      <a:lnTo>
                        <a:pt x="26" y="11"/>
                      </a:lnTo>
                      <a:lnTo>
                        <a:pt x="235" y="275"/>
                      </a:lnTo>
                      <a:lnTo>
                        <a:pt x="238" y="269"/>
                      </a:lnTo>
                      <a:lnTo>
                        <a:pt x="174" y="252"/>
                      </a:lnTo>
                      <a:lnTo>
                        <a:pt x="176" y="253"/>
                      </a:lnTo>
                      <a:lnTo>
                        <a:pt x="156" y="228"/>
                      </a:lnTo>
                      <a:lnTo>
                        <a:pt x="8" y="38"/>
                      </a:lnTo>
                      <a:lnTo>
                        <a:pt x="6" y="44"/>
                      </a:lnTo>
                      <a:lnTo>
                        <a:pt x="26" y="44"/>
                      </a:lnTo>
                      <a:lnTo>
                        <a:pt x="31" y="38"/>
                      </a:lnTo>
                      <a:lnTo>
                        <a:pt x="31" y="9"/>
                      </a:lnTo>
                      <a:lnTo>
                        <a:pt x="26" y="0"/>
                      </a:lnTo>
                      <a:lnTo>
                        <a:pt x="26" y="37"/>
                      </a:lnTo>
                      <a:lnTo>
                        <a:pt x="26" y="35"/>
                      </a:lnTo>
                      <a:lnTo>
                        <a:pt x="23" y="38"/>
                      </a:lnTo>
                      <a:lnTo>
                        <a:pt x="25" y="38"/>
                      </a:lnTo>
                      <a:lnTo>
                        <a:pt x="0" y="38"/>
                      </a:lnTo>
                      <a:lnTo>
                        <a:pt x="152" y="233"/>
                      </a:lnTo>
                      <a:lnTo>
                        <a:pt x="172" y="257"/>
                      </a:lnTo>
                      <a:lnTo>
                        <a:pt x="245" y="279"/>
                      </a:lnTo>
                      <a:lnTo>
                        <a:pt x="26" y="0"/>
                      </a:lnTo>
                      <a:lnTo>
                        <a:pt x="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47"/>
                <p:cNvSpPr>
                  <a:spLocks/>
                </p:cNvSpPr>
                <p:nvPr/>
              </p:nvSpPr>
              <p:spPr bwMode="auto">
                <a:xfrm>
                  <a:off x="1480" y="1376"/>
                  <a:ext cx="13" cy="14"/>
                </a:xfrm>
                <a:custGeom>
                  <a:avLst/>
                  <a:gdLst>
                    <a:gd name="T0" fmla="*/ 13 w 41"/>
                    <a:gd name="T1" fmla="*/ 0 h 42"/>
                    <a:gd name="T2" fmla="*/ 41 w 41"/>
                    <a:gd name="T3" fmla="*/ 42 h 42"/>
                    <a:gd name="T4" fmla="*/ 29 w 41"/>
                    <a:gd name="T5" fmla="*/ 42 h 42"/>
                    <a:gd name="T6" fmla="*/ 0 w 41"/>
                    <a:gd name="T7" fmla="*/ 7 h 42"/>
                    <a:gd name="T8" fmla="*/ 13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13" y="0"/>
                      </a:moveTo>
                      <a:lnTo>
                        <a:pt x="41" y="42"/>
                      </a:lnTo>
                      <a:lnTo>
                        <a:pt x="29" y="42"/>
                      </a:lnTo>
                      <a:lnTo>
                        <a:pt x="0" y="7"/>
                      </a:lnTo>
                      <a:lnTo>
                        <a:pt x="13" y="0"/>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48"/>
                <p:cNvSpPr>
                  <a:spLocks/>
                </p:cNvSpPr>
                <p:nvPr/>
              </p:nvSpPr>
              <p:spPr bwMode="auto">
                <a:xfrm>
                  <a:off x="1478" y="1374"/>
                  <a:ext cx="17" cy="17"/>
                </a:xfrm>
                <a:custGeom>
                  <a:avLst/>
                  <a:gdLst>
                    <a:gd name="T0" fmla="*/ 19 w 51"/>
                    <a:gd name="T1" fmla="*/ 6 h 50"/>
                    <a:gd name="T2" fmla="*/ 16 w 51"/>
                    <a:gd name="T3" fmla="*/ 6 h 50"/>
                    <a:gd name="T4" fmla="*/ 44 w 51"/>
                    <a:gd name="T5" fmla="*/ 49 h 50"/>
                    <a:gd name="T6" fmla="*/ 46 w 51"/>
                    <a:gd name="T7" fmla="*/ 44 h 50"/>
                    <a:gd name="T8" fmla="*/ 34 w 51"/>
                    <a:gd name="T9" fmla="*/ 44 h 50"/>
                    <a:gd name="T10" fmla="*/ 36 w 51"/>
                    <a:gd name="T11" fmla="*/ 45 h 50"/>
                    <a:gd name="T12" fmla="*/ 8 w 51"/>
                    <a:gd name="T13" fmla="*/ 9 h 50"/>
                    <a:gd name="T14" fmla="*/ 6 w 51"/>
                    <a:gd name="T15" fmla="*/ 14 h 50"/>
                    <a:gd name="T16" fmla="*/ 19 w 51"/>
                    <a:gd name="T17" fmla="*/ 6 h 50"/>
                    <a:gd name="T18" fmla="*/ 19 w 51"/>
                    <a:gd name="T19" fmla="*/ 0 h 50"/>
                    <a:gd name="T20" fmla="*/ 0 w 51"/>
                    <a:gd name="T21" fmla="*/ 10 h 50"/>
                    <a:gd name="T22" fmla="*/ 33 w 51"/>
                    <a:gd name="T23" fmla="*/ 50 h 50"/>
                    <a:gd name="T24" fmla="*/ 51 w 51"/>
                    <a:gd name="T25" fmla="*/ 50 h 50"/>
                    <a:gd name="T26" fmla="*/ 19 w 51"/>
                    <a:gd name="T27" fmla="*/ 0 h 50"/>
                    <a:gd name="T28" fmla="*/ 19 w 51"/>
                    <a:gd name="T29" fmla="*/ 6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50"/>
                    <a:gd name="T47" fmla="*/ 51 w 51"/>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50">
                      <a:moveTo>
                        <a:pt x="19" y="6"/>
                      </a:moveTo>
                      <a:lnTo>
                        <a:pt x="16" y="6"/>
                      </a:lnTo>
                      <a:lnTo>
                        <a:pt x="44" y="49"/>
                      </a:lnTo>
                      <a:lnTo>
                        <a:pt x="46" y="44"/>
                      </a:lnTo>
                      <a:lnTo>
                        <a:pt x="34" y="44"/>
                      </a:lnTo>
                      <a:lnTo>
                        <a:pt x="36" y="45"/>
                      </a:lnTo>
                      <a:lnTo>
                        <a:pt x="8" y="9"/>
                      </a:lnTo>
                      <a:lnTo>
                        <a:pt x="6" y="14"/>
                      </a:lnTo>
                      <a:lnTo>
                        <a:pt x="19" y="6"/>
                      </a:lnTo>
                      <a:lnTo>
                        <a:pt x="19" y="0"/>
                      </a:lnTo>
                      <a:lnTo>
                        <a:pt x="0" y="10"/>
                      </a:lnTo>
                      <a:lnTo>
                        <a:pt x="33" y="50"/>
                      </a:lnTo>
                      <a:lnTo>
                        <a:pt x="51" y="50"/>
                      </a:lnTo>
                      <a:lnTo>
                        <a:pt x="19" y="0"/>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49"/>
                <p:cNvSpPr>
                  <a:spLocks/>
                </p:cNvSpPr>
                <p:nvPr/>
              </p:nvSpPr>
              <p:spPr bwMode="auto">
                <a:xfrm>
                  <a:off x="1195" y="1009"/>
                  <a:ext cx="276" cy="351"/>
                </a:xfrm>
                <a:custGeom>
                  <a:avLst/>
                  <a:gdLst>
                    <a:gd name="T0" fmla="*/ 828 w 828"/>
                    <a:gd name="T1" fmla="*/ 1053 h 1053"/>
                    <a:gd name="T2" fmla="*/ 815 w 828"/>
                    <a:gd name="T3" fmla="*/ 1032 h 1053"/>
                    <a:gd name="T4" fmla="*/ 771 w 828"/>
                    <a:gd name="T5" fmla="*/ 974 h 1053"/>
                    <a:gd name="T6" fmla="*/ 31 w 828"/>
                    <a:gd name="T7" fmla="*/ 3 h 1053"/>
                    <a:gd name="T8" fmla="*/ 15 w 828"/>
                    <a:gd name="T9" fmla="*/ 0 h 1053"/>
                    <a:gd name="T10" fmla="*/ 6 w 828"/>
                    <a:gd name="T11" fmla="*/ 3 h 1053"/>
                    <a:gd name="T12" fmla="*/ 0 w 828"/>
                    <a:gd name="T13" fmla="*/ 10 h 1053"/>
                    <a:gd name="T14" fmla="*/ 15 w 828"/>
                    <a:gd name="T15" fmla="*/ 15 h 1053"/>
                    <a:gd name="T16" fmla="*/ 812 w 828"/>
                    <a:gd name="T17" fmla="*/ 1049 h 1053"/>
                    <a:gd name="T18" fmla="*/ 828 w 828"/>
                    <a:gd name="T19" fmla="*/ 1053 h 10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8"/>
                    <a:gd name="T31" fmla="*/ 0 h 1053"/>
                    <a:gd name="T32" fmla="*/ 828 w 828"/>
                    <a:gd name="T33" fmla="*/ 1053 h 10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8" h="1053">
                      <a:moveTo>
                        <a:pt x="828" y="1053"/>
                      </a:moveTo>
                      <a:lnTo>
                        <a:pt x="815" y="1032"/>
                      </a:lnTo>
                      <a:lnTo>
                        <a:pt x="771" y="974"/>
                      </a:lnTo>
                      <a:lnTo>
                        <a:pt x="31" y="3"/>
                      </a:lnTo>
                      <a:lnTo>
                        <a:pt x="15" y="0"/>
                      </a:lnTo>
                      <a:lnTo>
                        <a:pt x="6" y="3"/>
                      </a:lnTo>
                      <a:lnTo>
                        <a:pt x="0" y="10"/>
                      </a:lnTo>
                      <a:lnTo>
                        <a:pt x="15" y="15"/>
                      </a:lnTo>
                      <a:lnTo>
                        <a:pt x="812" y="1049"/>
                      </a:lnTo>
                      <a:lnTo>
                        <a:pt x="828" y="1053"/>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50"/>
                <p:cNvSpPr>
                  <a:spLocks/>
                </p:cNvSpPr>
                <p:nvPr/>
              </p:nvSpPr>
              <p:spPr bwMode="auto">
                <a:xfrm>
                  <a:off x="1193" y="1008"/>
                  <a:ext cx="280" cy="354"/>
                </a:xfrm>
                <a:custGeom>
                  <a:avLst/>
                  <a:gdLst>
                    <a:gd name="T0" fmla="*/ 840 w 840"/>
                    <a:gd name="T1" fmla="*/ 1061 h 1061"/>
                    <a:gd name="T2" fmla="*/ 824 w 840"/>
                    <a:gd name="T3" fmla="*/ 1032 h 1061"/>
                    <a:gd name="T4" fmla="*/ 823 w 840"/>
                    <a:gd name="T5" fmla="*/ 1032 h 1061"/>
                    <a:gd name="T6" fmla="*/ 779 w 840"/>
                    <a:gd name="T7" fmla="*/ 974 h 1061"/>
                    <a:gd name="T8" fmla="*/ 39 w 840"/>
                    <a:gd name="T9" fmla="*/ 4 h 1061"/>
                    <a:gd name="T10" fmla="*/ 21 w 840"/>
                    <a:gd name="T11" fmla="*/ 0 h 1061"/>
                    <a:gd name="T12" fmla="*/ 11 w 840"/>
                    <a:gd name="T13" fmla="*/ 4 h 1061"/>
                    <a:gd name="T14" fmla="*/ 0 w 840"/>
                    <a:gd name="T15" fmla="*/ 16 h 1061"/>
                    <a:gd name="T16" fmla="*/ 21 w 840"/>
                    <a:gd name="T17" fmla="*/ 20 h 1061"/>
                    <a:gd name="T18" fmla="*/ 19 w 840"/>
                    <a:gd name="T19" fmla="*/ 19 h 1061"/>
                    <a:gd name="T20" fmla="*/ 817 w 840"/>
                    <a:gd name="T21" fmla="*/ 1055 h 1061"/>
                    <a:gd name="T22" fmla="*/ 840 w 840"/>
                    <a:gd name="T23" fmla="*/ 1061 h 1061"/>
                    <a:gd name="T24" fmla="*/ 834 w 840"/>
                    <a:gd name="T25" fmla="*/ 1052 h 1061"/>
                    <a:gd name="T26" fmla="*/ 819 w 840"/>
                    <a:gd name="T27" fmla="*/ 1049 h 1061"/>
                    <a:gd name="T28" fmla="*/ 820 w 840"/>
                    <a:gd name="T29" fmla="*/ 1050 h 1061"/>
                    <a:gd name="T30" fmla="*/ 23 w 840"/>
                    <a:gd name="T31" fmla="*/ 14 h 1061"/>
                    <a:gd name="T32" fmla="*/ 7 w 840"/>
                    <a:gd name="T33" fmla="*/ 11 h 1061"/>
                    <a:gd name="T34" fmla="*/ 8 w 840"/>
                    <a:gd name="T35" fmla="*/ 16 h 1061"/>
                    <a:gd name="T36" fmla="*/ 14 w 840"/>
                    <a:gd name="T37" fmla="*/ 8 h 1061"/>
                    <a:gd name="T38" fmla="*/ 13 w 840"/>
                    <a:gd name="T39" fmla="*/ 10 h 1061"/>
                    <a:gd name="T40" fmla="*/ 22 w 840"/>
                    <a:gd name="T41" fmla="*/ 6 h 1061"/>
                    <a:gd name="T42" fmla="*/ 21 w 840"/>
                    <a:gd name="T43" fmla="*/ 6 h 1061"/>
                    <a:gd name="T44" fmla="*/ 37 w 840"/>
                    <a:gd name="T45" fmla="*/ 10 h 1061"/>
                    <a:gd name="T46" fmla="*/ 36 w 840"/>
                    <a:gd name="T47" fmla="*/ 8 h 1061"/>
                    <a:gd name="T48" fmla="*/ 775 w 840"/>
                    <a:gd name="T49" fmla="*/ 979 h 1061"/>
                    <a:gd name="T50" fmla="*/ 819 w 840"/>
                    <a:gd name="T51" fmla="*/ 1037 h 1061"/>
                    <a:gd name="T52" fmla="*/ 819 w 840"/>
                    <a:gd name="T53" fmla="*/ 1036 h 1061"/>
                    <a:gd name="T54" fmla="*/ 831 w 840"/>
                    <a:gd name="T55" fmla="*/ 1057 h 1061"/>
                    <a:gd name="T56" fmla="*/ 834 w 840"/>
                    <a:gd name="T57" fmla="*/ 1052 h 1061"/>
                    <a:gd name="T58" fmla="*/ 840 w 840"/>
                    <a:gd name="T59" fmla="*/ 1061 h 10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0"/>
                    <a:gd name="T91" fmla="*/ 0 h 1061"/>
                    <a:gd name="T92" fmla="*/ 840 w 840"/>
                    <a:gd name="T93" fmla="*/ 1061 h 10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0" h="1061">
                      <a:moveTo>
                        <a:pt x="840" y="1061"/>
                      </a:moveTo>
                      <a:lnTo>
                        <a:pt x="824" y="1032"/>
                      </a:lnTo>
                      <a:lnTo>
                        <a:pt x="823" y="1032"/>
                      </a:lnTo>
                      <a:lnTo>
                        <a:pt x="779" y="974"/>
                      </a:lnTo>
                      <a:lnTo>
                        <a:pt x="39" y="4"/>
                      </a:lnTo>
                      <a:lnTo>
                        <a:pt x="21" y="0"/>
                      </a:lnTo>
                      <a:lnTo>
                        <a:pt x="11" y="4"/>
                      </a:lnTo>
                      <a:lnTo>
                        <a:pt x="0" y="16"/>
                      </a:lnTo>
                      <a:lnTo>
                        <a:pt x="21" y="20"/>
                      </a:lnTo>
                      <a:lnTo>
                        <a:pt x="19" y="19"/>
                      </a:lnTo>
                      <a:lnTo>
                        <a:pt x="817" y="1055"/>
                      </a:lnTo>
                      <a:lnTo>
                        <a:pt x="840" y="1061"/>
                      </a:lnTo>
                      <a:lnTo>
                        <a:pt x="834" y="1052"/>
                      </a:lnTo>
                      <a:lnTo>
                        <a:pt x="819" y="1049"/>
                      </a:lnTo>
                      <a:lnTo>
                        <a:pt x="820" y="1050"/>
                      </a:lnTo>
                      <a:lnTo>
                        <a:pt x="23" y="14"/>
                      </a:lnTo>
                      <a:lnTo>
                        <a:pt x="7" y="11"/>
                      </a:lnTo>
                      <a:lnTo>
                        <a:pt x="8" y="16"/>
                      </a:lnTo>
                      <a:lnTo>
                        <a:pt x="14" y="8"/>
                      </a:lnTo>
                      <a:lnTo>
                        <a:pt x="13" y="10"/>
                      </a:lnTo>
                      <a:lnTo>
                        <a:pt x="22" y="6"/>
                      </a:lnTo>
                      <a:lnTo>
                        <a:pt x="21" y="6"/>
                      </a:lnTo>
                      <a:lnTo>
                        <a:pt x="37" y="10"/>
                      </a:lnTo>
                      <a:lnTo>
                        <a:pt x="36" y="8"/>
                      </a:lnTo>
                      <a:lnTo>
                        <a:pt x="775" y="979"/>
                      </a:lnTo>
                      <a:lnTo>
                        <a:pt x="819" y="1037"/>
                      </a:lnTo>
                      <a:lnTo>
                        <a:pt x="819" y="1036"/>
                      </a:lnTo>
                      <a:lnTo>
                        <a:pt x="831" y="1057"/>
                      </a:lnTo>
                      <a:lnTo>
                        <a:pt x="834" y="1052"/>
                      </a:lnTo>
                      <a:lnTo>
                        <a:pt x="840" y="10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51"/>
                <p:cNvSpPr>
                  <a:spLocks/>
                </p:cNvSpPr>
                <p:nvPr/>
              </p:nvSpPr>
              <p:spPr bwMode="auto">
                <a:xfrm>
                  <a:off x="1391" y="1414"/>
                  <a:ext cx="112" cy="392"/>
                </a:xfrm>
                <a:custGeom>
                  <a:avLst/>
                  <a:gdLst>
                    <a:gd name="T0" fmla="*/ 73 w 335"/>
                    <a:gd name="T1" fmla="*/ 927 h 1177"/>
                    <a:gd name="T2" fmla="*/ 114 w 335"/>
                    <a:gd name="T3" fmla="*/ 1170 h 1177"/>
                    <a:gd name="T4" fmla="*/ 39 w 335"/>
                    <a:gd name="T5" fmla="*/ 911 h 1177"/>
                    <a:gd name="T6" fmla="*/ 23 w 335"/>
                    <a:gd name="T7" fmla="*/ 881 h 1177"/>
                    <a:gd name="T8" fmla="*/ 39 w 335"/>
                    <a:gd name="T9" fmla="*/ 793 h 1177"/>
                    <a:gd name="T10" fmla="*/ 70 w 335"/>
                    <a:gd name="T11" fmla="*/ 782 h 1177"/>
                    <a:gd name="T12" fmla="*/ 64 w 335"/>
                    <a:gd name="T13" fmla="*/ 757 h 1177"/>
                    <a:gd name="T14" fmla="*/ 48 w 335"/>
                    <a:gd name="T15" fmla="*/ 775 h 1177"/>
                    <a:gd name="T16" fmla="*/ 20 w 335"/>
                    <a:gd name="T17" fmla="*/ 782 h 1177"/>
                    <a:gd name="T18" fmla="*/ 58 w 335"/>
                    <a:gd name="T19" fmla="*/ 763 h 1177"/>
                    <a:gd name="T20" fmla="*/ 80 w 335"/>
                    <a:gd name="T21" fmla="*/ 703 h 1177"/>
                    <a:gd name="T22" fmla="*/ 89 w 335"/>
                    <a:gd name="T23" fmla="*/ 603 h 1177"/>
                    <a:gd name="T24" fmla="*/ 80 w 335"/>
                    <a:gd name="T25" fmla="*/ 575 h 1177"/>
                    <a:gd name="T26" fmla="*/ 70 w 335"/>
                    <a:gd name="T27" fmla="*/ 504 h 1177"/>
                    <a:gd name="T28" fmla="*/ 55 w 335"/>
                    <a:gd name="T29" fmla="*/ 468 h 1177"/>
                    <a:gd name="T30" fmla="*/ 64 w 335"/>
                    <a:gd name="T31" fmla="*/ 539 h 1177"/>
                    <a:gd name="T32" fmla="*/ 45 w 335"/>
                    <a:gd name="T33" fmla="*/ 568 h 1177"/>
                    <a:gd name="T34" fmla="*/ 35 w 335"/>
                    <a:gd name="T35" fmla="*/ 386 h 1177"/>
                    <a:gd name="T36" fmla="*/ 0 w 335"/>
                    <a:gd name="T37" fmla="*/ 207 h 1177"/>
                    <a:gd name="T38" fmla="*/ 10 w 335"/>
                    <a:gd name="T39" fmla="*/ 182 h 1177"/>
                    <a:gd name="T40" fmla="*/ 33 w 335"/>
                    <a:gd name="T41" fmla="*/ 264 h 1177"/>
                    <a:gd name="T42" fmla="*/ 35 w 335"/>
                    <a:gd name="T43" fmla="*/ 222 h 1177"/>
                    <a:gd name="T44" fmla="*/ 48 w 335"/>
                    <a:gd name="T45" fmla="*/ 233 h 1177"/>
                    <a:gd name="T46" fmla="*/ 55 w 335"/>
                    <a:gd name="T47" fmla="*/ 254 h 1177"/>
                    <a:gd name="T48" fmla="*/ 83 w 335"/>
                    <a:gd name="T49" fmla="*/ 247 h 1177"/>
                    <a:gd name="T50" fmla="*/ 101 w 335"/>
                    <a:gd name="T51" fmla="*/ 150 h 1177"/>
                    <a:gd name="T52" fmla="*/ 123 w 335"/>
                    <a:gd name="T53" fmla="*/ 175 h 1177"/>
                    <a:gd name="T54" fmla="*/ 114 w 335"/>
                    <a:gd name="T55" fmla="*/ 129 h 1177"/>
                    <a:gd name="T56" fmla="*/ 70 w 335"/>
                    <a:gd name="T57" fmla="*/ 104 h 1177"/>
                    <a:gd name="T58" fmla="*/ 95 w 335"/>
                    <a:gd name="T59" fmla="*/ 83 h 1177"/>
                    <a:gd name="T60" fmla="*/ 111 w 335"/>
                    <a:gd name="T61" fmla="*/ 104 h 1177"/>
                    <a:gd name="T62" fmla="*/ 143 w 335"/>
                    <a:gd name="T63" fmla="*/ 154 h 1177"/>
                    <a:gd name="T64" fmla="*/ 171 w 335"/>
                    <a:gd name="T65" fmla="*/ 136 h 1177"/>
                    <a:gd name="T66" fmla="*/ 187 w 335"/>
                    <a:gd name="T67" fmla="*/ 122 h 1177"/>
                    <a:gd name="T68" fmla="*/ 162 w 335"/>
                    <a:gd name="T69" fmla="*/ 100 h 1177"/>
                    <a:gd name="T70" fmla="*/ 136 w 335"/>
                    <a:gd name="T71" fmla="*/ 39 h 1177"/>
                    <a:gd name="T72" fmla="*/ 123 w 335"/>
                    <a:gd name="T73" fmla="*/ 14 h 1177"/>
                    <a:gd name="T74" fmla="*/ 143 w 335"/>
                    <a:gd name="T75" fmla="*/ 4 h 1177"/>
                    <a:gd name="T76" fmla="*/ 146 w 335"/>
                    <a:gd name="T77" fmla="*/ 46 h 1177"/>
                    <a:gd name="T78" fmla="*/ 165 w 335"/>
                    <a:gd name="T79" fmla="*/ 90 h 1177"/>
                    <a:gd name="T80" fmla="*/ 200 w 335"/>
                    <a:gd name="T81" fmla="*/ 93 h 1177"/>
                    <a:gd name="T82" fmla="*/ 218 w 335"/>
                    <a:gd name="T83" fmla="*/ 58 h 1177"/>
                    <a:gd name="T84" fmla="*/ 241 w 335"/>
                    <a:gd name="T85" fmla="*/ 21 h 1177"/>
                    <a:gd name="T86" fmla="*/ 234 w 335"/>
                    <a:gd name="T87" fmla="*/ 60 h 1177"/>
                    <a:gd name="T88" fmla="*/ 245 w 335"/>
                    <a:gd name="T89" fmla="*/ 129 h 1177"/>
                    <a:gd name="T90" fmla="*/ 266 w 335"/>
                    <a:gd name="T91" fmla="*/ 293 h 1177"/>
                    <a:gd name="T92" fmla="*/ 187 w 335"/>
                    <a:gd name="T93" fmla="*/ 346 h 1177"/>
                    <a:gd name="T94" fmla="*/ 121 w 335"/>
                    <a:gd name="T95" fmla="*/ 354 h 1177"/>
                    <a:gd name="T96" fmla="*/ 101 w 335"/>
                    <a:gd name="T97" fmla="*/ 379 h 1177"/>
                    <a:gd name="T98" fmla="*/ 168 w 335"/>
                    <a:gd name="T99" fmla="*/ 358 h 1177"/>
                    <a:gd name="T100" fmla="*/ 187 w 335"/>
                    <a:gd name="T101" fmla="*/ 346 h 1177"/>
                    <a:gd name="T102" fmla="*/ 222 w 335"/>
                    <a:gd name="T103" fmla="*/ 372 h 1177"/>
                    <a:gd name="T104" fmla="*/ 136 w 335"/>
                    <a:gd name="T105" fmla="*/ 507 h 1177"/>
                    <a:gd name="T106" fmla="*/ 143 w 335"/>
                    <a:gd name="T107" fmla="*/ 599 h 1177"/>
                    <a:gd name="T108" fmla="*/ 150 w 335"/>
                    <a:gd name="T109" fmla="*/ 786 h 1177"/>
                    <a:gd name="T110" fmla="*/ 203 w 335"/>
                    <a:gd name="T111" fmla="*/ 957 h 1177"/>
                    <a:gd name="T112" fmla="*/ 335 w 335"/>
                    <a:gd name="T113" fmla="*/ 1167 h 11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
                    <a:gd name="T172" fmla="*/ 0 h 1177"/>
                    <a:gd name="T173" fmla="*/ 335 w 335"/>
                    <a:gd name="T174" fmla="*/ 1177 h 11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 h="1177">
                      <a:moveTo>
                        <a:pt x="130" y="1177"/>
                      </a:moveTo>
                      <a:lnTo>
                        <a:pt x="73" y="927"/>
                      </a:lnTo>
                      <a:lnTo>
                        <a:pt x="64" y="936"/>
                      </a:lnTo>
                      <a:lnTo>
                        <a:pt x="114" y="1170"/>
                      </a:lnTo>
                      <a:lnTo>
                        <a:pt x="70" y="1064"/>
                      </a:lnTo>
                      <a:lnTo>
                        <a:pt x="39" y="911"/>
                      </a:lnTo>
                      <a:lnTo>
                        <a:pt x="26" y="911"/>
                      </a:lnTo>
                      <a:lnTo>
                        <a:pt x="23" y="881"/>
                      </a:lnTo>
                      <a:lnTo>
                        <a:pt x="20" y="814"/>
                      </a:lnTo>
                      <a:lnTo>
                        <a:pt x="39" y="793"/>
                      </a:lnTo>
                      <a:lnTo>
                        <a:pt x="48" y="800"/>
                      </a:lnTo>
                      <a:lnTo>
                        <a:pt x="70" y="782"/>
                      </a:lnTo>
                      <a:lnTo>
                        <a:pt x="67" y="749"/>
                      </a:lnTo>
                      <a:lnTo>
                        <a:pt x="64" y="757"/>
                      </a:lnTo>
                      <a:lnTo>
                        <a:pt x="64" y="768"/>
                      </a:lnTo>
                      <a:lnTo>
                        <a:pt x="48" y="775"/>
                      </a:lnTo>
                      <a:lnTo>
                        <a:pt x="39" y="768"/>
                      </a:lnTo>
                      <a:lnTo>
                        <a:pt x="20" y="782"/>
                      </a:lnTo>
                      <a:lnTo>
                        <a:pt x="20" y="763"/>
                      </a:lnTo>
                      <a:lnTo>
                        <a:pt x="58" y="763"/>
                      </a:lnTo>
                      <a:lnTo>
                        <a:pt x="55" y="686"/>
                      </a:lnTo>
                      <a:lnTo>
                        <a:pt x="80" y="703"/>
                      </a:lnTo>
                      <a:lnTo>
                        <a:pt x="89" y="649"/>
                      </a:lnTo>
                      <a:lnTo>
                        <a:pt x="89" y="603"/>
                      </a:lnTo>
                      <a:lnTo>
                        <a:pt x="95" y="589"/>
                      </a:lnTo>
                      <a:lnTo>
                        <a:pt x="80" y="575"/>
                      </a:lnTo>
                      <a:lnTo>
                        <a:pt x="80" y="507"/>
                      </a:lnTo>
                      <a:lnTo>
                        <a:pt x="70" y="504"/>
                      </a:lnTo>
                      <a:lnTo>
                        <a:pt x="58" y="450"/>
                      </a:lnTo>
                      <a:lnTo>
                        <a:pt x="55" y="468"/>
                      </a:lnTo>
                      <a:lnTo>
                        <a:pt x="55" y="518"/>
                      </a:lnTo>
                      <a:lnTo>
                        <a:pt x="64" y="539"/>
                      </a:lnTo>
                      <a:lnTo>
                        <a:pt x="51" y="536"/>
                      </a:lnTo>
                      <a:lnTo>
                        <a:pt x="45" y="568"/>
                      </a:lnTo>
                      <a:lnTo>
                        <a:pt x="42" y="546"/>
                      </a:lnTo>
                      <a:lnTo>
                        <a:pt x="35" y="386"/>
                      </a:lnTo>
                      <a:lnTo>
                        <a:pt x="0" y="346"/>
                      </a:lnTo>
                      <a:lnTo>
                        <a:pt x="0" y="207"/>
                      </a:lnTo>
                      <a:lnTo>
                        <a:pt x="7" y="250"/>
                      </a:lnTo>
                      <a:lnTo>
                        <a:pt x="10" y="182"/>
                      </a:lnTo>
                      <a:lnTo>
                        <a:pt x="23" y="257"/>
                      </a:lnTo>
                      <a:lnTo>
                        <a:pt x="33" y="264"/>
                      </a:lnTo>
                      <a:lnTo>
                        <a:pt x="26" y="190"/>
                      </a:lnTo>
                      <a:lnTo>
                        <a:pt x="35" y="222"/>
                      </a:lnTo>
                      <a:lnTo>
                        <a:pt x="45" y="226"/>
                      </a:lnTo>
                      <a:lnTo>
                        <a:pt x="48" y="233"/>
                      </a:lnTo>
                      <a:lnTo>
                        <a:pt x="45" y="243"/>
                      </a:lnTo>
                      <a:lnTo>
                        <a:pt x="55" y="254"/>
                      </a:lnTo>
                      <a:lnTo>
                        <a:pt x="67" y="240"/>
                      </a:lnTo>
                      <a:lnTo>
                        <a:pt x="83" y="247"/>
                      </a:lnTo>
                      <a:lnTo>
                        <a:pt x="92" y="226"/>
                      </a:lnTo>
                      <a:lnTo>
                        <a:pt x="101" y="150"/>
                      </a:lnTo>
                      <a:lnTo>
                        <a:pt x="114" y="175"/>
                      </a:lnTo>
                      <a:lnTo>
                        <a:pt x="123" y="175"/>
                      </a:lnTo>
                      <a:lnTo>
                        <a:pt x="114" y="136"/>
                      </a:lnTo>
                      <a:lnTo>
                        <a:pt x="114" y="129"/>
                      </a:lnTo>
                      <a:lnTo>
                        <a:pt x="92" y="115"/>
                      </a:lnTo>
                      <a:lnTo>
                        <a:pt x="70" y="104"/>
                      </a:lnTo>
                      <a:lnTo>
                        <a:pt x="89" y="93"/>
                      </a:lnTo>
                      <a:lnTo>
                        <a:pt x="95" y="83"/>
                      </a:lnTo>
                      <a:lnTo>
                        <a:pt x="111" y="93"/>
                      </a:lnTo>
                      <a:lnTo>
                        <a:pt x="111" y="104"/>
                      </a:lnTo>
                      <a:lnTo>
                        <a:pt x="130" y="129"/>
                      </a:lnTo>
                      <a:lnTo>
                        <a:pt x="143" y="154"/>
                      </a:lnTo>
                      <a:lnTo>
                        <a:pt x="159" y="150"/>
                      </a:lnTo>
                      <a:lnTo>
                        <a:pt x="171" y="136"/>
                      </a:lnTo>
                      <a:lnTo>
                        <a:pt x="178" y="122"/>
                      </a:lnTo>
                      <a:lnTo>
                        <a:pt x="187" y="122"/>
                      </a:lnTo>
                      <a:lnTo>
                        <a:pt x="175" y="104"/>
                      </a:lnTo>
                      <a:lnTo>
                        <a:pt x="162" y="100"/>
                      </a:lnTo>
                      <a:lnTo>
                        <a:pt x="123" y="32"/>
                      </a:lnTo>
                      <a:lnTo>
                        <a:pt x="136" y="39"/>
                      </a:lnTo>
                      <a:lnTo>
                        <a:pt x="136" y="29"/>
                      </a:lnTo>
                      <a:lnTo>
                        <a:pt x="123" y="14"/>
                      </a:lnTo>
                      <a:lnTo>
                        <a:pt x="133" y="0"/>
                      </a:lnTo>
                      <a:lnTo>
                        <a:pt x="143" y="4"/>
                      </a:lnTo>
                      <a:lnTo>
                        <a:pt x="146" y="21"/>
                      </a:lnTo>
                      <a:lnTo>
                        <a:pt x="146" y="46"/>
                      </a:lnTo>
                      <a:lnTo>
                        <a:pt x="159" y="67"/>
                      </a:lnTo>
                      <a:lnTo>
                        <a:pt x="165" y="90"/>
                      </a:lnTo>
                      <a:lnTo>
                        <a:pt x="175" y="93"/>
                      </a:lnTo>
                      <a:lnTo>
                        <a:pt x="200" y="93"/>
                      </a:lnTo>
                      <a:lnTo>
                        <a:pt x="215" y="67"/>
                      </a:lnTo>
                      <a:lnTo>
                        <a:pt x="218" y="58"/>
                      </a:lnTo>
                      <a:lnTo>
                        <a:pt x="209" y="39"/>
                      </a:lnTo>
                      <a:lnTo>
                        <a:pt x="241" y="21"/>
                      </a:lnTo>
                      <a:lnTo>
                        <a:pt x="245" y="29"/>
                      </a:lnTo>
                      <a:lnTo>
                        <a:pt x="234" y="60"/>
                      </a:lnTo>
                      <a:lnTo>
                        <a:pt x="247" y="100"/>
                      </a:lnTo>
                      <a:lnTo>
                        <a:pt x="245" y="129"/>
                      </a:lnTo>
                      <a:lnTo>
                        <a:pt x="247" y="146"/>
                      </a:lnTo>
                      <a:lnTo>
                        <a:pt x="266" y="293"/>
                      </a:lnTo>
                      <a:lnTo>
                        <a:pt x="228" y="342"/>
                      </a:lnTo>
                      <a:lnTo>
                        <a:pt x="187" y="346"/>
                      </a:lnTo>
                      <a:lnTo>
                        <a:pt x="171" y="289"/>
                      </a:lnTo>
                      <a:lnTo>
                        <a:pt x="121" y="354"/>
                      </a:lnTo>
                      <a:lnTo>
                        <a:pt x="101" y="361"/>
                      </a:lnTo>
                      <a:lnTo>
                        <a:pt x="101" y="379"/>
                      </a:lnTo>
                      <a:lnTo>
                        <a:pt x="105" y="393"/>
                      </a:lnTo>
                      <a:lnTo>
                        <a:pt x="168" y="358"/>
                      </a:lnTo>
                      <a:lnTo>
                        <a:pt x="184" y="358"/>
                      </a:lnTo>
                      <a:lnTo>
                        <a:pt x="187" y="346"/>
                      </a:lnTo>
                      <a:lnTo>
                        <a:pt x="228" y="342"/>
                      </a:lnTo>
                      <a:lnTo>
                        <a:pt x="222" y="372"/>
                      </a:lnTo>
                      <a:lnTo>
                        <a:pt x="200" y="479"/>
                      </a:lnTo>
                      <a:lnTo>
                        <a:pt x="136" y="507"/>
                      </a:lnTo>
                      <a:lnTo>
                        <a:pt x="143" y="543"/>
                      </a:lnTo>
                      <a:lnTo>
                        <a:pt x="143" y="599"/>
                      </a:lnTo>
                      <a:lnTo>
                        <a:pt x="162" y="682"/>
                      </a:lnTo>
                      <a:lnTo>
                        <a:pt x="150" y="786"/>
                      </a:lnTo>
                      <a:lnTo>
                        <a:pt x="146" y="821"/>
                      </a:lnTo>
                      <a:lnTo>
                        <a:pt x="203" y="957"/>
                      </a:lnTo>
                      <a:lnTo>
                        <a:pt x="206" y="974"/>
                      </a:lnTo>
                      <a:lnTo>
                        <a:pt x="335" y="1167"/>
                      </a:lnTo>
                      <a:lnTo>
                        <a:pt x="130" y="1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52"/>
                <p:cNvSpPr>
                  <a:spLocks/>
                </p:cNvSpPr>
                <p:nvPr/>
              </p:nvSpPr>
              <p:spPr bwMode="auto">
                <a:xfrm>
                  <a:off x="1390" y="1413"/>
                  <a:ext cx="115" cy="401"/>
                </a:xfrm>
                <a:custGeom>
                  <a:avLst/>
                  <a:gdLst>
                    <a:gd name="T0" fmla="*/ 119 w 343"/>
                    <a:gd name="T1" fmla="*/ 1172 h 1203"/>
                    <a:gd name="T2" fmla="*/ 27 w 343"/>
                    <a:gd name="T3" fmla="*/ 884 h 1203"/>
                    <a:gd name="T4" fmla="*/ 50 w 343"/>
                    <a:gd name="T5" fmla="*/ 806 h 1203"/>
                    <a:gd name="T6" fmla="*/ 49 w 343"/>
                    <a:gd name="T7" fmla="*/ 775 h 1203"/>
                    <a:gd name="T8" fmla="*/ 22 w 343"/>
                    <a:gd name="T9" fmla="*/ 770 h 1203"/>
                    <a:gd name="T10" fmla="*/ 94 w 343"/>
                    <a:gd name="T11" fmla="*/ 606 h 1203"/>
                    <a:gd name="T12" fmla="*/ 73 w 343"/>
                    <a:gd name="T13" fmla="*/ 503 h 1203"/>
                    <a:gd name="T14" fmla="*/ 67 w 343"/>
                    <a:gd name="T15" fmla="*/ 539 h 1203"/>
                    <a:gd name="T16" fmla="*/ 40 w 343"/>
                    <a:gd name="T17" fmla="*/ 388 h 1203"/>
                    <a:gd name="T18" fmla="*/ 15 w 343"/>
                    <a:gd name="T19" fmla="*/ 185 h 1203"/>
                    <a:gd name="T20" fmla="*/ 36 w 343"/>
                    <a:gd name="T21" fmla="*/ 227 h 1203"/>
                    <a:gd name="T22" fmla="*/ 57 w 343"/>
                    <a:gd name="T23" fmla="*/ 260 h 1203"/>
                    <a:gd name="T24" fmla="*/ 101 w 343"/>
                    <a:gd name="T25" fmla="*/ 154 h 1203"/>
                    <a:gd name="T26" fmla="*/ 95 w 343"/>
                    <a:gd name="T27" fmla="*/ 114 h 1203"/>
                    <a:gd name="T28" fmla="*/ 112 w 343"/>
                    <a:gd name="T29" fmla="*/ 99 h 1203"/>
                    <a:gd name="T30" fmla="*/ 162 w 343"/>
                    <a:gd name="T31" fmla="*/ 155 h 1203"/>
                    <a:gd name="T32" fmla="*/ 165 w 343"/>
                    <a:gd name="T33" fmla="*/ 100 h 1203"/>
                    <a:gd name="T34" fmla="*/ 128 w 343"/>
                    <a:gd name="T35" fmla="*/ 15 h 1203"/>
                    <a:gd name="T36" fmla="*/ 145 w 343"/>
                    <a:gd name="T37" fmla="*/ 24 h 1203"/>
                    <a:gd name="T38" fmla="*/ 176 w 343"/>
                    <a:gd name="T39" fmla="*/ 99 h 1203"/>
                    <a:gd name="T40" fmla="*/ 244 w 343"/>
                    <a:gd name="T41" fmla="*/ 27 h 1203"/>
                    <a:gd name="T42" fmla="*/ 247 w 343"/>
                    <a:gd name="T43" fmla="*/ 103 h 1203"/>
                    <a:gd name="T44" fmla="*/ 230 w 343"/>
                    <a:gd name="T45" fmla="*/ 343 h 1203"/>
                    <a:gd name="T46" fmla="*/ 101 w 343"/>
                    <a:gd name="T47" fmla="*/ 362 h 1203"/>
                    <a:gd name="T48" fmla="*/ 192 w 343"/>
                    <a:gd name="T49" fmla="*/ 350 h 1203"/>
                    <a:gd name="T50" fmla="*/ 201 w 343"/>
                    <a:gd name="T51" fmla="*/ 479 h 1203"/>
                    <a:gd name="T52" fmla="*/ 161 w 343"/>
                    <a:gd name="T53" fmla="*/ 685 h 1203"/>
                    <a:gd name="T54" fmla="*/ 335 w 343"/>
                    <a:gd name="T55" fmla="*/ 1172 h 1203"/>
                    <a:gd name="T56" fmla="*/ 211 w 343"/>
                    <a:gd name="T57" fmla="*/ 976 h 1203"/>
                    <a:gd name="T58" fmla="*/ 147 w 343"/>
                    <a:gd name="T59" fmla="*/ 602 h 1203"/>
                    <a:gd name="T60" fmla="*/ 227 w 343"/>
                    <a:gd name="T61" fmla="*/ 376 h 1203"/>
                    <a:gd name="T62" fmla="*/ 106 w 343"/>
                    <a:gd name="T63" fmla="*/ 392 h 1203"/>
                    <a:gd name="T64" fmla="*/ 124 w 343"/>
                    <a:gd name="T65" fmla="*/ 359 h 1203"/>
                    <a:gd name="T66" fmla="*/ 252 w 343"/>
                    <a:gd name="T67" fmla="*/ 149 h 1203"/>
                    <a:gd name="T68" fmla="*/ 249 w 343"/>
                    <a:gd name="T69" fmla="*/ 32 h 1203"/>
                    <a:gd name="T70" fmla="*/ 215 w 343"/>
                    <a:gd name="T71" fmla="*/ 69 h 1203"/>
                    <a:gd name="T72" fmla="*/ 169 w 343"/>
                    <a:gd name="T73" fmla="*/ 92 h 1203"/>
                    <a:gd name="T74" fmla="*/ 135 w 343"/>
                    <a:gd name="T75" fmla="*/ 0 h 1203"/>
                    <a:gd name="T76" fmla="*/ 118 w 343"/>
                    <a:gd name="T77" fmla="*/ 28 h 1203"/>
                    <a:gd name="T78" fmla="*/ 178 w 343"/>
                    <a:gd name="T79" fmla="*/ 121 h 1203"/>
                    <a:gd name="T80" fmla="*/ 147 w 343"/>
                    <a:gd name="T81" fmla="*/ 154 h 1203"/>
                    <a:gd name="T82" fmla="*/ 96 w 343"/>
                    <a:gd name="T83" fmla="*/ 81 h 1203"/>
                    <a:gd name="T84" fmla="*/ 114 w 343"/>
                    <a:gd name="T85" fmla="*/ 132 h 1203"/>
                    <a:gd name="T86" fmla="*/ 102 w 343"/>
                    <a:gd name="T87" fmla="*/ 144 h 1203"/>
                    <a:gd name="T88" fmla="*/ 54 w 343"/>
                    <a:gd name="T89" fmla="*/ 254 h 1203"/>
                    <a:gd name="T90" fmla="*/ 38 w 343"/>
                    <a:gd name="T91" fmla="*/ 221 h 1203"/>
                    <a:gd name="T92" fmla="*/ 27 w 343"/>
                    <a:gd name="T93" fmla="*/ 259 h 1203"/>
                    <a:gd name="T94" fmla="*/ 0 w 343"/>
                    <a:gd name="T95" fmla="*/ 351 h 1203"/>
                    <a:gd name="T96" fmla="*/ 55 w 343"/>
                    <a:gd name="T97" fmla="*/ 540 h 1203"/>
                    <a:gd name="T98" fmla="*/ 59 w 343"/>
                    <a:gd name="T99" fmla="*/ 471 h 1203"/>
                    <a:gd name="T100" fmla="*/ 79 w 343"/>
                    <a:gd name="T101" fmla="*/ 579 h 1203"/>
                    <a:gd name="T102" fmla="*/ 79 w 343"/>
                    <a:gd name="T103" fmla="*/ 706 h 1203"/>
                    <a:gd name="T104" fmla="*/ 19 w 343"/>
                    <a:gd name="T105" fmla="*/ 790 h 1203"/>
                    <a:gd name="T106" fmla="*/ 68 w 343"/>
                    <a:gd name="T107" fmla="*/ 762 h 1203"/>
                    <a:gd name="T108" fmla="*/ 51 w 343"/>
                    <a:gd name="T109" fmla="*/ 799 h 1203"/>
                    <a:gd name="T110" fmla="*/ 41 w 343"/>
                    <a:gd name="T111" fmla="*/ 916 h 1203"/>
                    <a:gd name="T112" fmla="*/ 77 w 343"/>
                    <a:gd name="T113" fmla="*/ 934 h 1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3"/>
                    <a:gd name="T172" fmla="*/ 0 h 1203"/>
                    <a:gd name="T173" fmla="*/ 343 w 343"/>
                    <a:gd name="T174" fmla="*/ 1203 h 1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3" h="1203">
                      <a:moveTo>
                        <a:pt x="132" y="1178"/>
                      </a:moveTo>
                      <a:lnTo>
                        <a:pt x="135" y="1180"/>
                      </a:lnTo>
                      <a:lnTo>
                        <a:pt x="77" y="926"/>
                      </a:lnTo>
                      <a:lnTo>
                        <a:pt x="63" y="936"/>
                      </a:lnTo>
                      <a:lnTo>
                        <a:pt x="114" y="1174"/>
                      </a:lnTo>
                      <a:lnTo>
                        <a:pt x="119" y="1172"/>
                      </a:lnTo>
                      <a:lnTo>
                        <a:pt x="74" y="1066"/>
                      </a:lnTo>
                      <a:lnTo>
                        <a:pt x="75" y="1066"/>
                      </a:lnTo>
                      <a:lnTo>
                        <a:pt x="43" y="910"/>
                      </a:lnTo>
                      <a:lnTo>
                        <a:pt x="28" y="910"/>
                      </a:lnTo>
                      <a:lnTo>
                        <a:pt x="30" y="913"/>
                      </a:lnTo>
                      <a:lnTo>
                        <a:pt x="27" y="884"/>
                      </a:lnTo>
                      <a:lnTo>
                        <a:pt x="24" y="817"/>
                      </a:lnTo>
                      <a:lnTo>
                        <a:pt x="23" y="819"/>
                      </a:lnTo>
                      <a:lnTo>
                        <a:pt x="43" y="798"/>
                      </a:lnTo>
                      <a:lnTo>
                        <a:pt x="39" y="798"/>
                      </a:lnTo>
                      <a:lnTo>
                        <a:pt x="50" y="806"/>
                      </a:lnTo>
                      <a:lnTo>
                        <a:pt x="75" y="786"/>
                      </a:lnTo>
                      <a:lnTo>
                        <a:pt x="71" y="742"/>
                      </a:lnTo>
                      <a:lnTo>
                        <a:pt x="63" y="759"/>
                      </a:lnTo>
                      <a:lnTo>
                        <a:pt x="63" y="771"/>
                      </a:lnTo>
                      <a:lnTo>
                        <a:pt x="65" y="768"/>
                      </a:lnTo>
                      <a:lnTo>
                        <a:pt x="49" y="775"/>
                      </a:lnTo>
                      <a:lnTo>
                        <a:pt x="51" y="775"/>
                      </a:lnTo>
                      <a:lnTo>
                        <a:pt x="41" y="766"/>
                      </a:lnTo>
                      <a:lnTo>
                        <a:pt x="20" y="782"/>
                      </a:lnTo>
                      <a:lnTo>
                        <a:pt x="24" y="785"/>
                      </a:lnTo>
                      <a:lnTo>
                        <a:pt x="24" y="766"/>
                      </a:lnTo>
                      <a:lnTo>
                        <a:pt x="22" y="770"/>
                      </a:lnTo>
                      <a:lnTo>
                        <a:pt x="63" y="770"/>
                      </a:lnTo>
                      <a:lnTo>
                        <a:pt x="59" y="689"/>
                      </a:lnTo>
                      <a:lnTo>
                        <a:pt x="54" y="691"/>
                      </a:lnTo>
                      <a:lnTo>
                        <a:pt x="84" y="711"/>
                      </a:lnTo>
                      <a:lnTo>
                        <a:pt x="94" y="653"/>
                      </a:lnTo>
                      <a:lnTo>
                        <a:pt x="94" y="606"/>
                      </a:lnTo>
                      <a:lnTo>
                        <a:pt x="93" y="607"/>
                      </a:lnTo>
                      <a:lnTo>
                        <a:pt x="100" y="592"/>
                      </a:lnTo>
                      <a:lnTo>
                        <a:pt x="84" y="575"/>
                      </a:lnTo>
                      <a:lnTo>
                        <a:pt x="85" y="578"/>
                      </a:lnTo>
                      <a:lnTo>
                        <a:pt x="85" y="508"/>
                      </a:lnTo>
                      <a:lnTo>
                        <a:pt x="73" y="503"/>
                      </a:lnTo>
                      <a:lnTo>
                        <a:pt x="75" y="506"/>
                      </a:lnTo>
                      <a:lnTo>
                        <a:pt x="59" y="440"/>
                      </a:lnTo>
                      <a:lnTo>
                        <a:pt x="53" y="470"/>
                      </a:lnTo>
                      <a:lnTo>
                        <a:pt x="53" y="522"/>
                      </a:lnTo>
                      <a:lnTo>
                        <a:pt x="64" y="543"/>
                      </a:lnTo>
                      <a:lnTo>
                        <a:pt x="67" y="539"/>
                      </a:lnTo>
                      <a:lnTo>
                        <a:pt x="51" y="534"/>
                      </a:lnTo>
                      <a:lnTo>
                        <a:pt x="44" y="569"/>
                      </a:lnTo>
                      <a:lnTo>
                        <a:pt x="49" y="571"/>
                      </a:lnTo>
                      <a:lnTo>
                        <a:pt x="46" y="549"/>
                      </a:lnTo>
                      <a:lnTo>
                        <a:pt x="40" y="388"/>
                      </a:lnTo>
                      <a:lnTo>
                        <a:pt x="4" y="348"/>
                      </a:lnTo>
                      <a:lnTo>
                        <a:pt x="5" y="349"/>
                      </a:lnTo>
                      <a:lnTo>
                        <a:pt x="5" y="210"/>
                      </a:lnTo>
                      <a:lnTo>
                        <a:pt x="0" y="211"/>
                      </a:lnTo>
                      <a:lnTo>
                        <a:pt x="11" y="280"/>
                      </a:lnTo>
                      <a:lnTo>
                        <a:pt x="15" y="185"/>
                      </a:lnTo>
                      <a:lnTo>
                        <a:pt x="10" y="186"/>
                      </a:lnTo>
                      <a:lnTo>
                        <a:pt x="22" y="262"/>
                      </a:lnTo>
                      <a:lnTo>
                        <a:pt x="38" y="273"/>
                      </a:lnTo>
                      <a:lnTo>
                        <a:pt x="30" y="192"/>
                      </a:lnTo>
                      <a:lnTo>
                        <a:pt x="25" y="193"/>
                      </a:lnTo>
                      <a:lnTo>
                        <a:pt x="36" y="227"/>
                      </a:lnTo>
                      <a:lnTo>
                        <a:pt x="46" y="231"/>
                      </a:lnTo>
                      <a:lnTo>
                        <a:pt x="44" y="230"/>
                      </a:lnTo>
                      <a:lnTo>
                        <a:pt x="47" y="237"/>
                      </a:lnTo>
                      <a:lnTo>
                        <a:pt x="47" y="234"/>
                      </a:lnTo>
                      <a:lnTo>
                        <a:pt x="44" y="246"/>
                      </a:lnTo>
                      <a:lnTo>
                        <a:pt x="57" y="260"/>
                      </a:lnTo>
                      <a:lnTo>
                        <a:pt x="71" y="245"/>
                      </a:lnTo>
                      <a:lnTo>
                        <a:pt x="68" y="246"/>
                      </a:lnTo>
                      <a:lnTo>
                        <a:pt x="86" y="253"/>
                      </a:lnTo>
                      <a:lnTo>
                        <a:pt x="97" y="229"/>
                      </a:lnTo>
                      <a:lnTo>
                        <a:pt x="107" y="153"/>
                      </a:lnTo>
                      <a:lnTo>
                        <a:pt x="101" y="154"/>
                      </a:lnTo>
                      <a:lnTo>
                        <a:pt x="115" y="181"/>
                      </a:lnTo>
                      <a:lnTo>
                        <a:pt x="130" y="181"/>
                      </a:lnTo>
                      <a:lnTo>
                        <a:pt x="119" y="138"/>
                      </a:lnTo>
                      <a:lnTo>
                        <a:pt x="119" y="139"/>
                      </a:lnTo>
                      <a:lnTo>
                        <a:pt x="119" y="129"/>
                      </a:lnTo>
                      <a:lnTo>
                        <a:pt x="95" y="114"/>
                      </a:lnTo>
                      <a:lnTo>
                        <a:pt x="73" y="103"/>
                      </a:lnTo>
                      <a:lnTo>
                        <a:pt x="73" y="109"/>
                      </a:lnTo>
                      <a:lnTo>
                        <a:pt x="93" y="99"/>
                      </a:lnTo>
                      <a:lnTo>
                        <a:pt x="99" y="87"/>
                      </a:lnTo>
                      <a:lnTo>
                        <a:pt x="96" y="88"/>
                      </a:lnTo>
                      <a:lnTo>
                        <a:pt x="112" y="99"/>
                      </a:lnTo>
                      <a:lnTo>
                        <a:pt x="111" y="96"/>
                      </a:lnTo>
                      <a:lnTo>
                        <a:pt x="111" y="107"/>
                      </a:lnTo>
                      <a:lnTo>
                        <a:pt x="130" y="134"/>
                      </a:lnTo>
                      <a:lnTo>
                        <a:pt x="143" y="160"/>
                      </a:lnTo>
                      <a:lnTo>
                        <a:pt x="162" y="155"/>
                      </a:lnTo>
                      <a:lnTo>
                        <a:pt x="176" y="141"/>
                      </a:lnTo>
                      <a:lnTo>
                        <a:pt x="182" y="126"/>
                      </a:lnTo>
                      <a:lnTo>
                        <a:pt x="180" y="128"/>
                      </a:lnTo>
                      <a:lnTo>
                        <a:pt x="194" y="128"/>
                      </a:lnTo>
                      <a:lnTo>
                        <a:pt x="178" y="103"/>
                      </a:lnTo>
                      <a:lnTo>
                        <a:pt x="165" y="100"/>
                      </a:lnTo>
                      <a:lnTo>
                        <a:pt x="166" y="101"/>
                      </a:lnTo>
                      <a:lnTo>
                        <a:pt x="129" y="34"/>
                      </a:lnTo>
                      <a:lnTo>
                        <a:pt x="124" y="39"/>
                      </a:lnTo>
                      <a:lnTo>
                        <a:pt x="141" y="48"/>
                      </a:lnTo>
                      <a:lnTo>
                        <a:pt x="141" y="30"/>
                      </a:lnTo>
                      <a:lnTo>
                        <a:pt x="128" y="15"/>
                      </a:lnTo>
                      <a:lnTo>
                        <a:pt x="129" y="20"/>
                      </a:lnTo>
                      <a:lnTo>
                        <a:pt x="138" y="6"/>
                      </a:lnTo>
                      <a:lnTo>
                        <a:pt x="135" y="7"/>
                      </a:lnTo>
                      <a:lnTo>
                        <a:pt x="144" y="10"/>
                      </a:lnTo>
                      <a:lnTo>
                        <a:pt x="142" y="8"/>
                      </a:lnTo>
                      <a:lnTo>
                        <a:pt x="145" y="24"/>
                      </a:lnTo>
                      <a:lnTo>
                        <a:pt x="145" y="50"/>
                      </a:lnTo>
                      <a:lnTo>
                        <a:pt x="159" y="73"/>
                      </a:lnTo>
                      <a:lnTo>
                        <a:pt x="158" y="72"/>
                      </a:lnTo>
                      <a:lnTo>
                        <a:pt x="165" y="95"/>
                      </a:lnTo>
                      <a:lnTo>
                        <a:pt x="176" y="99"/>
                      </a:lnTo>
                      <a:lnTo>
                        <a:pt x="203" y="99"/>
                      </a:lnTo>
                      <a:lnTo>
                        <a:pt x="219" y="73"/>
                      </a:lnTo>
                      <a:lnTo>
                        <a:pt x="224" y="60"/>
                      </a:lnTo>
                      <a:lnTo>
                        <a:pt x="214" y="41"/>
                      </a:lnTo>
                      <a:lnTo>
                        <a:pt x="213" y="46"/>
                      </a:lnTo>
                      <a:lnTo>
                        <a:pt x="244" y="27"/>
                      </a:lnTo>
                      <a:lnTo>
                        <a:pt x="240" y="26"/>
                      </a:lnTo>
                      <a:lnTo>
                        <a:pt x="243" y="33"/>
                      </a:lnTo>
                      <a:lnTo>
                        <a:pt x="243" y="30"/>
                      </a:lnTo>
                      <a:lnTo>
                        <a:pt x="234" y="63"/>
                      </a:lnTo>
                      <a:lnTo>
                        <a:pt x="247" y="105"/>
                      </a:lnTo>
                      <a:lnTo>
                        <a:pt x="247" y="103"/>
                      </a:lnTo>
                      <a:lnTo>
                        <a:pt x="243" y="132"/>
                      </a:lnTo>
                      <a:lnTo>
                        <a:pt x="247" y="151"/>
                      </a:lnTo>
                      <a:lnTo>
                        <a:pt x="265" y="296"/>
                      </a:lnTo>
                      <a:lnTo>
                        <a:pt x="266" y="293"/>
                      </a:lnTo>
                      <a:lnTo>
                        <a:pt x="228" y="343"/>
                      </a:lnTo>
                      <a:lnTo>
                        <a:pt x="230" y="343"/>
                      </a:lnTo>
                      <a:lnTo>
                        <a:pt x="189" y="346"/>
                      </a:lnTo>
                      <a:lnTo>
                        <a:pt x="192" y="349"/>
                      </a:lnTo>
                      <a:lnTo>
                        <a:pt x="174" y="286"/>
                      </a:lnTo>
                      <a:lnTo>
                        <a:pt x="121" y="355"/>
                      </a:lnTo>
                      <a:lnTo>
                        <a:pt x="122" y="354"/>
                      </a:lnTo>
                      <a:lnTo>
                        <a:pt x="101" y="362"/>
                      </a:lnTo>
                      <a:lnTo>
                        <a:pt x="101" y="382"/>
                      </a:lnTo>
                      <a:lnTo>
                        <a:pt x="105" y="401"/>
                      </a:lnTo>
                      <a:lnTo>
                        <a:pt x="171" y="363"/>
                      </a:lnTo>
                      <a:lnTo>
                        <a:pt x="170" y="363"/>
                      </a:lnTo>
                      <a:lnTo>
                        <a:pt x="188" y="363"/>
                      </a:lnTo>
                      <a:lnTo>
                        <a:pt x="192" y="350"/>
                      </a:lnTo>
                      <a:lnTo>
                        <a:pt x="189" y="352"/>
                      </a:lnTo>
                      <a:lnTo>
                        <a:pt x="231" y="349"/>
                      </a:lnTo>
                      <a:lnTo>
                        <a:pt x="228" y="345"/>
                      </a:lnTo>
                      <a:lnTo>
                        <a:pt x="221" y="374"/>
                      </a:lnTo>
                      <a:lnTo>
                        <a:pt x="200" y="481"/>
                      </a:lnTo>
                      <a:lnTo>
                        <a:pt x="201" y="479"/>
                      </a:lnTo>
                      <a:lnTo>
                        <a:pt x="135" y="508"/>
                      </a:lnTo>
                      <a:lnTo>
                        <a:pt x="142" y="546"/>
                      </a:lnTo>
                      <a:lnTo>
                        <a:pt x="142" y="604"/>
                      </a:lnTo>
                      <a:lnTo>
                        <a:pt x="161" y="686"/>
                      </a:lnTo>
                      <a:lnTo>
                        <a:pt x="161" y="685"/>
                      </a:lnTo>
                      <a:lnTo>
                        <a:pt x="148" y="788"/>
                      </a:lnTo>
                      <a:lnTo>
                        <a:pt x="145" y="824"/>
                      </a:lnTo>
                      <a:lnTo>
                        <a:pt x="203" y="961"/>
                      </a:lnTo>
                      <a:lnTo>
                        <a:pt x="203" y="960"/>
                      </a:lnTo>
                      <a:lnTo>
                        <a:pt x="206" y="979"/>
                      </a:lnTo>
                      <a:lnTo>
                        <a:pt x="335" y="1172"/>
                      </a:lnTo>
                      <a:lnTo>
                        <a:pt x="337" y="1167"/>
                      </a:lnTo>
                      <a:lnTo>
                        <a:pt x="132" y="1178"/>
                      </a:lnTo>
                      <a:lnTo>
                        <a:pt x="130" y="1184"/>
                      </a:lnTo>
                      <a:lnTo>
                        <a:pt x="343" y="1173"/>
                      </a:lnTo>
                      <a:lnTo>
                        <a:pt x="210" y="975"/>
                      </a:lnTo>
                      <a:lnTo>
                        <a:pt x="211" y="976"/>
                      </a:lnTo>
                      <a:lnTo>
                        <a:pt x="208" y="959"/>
                      </a:lnTo>
                      <a:lnTo>
                        <a:pt x="150" y="823"/>
                      </a:lnTo>
                      <a:lnTo>
                        <a:pt x="150" y="824"/>
                      </a:lnTo>
                      <a:lnTo>
                        <a:pt x="154" y="789"/>
                      </a:lnTo>
                      <a:lnTo>
                        <a:pt x="167" y="685"/>
                      </a:lnTo>
                      <a:lnTo>
                        <a:pt x="147" y="602"/>
                      </a:lnTo>
                      <a:lnTo>
                        <a:pt x="147" y="546"/>
                      </a:lnTo>
                      <a:lnTo>
                        <a:pt x="141" y="509"/>
                      </a:lnTo>
                      <a:lnTo>
                        <a:pt x="140" y="513"/>
                      </a:lnTo>
                      <a:lnTo>
                        <a:pt x="204" y="484"/>
                      </a:lnTo>
                      <a:lnTo>
                        <a:pt x="227" y="376"/>
                      </a:lnTo>
                      <a:lnTo>
                        <a:pt x="233" y="343"/>
                      </a:lnTo>
                      <a:lnTo>
                        <a:pt x="187" y="346"/>
                      </a:lnTo>
                      <a:lnTo>
                        <a:pt x="183" y="359"/>
                      </a:lnTo>
                      <a:lnTo>
                        <a:pt x="186" y="357"/>
                      </a:lnTo>
                      <a:lnTo>
                        <a:pt x="169" y="357"/>
                      </a:lnTo>
                      <a:lnTo>
                        <a:pt x="106" y="392"/>
                      </a:lnTo>
                      <a:lnTo>
                        <a:pt x="110" y="395"/>
                      </a:lnTo>
                      <a:lnTo>
                        <a:pt x="107" y="381"/>
                      </a:lnTo>
                      <a:lnTo>
                        <a:pt x="107" y="382"/>
                      </a:lnTo>
                      <a:lnTo>
                        <a:pt x="107" y="364"/>
                      </a:lnTo>
                      <a:lnTo>
                        <a:pt x="105" y="367"/>
                      </a:lnTo>
                      <a:lnTo>
                        <a:pt x="124" y="359"/>
                      </a:lnTo>
                      <a:lnTo>
                        <a:pt x="176" y="295"/>
                      </a:lnTo>
                      <a:lnTo>
                        <a:pt x="170" y="293"/>
                      </a:lnTo>
                      <a:lnTo>
                        <a:pt x="187" y="352"/>
                      </a:lnTo>
                      <a:lnTo>
                        <a:pt x="231" y="349"/>
                      </a:lnTo>
                      <a:lnTo>
                        <a:pt x="271" y="297"/>
                      </a:lnTo>
                      <a:lnTo>
                        <a:pt x="252" y="149"/>
                      </a:lnTo>
                      <a:lnTo>
                        <a:pt x="249" y="132"/>
                      </a:lnTo>
                      <a:lnTo>
                        <a:pt x="252" y="103"/>
                      </a:lnTo>
                      <a:lnTo>
                        <a:pt x="239" y="63"/>
                      </a:lnTo>
                      <a:lnTo>
                        <a:pt x="239" y="65"/>
                      </a:lnTo>
                      <a:lnTo>
                        <a:pt x="249" y="32"/>
                      </a:lnTo>
                      <a:lnTo>
                        <a:pt x="244" y="21"/>
                      </a:lnTo>
                      <a:lnTo>
                        <a:pt x="208" y="41"/>
                      </a:lnTo>
                      <a:lnTo>
                        <a:pt x="218" y="62"/>
                      </a:lnTo>
                      <a:lnTo>
                        <a:pt x="218" y="60"/>
                      </a:lnTo>
                      <a:lnTo>
                        <a:pt x="214" y="70"/>
                      </a:lnTo>
                      <a:lnTo>
                        <a:pt x="215" y="69"/>
                      </a:lnTo>
                      <a:lnTo>
                        <a:pt x="200" y="94"/>
                      </a:lnTo>
                      <a:lnTo>
                        <a:pt x="202" y="93"/>
                      </a:lnTo>
                      <a:lnTo>
                        <a:pt x="177" y="93"/>
                      </a:lnTo>
                      <a:lnTo>
                        <a:pt x="178" y="93"/>
                      </a:lnTo>
                      <a:lnTo>
                        <a:pt x="167" y="89"/>
                      </a:lnTo>
                      <a:lnTo>
                        <a:pt x="169" y="92"/>
                      </a:lnTo>
                      <a:lnTo>
                        <a:pt x="163" y="69"/>
                      </a:lnTo>
                      <a:lnTo>
                        <a:pt x="150" y="48"/>
                      </a:lnTo>
                      <a:lnTo>
                        <a:pt x="150" y="49"/>
                      </a:lnTo>
                      <a:lnTo>
                        <a:pt x="150" y="24"/>
                      </a:lnTo>
                      <a:lnTo>
                        <a:pt x="147" y="4"/>
                      </a:lnTo>
                      <a:lnTo>
                        <a:pt x="135" y="0"/>
                      </a:lnTo>
                      <a:lnTo>
                        <a:pt x="122" y="17"/>
                      </a:lnTo>
                      <a:lnTo>
                        <a:pt x="137" y="34"/>
                      </a:lnTo>
                      <a:lnTo>
                        <a:pt x="136" y="32"/>
                      </a:lnTo>
                      <a:lnTo>
                        <a:pt x="136" y="42"/>
                      </a:lnTo>
                      <a:lnTo>
                        <a:pt x="140" y="40"/>
                      </a:lnTo>
                      <a:lnTo>
                        <a:pt x="118" y="28"/>
                      </a:lnTo>
                      <a:lnTo>
                        <a:pt x="162" y="106"/>
                      </a:lnTo>
                      <a:lnTo>
                        <a:pt x="176" y="109"/>
                      </a:lnTo>
                      <a:lnTo>
                        <a:pt x="174" y="108"/>
                      </a:lnTo>
                      <a:lnTo>
                        <a:pt x="187" y="126"/>
                      </a:lnTo>
                      <a:lnTo>
                        <a:pt x="189" y="121"/>
                      </a:lnTo>
                      <a:lnTo>
                        <a:pt x="178" y="121"/>
                      </a:lnTo>
                      <a:lnTo>
                        <a:pt x="170" y="138"/>
                      </a:lnTo>
                      <a:lnTo>
                        <a:pt x="171" y="137"/>
                      </a:lnTo>
                      <a:lnTo>
                        <a:pt x="159" y="151"/>
                      </a:lnTo>
                      <a:lnTo>
                        <a:pt x="161" y="149"/>
                      </a:lnTo>
                      <a:lnTo>
                        <a:pt x="144" y="153"/>
                      </a:lnTo>
                      <a:lnTo>
                        <a:pt x="147" y="154"/>
                      </a:lnTo>
                      <a:lnTo>
                        <a:pt x="135" y="129"/>
                      </a:lnTo>
                      <a:lnTo>
                        <a:pt x="134" y="129"/>
                      </a:lnTo>
                      <a:lnTo>
                        <a:pt x="115" y="105"/>
                      </a:lnTo>
                      <a:lnTo>
                        <a:pt x="116" y="107"/>
                      </a:lnTo>
                      <a:lnTo>
                        <a:pt x="116" y="94"/>
                      </a:lnTo>
                      <a:lnTo>
                        <a:pt x="96" y="81"/>
                      </a:lnTo>
                      <a:lnTo>
                        <a:pt x="89" y="94"/>
                      </a:lnTo>
                      <a:lnTo>
                        <a:pt x="90" y="94"/>
                      </a:lnTo>
                      <a:lnTo>
                        <a:pt x="66" y="107"/>
                      </a:lnTo>
                      <a:lnTo>
                        <a:pt x="93" y="120"/>
                      </a:lnTo>
                      <a:lnTo>
                        <a:pt x="115" y="134"/>
                      </a:lnTo>
                      <a:lnTo>
                        <a:pt x="114" y="132"/>
                      </a:lnTo>
                      <a:lnTo>
                        <a:pt x="114" y="139"/>
                      </a:lnTo>
                      <a:lnTo>
                        <a:pt x="123" y="179"/>
                      </a:lnTo>
                      <a:lnTo>
                        <a:pt x="125" y="175"/>
                      </a:lnTo>
                      <a:lnTo>
                        <a:pt x="116" y="175"/>
                      </a:lnTo>
                      <a:lnTo>
                        <a:pt x="119" y="177"/>
                      </a:lnTo>
                      <a:lnTo>
                        <a:pt x="102" y="144"/>
                      </a:lnTo>
                      <a:lnTo>
                        <a:pt x="91" y="227"/>
                      </a:lnTo>
                      <a:lnTo>
                        <a:pt x="92" y="227"/>
                      </a:lnTo>
                      <a:lnTo>
                        <a:pt x="83" y="249"/>
                      </a:lnTo>
                      <a:lnTo>
                        <a:pt x="86" y="246"/>
                      </a:lnTo>
                      <a:lnTo>
                        <a:pt x="68" y="239"/>
                      </a:lnTo>
                      <a:lnTo>
                        <a:pt x="54" y="254"/>
                      </a:lnTo>
                      <a:lnTo>
                        <a:pt x="59" y="254"/>
                      </a:lnTo>
                      <a:lnTo>
                        <a:pt x="49" y="244"/>
                      </a:lnTo>
                      <a:lnTo>
                        <a:pt x="49" y="246"/>
                      </a:lnTo>
                      <a:lnTo>
                        <a:pt x="52" y="236"/>
                      </a:lnTo>
                      <a:lnTo>
                        <a:pt x="49" y="226"/>
                      </a:lnTo>
                      <a:lnTo>
                        <a:pt x="38" y="221"/>
                      </a:lnTo>
                      <a:lnTo>
                        <a:pt x="40" y="224"/>
                      </a:lnTo>
                      <a:lnTo>
                        <a:pt x="23" y="164"/>
                      </a:lnTo>
                      <a:lnTo>
                        <a:pt x="31" y="267"/>
                      </a:lnTo>
                      <a:lnTo>
                        <a:pt x="36" y="265"/>
                      </a:lnTo>
                      <a:lnTo>
                        <a:pt x="26" y="258"/>
                      </a:lnTo>
                      <a:lnTo>
                        <a:pt x="27" y="259"/>
                      </a:lnTo>
                      <a:lnTo>
                        <a:pt x="11" y="160"/>
                      </a:lnTo>
                      <a:lnTo>
                        <a:pt x="6" y="253"/>
                      </a:lnTo>
                      <a:lnTo>
                        <a:pt x="12" y="252"/>
                      </a:lnTo>
                      <a:lnTo>
                        <a:pt x="5" y="210"/>
                      </a:lnTo>
                      <a:lnTo>
                        <a:pt x="0" y="210"/>
                      </a:lnTo>
                      <a:lnTo>
                        <a:pt x="0" y="351"/>
                      </a:lnTo>
                      <a:lnTo>
                        <a:pt x="36" y="391"/>
                      </a:lnTo>
                      <a:lnTo>
                        <a:pt x="35" y="389"/>
                      </a:lnTo>
                      <a:lnTo>
                        <a:pt x="41" y="549"/>
                      </a:lnTo>
                      <a:lnTo>
                        <a:pt x="46" y="587"/>
                      </a:lnTo>
                      <a:lnTo>
                        <a:pt x="55" y="540"/>
                      </a:lnTo>
                      <a:lnTo>
                        <a:pt x="52" y="542"/>
                      </a:lnTo>
                      <a:lnTo>
                        <a:pt x="71" y="547"/>
                      </a:lnTo>
                      <a:lnTo>
                        <a:pt x="59" y="520"/>
                      </a:lnTo>
                      <a:lnTo>
                        <a:pt x="59" y="521"/>
                      </a:lnTo>
                      <a:lnTo>
                        <a:pt x="59" y="471"/>
                      </a:lnTo>
                      <a:lnTo>
                        <a:pt x="63" y="454"/>
                      </a:lnTo>
                      <a:lnTo>
                        <a:pt x="57" y="454"/>
                      </a:lnTo>
                      <a:lnTo>
                        <a:pt x="70" y="509"/>
                      </a:lnTo>
                      <a:lnTo>
                        <a:pt x="81" y="513"/>
                      </a:lnTo>
                      <a:lnTo>
                        <a:pt x="79" y="510"/>
                      </a:lnTo>
                      <a:lnTo>
                        <a:pt x="79" y="579"/>
                      </a:lnTo>
                      <a:lnTo>
                        <a:pt x="96" y="594"/>
                      </a:lnTo>
                      <a:lnTo>
                        <a:pt x="95" y="591"/>
                      </a:lnTo>
                      <a:lnTo>
                        <a:pt x="88" y="605"/>
                      </a:lnTo>
                      <a:lnTo>
                        <a:pt x="88" y="652"/>
                      </a:lnTo>
                      <a:lnTo>
                        <a:pt x="79" y="706"/>
                      </a:lnTo>
                      <a:lnTo>
                        <a:pt x="84" y="704"/>
                      </a:lnTo>
                      <a:lnTo>
                        <a:pt x="53" y="683"/>
                      </a:lnTo>
                      <a:lnTo>
                        <a:pt x="57" y="766"/>
                      </a:lnTo>
                      <a:lnTo>
                        <a:pt x="60" y="764"/>
                      </a:lnTo>
                      <a:lnTo>
                        <a:pt x="19" y="764"/>
                      </a:lnTo>
                      <a:lnTo>
                        <a:pt x="19" y="790"/>
                      </a:lnTo>
                      <a:lnTo>
                        <a:pt x="42" y="773"/>
                      </a:lnTo>
                      <a:lnTo>
                        <a:pt x="39" y="773"/>
                      </a:lnTo>
                      <a:lnTo>
                        <a:pt x="49" y="781"/>
                      </a:lnTo>
                      <a:lnTo>
                        <a:pt x="69" y="772"/>
                      </a:lnTo>
                      <a:lnTo>
                        <a:pt x="69" y="760"/>
                      </a:lnTo>
                      <a:lnTo>
                        <a:pt x="68" y="762"/>
                      </a:lnTo>
                      <a:lnTo>
                        <a:pt x="71" y="753"/>
                      </a:lnTo>
                      <a:lnTo>
                        <a:pt x="66" y="753"/>
                      </a:lnTo>
                      <a:lnTo>
                        <a:pt x="69" y="785"/>
                      </a:lnTo>
                      <a:lnTo>
                        <a:pt x="71" y="782"/>
                      </a:lnTo>
                      <a:lnTo>
                        <a:pt x="48" y="799"/>
                      </a:lnTo>
                      <a:lnTo>
                        <a:pt x="51" y="799"/>
                      </a:lnTo>
                      <a:lnTo>
                        <a:pt x="41" y="792"/>
                      </a:lnTo>
                      <a:lnTo>
                        <a:pt x="19" y="816"/>
                      </a:lnTo>
                      <a:lnTo>
                        <a:pt x="22" y="884"/>
                      </a:lnTo>
                      <a:lnTo>
                        <a:pt x="22" y="885"/>
                      </a:lnTo>
                      <a:lnTo>
                        <a:pt x="25" y="916"/>
                      </a:lnTo>
                      <a:lnTo>
                        <a:pt x="41" y="916"/>
                      </a:lnTo>
                      <a:lnTo>
                        <a:pt x="38" y="914"/>
                      </a:lnTo>
                      <a:lnTo>
                        <a:pt x="69" y="1068"/>
                      </a:lnTo>
                      <a:lnTo>
                        <a:pt x="125" y="1203"/>
                      </a:lnTo>
                      <a:lnTo>
                        <a:pt x="69" y="937"/>
                      </a:lnTo>
                      <a:lnTo>
                        <a:pt x="68" y="941"/>
                      </a:lnTo>
                      <a:lnTo>
                        <a:pt x="77" y="934"/>
                      </a:lnTo>
                      <a:lnTo>
                        <a:pt x="72" y="931"/>
                      </a:lnTo>
                      <a:lnTo>
                        <a:pt x="130" y="1184"/>
                      </a:lnTo>
                      <a:lnTo>
                        <a:pt x="132" y="1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53"/>
                <p:cNvSpPr>
                  <a:spLocks/>
                </p:cNvSpPr>
                <p:nvPr/>
              </p:nvSpPr>
              <p:spPr bwMode="auto">
                <a:xfrm>
                  <a:off x="1325" y="1383"/>
                  <a:ext cx="101" cy="59"/>
                </a:xfrm>
                <a:custGeom>
                  <a:avLst/>
                  <a:gdLst>
                    <a:gd name="T0" fmla="*/ 145 w 303"/>
                    <a:gd name="T1" fmla="*/ 97 h 179"/>
                    <a:gd name="T2" fmla="*/ 129 w 303"/>
                    <a:gd name="T3" fmla="*/ 100 h 179"/>
                    <a:gd name="T4" fmla="*/ 107 w 303"/>
                    <a:gd name="T5" fmla="*/ 107 h 179"/>
                    <a:gd name="T6" fmla="*/ 92 w 303"/>
                    <a:gd name="T7" fmla="*/ 122 h 179"/>
                    <a:gd name="T8" fmla="*/ 88 w 303"/>
                    <a:gd name="T9" fmla="*/ 114 h 179"/>
                    <a:gd name="T10" fmla="*/ 78 w 303"/>
                    <a:gd name="T11" fmla="*/ 114 h 179"/>
                    <a:gd name="T12" fmla="*/ 81 w 303"/>
                    <a:gd name="T13" fmla="*/ 129 h 179"/>
                    <a:gd name="T14" fmla="*/ 66 w 303"/>
                    <a:gd name="T15" fmla="*/ 158 h 179"/>
                    <a:gd name="T16" fmla="*/ 56 w 303"/>
                    <a:gd name="T17" fmla="*/ 179 h 179"/>
                    <a:gd name="T18" fmla="*/ 50 w 303"/>
                    <a:gd name="T19" fmla="*/ 176 h 179"/>
                    <a:gd name="T20" fmla="*/ 50 w 303"/>
                    <a:gd name="T21" fmla="*/ 144 h 179"/>
                    <a:gd name="T22" fmla="*/ 25 w 303"/>
                    <a:gd name="T23" fmla="*/ 158 h 179"/>
                    <a:gd name="T24" fmla="*/ 16 w 303"/>
                    <a:gd name="T25" fmla="*/ 169 h 179"/>
                    <a:gd name="T26" fmla="*/ 0 w 303"/>
                    <a:gd name="T27" fmla="*/ 153 h 179"/>
                    <a:gd name="T28" fmla="*/ 151 w 303"/>
                    <a:gd name="T29" fmla="*/ 25 h 179"/>
                    <a:gd name="T30" fmla="*/ 170 w 303"/>
                    <a:gd name="T31" fmla="*/ 25 h 179"/>
                    <a:gd name="T32" fmla="*/ 208 w 303"/>
                    <a:gd name="T33" fmla="*/ 5 h 179"/>
                    <a:gd name="T34" fmla="*/ 226 w 303"/>
                    <a:gd name="T35" fmla="*/ 0 h 179"/>
                    <a:gd name="T36" fmla="*/ 246 w 303"/>
                    <a:gd name="T37" fmla="*/ 14 h 179"/>
                    <a:gd name="T38" fmla="*/ 259 w 303"/>
                    <a:gd name="T39" fmla="*/ 30 h 179"/>
                    <a:gd name="T40" fmla="*/ 262 w 303"/>
                    <a:gd name="T41" fmla="*/ 47 h 179"/>
                    <a:gd name="T42" fmla="*/ 303 w 303"/>
                    <a:gd name="T43" fmla="*/ 79 h 179"/>
                    <a:gd name="T44" fmla="*/ 278 w 303"/>
                    <a:gd name="T45" fmla="*/ 104 h 179"/>
                    <a:gd name="T46" fmla="*/ 262 w 303"/>
                    <a:gd name="T47" fmla="*/ 136 h 179"/>
                    <a:gd name="T48" fmla="*/ 246 w 303"/>
                    <a:gd name="T49" fmla="*/ 160 h 179"/>
                    <a:gd name="T50" fmla="*/ 231 w 303"/>
                    <a:gd name="T51" fmla="*/ 139 h 179"/>
                    <a:gd name="T52" fmla="*/ 205 w 303"/>
                    <a:gd name="T53" fmla="*/ 107 h 179"/>
                    <a:gd name="T54" fmla="*/ 176 w 303"/>
                    <a:gd name="T55" fmla="*/ 97 h 179"/>
                    <a:gd name="T56" fmla="*/ 145 w 303"/>
                    <a:gd name="T57" fmla="*/ 97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3"/>
                    <a:gd name="T88" fmla="*/ 0 h 179"/>
                    <a:gd name="T89" fmla="*/ 303 w 303"/>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3" h="179">
                      <a:moveTo>
                        <a:pt x="145" y="97"/>
                      </a:moveTo>
                      <a:lnTo>
                        <a:pt x="129" y="100"/>
                      </a:lnTo>
                      <a:lnTo>
                        <a:pt x="107" y="107"/>
                      </a:lnTo>
                      <a:lnTo>
                        <a:pt x="92" y="122"/>
                      </a:lnTo>
                      <a:lnTo>
                        <a:pt x="88" y="114"/>
                      </a:lnTo>
                      <a:lnTo>
                        <a:pt x="78" y="114"/>
                      </a:lnTo>
                      <a:lnTo>
                        <a:pt x="81" y="129"/>
                      </a:lnTo>
                      <a:lnTo>
                        <a:pt x="66" y="158"/>
                      </a:lnTo>
                      <a:lnTo>
                        <a:pt x="56" y="179"/>
                      </a:lnTo>
                      <a:lnTo>
                        <a:pt x="50" y="176"/>
                      </a:lnTo>
                      <a:lnTo>
                        <a:pt x="50" y="144"/>
                      </a:lnTo>
                      <a:lnTo>
                        <a:pt x="25" y="158"/>
                      </a:lnTo>
                      <a:lnTo>
                        <a:pt x="16" y="169"/>
                      </a:lnTo>
                      <a:lnTo>
                        <a:pt x="0" y="153"/>
                      </a:lnTo>
                      <a:lnTo>
                        <a:pt x="151" y="25"/>
                      </a:lnTo>
                      <a:lnTo>
                        <a:pt x="170" y="25"/>
                      </a:lnTo>
                      <a:lnTo>
                        <a:pt x="208" y="5"/>
                      </a:lnTo>
                      <a:lnTo>
                        <a:pt x="226" y="0"/>
                      </a:lnTo>
                      <a:lnTo>
                        <a:pt x="246" y="14"/>
                      </a:lnTo>
                      <a:lnTo>
                        <a:pt x="259" y="30"/>
                      </a:lnTo>
                      <a:lnTo>
                        <a:pt x="262" y="47"/>
                      </a:lnTo>
                      <a:lnTo>
                        <a:pt x="303" y="79"/>
                      </a:lnTo>
                      <a:lnTo>
                        <a:pt x="278" y="104"/>
                      </a:lnTo>
                      <a:lnTo>
                        <a:pt x="262" y="136"/>
                      </a:lnTo>
                      <a:lnTo>
                        <a:pt x="246" y="160"/>
                      </a:lnTo>
                      <a:lnTo>
                        <a:pt x="231" y="139"/>
                      </a:lnTo>
                      <a:lnTo>
                        <a:pt x="205" y="107"/>
                      </a:lnTo>
                      <a:lnTo>
                        <a:pt x="176" y="97"/>
                      </a:lnTo>
                      <a:lnTo>
                        <a:pt x="145" y="97"/>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54"/>
                <p:cNvSpPr>
                  <a:spLocks/>
                </p:cNvSpPr>
                <p:nvPr/>
              </p:nvSpPr>
              <p:spPr bwMode="auto">
                <a:xfrm>
                  <a:off x="1323" y="1382"/>
                  <a:ext cx="105" cy="62"/>
                </a:xfrm>
                <a:custGeom>
                  <a:avLst/>
                  <a:gdLst>
                    <a:gd name="T0" fmla="*/ 133 w 313"/>
                    <a:gd name="T1" fmla="*/ 100 h 185"/>
                    <a:gd name="T2" fmla="*/ 111 w 313"/>
                    <a:gd name="T3" fmla="*/ 107 h 185"/>
                    <a:gd name="T4" fmla="*/ 99 w 313"/>
                    <a:gd name="T5" fmla="*/ 122 h 185"/>
                    <a:gd name="T6" fmla="*/ 80 w 313"/>
                    <a:gd name="T7" fmla="*/ 113 h 185"/>
                    <a:gd name="T8" fmla="*/ 84 w 313"/>
                    <a:gd name="T9" fmla="*/ 129 h 185"/>
                    <a:gd name="T10" fmla="*/ 69 w 313"/>
                    <a:gd name="T11" fmla="*/ 159 h 185"/>
                    <a:gd name="T12" fmla="*/ 62 w 313"/>
                    <a:gd name="T13" fmla="*/ 178 h 185"/>
                    <a:gd name="T14" fmla="*/ 58 w 313"/>
                    <a:gd name="T15" fmla="*/ 178 h 185"/>
                    <a:gd name="T16" fmla="*/ 28 w 313"/>
                    <a:gd name="T17" fmla="*/ 157 h 185"/>
                    <a:gd name="T18" fmla="*/ 22 w 313"/>
                    <a:gd name="T19" fmla="*/ 168 h 185"/>
                    <a:gd name="T20" fmla="*/ 6 w 313"/>
                    <a:gd name="T21" fmla="*/ 159 h 185"/>
                    <a:gd name="T22" fmla="*/ 156 w 313"/>
                    <a:gd name="T23" fmla="*/ 30 h 185"/>
                    <a:gd name="T24" fmla="*/ 215 w 313"/>
                    <a:gd name="T25" fmla="*/ 9 h 185"/>
                    <a:gd name="T26" fmla="*/ 232 w 313"/>
                    <a:gd name="T27" fmla="*/ 6 h 185"/>
                    <a:gd name="T28" fmla="*/ 249 w 313"/>
                    <a:gd name="T29" fmla="*/ 20 h 185"/>
                    <a:gd name="T30" fmla="*/ 262 w 313"/>
                    <a:gd name="T31" fmla="*/ 33 h 185"/>
                    <a:gd name="T32" fmla="*/ 265 w 313"/>
                    <a:gd name="T33" fmla="*/ 50 h 185"/>
                    <a:gd name="T34" fmla="*/ 306 w 313"/>
                    <a:gd name="T35" fmla="*/ 79 h 185"/>
                    <a:gd name="T36" fmla="*/ 265 w 313"/>
                    <a:gd name="T37" fmla="*/ 137 h 185"/>
                    <a:gd name="T38" fmla="*/ 248 w 313"/>
                    <a:gd name="T39" fmla="*/ 161 h 185"/>
                    <a:gd name="T40" fmla="*/ 238 w 313"/>
                    <a:gd name="T41" fmla="*/ 140 h 185"/>
                    <a:gd name="T42" fmla="*/ 212 w 313"/>
                    <a:gd name="T43" fmla="*/ 107 h 185"/>
                    <a:gd name="T44" fmla="*/ 149 w 313"/>
                    <a:gd name="T45" fmla="*/ 96 h 185"/>
                    <a:gd name="T46" fmla="*/ 181 w 313"/>
                    <a:gd name="T47" fmla="*/ 102 h 185"/>
                    <a:gd name="T48" fmla="*/ 210 w 313"/>
                    <a:gd name="T49" fmla="*/ 113 h 185"/>
                    <a:gd name="T50" fmla="*/ 234 w 313"/>
                    <a:gd name="T51" fmla="*/ 144 h 185"/>
                    <a:gd name="T52" fmla="*/ 251 w 313"/>
                    <a:gd name="T53" fmla="*/ 168 h 185"/>
                    <a:gd name="T54" fmla="*/ 269 w 313"/>
                    <a:gd name="T55" fmla="*/ 140 h 185"/>
                    <a:gd name="T56" fmla="*/ 285 w 313"/>
                    <a:gd name="T57" fmla="*/ 108 h 185"/>
                    <a:gd name="T58" fmla="*/ 269 w 313"/>
                    <a:gd name="T59" fmla="*/ 47 h 185"/>
                    <a:gd name="T60" fmla="*/ 266 w 313"/>
                    <a:gd name="T61" fmla="*/ 29 h 185"/>
                    <a:gd name="T62" fmla="*/ 232 w 313"/>
                    <a:gd name="T63" fmla="*/ 0 h 185"/>
                    <a:gd name="T64" fmla="*/ 174 w 313"/>
                    <a:gd name="T65" fmla="*/ 24 h 185"/>
                    <a:gd name="T66" fmla="*/ 155 w 313"/>
                    <a:gd name="T67" fmla="*/ 24 h 185"/>
                    <a:gd name="T68" fmla="*/ 21 w 313"/>
                    <a:gd name="T69" fmla="*/ 174 h 185"/>
                    <a:gd name="T70" fmla="*/ 31 w 313"/>
                    <a:gd name="T71" fmla="*/ 162 h 185"/>
                    <a:gd name="T72" fmla="*/ 52 w 313"/>
                    <a:gd name="T73" fmla="*/ 146 h 185"/>
                    <a:gd name="T74" fmla="*/ 62 w 313"/>
                    <a:gd name="T75" fmla="*/ 185 h 185"/>
                    <a:gd name="T76" fmla="*/ 73 w 313"/>
                    <a:gd name="T77" fmla="*/ 161 h 185"/>
                    <a:gd name="T78" fmla="*/ 86 w 313"/>
                    <a:gd name="T79" fmla="*/ 115 h 185"/>
                    <a:gd name="T80" fmla="*/ 93 w 313"/>
                    <a:gd name="T81" fmla="*/ 120 h 185"/>
                    <a:gd name="T82" fmla="*/ 96 w 313"/>
                    <a:gd name="T83" fmla="*/ 128 h 185"/>
                    <a:gd name="T84" fmla="*/ 113 w 313"/>
                    <a:gd name="T85" fmla="*/ 113 h 185"/>
                    <a:gd name="T86" fmla="*/ 134 w 313"/>
                    <a:gd name="T87" fmla="*/ 106 h 185"/>
                    <a:gd name="T88" fmla="*/ 150 w 313"/>
                    <a:gd name="T89" fmla="*/ 102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185"/>
                    <a:gd name="T137" fmla="*/ 313 w 313"/>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185">
                      <a:moveTo>
                        <a:pt x="149" y="96"/>
                      </a:moveTo>
                      <a:lnTo>
                        <a:pt x="133" y="100"/>
                      </a:lnTo>
                      <a:lnTo>
                        <a:pt x="111" y="107"/>
                      </a:lnTo>
                      <a:lnTo>
                        <a:pt x="95" y="121"/>
                      </a:lnTo>
                      <a:lnTo>
                        <a:pt x="99" y="122"/>
                      </a:lnTo>
                      <a:lnTo>
                        <a:pt x="95" y="113"/>
                      </a:lnTo>
                      <a:lnTo>
                        <a:pt x="80" y="113"/>
                      </a:lnTo>
                      <a:lnTo>
                        <a:pt x="84" y="132"/>
                      </a:lnTo>
                      <a:lnTo>
                        <a:pt x="84" y="129"/>
                      </a:lnTo>
                      <a:lnTo>
                        <a:pt x="69" y="158"/>
                      </a:lnTo>
                      <a:lnTo>
                        <a:pt x="69" y="159"/>
                      </a:lnTo>
                      <a:lnTo>
                        <a:pt x="59" y="180"/>
                      </a:lnTo>
                      <a:lnTo>
                        <a:pt x="62" y="178"/>
                      </a:lnTo>
                      <a:lnTo>
                        <a:pt x="56" y="174"/>
                      </a:lnTo>
                      <a:lnTo>
                        <a:pt x="58" y="178"/>
                      </a:lnTo>
                      <a:lnTo>
                        <a:pt x="58" y="140"/>
                      </a:lnTo>
                      <a:lnTo>
                        <a:pt x="28" y="157"/>
                      </a:lnTo>
                      <a:lnTo>
                        <a:pt x="18" y="168"/>
                      </a:lnTo>
                      <a:lnTo>
                        <a:pt x="22" y="168"/>
                      </a:lnTo>
                      <a:lnTo>
                        <a:pt x="6" y="153"/>
                      </a:lnTo>
                      <a:lnTo>
                        <a:pt x="6" y="159"/>
                      </a:lnTo>
                      <a:lnTo>
                        <a:pt x="157" y="30"/>
                      </a:lnTo>
                      <a:lnTo>
                        <a:pt x="156" y="30"/>
                      </a:lnTo>
                      <a:lnTo>
                        <a:pt x="176" y="30"/>
                      </a:lnTo>
                      <a:lnTo>
                        <a:pt x="215" y="9"/>
                      </a:lnTo>
                      <a:lnTo>
                        <a:pt x="214" y="9"/>
                      </a:lnTo>
                      <a:lnTo>
                        <a:pt x="232" y="6"/>
                      </a:lnTo>
                      <a:lnTo>
                        <a:pt x="230" y="6"/>
                      </a:lnTo>
                      <a:lnTo>
                        <a:pt x="249" y="20"/>
                      </a:lnTo>
                      <a:lnTo>
                        <a:pt x="249" y="19"/>
                      </a:lnTo>
                      <a:lnTo>
                        <a:pt x="262" y="33"/>
                      </a:lnTo>
                      <a:lnTo>
                        <a:pt x="261" y="32"/>
                      </a:lnTo>
                      <a:lnTo>
                        <a:pt x="265" y="50"/>
                      </a:lnTo>
                      <a:lnTo>
                        <a:pt x="307" y="83"/>
                      </a:lnTo>
                      <a:lnTo>
                        <a:pt x="306" y="79"/>
                      </a:lnTo>
                      <a:lnTo>
                        <a:pt x="280" y="105"/>
                      </a:lnTo>
                      <a:lnTo>
                        <a:pt x="265" y="137"/>
                      </a:lnTo>
                      <a:lnTo>
                        <a:pt x="248" y="161"/>
                      </a:lnTo>
                      <a:lnTo>
                        <a:pt x="253" y="161"/>
                      </a:lnTo>
                      <a:lnTo>
                        <a:pt x="238" y="140"/>
                      </a:lnTo>
                      <a:lnTo>
                        <a:pt x="212" y="107"/>
                      </a:lnTo>
                      <a:lnTo>
                        <a:pt x="182" y="96"/>
                      </a:lnTo>
                      <a:lnTo>
                        <a:pt x="149" y="96"/>
                      </a:lnTo>
                      <a:lnTo>
                        <a:pt x="150" y="102"/>
                      </a:lnTo>
                      <a:lnTo>
                        <a:pt x="181" y="102"/>
                      </a:lnTo>
                      <a:lnTo>
                        <a:pt x="180" y="102"/>
                      </a:lnTo>
                      <a:lnTo>
                        <a:pt x="210" y="113"/>
                      </a:lnTo>
                      <a:lnTo>
                        <a:pt x="207" y="112"/>
                      </a:lnTo>
                      <a:lnTo>
                        <a:pt x="234" y="144"/>
                      </a:lnTo>
                      <a:lnTo>
                        <a:pt x="251" y="168"/>
                      </a:lnTo>
                      <a:lnTo>
                        <a:pt x="269" y="140"/>
                      </a:lnTo>
                      <a:lnTo>
                        <a:pt x="286" y="107"/>
                      </a:lnTo>
                      <a:lnTo>
                        <a:pt x="285" y="108"/>
                      </a:lnTo>
                      <a:lnTo>
                        <a:pt x="313" y="81"/>
                      </a:lnTo>
                      <a:lnTo>
                        <a:pt x="269" y="47"/>
                      </a:lnTo>
                      <a:lnTo>
                        <a:pt x="270" y="48"/>
                      </a:lnTo>
                      <a:lnTo>
                        <a:pt x="266" y="29"/>
                      </a:lnTo>
                      <a:lnTo>
                        <a:pt x="252" y="14"/>
                      </a:lnTo>
                      <a:lnTo>
                        <a:pt x="232" y="0"/>
                      </a:lnTo>
                      <a:lnTo>
                        <a:pt x="213" y="3"/>
                      </a:lnTo>
                      <a:lnTo>
                        <a:pt x="174" y="24"/>
                      </a:lnTo>
                      <a:lnTo>
                        <a:pt x="175" y="24"/>
                      </a:lnTo>
                      <a:lnTo>
                        <a:pt x="155" y="24"/>
                      </a:lnTo>
                      <a:lnTo>
                        <a:pt x="0" y="155"/>
                      </a:lnTo>
                      <a:lnTo>
                        <a:pt x="21" y="174"/>
                      </a:lnTo>
                      <a:lnTo>
                        <a:pt x="32" y="162"/>
                      </a:lnTo>
                      <a:lnTo>
                        <a:pt x="31" y="162"/>
                      </a:lnTo>
                      <a:lnTo>
                        <a:pt x="56" y="148"/>
                      </a:lnTo>
                      <a:lnTo>
                        <a:pt x="52" y="146"/>
                      </a:lnTo>
                      <a:lnTo>
                        <a:pt x="52" y="179"/>
                      </a:lnTo>
                      <a:lnTo>
                        <a:pt x="62" y="185"/>
                      </a:lnTo>
                      <a:lnTo>
                        <a:pt x="73" y="161"/>
                      </a:lnTo>
                      <a:lnTo>
                        <a:pt x="89" y="132"/>
                      </a:lnTo>
                      <a:lnTo>
                        <a:pt x="86" y="115"/>
                      </a:lnTo>
                      <a:lnTo>
                        <a:pt x="83" y="120"/>
                      </a:lnTo>
                      <a:lnTo>
                        <a:pt x="93" y="120"/>
                      </a:lnTo>
                      <a:lnTo>
                        <a:pt x="91" y="118"/>
                      </a:lnTo>
                      <a:lnTo>
                        <a:pt x="96" y="128"/>
                      </a:lnTo>
                      <a:lnTo>
                        <a:pt x="113" y="112"/>
                      </a:lnTo>
                      <a:lnTo>
                        <a:pt x="113" y="113"/>
                      </a:lnTo>
                      <a:lnTo>
                        <a:pt x="135" y="106"/>
                      </a:lnTo>
                      <a:lnTo>
                        <a:pt x="134" y="106"/>
                      </a:lnTo>
                      <a:lnTo>
                        <a:pt x="150" y="102"/>
                      </a:lnTo>
                      <a:lnTo>
                        <a:pt x="14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55"/>
                <p:cNvSpPr>
                  <a:spLocks/>
                </p:cNvSpPr>
                <p:nvPr/>
              </p:nvSpPr>
              <p:spPr bwMode="auto">
                <a:xfrm>
                  <a:off x="1561" y="1453"/>
                  <a:ext cx="11" cy="33"/>
                </a:xfrm>
                <a:custGeom>
                  <a:avLst/>
                  <a:gdLst>
                    <a:gd name="T0" fmla="*/ 28 w 34"/>
                    <a:gd name="T1" fmla="*/ 28 h 100"/>
                    <a:gd name="T2" fmla="*/ 34 w 34"/>
                    <a:gd name="T3" fmla="*/ 32 h 100"/>
                    <a:gd name="T4" fmla="*/ 34 w 34"/>
                    <a:gd name="T5" fmla="*/ 64 h 100"/>
                    <a:gd name="T6" fmla="*/ 31 w 34"/>
                    <a:gd name="T7" fmla="*/ 78 h 100"/>
                    <a:gd name="T8" fmla="*/ 15 w 34"/>
                    <a:gd name="T9" fmla="*/ 85 h 100"/>
                    <a:gd name="T10" fmla="*/ 0 w 34"/>
                    <a:gd name="T11" fmla="*/ 100 h 100"/>
                    <a:gd name="T12" fmla="*/ 3 w 34"/>
                    <a:gd name="T13" fmla="*/ 82 h 100"/>
                    <a:gd name="T14" fmla="*/ 15 w 34"/>
                    <a:gd name="T15" fmla="*/ 72 h 100"/>
                    <a:gd name="T16" fmla="*/ 9 w 34"/>
                    <a:gd name="T17" fmla="*/ 46 h 100"/>
                    <a:gd name="T18" fmla="*/ 15 w 34"/>
                    <a:gd name="T19" fmla="*/ 7 h 100"/>
                    <a:gd name="T20" fmla="*/ 31 w 34"/>
                    <a:gd name="T21" fmla="*/ 0 h 100"/>
                    <a:gd name="T22" fmla="*/ 28 w 34"/>
                    <a:gd name="T23" fmla="*/ 28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00"/>
                    <a:gd name="T38" fmla="*/ 34 w 34"/>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00">
                      <a:moveTo>
                        <a:pt x="28" y="28"/>
                      </a:moveTo>
                      <a:lnTo>
                        <a:pt x="34" y="32"/>
                      </a:lnTo>
                      <a:lnTo>
                        <a:pt x="34" y="64"/>
                      </a:lnTo>
                      <a:lnTo>
                        <a:pt x="31" y="78"/>
                      </a:lnTo>
                      <a:lnTo>
                        <a:pt x="15" y="85"/>
                      </a:lnTo>
                      <a:lnTo>
                        <a:pt x="0" y="100"/>
                      </a:lnTo>
                      <a:lnTo>
                        <a:pt x="3" y="82"/>
                      </a:lnTo>
                      <a:lnTo>
                        <a:pt x="15" y="72"/>
                      </a:lnTo>
                      <a:lnTo>
                        <a:pt x="9" y="46"/>
                      </a:lnTo>
                      <a:lnTo>
                        <a:pt x="15" y="7"/>
                      </a:lnTo>
                      <a:lnTo>
                        <a:pt x="31" y="0"/>
                      </a:lnTo>
                      <a:lnTo>
                        <a:pt x="2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56"/>
                <p:cNvSpPr>
                  <a:spLocks/>
                </p:cNvSpPr>
                <p:nvPr/>
              </p:nvSpPr>
              <p:spPr bwMode="auto">
                <a:xfrm>
                  <a:off x="1559" y="1451"/>
                  <a:ext cx="14" cy="38"/>
                </a:xfrm>
                <a:custGeom>
                  <a:avLst/>
                  <a:gdLst>
                    <a:gd name="T0" fmla="*/ 30 w 42"/>
                    <a:gd name="T1" fmla="*/ 36 h 113"/>
                    <a:gd name="T2" fmla="*/ 38 w 42"/>
                    <a:gd name="T3" fmla="*/ 39 h 113"/>
                    <a:gd name="T4" fmla="*/ 36 w 42"/>
                    <a:gd name="T5" fmla="*/ 37 h 113"/>
                    <a:gd name="T6" fmla="*/ 36 w 42"/>
                    <a:gd name="T7" fmla="*/ 69 h 113"/>
                    <a:gd name="T8" fmla="*/ 36 w 42"/>
                    <a:gd name="T9" fmla="*/ 69 h 113"/>
                    <a:gd name="T10" fmla="*/ 34 w 42"/>
                    <a:gd name="T11" fmla="*/ 83 h 113"/>
                    <a:gd name="T12" fmla="*/ 35 w 42"/>
                    <a:gd name="T13" fmla="*/ 81 h 113"/>
                    <a:gd name="T14" fmla="*/ 18 w 42"/>
                    <a:gd name="T15" fmla="*/ 88 h 113"/>
                    <a:gd name="T16" fmla="*/ 3 w 42"/>
                    <a:gd name="T17" fmla="*/ 103 h 113"/>
                    <a:gd name="T18" fmla="*/ 7 w 42"/>
                    <a:gd name="T19" fmla="*/ 105 h 113"/>
                    <a:gd name="T20" fmla="*/ 10 w 42"/>
                    <a:gd name="T21" fmla="*/ 88 h 113"/>
                    <a:gd name="T22" fmla="*/ 9 w 42"/>
                    <a:gd name="T23" fmla="*/ 90 h 113"/>
                    <a:gd name="T24" fmla="*/ 23 w 42"/>
                    <a:gd name="T25" fmla="*/ 78 h 113"/>
                    <a:gd name="T26" fmla="*/ 16 w 42"/>
                    <a:gd name="T27" fmla="*/ 50 h 113"/>
                    <a:gd name="T28" fmla="*/ 16 w 42"/>
                    <a:gd name="T29" fmla="*/ 52 h 113"/>
                    <a:gd name="T30" fmla="*/ 23 w 42"/>
                    <a:gd name="T31" fmla="*/ 12 h 113"/>
                    <a:gd name="T32" fmla="*/ 21 w 42"/>
                    <a:gd name="T33" fmla="*/ 15 h 113"/>
                    <a:gd name="T34" fmla="*/ 37 w 42"/>
                    <a:gd name="T35" fmla="*/ 8 h 113"/>
                    <a:gd name="T36" fmla="*/ 34 w 42"/>
                    <a:gd name="T37" fmla="*/ 4 h 113"/>
                    <a:gd name="T38" fmla="*/ 30 w 42"/>
                    <a:gd name="T39" fmla="*/ 36 h 113"/>
                    <a:gd name="T40" fmla="*/ 36 w 42"/>
                    <a:gd name="T41" fmla="*/ 35 h 113"/>
                    <a:gd name="T42" fmla="*/ 39 w 42"/>
                    <a:gd name="T43" fmla="*/ 0 h 113"/>
                    <a:gd name="T44" fmla="*/ 18 w 42"/>
                    <a:gd name="T45" fmla="*/ 10 h 113"/>
                    <a:gd name="T46" fmla="*/ 11 w 42"/>
                    <a:gd name="T47" fmla="*/ 51 h 113"/>
                    <a:gd name="T48" fmla="*/ 17 w 42"/>
                    <a:gd name="T49" fmla="*/ 77 h 113"/>
                    <a:gd name="T50" fmla="*/ 18 w 42"/>
                    <a:gd name="T51" fmla="*/ 74 h 113"/>
                    <a:gd name="T52" fmla="*/ 5 w 42"/>
                    <a:gd name="T53" fmla="*/ 85 h 113"/>
                    <a:gd name="T54" fmla="*/ 0 w 42"/>
                    <a:gd name="T55" fmla="*/ 113 h 113"/>
                    <a:gd name="T56" fmla="*/ 21 w 42"/>
                    <a:gd name="T57" fmla="*/ 92 h 113"/>
                    <a:gd name="T58" fmla="*/ 21 w 42"/>
                    <a:gd name="T59" fmla="*/ 94 h 113"/>
                    <a:gd name="T60" fmla="*/ 38 w 42"/>
                    <a:gd name="T61" fmla="*/ 85 h 113"/>
                    <a:gd name="T62" fmla="*/ 42 w 42"/>
                    <a:gd name="T63" fmla="*/ 70 h 113"/>
                    <a:gd name="T64" fmla="*/ 42 w 42"/>
                    <a:gd name="T65" fmla="*/ 35 h 113"/>
                    <a:gd name="T66" fmla="*/ 34 w 42"/>
                    <a:gd name="T67" fmla="*/ 31 h 113"/>
                    <a:gd name="T68" fmla="*/ 36 w 42"/>
                    <a:gd name="T69" fmla="*/ 35 h 113"/>
                    <a:gd name="T70" fmla="*/ 30 w 42"/>
                    <a:gd name="T71" fmla="*/ 36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113"/>
                    <a:gd name="T110" fmla="*/ 42 w 42"/>
                    <a:gd name="T111" fmla="*/ 113 h 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113">
                      <a:moveTo>
                        <a:pt x="30" y="36"/>
                      </a:moveTo>
                      <a:lnTo>
                        <a:pt x="38" y="39"/>
                      </a:lnTo>
                      <a:lnTo>
                        <a:pt x="36" y="37"/>
                      </a:lnTo>
                      <a:lnTo>
                        <a:pt x="36" y="69"/>
                      </a:lnTo>
                      <a:lnTo>
                        <a:pt x="34" y="83"/>
                      </a:lnTo>
                      <a:lnTo>
                        <a:pt x="35" y="81"/>
                      </a:lnTo>
                      <a:lnTo>
                        <a:pt x="18" y="88"/>
                      </a:lnTo>
                      <a:lnTo>
                        <a:pt x="3" y="103"/>
                      </a:lnTo>
                      <a:lnTo>
                        <a:pt x="7" y="105"/>
                      </a:lnTo>
                      <a:lnTo>
                        <a:pt x="10" y="88"/>
                      </a:lnTo>
                      <a:lnTo>
                        <a:pt x="9" y="90"/>
                      </a:lnTo>
                      <a:lnTo>
                        <a:pt x="23" y="78"/>
                      </a:lnTo>
                      <a:lnTo>
                        <a:pt x="16" y="50"/>
                      </a:lnTo>
                      <a:lnTo>
                        <a:pt x="16" y="52"/>
                      </a:lnTo>
                      <a:lnTo>
                        <a:pt x="23" y="12"/>
                      </a:lnTo>
                      <a:lnTo>
                        <a:pt x="21" y="15"/>
                      </a:lnTo>
                      <a:lnTo>
                        <a:pt x="37" y="8"/>
                      </a:lnTo>
                      <a:lnTo>
                        <a:pt x="34" y="4"/>
                      </a:lnTo>
                      <a:lnTo>
                        <a:pt x="30" y="36"/>
                      </a:lnTo>
                      <a:lnTo>
                        <a:pt x="36" y="35"/>
                      </a:lnTo>
                      <a:lnTo>
                        <a:pt x="39" y="0"/>
                      </a:lnTo>
                      <a:lnTo>
                        <a:pt x="18" y="10"/>
                      </a:lnTo>
                      <a:lnTo>
                        <a:pt x="11" y="51"/>
                      </a:lnTo>
                      <a:lnTo>
                        <a:pt x="17" y="77"/>
                      </a:lnTo>
                      <a:lnTo>
                        <a:pt x="18" y="74"/>
                      </a:lnTo>
                      <a:lnTo>
                        <a:pt x="5" y="85"/>
                      </a:lnTo>
                      <a:lnTo>
                        <a:pt x="0" y="113"/>
                      </a:lnTo>
                      <a:lnTo>
                        <a:pt x="21" y="92"/>
                      </a:lnTo>
                      <a:lnTo>
                        <a:pt x="21" y="94"/>
                      </a:lnTo>
                      <a:lnTo>
                        <a:pt x="38" y="85"/>
                      </a:lnTo>
                      <a:lnTo>
                        <a:pt x="42" y="70"/>
                      </a:lnTo>
                      <a:lnTo>
                        <a:pt x="42" y="35"/>
                      </a:lnTo>
                      <a:lnTo>
                        <a:pt x="34" y="31"/>
                      </a:lnTo>
                      <a:lnTo>
                        <a:pt x="36" y="35"/>
                      </a:lnTo>
                      <a:lnTo>
                        <a:pt x="3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57"/>
                <p:cNvSpPr>
                  <a:spLocks/>
                </p:cNvSpPr>
                <p:nvPr/>
              </p:nvSpPr>
              <p:spPr bwMode="auto">
                <a:xfrm>
                  <a:off x="1464" y="1378"/>
                  <a:ext cx="134" cy="158"/>
                </a:xfrm>
                <a:custGeom>
                  <a:avLst/>
                  <a:gdLst>
                    <a:gd name="T0" fmla="*/ 48 w 402"/>
                    <a:gd name="T1" fmla="*/ 65 h 475"/>
                    <a:gd name="T2" fmla="*/ 38 w 402"/>
                    <a:gd name="T3" fmla="*/ 107 h 475"/>
                    <a:gd name="T4" fmla="*/ 38 w 402"/>
                    <a:gd name="T5" fmla="*/ 146 h 475"/>
                    <a:gd name="T6" fmla="*/ 27 w 402"/>
                    <a:gd name="T7" fmla="*/ 236 h 475"/>
                    <a:gd name="T8" fmla="*/ 48 w 402"/>
                    <a:gd name="T9" fmla="*/ 400 h 475"/>
                    <a:gd name="T10" fmla="*/ 102 w 402"/>
                    <a:gd name="T11" fmla="*/ 425 h 475"/>
                    <a:gd name="T12" fmla="*/ 162 w 402"/>
                    <a:gd name="T13" fmla="*/ 400 h 475"/>
                    <a:gd name="T14" fmla="*/ 231 w 402"/>
                    <a:gd name="T15" fmla="*/ 421 h 475"/>
                    <a:gd name="T16" fmla="*/ 181 w 402"/>
                    <a:gd name="T17" fmla="*/ 414 h 475"/>
                    <a:gd name="T18" fmla="*/ 124 w 402"/>
                    <a:gd name="T19" fmla="*/ 414 h 475"/>
                    <a:gd name="T20" fmla="*/ 259 w 402"/>
                    <a:gd name="T21" fmla="*/ 475 h 475"/>
                    <a:gd name="T22" fmla="*/ 295 w 402"/>
                    <a:gd name="T23" fmla="*/ 468 h 475"/>
                    <a:gd name="T24" fmla="*/ 307 w 402"/>
                    <a:gd name="T25" fmla="*/ 449 h 475"/>
                    <a:gd name="T26" fmla="*/ 314 w 402"/>
                    <a:gd name="T27" fmla="*/ 432 h 475"/>
                    <a:gd name="T28" fmla="*/ 326 w 402"/>
                    <a:gd name="T29" fmla="*/ 417 h 475"/>
                    <a:gd name="T30" fmla="*/ 348 w 402"/>
                    <a:gd name="T31" fmla="*/ 414 h 475"/>
                    <a:gd name="T32" fmla="*/ 342 w 402"/>
                    <a:gd name="T33" fmla="*/ 361 h 475"/>
                    <a:gd name="T34" fmla="*/ 402 w 402"/>
                    <a:gd name="T35" fmla="*/ 354 h 475"/>
                    <a:gd name="T36" fmla="*/ 402 w 402"/>
                    <a:gd name="T37" fmla="*/ 333 h 475"/>
                    <a:gd name="T38" fmla="*/ 292 w 402"/>
                    <a:gd name="T39" fmla="*/ 336 h 475"/>
                    <a:gd name="T40" fmla="*/ 263 w 402"/>
                    <a:gd name="T41" fmla="*/ 336 h 475"/>
                    <a:gd name="T42" fmla="*/ 237 w 402"/>
                    <a:gd name="T43" fmla="*/ 310 h 475"/>
                    <a:gd name="T44" fmla="*/ 225 w 402"/>
                    <a:gd name="T45" fmla="*/ 303 h 475"/>
                    <a:gd name="T46" fmla="*/ 263 w 402"/>
                    <a:gd name="T47" fmla="*/ 336 h 475"/>
                    <a:gd name="T48" fmla="*/ 276 w 402"/>
                    <a:gd name="T49" fmla="*/ 314 h 475"/>
                    <a:gd name="T50" fmla="*/ 289 w 402"/>
                    <a:gd name="T51" fmla="*/ 297 h 475"/>
                    <a:gd name="T52" fmla="*/ 301 w 402"/>
                    <a:gd name="T53" fmla="*/ 211 h 475"/>
                    <a:gd name="T54" fmla="*/ 285 w 402"/>
                    <a:gd name="T55" fmla="*/ 174 h 475"/>
                    <a:gd name="T56" fmla="*/ 273 w 402"/>
                    <a:gd name="T57" fmla="*/ 174 h 475"/>
                    <a:gd name="T58" fmla="*/ 244 w 402"/>
                    <a:gd name="T59" fmla="*/ 218 h 475"/>
                    <a:gd name="T60" fmla="*/ 228 w 402"/>
                    <a:gd name="T61" fmla="*/ 218 h 475"/>
                    <a:gd name="T62" fmla="*/ 244 w 402"/>
                    <a:gd name="T63" fmla="*/ 174 h 475"/>
                    <a:gd name="T64" fmla="*/ 212 w 402"/>
                    <a:gd name="T65" fmla="*/ 207 h 475"/>
                    <a:gd name="T66" fmla="*/ 209 w 402"/>
                    <a:gd name="T67" fmla="*/ 183 h 475"/>
                    <a:gd name="T68" fmla="*/ 231 w 402"/>
                    <a:gd name="T69" fmla="*/ 153 h 475"/>
                    <a:gd name="T70" fmla="*/ 200 w 402"/>
                    <a:gd name="T71" fmla="*/ 174 h 475"/>
                    <a:gd name="T72" fmla="*/ 133 w 402"/>
                    <a:gd name="T73" fmla="*/ 111 h 475"/>
                    <a:gd name="T74" fmla="*/ 127 w 402"/>
                    <a:gd name="T75" fmla="*/ 165 h 475"/>
                    <a:gd name="T76" fmla="*/ 127 w 402"/>
                    <a:gd name="T77" fmla="*/ 278 h 475"/>
                    <a:gd name="T78" fmla="*/ 124 w 402"/>
                    <a:gd name="T79" fmla="*/ 297 h 475"/>
                    <a:gd name="T80" fmla="*/ 127 w 402"/>
                    <a:gd name="T81" fmla="*/ 314 h 475"/>
                    <a:gd name="T82" fmla="*/ 117 w 402"/>
                    <a:gd name="T83" fmla="*/ 246 h 475"/>
                    <a:gd name="T84" fmla="*/ 124 w 402"/>
                    <a:gd name="T85" fmla="*/ 193 h 475"/>
                    <a:gd name="T86" fmla="*/ 80 w 402"/>
                    <a:gd name="T87" fmla="*/ 118 h 475"/>
                    <a:gd name="T88" fmla="*/ 95 w 402"/>
                    <a:gd name="T89" fmla="*/ 111 h 475"/>
                    <a:gd name="T90" fmla="*/ 108 w 402"/>
                    <a:gd name="T91" fmla="*/ 93 h 475"/>
                    <a:gd name="T92" fmla="*/ 92 w 402"/>
                    <a:gd name="T93" fmla="*/ 72 h 475"/>
                    <a:gd name="T94" fmla="*/ 64 w 402"/>
                    <a:gd name="T95" fmla="*/ 72 h 475"/>
                    <a:gd name="T96" fmla="*/ 77 w 402"/>
                    <a:gd name="T97" fmla="*/ 35 h 475"/>
                    <a:gd name="T98" fmla="*/ 45 w 402"/>
                    <a:gd name="T99" fmla="*/ 11 h 475"/>
                    <a:gd name="T100" fmla="*/ 16 w 402"/>
                    <a:gd name="T101" fmla="*/ 19 h 475"/>
                    <a:gd name="T102" fmla="*/ 23 w 402"/>
                    <a:gd name="T103" fmla="*/ 35 h 4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2"/>
                    <a:gd name="T157" fmla="*/ 0 h 475"/>
                    <a:gd name="T158" fmla="*/ 402 w 402"/>
                    <a:gd name="T159" fmla="*/ 475 h 4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2" h="475">
                      <a:moveTo>
                        <a:pt x="23" y="35"/>
                      </a:moveTo>
                      <a:lnTo>
                        <a:pt x="48" y="65"/>
                      </a:lnTo>
                      <a:lnTo>
                        <a:pt x="33" y="100"/>
                      </a:lnTo>
                      <a:lnTo>
                        <a:pt x="38" y="107"/>
                      </a:lnTo>
                      <a:lnTo>
                        <a:pt x="33" y="143"/>
                      </a:lnTo>
                      <a:lnTo>
                        <a:pt x="38" y="146"/>
                      </a:lnTo>
                      <a:lnTo>
                        <a:pt x="29" y="207"/>
                      </a:lnTo>
                      <a:lnTo>
                        <a:pt x="27" y="236"/>
                      </a:lnTo>
                      <a:lnTo>
                        <a:pt x="29" y="250"/>
                      </a:lnTo>
                      <a:lnTo>
                        <a:pt x="48" y="400"/>
                      </a:lnTo>
                      <a:lnTo>
                        <a:pt x="89" y="410"/>
                      </a:lnTo>
                      <a:lnTo>
                        <a:pt x="102" y="425"/>
                      </a:lnTo>
                      <a:lnTo>
                        <a:pt x="124" y="414"/>
                      </a:lnTo>
                      <a:lnTo>
                        <a:pt x="162" y="400"/>
                      </a:lnTo>
                      <a:lnTo>
                        <a:pt x="178" y="393"/>
                      </a:lnTo>
                      <a:lnTo>
                        <a:pt x="231" y="421"/>
                      </a:lnTo>
                      <a:lnTo>
                        <a:pt x="234" y="446"/>
                      </a:lnTo>
                      <a:lnTo>
                        <a:pt x="181" y="414"/>
                      </a:lnTo>
                      <a:lnTo>
                        <a:pt x="162" y="400"/>
                      </a:lnTo>
                      <a:lnTo>
                        <a:pt x="124" y="414"/>
                      </a:lnTo>
                      <a:lnTo>
                        <a:pt x="228" y="458"/>
                      </a:lnTo>
                      <a:lnTo>
                        <a:pt x="259" y="475"/>
                      </a:lnTo>
                      <a:lnTo>
                        <a:pt x="263" y="468"/>
                      </a:lnTo>
                      <a:lnTo>
                        <a:pt x="295" y="468"/>
                      </a:lnTo>
                      <a:lnTo>
                        <a:pt x="301" y="461"/>
                      </a:lnTo>
                      <a:lnTo>
                        <a:pt x="307" y="449"/>
                      </a:lnTo>
                      <a:lnTo>
                        <a:pt x="317" y="442"/>
                      </a:lnTo>
                      <a:lnTo>
                        <a:pt x="314" y="432"/>
                      </a:lnTo>
                      <a:lnTo>
                        <a:pt x="326" y="432"/>
                      </a:lnTo>
                      <a:lnTo>
                        <a:pt x="326" y="417"/>
                      </a:lnTo>
                      <a:lnTo>
                        <a:pt x="345" y="417"/>
                      </a:lnTo>
                      <a:lnTo>
                        <a:pt x="348" y="414"/>
                      </a:lnTo>
                      <a:lnTo>
                        <a:pt x="348" y="386"/>
                      </a:lnTo>
                      <a:lnTo>
                        <a:pt x="342" y="361"/>
                      </a:lnTo>
                      <a:lnTo>
                        <a:pt x="342" y="354"/>
                      </a:lnTo>
                      <a:lnTo>
                        <a:pt x="402" y="354"/>
                      </a:lnTo>
                      <a:lnTo>
                        <a:pt x="399" y="343"/>
                      </a:lnTo>
                      <a:lnTo>
                        <a:pt x="402" y="333"/>
                      </a:lnTo>
                      <a:lnTo>
                        <a:pt x="387" y="329"/>
                      </a:lnTo>
                      <a:lnTo>
                        <a:pt x="292" y="336"/>
                      </a:lnTo>
                      <a:lnTo>
                        <a:pt x="292" y="325"/>
                      </a:lnTo>
                      <a:lnTo>
                        <a:pt x="263" y="336"/>
                      </a:lnTo>
                      <a:lnTo>
                        <a:pt x="267" y="325"/>
                      </a:lnTo>
                      <a:lnTo>
                        <a:pt x="237" y="310"/>
                      </a:lnTo>
                      <a:lnTo>
                        <a:pt x="259" y="285"/>
                      </a:lnTo>
                      <a:lnTo>
                        <a:pt x="225" y="303"/>
                      </a:lnTo>
                      <a:lnTo>
                        <a:pt x="225" y="317"/>
                      </a:lnTo>
                      <a:lnTo>
                        <a:pt x="263" y="336"/>
                      </a:lnTo>
                      <a:lnTo>
                        <a:pt x="292" y="325"/>
                      </a:lnTo>
                      <a:lnTo>
                        <a:pt x="276" y="314"/>
                      </a:lnTo>
                      <a:lnTo>
                        <a:pt x="273" y="292"/>
                      </a:lnTo>
                      <a:lnTo>
                        <a:pt x="289" y="297"/>
                      </a:lnTo>
                      <a:lnTo>
                        <a:pt x="295" y="239"/>
                      </a:lnTo>
                      <a:lnTo>
                        <a:pt x="301" y="211"/>
                      </a:lnTo>
                      <a:lnTo>
                        <a:pt x="270" y="204"/>
                      </a:lnTo>
                      <a:lnTo>
                        <a:pt x="285" y="174"/>
                      </a:lnTo>
                      <a:lnTo>
                        <a:pt x="276" y="158"/>
                      </a:lnTo>
                      <a:lnTo>
                        <a:pt x="273" y="174"/>
                      </a:lnTo>
                      <a:lnTo>
                        <a:pt x="244" y="207"/>
                      </a:lnTo>
                      <a:lnTo>
                        <a:pt x="244" y="218"/>
                      </a:lnTo>
                      <a:lnTo>
                        <a:pt x="251" y="271"/>
                      </a:lnTo>
                      <a:lnTo>
                        <a:pt x="228" y="218"/>
                      </a:lnTo>
                      <a:lnTo>
                        <a:pt x="251" y="183"/>
                      </a:lnTo>
                      <a:lnTo>
                        <a:pt x="244" y="174"/>
                      </a:lnTo>
                      <a:lnTo>
                        <a:pt x="225" y="183"/>
                      </a:lnTo>
                      <a:lnTo>
                        <a:pt x="212" y="207"/>
                      </a:lnTo>
                      <a:lnTo>
                        <a:pt x="206" y="197"/>
                      </a:lnTo>
                      <a:lnTo>
                        <a:pt x="209" y="183"/>
                      </a:lnTo>
                      <a:lnTo>
                        <a:pt x="228" y="172"/>
                      </a:lnTo>
                      <a:lnTo>
                        <a:pt x="231" y="153"/>
                      </a:lnTo>
                      <a:lnTo>
                        <a:pt x="215" y="165"/>
                      </a:lnTo>
                      <a:lnTo>
                        <a:pt x="200" y="174"/>
                      </a:lnTo>
                      <a:lnTo>
                        <a:pt x="190" y="183"/>
                      </a:lnTo>
                      <a:lnTo>
                        <a:pt x="133" y="111"/>
                      </a:lnTo>
                      <a:lnTo>
                        <a:pt x="124" y="128"/>
                      </a:lnTo>
                      <a:lnTo>
                        <a:pt x="127" y="165"/>
                      </a:lnTo>
                      <a:lnTo>
                        <a:pt x="165" y="207"/>
                      </a:lnTo>
                      <a:lnTo>
                        <a:pt x="127" y="278"/>
                      </a:lnTo>
                      <a:lnTo>
                        <a:pt x="136" y="282"/>
                      </a:lnTo>
                      <a:lnTo>
                        <a:pt x="124" y="297"/>
                      </a:lnTo>
                      <a:lnTo>
                        <a:pt x="130" y="307"/>
                      </a:lnTo>
                      <a:lnTo>
                        <a:pt x="127" y="314"/>
                      </a:lnTo>
                      <a:lnTo>
                        <a:pt x="117" y="297"/>
                      </a:lnTo>
                      <a:lnTo>
                        <a:pt x="117" y="246"/>
                      </a:lnTo>
                      <a:lnTo>
                        <a:pt x="130" y="207"/>
                      </a:lnTo>
                      <a:lnTo>
                        <a:pt x="124" y="193"/>
                      </a:lnTo>
                      <a:lnTo>
                        <a:pt x="127" y="165"/>
                      </a:lnTo>
                      <a:lnTo>
                        <a:pt x="80" y="118"/>
                      </a:lnTo>
                      <a:lnTo>
                        <a:pt x="83" y="111"/>
                      </a:lnTo>
                      <a:lnTo>
                        <a:pt x="95" y="111"/>
                      </a:lnTo>
                      <a:lnTo>
                        <a:pt x="108" y="121"/>
                      </a:lnTo>
                      <a:lnTo>
                        <a:pt x="108" y="93"/>
                      </a:lnTo>
                      <a:lnTo>
                        <a:pt x="95" y="82"/>
                      </a:lnTo>
                      <a:lnTo>
                        <a:pt x="92" y="72"/>
                      </a:lnTo>
                      <a:lnTo>
                        <a:pt x="102" y="39"/>
                      </a:lnTo>
                      <a:lnTo>
                        <a:pt x="64" y="72"/>
                      </a:lnTo>
                      <a:lnTo>
                        <a:pt x="64" y="54"/>
                      </a:lnTo>
                      <a:lnTo>
                        <a:pt x="77" y="35"/>
                      </a:lnTo>
                      <a:lnTo>
                        <a:pt x="48" y="0"/>
                      </a:lnTo>
                      <a:lnTo>
                        <a:pt x="45" y="11"/>
                      </a:lnTo>
                      <a:lnTo>
                        <a:pt x="33" y="14"/>
                      </a:lnTo>
                      <a:lnTo>
                        <a:pt x="16" y="19"/>
                      </a:lnTo>
                      <a:lnTo>
                        <a:pt x="0" y="22"/>
                      </a:lnTo>
                      <a:lnTo>
                        <a:pt x="2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58"/>
                <p:cNvSpPr>
                  <a:spLocks/>
                </p:cNvSpPr>
                <p:nvPr/>
              </p:nvSpPr>
              <p:spPr bwMode="auto">
                <a:xfrm>
                  <a:off x="1461" y="1376"/>
                  <a:ext cx="138" cy="162"/>
                </a:xfrm>
                <a:custGeom>
                  <a:avLst/>
                  <a:gdLst>
                    <a:gd name="T0" fmla="*/ 37 w 413"/>
                    <a:gd name="T1" fmla="*/ 106 h 485"/>
                    <a:gd name="T2" fmla="*/ 43 w 413"/>
                    <a:gd name="T3" fmla="*/ 152 h 485"/>
                    <a:gd name="T4" fmla="*/ 95 w 413"/>
                    <a:gd name="T5" fmla="*/ 420 h 485"/>
                    <a:gd name="T6" fmla="*/ 170 w 413"/>
                    <a:gd name="T7" fmla="*/ 409 h 485"/>
                    <a:gd name="T8" fmla="*/ 236 w 413"/>
                    <a:gd name="T9" fmla="*/ 428 h 485"/>
                    <a:gd name="T10" fmla="*/ 169 w 413"/>
                    <a:gd name="T11" fmla="*/ 402 h 485"/>
                    <a:gd name="T12" fmla="*/ 273 w 413"/>
                    <a:gd name="T13" fmla="*/ 475 h 485"/>
                    <a:gd name="T14" fmla="*/ 315 w 413"/>
                    <a:gd name="T15" fmla="*/ 459 h 485"/>
                    <a:gd name="T16" fmla="*/ 336 w 413"/>
                    <a:gd name="T17" fmla="*/ 423 h 485"/>
                    <a:gd name="T18" fmla="*/ 352 w 413"/>
                    <a:gd name="T19" fmla="*/ 366 h 485"/>
                    <a:gd name="T20" fmla="*/ 408 w 413"/>
                    <a:gd name="T21" fmla="*/ 348 h 485"/>
                    <a:gd name="T22" fmla="*/ 301 w 413"/>
                    <a:gd name="T23" fmla="*/ 342 h 485"/>
                    <a:gd name="T24" fmla="*/ 245 w 413"/>
                    <a:gd name="T25" fmla="*/ 314 h 485"/>
                    <a:gd name="T26" fmla="*/ 270 w 413"/>
                    <a:gd name="T27" fmla="*/ 344 h 485"/>
                    <a:gd name="T28" fmla="*/ 279 w 413"/>
                    <a:gd name="T29" fmla="*/ 302 h 485"/>
                    <a:gd name="T30" fmla="*/ 277 w 413"/>
                    <a:gd name="T31" fmla="*/ 206 h 485"/>
                    <a:gd name="T32" fmla="*/ 278 w 413"/>
                    <a:gd name="T33" fmla="*/ 179 h 485"/>
                    <a:gd name="T34" fmla="*/ 260 w 413"/>
                    <a:gd name="T35" fmla="*/ 276 h 485"/>
                    <a:gd name="T36" fmla="*/ 231 w 413"/>
                    <a:gd name="T37" fmla="*/ 186 h 485"/>
                    <a:gd name="T38" fmla="*/ 219 w 413"/>
                    <a:gd name="T39" fmla="*/ 189 h 485"/>
                    <a:gd name="T40" fmla="*/ 206 w 413"/>
                    <a:gd name="T41" fmla="*/ 178 h 485"/>
                    <a:gd name="T42" fmla="*/ 132 w 413"/>
                    <a:gd name="T43" fmla="*/ 172 h 485"/>
                    <a:gd name="T44" fmla="*/ 142 w 413"/>
                    <a:gd name="T45" fmla="*/ 285 h 485"/>
                    <a:gd name="T46" fmla="*/ 137 w 413"/>
                    <a:gd name="T47" fmla="*/ 318 h 485"/>
                    <a:gd name="T48" fmla="*/ 140 w 413"/>
                    <a:gd name="T49" fmla="*/ 213 h 485"/>
                    <a:gd name="T50" fmla="*/ 89 w 413"/>
                    <a:gd name="T51" fmla="*/ 125 h 485"/>
                    <a:gd name="T52" fmla="*/ 118 w 413"/>
                    <a:gd name="T53" fmla="*/ 133 h 485"/>
                    <a:gd name="T54" fmla="*/ 102 w 413"/>
                    <a:gd name="T55" fmla="*/ 79 h 485"/>
                    <a:gd name="T56" fmla="*/ 73 w 413"/>
                    <a:gd name="T57" fmla="*/ 61 h 485"/>
                    <a:gd name="T58" fmla="*/ 39 w 413"/>
                    <a:gd name="T59" fmla="*/ 18 h 485"/>
                    <a:gd name="T60" fmla="*/ 8 w 413"/>
                    <a:gd name="T61" fmla="*/ 25 h 485"/>
                    <a:gd name="T62" fmla="*/ 58 w 413"/>
                    <a:gd name="T63" fmla="*/ 7 h 485"/>
                    <a:gd name="T64" fmla="*/ 68 w 413"/>
                    <a:gd name="T65" fmla="*/ 84 h 485"/>
                    <a:gd name="T66" fmla="*/ 113 w 413"/>
                    <a:gd name="T67" fmla="*/ 101 h 485"/>
                    <a:gd name="T68" fmla="*/ 88 w 413"/>
                    <a:gd name="T69" fmla="*/ 114 h 485"/>
                    <a:gd name="T70" fmla="*/ 135 w 413"/>
                    <a:gd name="T71" fmla="*/ 215 h 485"/>
                    <a:gd name="T72" fmla="*/ 140 w 413"/>
                    <a:gd name="T73" fmla="*/ 313 h 485"/>
                    <a:gd name="T74" fmla="*/ 137 w 413"/>
                    <a:gd name="T75" fmla="*/ 287 h 485"/>
                    <a:gd name="T76" fmla="*/ 133 w 413"/>
                    <a:gd name="T77" fmla="*/ 137 h 485"/>
                    <a:gd name="T78" fmla="*/ 225 w 413"/>
                    <a:gd name="T79" fmla="*/ 173 h 485"/>
                    <a:gd name="T80" fmla="*/ 214 w 413"/>
                    <a:gd name="T81" fmla="*/ 186 h 485"/>
                    <a:gd name="T82" fmla="*/ 252 w 413"/>
                    <a:gd name="T83" fmla="*/ 184 h 485"/>
                    <a:gd name="T84" fmla="*/ 263 w 413"/>
                    <a:gd name="T85" fmla="*/ 297 h 485"/>
                    <a:gd name="T86" fmla="*/ 282 w 413"/>
                    <a:gd name="T87" fmla="*/ 183 h 485"/>
                    <a:gd name="T88" fmla="*/ 271 w 413"/>
                    <a:gd name="T89" fmla="*/ 212 h 485"/>
                    <a:gd name="T90" fmla="*/ 292 w 413"/>
                    <a:gd name="T91" fmla="*/ 302 h 485"/>
                    <a:gd name="T92" fmla="*/ 298 w 413"/>
                    <a:gd name="T93" fmla="*/ 328 h 485"/>
                    <a:gd name="T94" fmla="*/ 235 w 413"/>
                    <a:gd name="T95" fmla="*/ 309 h 485"/>
                    <a:gd name="T96" fmla="*/ 271 w 413"/>
                    <a:gd name="T97" fmla="*/ 334 h 485"/>
                    <a:gd name="T98" fmla="*/ 296 w 413"/>
                    <a:gd name="T99" fmla="*/ 344 h 485"/>
                    <a:gd name="T100" fmla="*/ 403 w 413"/>
                    <a:gd name="T101" fmla="*/ 349 h 485"/>
                    <a:gd name="T102" fmla="*/ 353 w 413"/>
                    <a:gd name="T103" fmla="*/ 393 h 485"/>
                    <a:gd name="T104" fmla="*/ 352 w 413"/>
                    <a:gd name="T105" fmla="*/ 421 h 485"/>
                    <a:gd name="T106" fmla="*/ 321 w 413"/>
                    <a:gd name="T107" fmla="*/ 449 h 485"/>
                    <a:gd name="T108" fmla="*/ 300 w 413"/>
                    <a:gd name="T109" fmla="*/ 472 h 485"/>
                    <a:gd name="T110" fmla="*/ 236 w 413"/>
                    <a:gd name="T111" fmla="*/ 460 h 485"/>
                    <a:gd name="T112" fmla="*/ 167 w 413"/>
                    <a:gd name="T113" fmla="*/ 408 h 485"/>
                    <a:gd name="T114" fmla="*/ 185 w 413"/>
                    <a:gd name="T115" fmla="*/ 396 h 485"/>
                    <a:gd name="T116" fmla="*/ 108 w 413"/>
                    <a:gd name="T117" fmla="*/ 428 h 485"/>
                    <a:gd name="T118" fmla="*/ 39 w 413"/>
                    <a:gd name="T119" fmla="*/ 256 h 485"/>
                    <a:gd name="T120" fmla="*/ 41 w 413"/>
                    <a:gd name="T121" fmla="*/ 146 h 485"/>
                    <a:gd name="T122" fmla="*/ 59 w 413"/>
                    <a:gd name="T123" fmla="*/ 70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3"/>
                    <a:gd name="T187" fmla="*/ 0 h 485"/>
                    <a:gd name="T188" fmla="*/ 413 w 413"/>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3" h="485">
                      <a:moveTo>
                        <a:pt x="28" y="45"/>
                      </a:moveTo>
                      <a:lnTo>
                        <a:pt x="28" y="44"/>
                      </a:lnTo>
                      <a:lnTo>
                        <a:pt x="53" y="73"/>
                      </a:lnTo>
                      <a:lnTo>
                        <a:pt x="52" y="70"/>
                      </a:lnTo>
                      <a:lnTo>
                        <a:pt x="37" y="106"/>
                      </a:lnTo>
                      <a:lnTo>
                        <a:pt x="44" y="116"/>
                      </a:lnTo>
                      <a:lnTo>
                        <a:pt x="43" y="113"/>
                      </a:lnTo>
                      <a:lnTo>
                        <a:pt x="37" y="150"/>
                      </a:lnTo>
                      <a:lnTo>
                        <a:pt x="44" y="156"/>
                      </a:lnTo>
                      <a:lnTo>
                        <a:pt x="43" y="152"/>
                      </a:lnTo>
                      <a:lnTo>
                        <a:pt x="34" y="213"/>
                      </a:lnTo>
                      <a:lnTo>
                        <a:pt x="30" y="242"/>
                      </a:lnTo>
                      <a:lnTo>
                        <a:pt x="34" y="257"/>
                      </a:lnTo>
                      <a:lnTo>
                        <a:pt x="52" y="408"/>
                      </a:lnTo>
                      <a:lnTo>
                        <a:pt x="95" y="420"/>
                      </a:lnTo>
                      <a:lnTo>
                        <a:pt x="94" y="419"/>
                      </a:lnTo>
                      <a:lnTo>
                        <a:pt x="109" y="434"/>
                      </a:lnTo>
                      <a:lnTo>
                        <a:pt x="132" y="423"/>
                      </a:lnTo>
                      <a:lnTo>
                        <a:pt x="170" y="409"/>
                      </a:lnTo>
                      <a:lnTo>
                        <a:pt x="186" y="402"/>
                      </a:lnTo>
                      <a:lnTo>
                        <a:pt x="184" y="402"/>
                      </a:lnTo>
                      <a:lnTo>
                        <a:pt x="237" y="431"/>
                      </a:lnTo>
                      <a:lnTo>
                        <a:pt x="236" y="428"/>
                      </a:lnTo>
                      <a:lnTo>
                        <a:pt x="239" y="453"/>
                      </a:lnTo>
                      <a:lnTo>
                        <a:pt x="243" y="449"/>
                      </a:lnTo>
                      <a:lnTo>
                        <a:pt x="189" y="418"/>
                      </a:lnTo>
                      <a:lnTo>
                        <a:pt x="169" y="402"/>
                      </a:lnTo>
                      <a:lnTo>
                        <a:pt x="122" y="420"/>
                      </a:lnTo>
                      <a:lnTo>
                        <a:pt x="235" y="466"/>
                      </a:lnTo>
                      <a:lnTo>
                        <a:pt x="234" y="466"/>
                      </a:lnTo>
                      <a:lnTo>
                        <a:pt x="268" y="485"/>
                      </a:lnTo>
                      <a:lnTo>
                        <a:pt x="273" y="475"/>
                      </a:lnTo>
                      <a:lnTo>
                        <a:pt x="270" y="477"/>
                      </a:lnTo>
                      <a:lnTo>
                        <a:pt x="303" y="477"/>
                      </a:lnTo>
                      <a:lnTo>
                        <a:pt x="310" y="468"/>
                      </a:lnTo>
                      <a:lnTo>
                        <a:pt x="316" y="458"/>
                      </a:lnTo>
                      <a:lnTo>
                        <a:pt x="315" y="459"/>
                      </a:lnTo>
                      <a:lnTo>
                        <a:pt x="327" y="449"/>
                      </a:lnTo>
                      <a:lnTo>
                        <a:pt x="324" y="438"/>
                      </a:lnTo>
                      <a:lnTo>
                        <a:pt x="321" y="441"/>
                      </a:lnTo>
                      <a:lnTo>
                        <a:pt x="335" y="441"/>
                      </a:lnTo>
                      <a:lnTo>
                        <a:pt x="336" y="423"/>
                      </a:lnTo>
                      <a:lnTo>
                        <a:pt x="333" y="427"/>
                      </a:lnTo>
                      <a:lnTo>
                        <a:pt x="353" y="427"/>
                      </a:lnTo>
                      <a:lnTo>
                        <a:pt x="358" y="421"/>
                      </a:lnTo>
                      <a:lnTo>
                        <a:pt x="358" y="392"/>
                      </a:lnTo>
                      <a:lnTo>
                        <a:pt x="352" y="366"/>
                      </a:lnTo>
                      <a:lnTo>
                        <a:pt x="352" y="367"/>
                      </a:lnTo>
                      <a:lnTo>
                        <a:pt x="352" y="360"/>
                      </a:lnTo>
                      <a:lnTo>
                        <a:pt x="349" y="362"/>
                      </a:lnTo>
                      <a:lnTo>
                        <a:pt x="413" y="362"/>
                      </a:lnTo>
                      <a:lnTo>
                        <a:pt x="408" y="348"/>
                      </a:lnTo>
                      <a:lnTo>
                        <a:pt x="408" y="350"/>
                      </a:lnTo>
                      <a:lnTo>
                        <a:pt x="412" y="336"/>
                      </a:lnTo>
                      <a:lnTo>
                        <a:pt x="394" y="331"/>
                      </a:lnTo>
                      <a:lnTo>
                        <a:pt x="299" y="339"/>
                      </a:lnTo>
                      <a:lnTo>
                        <a:pt x="301" y="342"/>
                      </a:lnTo>
                      <a:lnTo>
                        <a:pt x="301" y="327"/>
                      </a:lnTo>
                      <a:lnTo>
                        <a:pt x="269" y="339"/>
                      </a:lnTo>
                      <a:lnTo>
                        <a:pt x="273" y="343"/>
                      </a:lnTo>
                      <a:lnTo>
                        <a:pt x="277" y="329"/>
                      </a:lnTo>
                      <a:lnTo>
                        <a:pt x="245" y="314"/>
                      </a:lnTo>
                      <a:lnTo>
                        <a:pt x="246" y="318"/>
                      </a:lnTo>
                      <a:lnTo>
                        <a:pt x="280" y="282"/>
                      </a:lnTo>
                      <a:lnTo>
                        <a:pt x="230" y="308"/>
                      </a:lnTo>
                      <a:lnTo>
                        <a:pt x="230" y="326"/>
                      </a:lnTo>
                      <a:lnTo>
                        <a:pt x="270" y="344"/>
                      </a:lnTo>
                      <a:lnTo>
                        <a:pt x="305" y="331"/>
                      </a:lnTo>
                      <a:lnTo>
                        <a:pt x="284" y="317"/>
                      </a:lnTo>
                      <a:lnTo>
                        <a:pt x="285" y="320"/>
                      </a:lnTo>
                      <a:lnTo>
                        <a:pt x="282" y="298"/>
                      </a:lnTo>
                      <a:lnTo>
                        <a:pt x="279" y="302"/>
                      </a:lnTo>
                      <a:lnTo>
                        <a:pt x="298" y="307"/>
                      </a:lnTo>
                      <a:lnTo>
                        <a:pt x="304" y="245"/>
                      </a:lnTo>
                      <a:lnTo>
                        <a:pt x="304" y="247"/>
                      </a:lnTo>
                      <a:lnTo>
                        <a:pt x="311" y="215"/>
                      </a:lnTo>
                      <a:lnTo>
                        <a:pt x="277" y="206"/>
                      </a:lnTo>
                      <a:lnTo>
                        <a:pt x="279" y="211"/>
                      </a:lnTo>
                      <a:lnTo>
                        <a:pt x="296" y="180"/>
                      </a:lnTo>
                      <a:lnTo>
                        <a:pt x="282" y="155"/>
                      </a:lnTo>
                      <a:lnTo>
                        <a:pt x="277" y="180"/>
                      </a:lnTo>
                      <a:lnTo>
                        <a:pt x="278" y="179"/>
                      </a:lnTo>
                      <a:lnTo>
                        <a:pt x="249" y="212"/>
                      </a:lnTo>
                      <a:lnTo>
                        <a:pt x="249" y="224"/>
                      </a:lnTo>
                      <a:lnTo>
                        <a:pt x="255" y="278"/>
                      </a:lnTo>
                      <a:lnTo>
                        <a:pt x="260" y="276"/>
                      </a:lnTo>
                      <a:lnTo>
                        <a:pt x="238" y="223"/>
                      </a:lnTo>
                      <a:lnTo>
                        <a:pt x="238" y="226"/>
                      </a:lnTo>
                      <a:lnTo>
                        <a:pt x="261" y="188"/>
                      </a:lnTo>
                      <a:lnTo>
                        <a:pt x="252" y="177"/>
                      </a:lnTo>
                      <a:lnTo>
                        <a:pt x="231" y="186"/>
                      </a:lnTo>
                      <a:lnTo>
                        <a:pt x="217" y="212"/>
                      </a:lnTo>
                      <a:lnTo>
                        <a:pt x="221" y="211"/>
                      </a:lnTo>
                      <a:lnTo>
                        <a:pt x="215" y="201"/>
                      </a:lnTo>
                      <a:lnTo>
                        <a:pt x="216" y="204"/>
                      </a:lnTo>
                      <a:lnTo>
                        <a:pt x="219" y="189"/>
                      </a:lnTo>
                      <a:lnTo>
                        <a:pt x="217" y="191"/>
                      </a:lnTo>
                      <a:lnTo>
                        <a:pt x="238" y="179"/>
                      </a:lnTo>
                      <a:lnTo>
                        <a:pt x="242" y="153"/>
                      </a:lnTo>
                      <a:lnTo>
                        <a:pt x="221" y="167"/>
                      </a:lnTo>
                      <a:lnTo>
                        <a:pt x="206" y="178"/>
                      </a:lnTo>
                      <a:lnTo>
                        <a:pt x="195" y="185"/>
                      </a:lnTo>
                      <a:lnTo>
                        <a:pt x="199" y="186"/>
                      </a:lnTo>
                      <a:lnTo>
                        <a:pt x="140" y="112"/>
                      </a:lnTo>
                      <a:lnTo>
                        <a:pt x="128" y="133"/>
                      </a:lnTo>
                      <a:lnTo>
                        <a:pt x="132" y="172"/>
                      </a:lnTo>
                      <a:lnTo>
                        <a:pt x="170" y="216"/>
                      </a:lnTo>
                      <a:lnTo>
                        <a:pt x="169" y="211"/>
                      </a:lnTo>
                      <a:lnTo>
                        <a:pt x="130" y="287"/>
                      </a:lnTo>
                      <a:lnTo>
                        <a:pt x="143" y="291"/>
                      </a:lnTo>
                      <a:lnTo>
                        <a:pt x="142" y="285"/>
                      </a:lnTo>
                      <a:lnTo>
                        <a:pt x="127" y="302"/>
                      </a:lnTo>
                      <a:lnTo>
                        <a:pt x="135" y="315"/>
                      </a:lnTo>
                      <a:lnTo>
                        <a:pt x="135" y="311"/>
                      </a:lnTo>
                      <a:lnTo>
                        <a:pt x="132" y="318"/>
                      </a:lnTo>
                      <a:lnTo>
                        <a:pt x="137" y="318"/>
                      </a:lnTo>
                      <a:lnTo>
                        <a:pt x="126" y="301"/>
                      </a:lnTo>
                      <a:lnTo>
                        <a:pt x="127" y="303"/>
                      </a:lnTo>
                      <a:lnTo>
                        <a:pt x="127" y="252"/>
                      </a:lnTo>
                      <a:lnTo>
                        <a:pt x="127" y="254"/>
                      </a:lnTo>
                      <a:lnTo>
                        <a:pt x="140" y="213"/>
                      </a:lnTo>
                      <a:lnTo>
                        <a:pt x="133" y="198"/>
                      </a:lnTo>
                      <a:lnTo>
                        <a:pt x="134" y="199"/>
                      </a:lnTo>
                      <a:lnTo>
                        <a:pt x="137" y="170"/>
                      </a:lnTo>
                      <a:lnTo>
                        <a:pt x="89" y="121"/>
                      </a:lnTo>
                      <a:lnTo>
                        <a:pt x="89" y="125"/>
                      </a:lnTo>
                      <a:lnTo>
                        <a:pt x="92" y="118"/>
                      </a:lnTo>
                      <a:lnTo>
                        <a:pt x="90" y="120"/>
                      </a:lnTo>
                      <a:lnTo>
                        <a:pt x="102" y="120"/>
                      </a:lnTo>
                      <a:lnTo>
                        <a:pt x="101" y="119"/>
                      </a:lnTo>
                      <a:lnTo>
                        <a:pt x="118" y="133"/>
                      </a:lnTo>
                      <a:lnTo>
                        <a:pt x="117" y="98"/>
                      </a:lnTo>
                      <a:lnTo>
                        <a:pt x="104" y="85"/>
                      </a:lnTo>
                      <a:lnTo>
                        <a:pt x="106" y="87"/>
                      </a:lnTo>
                      <a:lnTo>
                        <a:pt x="102" y="77"/>
                      </a:lnTo>
                      <a:lnTo>
                        <a:pt x="102" y="79"/>
                      </a:lnTo>
                      <a:lnTo>
                        <a:pt x="114" y="37"/>
                      </a:lnTo>
                      <a:lnTo>
                        <a:pt x="69" y="75"/>
                      </a:lnTo>
                      <a:lnTo>
                        <a:pt x="74" y="78"/>
                      </a:lnTo>
                      <a:lnTo>
                        <a:pt x="74" y="60"/>
                      </a:lnTo>
                      <a:lnTo>
                        <a:pt x="73" y="61"/>
                      </a:lnTo>
                      <a:lnTo>
                        <a:pt x="87" y="41"/>
                      </a:lnTo>
                      <a:lnTo>
                        <a:pt x="53" y="0"/>
                      </a:lnTo>
                      <a:lnTo>
                        <a:pt x="49" y="17"/>
                      </a:lnTo>
                      <a:lnTo>
                        <a:pt x="51" y="14"/>
                      </a:lnTo>
                      <a:lnTo>
                        <a:pt x="39" y="18"/>
                      </a:lnTo>
                      <a:lnTo>
                        <a:pt x="0" y="26"/>
                      </a:lnTo>
                      <a:lnTo>
                        <a:pt x="28" y="45"/>
                      </a:lnTo>
                      <a:lnTo>
                        <a:pt x="31" y="39"/>
                      </a:lnTo>
                      <a:lnTo>
                        <a:pt x="8" y="25"/>
                      </a:lnTo>
                      <a:lnTo>
                        <a:pt x="8" y="31"/>
                      </a:lnTo>
                      <a:lnTo>
                        <a:pt x="40" y="24"/>
                      </a:lnTo>
                      <a:lnTo>
                        <a:pt x="41" y="24"/>
                      </a:lnTo>
                      <a:lnTo>
                        <a:pt x="53" y="19"/>
                      </a:lnTo>
                      <a:lnTo>
                        <a:pt x="58" y="7"/>
                      </a:lnTo>
                      <a:lnTo>
                        <a:pt x="53" y="8"/>
                      </a:lnTo>
                      <a:lnTo>
                        <a:pt x="82" y="44"/>
                      </a:lnTo>
                      <a:lnTo>
                        <a:pt x="80" y="40"/>
                      </a:lnTo>
                      <a:lnTo>
                        <a:pt x="68" y="59"/>
                      </a:lnTo>
                      <a:lnTo>
                        <a:pt x="68" y="84"/>
                      </a:lnTo>
                      <a:lnTo>
                        <a:pt x="111" y="48"/>
                      </a:lnTo>
                      <a:lnTo>
                        <a:pt x="107" y="45"/>
                      </a:lnTo>
                      <a:lnTo>
                        <a:pt x="96" y="78"/>
                      </a:lnTo>
                      <a:lnTo>
                        <a:pt x="100" y="90"/>
                      </a:lnTo>
                      <a:lnTo>
                        <a:pt x="113" y="101"/>
                      </a:lnTo>
                      <a:lnTo>
                        <a:pt x="112" y="99"/>
                      </a:lnTo>
                      <a:lnTo>
                        <a:pt x="112" y="127"/>
                      </a:lnTo>
                      <a:lnTo>
                        <a:pt x="116" y="125"/>
                      </a:lnTo>
                      <a:lnTo>
                        <a:pt x="103" y="114"/>
                      </a:lnTo>
                      <a:lnTo>
                        <a:pt x="88" y="114"/>
                      </a:lnTo>
                      <a:lnTo>
                        <a:pt x="84" y="125"/>
                      </a:lnTo>
                      <a:lnTo>
                        <a:pt x="132" y="173"/>
                      </a:lnTo>
                      <a:lnTo>
                        <a:pt x="132" y="170"/>
                      </a:lnTo>
                      <a:lnTo>
                        <a:pt x="128" y="199"/>
                      </a:lnTo>
                      <a:lnTo>
                        <a:pt x="135" y="215"/>
                      </a:lnTo>
                      <a:lnTo>
                        <a:pt x="135" y="212"/>
                      </a:lnTo>
                      <a:lnTo>
                        <a:pt x="121" y="252"/>
                      </a:lnTo>
                      <a:lnTo>
                        <a:pt x="121" y="303"/>
                      </a:lnTo>
                      <a:lnTo>
                        <a:pt x="135" y="327"/>
                      </a:lnTo>
                      <a:lnTo>
                        <a:pt x="140" y="313"/>
                      </a:lnTo>
                      <a:lnTo>
                        <a:pt x="133" y="301"/>
                      </a:lnTo>
                      <a:lnTo>
                        <a:pt x="133" y="304"/>
                      </a:lnTo>
                      <a:lnTo>
                        <a:pt x="148" y="287"/>
                      </a:lnTo>
                      <a:lnTo>
                        <a:pt x="135" y="282"/>
                      </a:lnTo>
                      <a:lnTo>
                        <a:pt x="137" y="287"/>
                      </a:lnTo>
                      <a:lnTo>
                        <a:pt x="175" y="213"/>
                      </a:lnTo>
                      <a:lnTo>
                        <a:pt x="136" y="169"/>
                      </a:lnTo>
                      <a:lnTo>
                        <a:pt x="137" y="170"/>
                      </a:lnTo>
                      <a:lnTo>
                        <a:pt x="134" y="134"/>
                      </a:lnTo>
                      <a:lnTo>
                        <a:pt x="133" y="137"/>
                      </a:lnTo>
                      <a:lnTo>
                        <a:pt x="143" y="119"/>
                      </a:lnTo>
                      <a:lnTo>
                        <a:pt x="138" y="119"/>
                      </a:lnTo>
                      <a:lnTo>
                        <a:pt x="197" y="192"/>
                      </a:lnTo>
                      <a:lnTo>
                        <a:pt x="209" y="184"/>
                      </a:lnTo>
                      <a:lnTo>
                        <a:pt x="225" y="173"/>
                      </a:lnTo>
                      <a:lnTo>
                        <a:pt x="240" y="163"/>
                      </a:lnTo>
                      <a:lnTo>
                        <a:pt x="236" y="159"/>
                      </a:lnTo>
                      <a:lnTo>
                        <a:pt x="233" y="177"/>
                      </a:lnTo>
                      <a:lnTo>
                        <a:pt x="234" y="175"/>
                      </a:lnTo>
                      <a:lnTo>
                        <a:pt x="214" y="186"/>
                      </a:lnTo>
                      <a:lnTo>
                        <a:pt x="210" y="203"/>
                      </a:lnTo>
                      <a:lnTo>
                        <a:pt x="219" y="219"/>
                      </a:lnTo>
                      <a:lnTo>
                        <a:pt x="235" y="190"/>
                      </a:lnTo>
                      <a:lnTo>
                        <a:pt x="233" y="191"/>
                      </a:lnTo>
                      <a:lnTo>
                        <a:pt x="252" y="184"/>
                      </a:lnTo>
                      <a:lnTo>
                        <a:pt x="249" y="183"/>
                      </a:lnTo>
                      <a:lnTo>
                        <a:pt x="256" y="190"/>
                      </a:lnTo>
                      <a:lnTo>
                        <a:pt x="255" y="186"/>
                      </a:lnTo>
                      <a:lnTo>
                        <a:pt x="232" y="224"/>
                      </a:lnTo>
                      <a:lnTo>
                        <a:pt x="263" y="297"/>
                      </a:lnTo>
                      <a:lnTo>
                        <a:pt x="254" y="224"/>
                      </a:lnTo>
                      <a:lnTo>
                        <a:pt x="254" y="213"/>
                      </a:lnTo>
                      <a:lnTo>
                        <a:pt x="253" y="216"/>
                      </a:lnTo>
                      <a:lnTo>
                        <a:pt x="282" y="183"/>
                      </a:lnTo>
                      <a:lnTo>
                        <a:pt x="285" y="164"/>
                      </a:lnTo>
                      <a:lnTo>
                        <a:pt x="280" y="165"/>
                      </a:lnTo>
                      <a:lnTo>
                        <a:pt x="289" y="183"/>
                      </a:lnTo>
                      <a:lnTo>
                        <a:pt x="289" y="179"/>
                      </a:lnTo>
                      <a:lnTo>
                        <a:pt x="271" y="212"/>
                      </a:lnTo>
                      <a:lnTo>
                        <a:pt x="307" y="219"/>
                      </a:lnTo>
                      <a:lnTo>
                        <a:pt x="305" y="216"/>
                      </a:lnTo>
                      <a:lnTo>
                        <a:pt x="299" y="244"/>
                      </a:lnTo>
                      <a:lnTo>
                        <a:pt x="299" y="245"/>
                      </a:lnTo>
                      <a:lnTo>
                        <a:pt x="292" y="302"/>
                      </a:lnTo>
                      <a:lnTo>
                        <a:pt x="296" y="300"/>
                      </a:lnTo>
                      <a:lnTo>
                        <a:pt x="277" y="295"/>
                      </a:lnTo>
                      <a:lnTo>
                        <a:pt x="280" y="322"/>
                      </a:lnTo>
                      <a:lnTo>
                        <a:pt x="297" y="334"/>
                      </a:lnTo>
                      <a:lnTo>
                        <a:pt x="298" y="328"/>
                      </a:lnTo>
                      <a:lnTo>
                        <a:pt x="269" y="339"/>
                      </a:lnTo>
                      <a:lnTo>
                        <a:pt x="271" y="339"/>
                      </a:lnTo>
                      <a:lnTo>
                        <a:pt x="233" y="321"/>
                      </a:lnTo>
                      <a:lnTo>
                        <a:pt x="235" y="323"/>
                      </a:lnTo>
                      <a:lnTo>
                        <a:pt x="235" y="309"/>
                      </a:lnTo>
                      <a:lnTo>
                        <a:pt x="233" y="313"/>
                      </a:lnTo>
                      <a:lnTo>
                        <a:pt x="268" y="295"/>
                      </a:lnTo>
                      <a:lnTo>
                        <a:pt x="265" y="289"/>
                      </a:lnTo>
                      <a:lnTo>
                        <a:pt x="239" y="317"/>
                      </a:lnTo>
                      <a:lnTo>
                        <a:pt x="271" y="334"/>
                      </a:lnTo>
                      <a:lnTo>
                        <a:pt x="270" y="330"/>
                      </a:lnTo>
                      <a:lnTo>
                        <a:pt x="265" y="347"/>
                      </a:lnTo>
                      <a:lnTo>
                        <a:pt x="299" y="334"/>
                      </a:lnTo>
                      <a:lnTo>
                        <a:pt x="296" y="331"/>
                      </a:lnTo>
                      <a:lnTo>
                        <a:pt x="296" y="344"/>
                      </a:lnTo>
                      <a:lnTo>
                        <a:pt x="394" y="337"/>
                      </a:lnTo>
                      <a:lnTo>
                        <a:pt x="393" y="337"/>
                      </a:lnTo>
                      <a:lnTo>
                        <a:pt x="408" y="341"/>
                      </a:lnTo>
                      <a:lnTo>
                        <a:pt x="406" y="337"/>
                      </a:lnTo>
                      <a:lnTo>
                        <a:pt x="403" y="349"/>
                      </a:lnTo>
                      <a:lnTo>
                        <a:pt x="406" y="360"/>
                      </a:lnTo>
                      <a:lnTo>
                        <a:pt x="409" y="356"/>
                      </a:lnTo>
                      <a:lnTo>
                        <a:pt x="347" y="356"/>
                      </a:lnTo>
                      <a:lnTo>
                        <a:pt x="346" y="367"/>
                      </a:lnTo>
                      <a:lnTo>
                        <a:pt x="353" y="393"/>
                      </a:lnTo>
                      <a:lnTo>
                        <a:pt x="353" y="392"/>
                      </a:lnTo>
                      <a:lnTo>
                        <a:pt x="353" y="420"/>
                      </a:lnTo>
                      <a:lnTo>
                        <a:pt x="353" y="418"/>
                      </a:lnTo>
                      <a:lnTo>
                        <a:pt x="350" y="421"/>
                      </a:lnTo>
                      <a:lnTo>
                        <a:pt x="352" y="421"/>
                      </a:lnTo>
                      <a:lnTo>
                        <a:pt x="331" y="421"/>
                      </a:lnTo>
                      <a:lnTo>
                        <a:pt x="330" y="438"/>
                      </a:lnTo>
                      <a:lnTo>
                        <a:pt x="333" y="435"/>
                      </a:lnTo>
                      <a:lnTo>
                        <a:pt x="316" y="435"/>
                      </a:lnTo>
                      <a:lnTo>
                        <a:pt x="321" y="449"/>
                      </a:lnTo>
                      <a:lnTo>
                        <a:pt x="323" y="446"/>
                      </a:lnTo>
                      <a:lnTo>
                        <a:pt x="312" y="453"/>
                      </a:lnTo>
                      <a:lnTo>
                        <a:pt x="306" y="465"/>
                      </a:lnTo>
                      <a:lnTo>
                        <a:pt x="300" y="472"/>
                      </a:lnTo>
                      <a:lnTo>
                        <a:pt x="302" y="471"/>
                      </a:lnTo>
                      <a:lnTo>
                        <a:pt x="268" y="471"/>
                      </a:lnTo>
                      <a:lnTo>
                        <a:pt x="264" y="480"/>
                      </a:lnTo>
                      <a:lnTo>
                        <a:pt x="268" y="478"/>
                      </a:lnTo>
                      <a:lnTo>
                        <a:pt x="236" y="460"/>
                      </a:lnTo>
                      <a:lnTo>
                        <a:pt x="132" y="418"/>
                      </a:lnTo>
                      <a:lnTo>
                        <a:pt x="132" y="423"/>
                      </a:lnTo>
                      <a:lnTo>
                        <a:pt x="170" y="409"/>
                      </a:lnTo>
                      <a:lnTo>
                        <a:pt x="167" y="408"/>
                      </a:lnTo>
                      <a:lnTo>
                        <a:pt x="186" y="423"/>
                      </a:lnTo>
                      <a:lnTo>
                        <a:pt x="187" y="423"/>
                      </a:lnTo>
                      <a:lnTo>
                        <a:pt x="245" y="458"/>
                      </a:lnTo>
                      <a:lnTo>
                        <a:pt x="241" y="426"/>
                      </a:lnTo>
                      <a:lnTo>
                        <a:pt x="185" y="396"/>
                      </a:lnTo>
                      <a:lnTo>
                        <a:pt x="168" y="402"/>
                      </a:lnTo>
                      <a:lnTo>
                        <a:pt x="130" y="418"/>
                      </a:lnTo>
                      <a:lnTo>
                        <a:pt x="108" y="428"/>
                      </a:lnTo>
                      <a:lnTo>
                        <a:pt x="111" y="428"/>
                      </a:lnTo>
                      <a:lnTo>
                        <a:pt x="97" y="414"/>
                      </a:lnTo>
                      <a:lnTo>
                        <a:pt x="55" y="402"/>
                      </a:lnTo>
                      <a:lnTo>
                        <a:pt x="58" y="406"/>
                      </a:lnTo>
                      <a:lnTo>
                        <a:pt x="39" y="256"/>
                      </a:lnTo>
                      <a:lnTo>
                        <a:pt x="36" y="242"/>
                      </a:lnTo>
                      <a:lnTo>
                        <a:pt x="39" y="213"/>
                      </a:lnTo>
                      <a:lnTo>
                        <a:pt x="48" y="151"/>
                      </a:lnTo>
                      <a:lnTo>
                        <a:pt x="41" y="146"/>
                      </a:lnTo>
                      <a:lnTo>
                        <a:pt x="42" y="150"/>
                      </a:lnTo>
                      <a:lnTo>
                        <a:pt x="48" y="112"/>
                      </a:lnTo>
                      <a:lnTo>
                        <a:pt x="42" y="104"/>
                      </a:lnTo>
                      <a:lnTo>
                        <a:pt x="42" y="107"/>
                      </a:lnTo>
                      <a:lnTo>
                        <a:pt x="59" y="70"/>
                      </a:lnTo>
                      <a:lnTo>
                        <a:pt x="31" y="39"/>
                      </a:lnTo>
                      <a:lnTo>
                        <a:pt x="2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59"/>
                <p:cNvSpPr>
                  <a:spLocks/>
                </p:cNvSpPr>
                <p:nvPr/>
              </p:nvSpPr>
              <p:spPr bwMode="auto">
                <a:xfrm>
                  <a:off x="1573" y="1806"/>
                  <a:ext cx="489" cy="305"/>
                </a:xfrm>
                <a:custGeom>
                  <a:avLst/>
                  <a:gdLst>
                    <a:gd name="T0" fmla="*/ 1381 w 1467"/>
                    <a:gd name="T1" fmla="*/ 675 h 914"/>
                    <a:gd name="T2" fmla="*/ 1242 w 1467"/>
                    <a:gd name="T3" fmla="*/ 458 h 914"/>
                    <a:gd name="T4" fmla="*/ 1141 w 1467"/>
                    <a:gd name="T5" fmla="*/ 104 h 914"/>
                    <a:gd name="T6" fmla="*/ 1002 w 1467"/>
                    <a:gd name="T7" fmla="*/ 12 h 914"/>
                    <a:gd name="T8" fmla="*/ 942 w 1467"/>
                    <a:gd name="T9" fmla="*/ 55 h 914"/>
                    <a:gd name="T10" fmla="*/ 901 w 1467"/>
                    <a:gd name="T11" fmla="*/ 65 h 914"/>
                    <a:gd name="T12" fmla="*/ 939 w 1467"/>
                    <a:gd name="T13" fmla="*/ 111 h 914"/>
                    <a:gd name="T14" fmla="*/ 892 w 1467"/>
                    <a:gd name="T15" fmla="*/ 201 h 914"/>
                    <a:gd name="T16" fmla="*/ 876 w 1467"/>
                    <a:gd name="T17" fmla="*/ 201 h 914"/>
                    <a:gd name="T18" fmla="*/ 831 w 1467"/>
                    <a:gd name="T19" fmla="*/ 222 h 914"/>
                    <a:gd name="T20" fmla="*/ 917 w 1467"/>
                    <a:gd name="T21" fmla="*/ 329 h 914"/>
                    <a:gd name="T22" fmla="*/ 987 w 1467"/>
                    <a:gd name="T23" fmla="*/ 386 h 914"/>
                    <a:gd name="T24" fmla="*/ 910 w 1467"/>
                    <a:gd name="T25" fmla="*/ 433 h 914"/>
                    <a:gd name="T26" fmla="*/ 695 w 1467"/>
                    <a:gd name="T27" fmla="*/ 358 h 914"/>
                    <a:gd name="T28" fmla="*/ 784 w 1467"/>
                    <a:gd name="T29" fmla="*/ 233 h 914"/>
                    <a:gd name="T30" fmla="*/ 790 w 1467"/>
                    <a:gd name="T31" fmla="*/ 197 h 914"/>
                    <a:gd name="T32" fmla="*/ 743 w 1467"/>
                    <a:gd name="T33" fmla="*/ 180 h 914"/>
                    <a:gd name="T34" fmla="*/ 702 w 1467"/>
                    <a:gd name="T35" fmla="*/ 65 h 914"/>
                    <a:gd name="T36" fmla="*/ 661 w 1467"/>
                    <a:gd name="T37" fmla="*/ 76 h 914"/>
                    <a:gd name="T38" fmla="*/ 633 w 1467"/>
                    <a:gd name="T39" fmla="*/ 65 h 914"/>
                    <a:gd name="T40" fmla="*/ 636 w 1467"/>
                    <a:gd name="T41" fmla="*/ 104 h 914"/>
                    <a:gd name="T42" fmla="*/ 610 w 1467"/>
                    <a:gd name="T43" fmla="*/ 104 h 914"/>
                    <a:gd name="T44" fmla="*/ 614 w 1467"/>
                    <a:gd name="T45" fmla="*/ 76 h 914"/>
                    <a:gd name="T46" fmla="*/ 550 w 1467"/>
                    <a:gd name="T47" fmla="*/ 83 h 914"/>
                    <a:gd name="T48" fmla="*/ 578 w 1467"/>
                    <a:gd name="T49" fmla="*/ 118 h 914"/>
                    <a:gd name="T50" fmla="*/ 614 w 1467"/>
                    <a:gd name="T51" fmla="*/ 173 h 914"/>
                    <a:gd name="T52" fmla="*/ 588 w 1467"/>
                    <a:gd name="T53" fmla="*/ 268 h 914"/>
                    <a:gd name="T54" fmla="*/ 500 w 1467"/>
                    <a:gd name="T55" fmla="*/ 298 h 914"/>
                    <a:gd name="T56" fmla="*/ 487 w 1467"/>
                    <a:gd name="T57" fmla="*/ 333 h 914"/>
                    <a:gd name="T58" fmla="*/ 535 w 1467"/>
                    <a:gd name="T59" fmla="*/ 404 h 914"/>
                    <a:gd name="T60" fmla="*/ 544 w 1467"/>
                    <a:gd name="T61" fmla="*/ 433 h 914"/>
                    <a:gd name="T62" fmla="*/ 503 w 1467"/>
                    <a:gd name="T63" fmla="*/ 426 h 914"/>
                    <a:gd name="T64" fmla="*/ 465 w 1467"/>
                    <a:gd name="T65" fmla="*/ 393 h 914"/>
                    <a:gd name="T66" fmla="*/ 465 w 1467"/>
                    <a:gd name="T67" fmla="*/ 454 h 914"/>
                    <a:gd name="T68" fmla="*/ 437 w 1467"/>
                    <a:gd name="T69" fmla="*/ 500 h 914"/>
                    <a:gd name="T70" fmla="*/ 480 w 1467"/>
                    <a:gd name="T71" fmla="*/ 529 h 914"/>
                    <a:gd name="T72" fmla="*/ 455 w 1467"/>
                    <a:gd name="T73" fmla="*/ 543 h 914"/>
                    <a:gd name="T74" fmla="*/ 446 w 1467"/>
                    <a:gd name="T75" fmla="*/ 562 h 914"/>
                    <a:gd name="T76" fmla="*/ 386 w 1467"/>
                    <a:gd name="T77" fmla="*/ 532 h 914"/>
                    <a:gd name="T78" fmla="*/ 307 w 1467"/>
                    <a:gd name="T79" fmla="*/ 565 h 914"/>
                    <a:gd name="T80" fmla="*/ 301 w 1467"/>
                    <a:gd name="T81" fmla="*/ 486 h 914"/>
                    <a:gd name="T82" fmla="*/ 257 w 1467"/>
                    <a:gd name="T83" fmla="*/ 532 h 914"/>
                    <a:gd name="T84" fmla="*/ 301 w 1467"/>
                    <a:gd name="T85" fmla="*/ 582 h 914"/>
                    <a:gd name="T86" fmla="*/ 193 w 1467"/>
                    <a:gd name="T87" fmla="*/ 625 h 914"/>
                    <a:gd name="T88" fmla="*/ 152 w 1467"/>
                    <a:gd name="T89" fmla="*/ 629 h 914"/>
                    <a:gd name="T90" fmla="*/ 187 w 1467"/>
                    <a:gd name="T91" fmla="*/ 554 h 914"/>
                    <a:gd name="T92" fmla="*/ 234 w 1467"/>
                    <a:gd name="T93" fmla="*/ 437 h 914"/>
                    <a:gd name="T94" fmla="*/ 225 w 1467"/>
                    <a:gd name="T95" fmla="*/ 333 h 914"/>
                    <a:gd name="T96" fmla="*/ 155 w 1467"/>
                    <a:gd name="T97" fmla="*/ 261 h 914"/>
                    <a:gd name="T98" fmla="*/ 155 w 1467"/>
                    <a:gd name="T99" fmla="*/ 393 h 914"/>
                    <a:gd name="T100" fmla="*/ 98 w 1467"/>
                    <a:gd name="T101" fmla="*/ 390 h 914"/>
                    <a:gd name="T102" fmla="*/ 136 w 1467"/>
                    <a:gd name="T103" fmla="*/ 458 h 914"/>
                    <a:gd name="T104" fmla="*/ 120 w 1467"/>
                    <a:gd name="T105" fmla="*/ 497 h 914"/>
                    <a:gd name="T106" fmla="*/ 58 w 1467"/>
                    <a:gd name="T107" fmla="*/ 522 h 914"/>
                    <a:gd name="T108" fmla="*/ 1467 w 1467"/>
                    <a:gd name="T109" fmla="*/ 914 h 9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7"/>
                    <a:gd name="T166" fmla="*/ 0 h 914"/>
                    <a:gd name="T167" fmla="*/ 1467 w 1467"/>
                    <a:gd name="T168" fmla="*/ 914 h 9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7" h="914">
                      <a:moveTo>
                        <a:pt x="1467" y="914"/>
                      </a:moveTo>
                      <a:lnTo>
                        <a:pt x="1425" y="754"/>
                      </a:lnTo>
                      <a:lnTo>
                        <a:pt x="1381" y="675"/>
                      </a:lnTo>
                      <a:lnTo>
                        <a:pt x="1315" y="615"/>
                      </a:lnTo>
                      <a:lnTo>
                        <a:pt x="1305" y="550"/>
                      </a:lnTo>
                      <a:lnTo>
                        <a:pt x="1242" y="458"/>
                      </a:lnTo>
                      <a:lnTo>
                        <a:pt x="1220" y="344"/>
                      </a:lnTo>
                      <a:lnTo>
                        <a:pt x="1217" y="254"/>
                      </a:lnTo>
                      <a:lnTo>
                        <a:pt x="1141" y="104"/>
                      </a:lnTo>
                      <a:lnTo>
                        <a:pt x="1082" y="76"/>
                      </a:lnTo>
                      <a:lnTo>
                        <a:pt x="1021" y="69"/>
                      </a:lnTo>
                      <a:lnTo>
                        <a:pt x="1002" y="12"/>
                      </a:lnTo>
                      <a:lnTo>
                        <a:pt x="977" y="0"/>
                      </a:lnTo>
                      <a:lnTo>
                        <a:pt x="946" y="12"/>
                      </a:lnTo>
                      <a:lnTo>
                        <a:pt x="942" y="55"/>
                      </a:lnTo>
                      <a:lnTo>
                        <a:pt x="942" y="65"/>
                      </a:lnTo>
                      <a:lnTo>
                        <a:pt x="932" y="44"/>
                      </a:lnTo>
                      <a:lnTo>
                        <a:pt x="901" y="65"/>
                      </a:lnTo>
                      <a:lnTo>
                        <a:pt x="910" y="111"/>
                      </a:lnTo>
                      <a:lnTo>
                        <a:pt x="923" y="104"/>
                      </a:lnTo>
                      <a:lnTo>
                        <a:pt x="939" y="111"/>
                      </a:lnTo>
                      <a:lnTo>
                        <a:pt x="929" y="162"/>
                      </a:lnTo>
                      <a:lnTo>
                        <a:pt x="917" y="143"/>
                      </a:lnTo>
                      <a:lnTo>
                        <a:pt x="892" y="201"/>
                      </a:lnTo>
                      <a:lnTo>
                        <a:pt x="870" y="173"/>
                      </a:lnTo>
                      <a:lnTo>
                        <a:pt x="848" y="187"/>
                      </a:lnTo>
                      <a:lnTo>
                        <a:pt x="876" y="201"/>
                      </a:lnTo>
                      <a:lnTo>
                        <a:pt x="873" y="208"/>
                      </a:lnTo>
                      <a:lnTo>
                        <a:pt x="834" y="211"/>
                      </a:lnTo>
                      <a:lnTo>
                        <a:pt x="831" y="222"/>
                      </a:lnTo>
                      <a:lnTo>
                        <a:pt x="863" y="233"/>
                      </a:lnTo>
                      <a:lnTo>
                        <a:pt x="907" y="340"/>
                      </a:lnTo>
                      <a:lnTo>
                        <a:pt x="917" y="329"/>
                      </a:lnTo>
                      <a:lnTo>
                        <a:pt x="957" y="368"/>
                      </a:lnTo>
                      <a:lnTo>
                        <a:pt x="990" y="368"/>
                      </a:lnTo>
                      <a:lnTo>
                        <a:pt x="987" y="386"/>
                      </a:lnTo>
                      <a:lnTo>
                        <a:pt x="962" y="393"/>
                      </a:lnTo>
                      <a:lnTo>
                        <a:pt x="949" y="414"/>
                      </a:lnTo>
                      <a:lnTo>
                        <a:pt x="910" y="433"/>
                      </a:lnTo>
                      <a:lnTo>
                        <a:pt x="639" y="411"/>
                      </a:lnTo>
                      <a:lnTo>
                        <a:pt x="689" y="383"/>
                      </a:lnTo>
                      <a:lnTo>
                        <a:pt x="695" y="358"/>
                      </a:lnTo>
                      <a:lnTo>
                        <a:pt x="677" y="358"/>
                      </a:lnTo>
                      <a:lnTo>
                        <a:pt x="708" y="298"/>
                      </a:lnTo>
                      <a:lnTo>
                        <a:pt x="784" y="233"/>
                      </a:lnTo>
                      <a:lnTo>
                        <a:pt x="815" y="226"/>
                      </a:lnTo>
                      <a:lnTo>
                        <a:pt x="790" y="201"/>
                      </a:lnTo>
                      <a:lnTo>
                        <a:pt x="790" y="197"/>
                      </a:lnTo>
                      <a:lnTo>
                        <a:pt x="778" y="187"/>
                      </a:lnTo>
                      <a:lnTo>
                        <a:pt x="768" y="190"/>
                      </a:lnTo>
                      <a:lnTo>
                        <a:pt x="743" y="180"/>
                      </a:lnTo>
                      <a:lnTo>
                        <a:pt x="739" y="143"/>
                      </a:lnTo>
                      <a:lnTo>
                        <a:pt x="711" y="65"/>
                      </a:lnTo>
                      <a:lnTo>
                        <a:pt x="702" y="65"/>
                      </a:lnTo>
                      <a:lnTo>
                        <a:pt x="689" y="79"/>
                      </a:lnTo>
                      <a:lnTo>
                        <a:pt x="677" y="76"/>
                      </a:lnTo>
                      <a:lnTo>
                        <a:pt x="661" y="76"/>
                      </a:lnTo>
                      <a:lnTo>
                        <a:pt x="648" y="79"/>
                      </a:lnTo>
                      <a:lnTo>
                        <a:pt x="639" y="69"/>
                      </a:lnTo>
                      <a:lnTo>
                        <a:pt x="633" y="65"/>
                      </a:lnTo>
                      <a:lnTo>
                        <a:pt x="616" y="72"/>
                      </a:lnTo>
                      <a:lnTo>
                        <a:pt x="627" y="94"/>
                      </a:lnTo>
                      <a:lnTo>
                        <a:pt x="636" y="104"/>
                      </a:lnTo>
                      <a:lnTo>
                        <a:pt x="642" y="148"/>
                      </a:lnTo>
                      <a:lnTo>
                        <a:pt x="616" y="108"/>
                      </a:lnTo>
                      <a:lnTo>
                        <a:pt x="610" y="104"/>
                      </a:lnTo>
                      <a:lnTo>
                        <a:pt x="601" y="90"/>
                      </a:lnTo>
                      <a:lnTo>
                        <a:pt x="610" y="86"/>
                      </a:lnTo>
                      <a:lnTo>
                        <a:pt x="614" y="76"/>
                      </a:lnTo>
                      <a:lnTo>
                        <a:pt x="601" y="69"/>
                      </a:lnTo>
                      <a:lnTo>
                        <a:pt x="585" y="76"/>
                      </a:lnTo>
                      <a:lnTo>
                        <a:pt x="550" y="83"/>
                      </a:lnTo>
                      <a:lnTo>
                        <a:pt x="553" y="97"/>
                      </a:lnTo>
                      <a:lnTo>
                        <a:pt x="582" y="101"/>
                      </a:lnTo>
                      <a:lnTo>
                        <a:pt x="578" y="118"/>
                      </a:lnTo>
                      <a:lnTo>
                        <a:pt x="608" y="129"/>
                      </a:lnTo>
                      <a:lnTo>
                        <a:pt x="623" y="151"/>
                      </a:lnTo>
                      <a:lnTo>
                        <a:pt x="614" y="173"/>
                      </a:lnTo>
                      <a:lnTo>
                        <a:pt x="610" y="226"/>
                      </a:lnTo>
                      <a:lnTo>
                        <a:pt x="616" y="265"/>
                      </a:lnTo>
                      <a:lnTo>
                        <a:pt x="588" y="268"/>
                      </a:lnTo>
                      <a:lnTo>
                        <a:pt x="566" y="301"/>
                      </a:lnTo>
                      <a:lnTo>
                        <a:pt x="513" y="319"/>
                      </a:lnTo>
                      <a:lnTo>
                        <a:pt x="500" y="298"/>
                      </a:lnTo>
                      <a:lnTo>
                        <a:pt x="490" y="298"/>
                      </a:lnTo>
                      <a:lnTo>
                        <a:pt x="496" y="319"/>
                      </a:lnTo>
                      <a:lnTo>
                        <a:pt x="487" y="333"/>
                      </a:lnTo>
                      <a:lnTo>
                        <a:pt x="487" y="393"/>
                      </a:lnTo>
                      <a:lnTo>
                        <a:pt x="516" y="386"/>
                      </a:lnTo>
                      <a:lnTo>
                        <a:pt x="535" y="404"/>
                      </a:lnTo>
                      <a:lnTo>
                        <a:pt x="550" y="397"/>
                      </a:lnTo>
                      <a:lnTo>
                        <a:pt x="560" y="414"/>
                      </a:lnTo>
                      <a:lnTo>
                        <a:pt x="544" y="433"/>
                      </a:lnTo>
                      <a:lnTo>
                        <a:pt x="553" y="451"/>
                      </a:lnTo>
                      <a:lnTo>
                        <a:pt x="550" y="479"/>
                      </a:lnTo>
                      <a:lnTo>
                        <a:pt x="503" y="426"/>
                      </a:lnTo>
                      <a:lnTo>
                        <a:pt x="490" y="423"/>
                      </a:lnTo>
                      <a:lnTo>
                        <a:pt x="480" y="404"/>
                      </a:lnTo>
                      <a:lnTo>
                        <a:pt x="465" y="393"/>
                      </a:lnTo>
                      <a:lnTo>
                        <a:pt x="465" y="414"/>
                      </a:lnTo>
                      <a:lnTo>
                        <a:pt x="415" y="493"/>
                      </a:lnTo>
                      <a:lnTo>
                        <a:pt x="465" y="454"/>
                      </a:lnTo>
                      <a:lnTo>
                        <a:pt x="487" y="479"/>
                      </a:lnTo>
                      <a:lnTo>
                        <a:pt x="493" y="497"/>
                      </a:lnTo>
                      <a:lnTo>
                        <a:pt x="437" y="500"/>
                      </a:lnTo>
                      <a:lnTo>
                        <a:pt x="424" y="508"/>
                      </a:lnTo>
                      <a:lnTo>
                        <a:pt x="424" y="522"/>
                      </a:lnTo>
                      <a:lnTo>
                        <a:pt x="480" y="529"/>
                      </a:lnTo>
                      <a:lnTo>
                        <a:pt x="503" y="569"/>
                      </a:lnTo>
                      <a:lnTo>
                        <a:pt x="465" y="532"/>
                      </a:lnTo>
                      <a:lnTo>
                        <a:pt x="455" y="543"/>
                      </a:lnTo>
                      <a:lnTo>
                        <a:pt x="506" y="650"/>
                      </a:lnTo>
                      <a:lnTo>
                        <a:pt x="446" y="576"/>
                      </a:lnTo>
                      <a:lnTo>
                        <a:pt x="446" y="562"/>
                      </a:lnTo>
                      <a:lnTo>
                        <a:pt x="405" y="546"/>
                      </a:lnTo>
                      <a:lnTo>
                        <a:pt x="418" y="543"/>
                      </a:lnTo>
                      <a:lnTo>
                        <a:pt x="386" y="532"/>
                      </a:lnTo>
                      <a:lnTo>
                        <a:pt x="351" y="582"/>
                      </a:lnTo>
                      <a:lnTo>
                        <a:pt x="320" y="594"/>
                      </a:lnTo>
                      <a:lnTo>
                        <a:pt x="307" y="565"/>
                      </a:lnTo>
                      <a:lnTo>
                        <a:pt x="304" y="518"/>
                      </a:lnTo>
                      <a:lnTo>
                        <a:pt x="313" y="504"/>
                      </a:lnTo>
                      <a:lnTo>
                        <a:pt x="301" y="486"/>
                      </a:lnTo>
                      <a:lnTo>
                        <a:pt x="298" y="472"/>
                      </a:lnTo>
                      <a:lnTo>
                        <a:pt x="282" y="469"/>
                      </a:lnTo>
                      <a:lnTo>
                        <a:pt x="257" y="532"/>
                      </a:lnTo>
                      <a:lnTo>
                        <a:pt x="265" y="557"/>
                      </a:lnTo>
                      <a:lnTo>
                        <a:pt x="291" y="565"/>
                      </a:lnTo>
                      <a:lnTo>
                        <a:pt x="301" y="582"/>
                      </a:lnTo>
                      <a:lnTo>
                        <a:pt x="250" y="579"/>
                      </a:lnTo>
                      <a:lnTo>
                        <a:pt x="212" y="629"/>
                      </a:lnTo>
                      <a:lnTo>
                        <a:pt x="193" y="625"/>
                      </a:lnTo>
                      <a:lnTo>
                        <a:pt x="162" y="661"/>
                      </a:lnTo>
                      <a:lnTo>
                        <a:pt x="108" y="668"/>
                      </a:lnTo>
                      <a:lnTo>
                        <a:pt x="152" y="629"/>
                      </a:lnTo>
                      <a:lnTo>
                        <a:pt x="152" y="601"/>
                      </a:lnTo>
                      <a:lnTo>
                        <a:pt x="162" y="571"/>
                      </a:lnTo>
                      <a:lnTo>
                        <a:pt x="187" y="554"/>
                      </a:lnTo>
                      <a:lnTo>
                        <a:pt x="209" y="500"/>
                      </a:lnTo>
                      <a:lnTo>
                        <a:pt x="225" y="472"/>
                      </a:lnTo>
                      <a:lnTo>
                        <a:pt x="234" y="437"/>
                      </a:lnTo>
                      <a:lnTo>
                        <a:pt x="231" y="397"/>
                      </a:lnTo>
                      <a:lnTo>
                        <a:pt x="234" y="372"/>
                      </a:lnTo>
                      <a:lnTo>
                        <a:pt x="225" y="333"/>
                      </a:lnTo>
                      <a:lnTo>
                        <a:pt x="218" y="333"/>
                      </a:lnTo>
                      <a:lnTo>
                        <a:pt x="168" y="250"/>
                      </a:lnTo>
                      <a:lnTo>
                        <a:pt x="155" y="261"/>
                      </a:lnTo>
                      <a:lnTo>
                        <a:pt x="200" y="361"/>
                      </a:lnTo>
                      <a:lnTo>
                        <a:pt x="165" y="361"/>
                      </a:lnTo>
                      <a:lnTo>
                        <a:pt x="155" y="393"/>
                      </a:lnTo>
                      <a:lnTo>
                        <a:pt x="130" y="404"/>
                      </a:lnTo>
                      <a:lnTo>
                        <a:pt x="108" y="383"/>
                      </a:lnTo>
                      <a:lnTo>
                        <a:pt x="98" y="390"/>
                      </a:lnTo>
                      <a:lnTo>
                        <a:pt x="123" y="426"/>
                      </a:lnTo>
                      <a:lnTo>
                        <a:pt x="120" y="437"/>
                      </a:lnTo>
                      <a:lnTo>
                        <a:pt x="136" y="458"/>
                      </a:lnTo>
                      <a:lnTo>
                        <a:pt x="145" y="462"/>
                      </a:lnTo>
                      <a:lnTo>
                        <a:pt x="152" y="479"/>
                      </a:lnTo>
                      <a:lnTo>
                        <a:pt x="120" y="497"/>
                      </a:lnTo>
                      <a:lnTo>
                        <a:pt x="120" y="508"/>
                      </a:lnTo>
                      <a:lnTo>
                        <a:pt x="89" y="493"/>
                      </a:lnTo>
                      <a:lnTo>
                        <a:pt x="58" y="522"/>
                      </a:lnTo>
                      <a:lnTo>
                        <a:pt x="0" y="582"/>
                      </a:lnTo>
                      <a:lnTo>
                        <a:pt x="0" y="914"/>
                      </a:lnTo>
                      <a:lnTo>
                        <a:pt x="1467" y="9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60"/>
                <p:cNvSpPr>
                  <a:spLocks/>
                </p:cNvSpPr>
                <p:nvPr/>
              </p:nvSpPr>
              <p:spPr bwMode="auto">
                <a:xfrm>
                  <a:off x="1573" y="1805"/>
                  <a:ext cx="491" cy="307"/>
                </a:xfrm>
                <a:custGeom>
                  <a:avLst/>
                  <a:gdLst>
                    <a:gd name="T0" fmla="*/ 1247 w 1473"/>
                    <a:gd name="T1" fmla="*/ 459 h 920"/>
                    <a:gd name="T2" fmla="*/ 1006 w 1473"/>
                    <a:gd name="T3" fmla="*/ 12 h 920"/>
                    <a:gd name="T4" fmla="*/ 910 w 1473"/>
                    <a:gd name="T5" fmla="*/ 118 h 920"/>
                    <a:gd name="T6" fmla="*/ 892 w 1473"/>
                    <a:gd name="T7" fmla="*/ 202 h 920"/>
                    <a:gd name="T8" fmla="*/ 834 w 1473"/>
                    <a:gd name="T9" fmla="*/ 210 h 920"/>
                    <a:gd name="T10" fmla="*/ 992 w 1473"/>
                    <a:gd name="T11" fmla="*/ 374 h 920"/>
                    <a:gd name="T12" fmla="*/ 912 w 1473"/>
                    <a:gd name="T13" fmla="*/ 432 h 920"/>
                    <a:gd name="T14" fmla="*/ 712 w 1473"/>
                    <a:gd name="T15" fmla="*/ 302 h 920"/>
                    <a:gd name="T16" fmla="*/ 769 w 1473"/>
                    <a:gd name="T17" fmla="*/ 189 h 920"/>
                    <a:gd name="T18" fmla="*/ 692 w 1473"/>
                    <a:gd name="T19" fmla="*/ 79 h 920"/>
                    <a:gd name="T20" fmla="*/ 625 w 1473"/>
                    <a:gd name="T21" fmla="*/ 98 h 920"/>
                    <a:gd name="T22" fmla="*/ 606 w 1473"/>
                    <a:gd name="T23" fmla="*/ 91 h 920"/>
                    <a:gd name="T24" fmla="*/ 553 w 1473"/>
                    <a:gd name="T25" fmla="*/ 101 h 920"/>
                    <a:gd name="T26" fmla="*/ 613 w 1473"/>
                    <a:gd name="T27" fmla="*/ 173 h 920"/>
                    <a:gd name="T28" fmla="*/ 517 w 1473"/>
                    <a:gd name="T29" fmla="*/ 318 h 920"/>
                    <a:gd name="T30" fmla="*/ 516 w 1473"/>
                    <a:gd name="T31" fmla="*/ 390 h 920"/>
                    <a:gd name="T32" fmla="*/ 552 w 1473"/>
                    <a:gd name="T33" fmla="*/ 452 h 920"/>
                    <a:gd name="T34" fmla="*/ 465 w 1473"/>
                    <a:gd name="T35" fmla="*/ 416 h 920"/>
                    <a:gd name="T36" fmla="*/ 495 w 1473"/>
                    <a:gd name="T37" fmla="*/ 495 h 920"/>
                    <a:gd name="T38" fmla="*/ 467 w 1473"/>
                    <a:gd name="T39" fmla="*/ 531 h 920"/>
                    <a:gd name="T40" fmla="*/ 407 w 1473"/>
                    <a:gd name="T41" fmla="*/ 552 h 920"/>
                    <a:gd name="T42" fmla="*/ 312 w 1473"/>
                    <a:gd name="T43" fmla="*/ 566 h 920"/>
                    <a:gd name="T44" fmla="*/ 256 w 1473"/>
                    <a:gd name="T45" fmla="*/ 534 h 920"/>
                    <a:gd name="T46" fmla="*/ 214 w 1473"/>
                    <a:gd name="T47" fmla="*/ 627 h 920"/>
                    <a:gd name="T48" fmla="*/ 157 w 1473"/>
                    <a:gd name="T49" fmla="*/ 603 h 920"/>
                    <a:gd name="T50" fmla="*/ 236 w 1473"/>
                    <a:gd name="T51" fmla="*/ 399 h 920"/>
                    <a:gd name="T52" fmla="*/ 199 w 1473"/>
                    <a:gd name="T53" fmla="*/ 364 h 920"/>
                    <a:gd name="T54" fmla="*/ 96 w 1473"/>
                    <a:gd name="T55" fmla="*/ 392 h 920"/>
                    <a:gd name="T56" fmla="*/ 153 w 1473"/>
                    <a:gd name="T57" fmla="*/ 479 h 920"/>
                    <a:gd name="T58" fmla="*/ 0 w 1473"/>
                    <a:gd name="T59" fmla="*/ 919 h 920"/>
                    <a:gd name="T60" fmla="*/ 61 w 1473"/>
                    <a:gd name="T61" fmla="*/ 527 h 920"/>
                    <a:gd name="T62" fmla="*/ 139 w 1473"/>
                    <a:gd name="T63" fmla="*/ 456 h 920"/>
                    <a:gd name="T64" fmla="*/ 109 w 1473"/>
                    <a:gd name="T65" fmla="*/ 387 h 920"/>
                    <a:gd name="T66" fmla="*/ 171 w 1473"/>
                    <a:gd name="T67" fmla="*/ 256 h 920"/>
                    <a:gd name="T68" fmla="*/ 233 w 1473"/>
                    <a:gd name="T69" fmla="*/ 439 h 920"/>
                    <a:gd name="T70" fmla="*/ 162 w 1473"/>
                    <a:gd name="T71" fmla="*/ 572 h 920"/>
                    <a:gd name="T72" fmla="*/ 215 w 1473"/>
                    <a:gd name="T73" fmla="*/ 633 h 920"/>
                    <a:gd name="T74" fmla="*/ 261 w 1473"/>
                    <a:gd name="T75" fmla="*/ 537 h 920"/>
                    <a:gd name="T76" fmla="*/ 303 w 1473"/>
                    <a:gd name="T77" fmla="*/ 519 h 920"/>
                    <a:gd name="T78" fmla="*/ 397 w 1473"/>
                    <a:gd name="T79" fmla="*/ 548 h 920"/>
                    <a:gd name="T80" fmla="*/ 466 w 1473"/>
                    <a:gd name="T81" fmla="*/ 537 h 920"/>
                    <a:gd name="T82" fmla="*/ 439 w 1473"/>
                    <a:gd name="T83" fmla="*/ 506 h 920"/>
                    <a:gd name="T84" fmla="*/ 466 w 1473"/>
                    <a:gd name="T85" fmla="*/ 399 h 920"/>
                    <a:gd name="T86" fmla="*/ 548 w 1473"/>
                    <a:gd name="T87" fmla="*/ 433 h 920"/>
                    <a:gd name="T88" fmla="*/ 492 w 1473"/>
                    <a:gd name="T89" fmla="*/ 395 h 920"/>
                    <a:gd name="T90" fmla="*/ 514 w 1473"/>
                    <a:gd name="T91" fmla="*/ 324 h 920"/>
                    <a:gd name="T92" fmla="*/ 618 w 1473"/>
                    <a:gd name="T93" fmla="*/ 176 h 920"/>
                    <a:gd name="T94" fmla="*/ 555 w 1473"/>
                    <a:gd name="T95" fmla="*/ 84 h 920"/>
                    <a:gd name="T96" fmla="*/ 612 w 1473"/>
                    <a:gd name="T97" fmla="*/ 85 h 920"/>
                    <a:gd name="T98" fmla="*/ 631 w 1473"/>
                    <a:gd name="T99" fmla="*/ 94 h 920"/>
                    <a:gd name="T100" fmla="*/ 664 w 1473"/>
                    <a:gd name="T101" fmla="*/ 80 h 920"/>
                    <a:gd name="T102" fmla="*/ 711 w 1473"/>
                    <a:gd name="T103" fmla="*/ 68 h 920"/>
                    <a:gd name="T104" fmla="*/ 789 w 1473"/>
                    <a:gd name="T105" fmla="*/ 199 h 920"/>
                    <a:gd name="T106" fmla="*/ 695 w 1473"/>
                    <a:gd name="T107" fmla="*/ 359 h 920"/>
                    <a:gd name="T108" fmla="*/ 991 w 1473"/>
                    <a:gd name="T109" fmla="*/ 392 h 920"/>
                    <a:gd name="T110" fmla="*/ 834 w 1473"/>
                    <a:gd name="T111" fmla="*/ 221 h 920"/>
                    <a:gd name="T112" fmla="*/ 873 w 1473"/>
                    <a:gd name="T113" fmla="*/ 177 h 920"/>
                    <a:gd name="T114" fmla="*/ 911 w 1473"/>
                    <a:gd name="T115" fmla="*/ 111 h 920"/>
                    <a:gd name="T116" fmla="*/ 947 w 1473"/>
                    <a:gd name="T117" fmla="*/ 57 h 920"/>
                    <a:gd name="T118" fmla="*/ 1083 w 1473"/>
                    <a:gd name="T119" fmla="*/ 80 h 920"/>
                    <a:gd name="T120" fmla="*/ 1242 w 1473"/>
                    <a:gd name="T121" fmla="*/ 461 h 920"/>
                    <a:gd name="T122" fmla="*/ 1466 w 1473"/>
                    <a:gd name="T123" fmla="*/ 918 h 9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3"/>
                    <a:gd name="T187" fmla="*/ 0 h 920"/>
                    <a:gd name="T188" fmla="*/ 1473 w 1473"/>
                    <a:gd name="T189" fmla="*/ 920 h 9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3" h="920">
                      <a:moveTo>
                        <a:pt x="1473" y="920"/>
                      </a:moveTo>
                      <a:lnTo>
                        <a:pt x="1430" y="755"/>
                      </a:lnTo>
                      <a:lnTo>
                        <a:pt x="1385" y="675"/>
                      </a:lnTo>
                      <a:lnTo>
                        <a:pt x="1318" y="615"/>
                      </a:lnTo>
                      <a:lnTo>
                        <a:pt x="1320" y="617"/>
                      </a:lnTo>
                      <a:lnTo>
                        <a:pt x="1310" y="551"/>
                      </a:lnTo>
                      <a:lnTo>
                        <a:pt x="1246" y="458"/>
                      </a:lnTo>
                      <a:lnTo>
                        <a:pt x="1247" y="459"/>
                      </a:lnTo>
                      <a:lnTo>
                        <a:pt x="1226" y="346"/>
                      </a:lnTo>
                      <a:lnTo>
                        <a:pt x="1221" y="256"/>
                      </a:lnTo>
                      <a:lnTo>
                        <a:pt x="1145" y="104"/>
                      </a:lnTo>
                      <a:lnTo>
                        <a:pt x="1085" y="74"/>
                      </a:lnTo>
                      <a:lnTo>
                        <a:pt x="1023" y="67"/>
                      </a:lnTo>
                      <a:lnTo>
                        <a:pt x="1026" y="70"/>
                      </a:lnTo>
                      <a:lnTo>
                        <a:pt x="1006" y="12"/>
                      </a:lnTo>
                      <a:lnTo>
                        <a:pt x="979" y="0"/>
                      </a:lnTo>
                      <a:lnTo>
                        <a:pt x="945" y="12"/>
                      </a:lnTo>
                      <a:lnTo>
                        <a:pt x="942" y="55"/>
                      </a:lnTo>
                      <a:lnTo>
                        <a:pt x="942" y="67"/>
                      </a:lnTo>
                      <a:lnTo>
                        <a:pt x="947" y="66"/>
                      </a:lnTo>
                      <a:lnTo>
                        <a:pt x="935" y="41"/>
                      </a:lnTo>
                      <a:lnTo>
                        <a:pt x="900" y="66"/>
                      </a:lnTo>
                      <a:lnTo>
                        <a:pt x="910" y="118"/>
                      </a:lnTo>
                      <a:lnTo>
                        <a:pt x="926" y="110"/>
                      </a:lnTo>
                      <a:lnTo>
                        <a:pt x="924" y="110"/>
                      </a:lnTo>
                      <a:lnTo>
                        <a:pt x="940" y="117"/>
                      </a:lnTo>
                      <a:lnTo>
                        <a:pt x="939" y="113"/>
                      </a:lnTo>
                      <a:lnTo>
                        <a:pt x="929" y="163"/>
                      </a:lnTo>
                      <a:lnTo>
                        <a:pt x="933" y="162"/>
                      </a:lnTo>
                      <a:lnTo>
                        <a:pt x="919" y="140"/>
                      </a:lnTo>
                      <a:lnTo>
                        <a:pt x="892" y="202"/>
                      </a:lnTo>
                      <a:lnTo>
                        <a:pt x="896" y="201"/>
                      </a:lnTo>
                      <a:lnTo>
                        <a:pt x="872" y="170"/>
                      </a:lnTo>
                      <a:lnTo>
                        <a:pt x="844" y="189"/>
                      </a:lnTo>
                      <a:lnTo>
                        <a:pt x="877" y="205"/>
                      </a:lnTo>
                      <a:lnTo>
                        <a:pt x="875" y="202"/>
                      </a:lnTo>
                      <a:lnTo>
                        <a:pt x="873" y="209"/>
                      </a:lnTo>
                      <a:lnTo>
                        <a:pt x="875" y="206"/>
                      </a:lnTo>
                      <a:lnTo>
                        <a:pt x="834" y="210"/>
                      </a:lnTo>
                      <a:lnTo>
                        <a:pt x="830" y="226"/>
                      </a:lnTo>
                      <a:lnTo>
                        <a:pt x="864" y="238"/>
                      </a:lnTo>
                      <a:lnTo>
                        <a:pt x="863" y="236"/>
                      </a:lnTo>
                      <a:lnTo>
                        <a:pt x="908" y="348"/>
                      </a:lnTo>
                      <a:lnTo>
                        <a:pt x="921" y="334"/>
                      </a:lnTo>
                      <a:lnTo>
                        <a:pt x="917" y="334"/>
                      </a:lnTo>
                      <a:lnTo>
                        <a:pt x="959" y="374"/>
                      </a:lnTo>
                      <a:lnTo>
                        <a:pt x="992" y="374"/>
                      </a:lnTo>
                      <a:lnTo>
                        <a:pt x="989" y="370"/>
                      </a:lnTo>
                      <a:lnTo>
                        <a:pt x="985" y="388"/>
                      </a:lnTo>
                      <a:lnTo>
                        <a:pt x="988" y="386"/>
                      </a:lnTo>
                      <a:lnTo>
                        <a:pt x="961" y="393"/>
                      </a:lnTo>
                      <a:lnTo>
                        <a:pt x="948" y="415"/>
                      </a:lnTo>
                      <a:lnTo>
                        <a:pt x="949" y="414"/>
                      </a:lnTo>
                      <a:lnTo>
                        <a:pt x="911" y="432"/>
                      </a:lnTo>
                      <a:lnTo>
                        <a:pt x="912" y="432"/>
                      </a:lnTo>
                      <a:lnTo>
                        <a:pt x="641" y="410"/>
                      </a:lnTo>
                      <a:lnTo>
                        <a:pt x="642" y="416"/>
                      </a:lnTo>
                      <a:lnTo>
                        <a:pt x="693" y="387"/>
                      </a:lnTo>
                      <a:lnTo>
                        <a:pt x="702" y="356"/>
                      </a:lnTo>
                      <a:lnTo>
                        <a:pt x="679" y="356"/>
                      </a:lnTo>
                      <a:lnTo>
                        <a:pt x="681" y="361"/>
                      </a:lnTo>
                      <a:lnTo>
                        <a:pt x="713" y="301"/>
                      </a:lnTo>
                      <a:lnTo>
                        <a:pt x="712" y="302"/>
                      </a:lnTo>
                      <a:lnTo>
                        <a:pt x="788" y="237"/>
                      </a:lnTo>
                      <a:lnTo>
                        <a:pt x="787" y="238"/>
                      </a:lnTo>
                      <a:lnTo>
                        <a:pt x="824" y="230"/>
                      </a:lnTo>
                      <a:lnTo>
                        <a:pt x="794" y="201"/>
                      </a:lnTo>
                      <a:lnTo>
                        <a:pt x="796" y="203"/>
                      </a:lnTo>
                      <a:lnTo>
                        <a:pt x="794" y="198"/>
                      </a:lnTo>
                      <a:lnTo>
                        <a:pt x="780" y="185"/>
                      </a:lnTo>
                      <a:lnTo>
                        <a:pt x="769" y="189"/>
                      </a:lnTo>
                      <a:lnTo>
                        <a:pt x="772" y="189"/>
                      </a:lnTo>
                      <a:lnTo>
                        <a:pt x="746" y="178"/>
                      </a:lnTo>
                      <a:lnTo>
                        <a:pt x="749" y="180"/>
                      </a:lnTo>
                      <a:lnTo>
                        <a:pt x="744" y="145"/>
                      </a:lnTo>
                      <a:lnTo>
                        <a:pt x="715" y="64"/>
                      </a:lnTo>
                      <a:lnTo>
                        <a:pt x="703" y="65"/>
                      </a:lnTo>
                      <a:lnTo>
                        <a:pt x="689" y="79"/>
                      </a:lnTo>
                      <a:lnTo>
                        <a:pt x="692" y="79"/>
                      </a:lnTo>
                      <a:lnTo>
                        <a:pt x="679" y="74"/>
                      </a:lnTo>
                      <a:lnTo>
                        <a:pt x="662" y="74"/>
                      </a:lnTo>
                      <a:lnTo>
                        <a:pt x="649" y="79"/>
                      </a:lnTo>
                      <a:lnTo>
                        <a:pt x="653" y="79"/>
                      </a:lnTo>
                      <a:lnTo>
                        <a:pt x="642" y="68"/>
                      </a:lnTo>
                      <a:lnTo>
                        <a:pt x="635" y="64"/>
                      </a:lnTo>
                      <a:lnTo>
                        <a:pt x="615" y="73"/>
                      </a:lnTo>
                      <a:lnTo>
                        <a:pt x="625" y="98"/>
                      </a:lnTo>
                      <a:lnTo>
                        <a:pt x="636" y="109"/>
                      </a:lnTo>
                      <a:lnTo>
                        <a:pt x="635" y="107"/>
                      </a:lnTo>
                      <a:lnTo>
                        <a:pt x="641" y="150"/>
                      </a:lnTo>
                      <a:lnTo>
                        <a:pt x="646" y="147"/>
                      </a:lnTo>
                      <a:lnTo>
                        <a:pt x="620" y="107"/>
                      </a:lnTo>
                      <a:lnTo>
                        <a:pt x="613" y="104"/>
                      </a:lnTo>
                      <a:lnTo>
                        <a:pt x="615" y="105"/>
                      </a:lnTo>
                      <a:lnTo>
                        <a:pt x="606" y="91"/>
                      </a:lnTo>
                      <a:lnTo>
                        <a:pt x="603" y="96"/>
                      </a:lnTo>
                      <a:lnTo>
                        <a:pt x="614" y="91"/>
                      </a:lnTo>
                      <a:lnTo>
                        <a:pt x="619" y="77"/>
                      </a:lnTo>
                      <a:lnTo>
                        <a:pt x="603" y="67"/>
                      </a:lnTo>
                      <a:lnTo>
                        <a:pt x="586" y="74"/>
                      </a:lnTo>
                      <a:lnTo>
                        <a:pt x="587" y="74"/>
                      </a:lnTo>
                      <a:lnTo>
                        <a:pt x="549" y="83"/>
                      </a:lnTo>
                      <a:lnTo>
                        <a:pt x="553" y="101"/>
                      </a:lnTo>
                      <a:lnTo>
                        <a:pt x="584" y="106"/>
                      </a:lnTo>
                      <a:lnTo>
                        <a:pt x="582" y="103"/>
                      </a:lnTo>
                      <a:lnTo>
                        <a:pt x="577" y="123"/>
                      </a:lnTo>
                      <a:lnTo>
                        <a:pt x="609" y="134"/>
                      </a:lnTo>
                      <a:lnTo>
                        <a:pt x="608" y="133"/>
                      </a:lnTo>
                      <a:lnTo>
                        <a:pt x="623" y="155"/>
                      </a:lnTo>
                      <a:lnTo>
                        <a:pt x="622" y="151"/>
                      </a:lnTo>
                      <a:lnTo>
                        <a:pt x="613" y="173"/>
                      </a:lnTo>
                      <a:lnTo>
                        <a:pt x="610" y="228"/>
                      </a:lnTo>
                      <a:lnTo>
                        <a:pt x="616" y="268"/>
                      </a:lnTo>
                      <a:lnTo>
                        <a:pt x="618" y="264"/>
                      </a:lnTo>
                      <a:lnTo>
                        <a:pt x="589" y="268"/>
                      </a:lnTo>
                      <a:lnTo>
                        <a:pt x="566" y="301"/>
                      </a:lnTo>
                      <a:lnTo>
                        <a:pt x="568" y="300"/>
                      </a:lnTo>
                      <a:lnTo>
                        <a:pt x="514" y="317"/>
                      </a:lnTo>
                      <a:lnTo>
                        <a:pt x="517" y="318"/>
                      </a:lnTo>
                      <a:lnTo>
                        <a:pt x="503" y="296"/>
                      </a:lnTo>
                      <a:lnTo>
                        <a:pt x="489" y="296"/>
                      </a:lnTo>
                      <a:lnTo>
                        <a:pt x="496" y="321"/>
                      </a:lnTo>
                      <a:lnTo>
                        <a:pt x="496" y="318"/>
                      </a:lnTo>
                      <a:lnTo>
                        <a:pt x="487" y="334"/>
                      </a:lnTo>
                      <a:lnTo>
                        <a:pt x="487" y="400"/>
                      </a:lnTo>
                      <a:lnTo>
                        <a:pt x="519" y="392"/>
                      </a:lnTo>
                      <a:lnTo>
                        <a:pt x="516" y="390"/>
                      </a:lnTo>
                      <a:lnTo>
                        <a:pt x="536" y="409"/>
                      </a:lnTo>
                      <a:lnTo>
                        <a:pt x="553" y="401"/>
                      </a:lnTo>
                      <a:lnTo>
                        <a:pt x="550" y="401"/>
                      </a:lnTo>
                      <a:lnTo>
                        <a:pt x="560" y="419"/>
                      </a:lnTo>
                      <a:lnTo>
                        <a:pt x="560" y="414"/>
                      </a:lnTo>
                      <a:lnTo>
                        <a:pt x="543" y="434"/>
                      </a:lnTo>
                      <a:lnTo>
                        <a:pt x="553" y="454"/>
                      </a:lnTo>
                      <a:lnTo>
                        <a:pt x="552" y="452"/>
                      </a:lnTo>
                      <a:lnTo>
                        <a:pt x="549" y="481"/>
                      </a:lnTo>
                      <a:lnTo>
                        <a:pt x="554" y="479"/>
                      </a:lnTo>
                      <a:lnTo>
                        <a:pt x="506" y="425"/>
                      </a:lnTo>
                      <a:lnTo>
                        <a:pt x="493" y="421"/>
                      </a:lnTo>
                      <a:lnTo>
                        <a:pt x="495" y="422"/>
                      </a:lnTo>
                      <a:lnTo>
                        <a:pt x="484" y="403"/>
                      </a:lnTo>
                      <a:lnTo>
                        <a:pt x="465" y="390"/>
                      </a:lnTo>
                      <a:lnTo>
                        <a:pt x="465" y="416"/>
                      </a:lnTo>
                      <a:lnTo>
                        <a:pt x="465" y="415"/>
                      </a:lnTo>
                      <a:lnTo>
                        <a:pt x="405" y="508"/>
                      </a:lnTo>
                      <a:lnTo>
                        <a:pt x="469" y="459"/>
                      </a:lnTo>
                      <a:lnTo>
                        <a:pt x="465" y="459"/>
                      </a:lnTo>
                      <a:lnTo>
                        <a:pt x="487" y="484"/>
                      </a:lnTo>
                      <a:lnTo>
                        <a:pt x="487" y="482"/>
                      </a:lnTo>
                      <a:lnTo>
                        <a:pt x="493" y="500"/>
                      </a:lnTo>
                      <a:lnTo>
                        <a:pt x="495" y="495"/>
                      </a:lnTo>
                      <a:lnTo>
                        <a:pt x="437" y="499"/>
                      </a:lnTo>
                      <a:lnTo>
                        <a:pt x="423" y="508"/>
                      </a:lnTo>
                      <a:lnTo>
                        <a:pt x="423" y="527"/>
                      </a:lnTo>
                      <a:lnTo>
                        <a:pt x="482" y="534"/>
                      </a:lnTo>
                      <a:lnTo>
                        <a:pt x="480" y="533"/>
                      </a:lnTo>
                      <a:lnTo>
                        <a:pt x="502" y="572"/>
                      </a:lnTo>
                      <a:lnTo>
                        <a:pt x="506" y="569"/>
                      </a:lnTo>
                      <a:lnTo>
                        <a:pt x="467" y="531"/>
                      </a:lnTo>
                      <a:lnTo>
                        <a:pt x="454" y="545"/>
                      </a:lnTo>
                      <a:lnTo>
                        <a:pt x="505" y="653"/>
                      </a:lnTo>
                      <a:lnTo>
                        <a:pt x="511" y="650"/>
                      </a:lnTo>
                      <a:lnTo>
                        <a:pt x="450" y="576"/>
                      </a:lnTo>
                      <a:lnTo>
                        <a:pt x="451" y="578"/>
                      </a:lnTo>
                      <a:lnTo>
                        <a:pt x="450" y="561"/>
                      </a:lnTo>
                      <a:lnTo>
                        <a:pt x="407" y="546"/>
                      </a:lnTo>
                      <a:lnTo>
                        <a:pt x="407" y="552"/>
                      </a:lnTo>
                      <a:lnTo>
                        <a:pt x="430" y="545"/>
                      </a:lnTo>
                      <a:lnTo>
                        <a:pt x="387" y="531"/>
                      </a:lnTo>
                      <a:lnTo>
                        <a:pt x="351" y="583"/>
                      </a:lnTo>
                      <a:lnTo>
                        <a:pt x="352" y="581"/>
                      </a:lnTo>
                      <a:lnTo>
                        <a:pt x="321" y="592"/>
                      </a:lnTo>
                      <a:lnTo>
                        <a:pt x="324" y="593"/>
                      </a:lnTo>
                      <a:lnTo>
                        <a:pt x="311" y="565"/>
                      </a:lnTo>
                      <a:lnTo>
                        <a:pt x="312" y="566"/>
                      </a:lnTo>
                      <a:lnTo>
                        <a:pt x="308" y="520"/>
                      </a:lnTo>
                      <a:lnTo>
                        <a:pt x="308" y="523"/>
                      </a:lnTo>
                      <a:lnTo>
                        <a:pt x="318" y="506"/>
                      </a:lnTo>
                      <a:lnTo>
                        <a:pt x="305" y="487"/>
                      </a:lnTo>
                      <a:lnTo>
                        <a:pt x="306" y="487"/>
                      </a:lnTo>
                      <a:lnTo>
                        <a:pt x="302" y="472"/>
                      </a:lnTo>
                      <a:lnTo>
                        <a:pt x="282" y="467"/>
                      </a:lnTo>
                      <a:lnTo>
                        <a:pt x="256" y="534"/>
                      </a:lnTo>
                      <a:lnTo>
                        <a:pt x="265" y="561"/>
                      </a:lnTo>
                      <a:lnTo>
                        <a:pt x="292" y="570"/>
                      </a:lnTo>
                      <a:lnTo>
                        <a:pt x="290" y="569"/>
                      </a:lnTo>
                      <a:lnTo>
                        <a:pt x="301" y="586"/>
                      </a:lnTo>
                      <a:lnTo>
                        <a:pt x="303" y="581"/>
                      </a:lnTo>
                      <a:lnTo>
                        <a:pt x="251" y="578"/>
                      </a:lnTo>
                      <a:lnTo>
                        <a:pt x="212" y="629"/>
                      </a:lnTo>
                      <a:lnTo>
                        <a:pt x="214" y="627"/>
                      </a:lnTo>
                      <a:lnTo>
                        <a:pt x="194" y="624"/>
                      </a:lnTo>
                      <a:lnTo>
                        <a:pt x="162" y="661"/>
                      </a:lnTo>
                      <a:lnTo>
                        <a:pt x="163" y="661"/>
                      </a:lnTo>
                      <a:lnTo>
                        <a:pt x="110" y="668"/>
                      </a:lnTo>
                      <a:lnTo>
                        <a:pt x="112" y="672"/>
                      </a:lnTo>
                      <a:lnTo>
                        <a:pt x="157" y="632"/>
                      </a:lnTo>
                      <a:lnTo>
                        <a:pt x="157" y="603"/>
                      </a:lnTo>
                      <a:lnTo>
                        <a:pt x="166" y="574"/>
                      </a:lnTo>
                      <a:lnTo>
                        <a:pt x="165" y="577"/>
                      </a:lnTo>
                      <a:lnTo>
                        <a:pt x="191" y="558"/>
                      </a:lnTo>
                      <a:lnTo>
                        <a:pt x="213" y="504"/>
                      </a:lnTo>
                      <a:lnTo>
                        <a:pt x="229" y="475"/>
                      </a:lnTo>
                      <a:lnTo>
                        <a:pt x="239" y="439"/>
                      </a:lnTo>
                      <a:lnTo>
                        <a:pt x="236" y="399"/>
                      </a:lnTo>
                      <a:lnTo>
                        <a:pt x="239" y="374"/>
                      </a:lnTo>
                      <a:lnTo>
                        <a:pt x="229" y="333"/>
                      </a:lnTo>
                      <a:lnTo>
                        <a:pt x="220" y="331"/>
                      </a:lnTo>
                      <a:lnTo>
                        <a:pt x="224" y="333"/>
                      </a:lnTo>
                      <a:lnTo>
                        <a:pt x="170" y="249"/>
                      </a:lnTo>
                      <a:lnTo>
                        <a:pt x="154" y="262"/>
                      </a:lnTo>
                      <a:lnTo>
                        <a:pt x="199" y="364"/>
                      </a:lnTo>
                      <a:lnTo>
                        <a:pt x="202" y="360"/>
                      </a:lnTo>
                      <a:lnTo>
                        <a:pt x="165" y="361"/>
                      </a:lnTo>
                      <a:lnTo>
                        <a:pt x="155" y="395"/>
                      </a:lnTo>
                      <a:lnTo>
                        <a:pt x="157" y="393"/>
                      </a:lnTo>
                      <a:lnTo>
                        <a:pt x="132" y="403"/>
                      </a:lnTo>
                      <a:lnTo>
                        <a:pt x="134" y="403"/>
                      </a:lnTo>
                      <a:lnTo>
                        <a:pt x="110" y="381"/>
                      </a:lnTo>
                      <a:lnTo>
                        <a:pt x="96" y="392"/>
                      </a:lnTo>
                      <a:lnTo>
                        <a:pt x="123" y="429"/>
                      </a:lnTo>
                      <a:lnTo>
                        <a:pt x="123" y="427"/>
                      </a:lnTo>
                      <a:lnTo>
                        <a:pt x="119" y="439"/>
                      </a:lnTo>
                      <a:lnTo>
                        <a:pt x="137" y="462"/>
                      </a:lnTo>
                      <a:lnTo>
                        <a:pt x="147" y="466"/>
                      </a:lnTo>
                      <a:lnTo>
                        <a:pt x="145" y="465"/>
                      </a:lnTo>
                      <a:lnTo>
                        <a:pt x="151" y="482"/>
                      </a:lnTo>
                      <a:lnTo>
                        <a:pt x="153" y="479"/>
                      </a:lnTo>
                      <a:lnTo>
                        <a:pt x="120" y="497"/>
                      </a:lnTo>
                      <a:lnTo>
                        <a:pt x="120" y="510"/>
                      </a:lnTo>
                      <a:lnTo>
                        <a:pt x="123" y="506"/>
                      </a:lnTo>
                      <a:lnTo>
                        <a:pt x="91" y="492"/>
                      </a:lnTo>
                      <a:lnTo>
                        <a:pt x="58" y="521"/>
                      </a:lnTo>
                      <a:lnTo>
                        <a:pt x="0" y="583"/>
                      </a:lnTo>
                      <a:lnTo>
                        <a:pt x="0" y="919"/>
                      </a:lnTo>
                      <a:lnTo>
                        <a:pt x="1473" y="920"/>
                      </a:lnTo>
                      <a:lnTo>
                        <a:pt x="1469" y="913"/>
                      </a:lnTo>
                      <a:lnTo>
                        <a:pt x="2" y="913"/>
                      </a:lnTo>
                      <a:lnTo>
                        <a:pt x="5" y="916"/>
                      </a:lnTo>
                      <a:lnTo>
                        <a:pt x="5" y="584"/>
                      </a:lnTo>
                      <a:lnTo>
                        <a:pt x="4" y="586"/>
                      </a:lnTo>
                      <a:lnTo>
                        <a:pt x="61" y="526"/>
                      </a:lnTo>
                      <a:lnTo>
                        <a:pt x="61" y="527"/>
                      </a:lnTo>
                      <a:lnTo>
                        <a:pt x="93" y="499"/>
                      </a:lnTo>
                      <a:lnTo>
                        <a:pt x="90" y="499"/>
                      </a:lnTo>
                      <a:lnTo>
                        <a:pt x="125" y="514"/>
                      </a:lnTo>
                      <a:lnTo>
                        <a:pt x="125" y="499"/>
                      </a:lnTo>
                      <a:lnTo>
                        <a:pt x="123" y="501"/>
                      </a:lnTo>
                      <a:lnTo>
                        <a:pt x="157" y="482"/>
                      </a:lnTo>
                      <a:lnTo>
                        <a:pt x="149" y="461"/>
                      </a:lnTo>
                      <a:lnTo>
                        <a:pt x="139" y="456"/>
                      </a:lnTo>
                      <a:lnTo>
                        <a:pt x="140" y="458"/>
                      </a:lnTo>
                      <a:lnTo>
                        <a:pt x="124" y="436"/>
                      </a:lnTo>
                      <a:lnTo>
                        <a:pt x="125" y="439"/>
                      </a:lnTo>
                      <a:lnTo>
                        <a:pt x="129" y="427"/>
                      </a:lnTo>
                      <a:lnTo>
                        <a:pt x="102" y="390"/>
                      </a:lnTo>
                      <a:lnTo>
                        <a:pt x="102" y="395"/>
                      </a:lnTo>
                      <a:lnTo>
                        <a:pt x="112" y="388"/>
                      </a:lnTo>
                      <a:lnTo>
                        <a:pt x="109" y="387"/>
                      </a:lnTo>
                      <a:lnTo>
                        <a:pt x="132" y="409"/>
                      </a:lnTo>
                      <a:lnTo>
                        <a:pt x="159" y="397"/>
                      </a:lnTo>
                      <a:lnTo>
                        <a:pt x="169" y="364"/>
                      </a:lnTo>
                      <a:lnTo>
                        <a:pt x="167" y="367"/>
                      </a:lnTo>
                      <a:lnTo>
                        <a:pt x="206" y="367"/>
                      </a:lnTo>
                      <a:lnTo>
                        <a:pt x="160" y="262"/>
                      </a:lnTo>
                      <a:lnTo>
                        <a:pt x="159" y="265"/>
                      </a:lnTo>
                      <a:lnTo>
                        <a:pt x="171" y="256"/>
                      </a:lnTo>
                      <a:lnTo>
                        <a:pt x="167" y="255"/>
                      </a:lnTo>
                      <a:lnTo>
                        <a:pt x="219" y="337"/>
                      </a:lnTo>
                      <a:lnTo>
                        <a:pt x="227" y="339"/>
                      </a:lnTo>
                      <a:lnTo>
                        <a:pt x="224" y="336"/>
                      </a:lnTo>
                      <a:lnTo>
                        <a:pt x="233" y="375"/>
                      </a:lnTo>
                      <a:lnTo>
                        <a:pt x="233" y="374"/>
                      </a:lnTo>
                      <a:lnTo>
                        <a:pt x="230" y="399"/>
                      </a:lnTo>
                      <a:lnTo>
                        <a:pt x="233" y="439"/>
                      </a:lnTo>
                      <a:lnTo>
                        <a:pt x="233" y="438"/>
                      </a:lnTo>
                      <a:lnTo>
                        <a:pt x="224" y="473"/>
                      </a:lnTo>
                      <a:lnTo>
                        <a:pt x="225" y="472"/>
                      </a:lnTo>
                      <a:lnTo>
                        <a:pt x="209" y="500"/>
                      </a:lnTo>
                      <a:lnTo>
                        <a:pt x="209" y="501"/>
                      </a:lnTo>
                      <a:lnTo>
                        <a:pt x="186" y="554"/>
                      </a:lnTo>
                      <a:lnTo>
                        <a:pt x="187" y="553"/>
                      </a:lnTo>
                      <a:lnTo>
                        <a:pt x="162" y="572"/>
                      </a:lnTo>
                      <a:lnTo>
                        <a:pt x="151" y="602"/>
                      </a:lnTo>
                      <a:lnTo>
                        <a:pt x="151" y="631"/>
                      </a:lnTo>
                      <a:lnTo>
                        <a:pt x="153" y="629"/>
                      </a:lnTo>
                      <a:lnTo>
                        <a:pt x="100" y="675"/>
                      </a:lnTo>
                      <a:lnTo>
                        <a:pt x="165" y="666"/>
                      </a:lnTo>
                      <a:lnTo>
                        <a:pt x="197" y="630"/>
                      </a:lnTo>
                      <a:lnTo>
                        <a:pt x="194" y="631"/>
                      </a:lnTo>
                      <a:lnTo>
                        <a:pt x="215" y="633"/>
                      </a:lnTo>
                      <a:lnTo>
                        <a:pt x="254" y="584"/>
                      </a:lnTo>
                      <a:lnTo>
                        <a:pt x="252" y="584"/>
                      </a:lnTo>
                      <a:lnTo>
                        <a:pt x="308" y="589"/>
                      </a:lnTo>
                      <a:lnTo>
                        <a:pt x="294" y="564"/>
                      </a:lnTo>
                      <a:lnTo>
                        <a:pt x="268" y="557"/>
                      </a:lnTo>
                      <a:lnTo>
                        <a:pt x="270" y="558"/>
                      </a:lnTo>
                      <a:lnTo>
                        <a:pt x="261" y="533"/>
                      </a:lnTo>
                      <a:lnTo>
                        <a:pt x="261" y="537"/>
                      </a:lnTo>
                      <a:lnTo>
                        <a:pt x="286" y="472"/>
                      </a:lnTo>
                      <a:lnTo>
                        <a:pt x="283" y="474"/>
                      </a:lnTo>
                      <a:lnTo>
                        <a:pt x="299" y="478"/>
                      </a:lnTo>
                      <a:lnTo>
                        <a:pt x="297" y="475"/>
                      </a:lnTo>
                      <a:lnTo>
                        <a:pt x="301" y="489"/>
                      </a:lnTo>
                      <a:lnTo>
                        <a:pt x="313" y="508"/>
                      </a:lnTo>
                      <a:lnTo>
                        <a:pt x="312" y="504"/>
                      </a:lnTo>
                      <a:lnTo>
                        <a:pt x="303" y="519"/>
                      </a:lnTo>
                      <a:lnTo>
                        <a:pt x="306" y="567"/>
                      </a:lnTo>
                      <a:lnTo>
                        <a:pt x="320" y="599"/>
                      </a:lnTo>
                      <a:lnTo>
                        <a:pt x="355" y="587"/>
                      </a:lnTo>
                      <a:lnTo>
                        <a:pt x="391" y="537"/>
                      </a:lnTo>
                      <a:lnTo>
                        <a:pt x="387" y="538"/>
                      </a:lnTo>
                      <a:lnTo>
                        <a:pt x="419" y="548"/>
                      </a:lnTo>
                      <a:lnTo>
                        <a:pt x="419" y="543"/>
                      </a:lnTo>
                      <a:lnTo>
                        <a:pt x="397" y="548"/>
                      </a:lnTo>
                      <a:lnTo>
                        <a:pt x="447" y="566"/>
                      </a:lnTo>
                      <a:lnTo>
                        <a:pt x="445" y="564"/>
                      </a:lnTo>
                      <a:lnTo>
                        <a:pt x="445" y="579"/>
                      </a:lnTo>
                      <a:lnTo>
                        <a:pt x="521" y="673"/>
                      </a:lnTo>
                      <a:lnTo>
                        <a:pt x="459" y="544"/>
                      </a:lnTo>
                      <a:lnTo>
                        <a:pt x="459" y="547"/>
                      </a:lnTo>
                      <a:lnTo>
                        <a:pt x="469" y="537"/>
                      </a:lnTo>
                      <a:lnTo>
                        <a:pt x="466" y="537"/>
                      </a:lnTo>
                      <a:lnTo>
                        <a:pt x="517" y="586"/>
                      </a:lnTo>
                      <a:lnTo>
                        <a:pt x="484" y="528"/>
                      </a:lnTo>
                      <a:lnTo>
                        <a:pt x="426" y="521"/>
                      </a:lnTo>
                      <a:lnTo>
                        <a:pt x="429" y="524"/>
                      </a:lnTo>
                      <a:lnTo>
                        <a:pt x="429" y="510"/>
                      </a:lnTo>
                      <a:lnTo>
                        <a:pt x="427" y="512"/>
                      </a:lnTo>
                      <a:lnTo>
                        <a:pt x="440" y="505"/>
                      </a:lnTo>
                      <a:lnTo>
                        <a:pt x="439" y="506"/>
                      </a:lnTo>
                      <a:lnTo>
                        <a:pt x="499" y="501"/>
                      </a:lnTo>
                      <a:lnTo>
                        <a:pt x="492" y="479"/>
                      </a:lnTo>
                      <a:lnTo>
                        <a:pt x="468" y="452"/>
                      </a:lnTo>
                      <a:lnTo>
                        <a:pt x="415" y="493"/>
                      </a:lnTo>
                      <a:lnTo>
                        <a:pt x="419" y="498"/>
                      </a:lnTo>
                      <a:lnTo>
                        <a:pt x="470" y="418"/>
                      </a:lnTo>
                      <a:lnTo>
                        <a:pt x="470" y="395"/>
                      </a:lnTo>
                      <a:lnTo>
                        <a:pt x="466" y="399"/>
                      </a:lnTo>
                      <a:lnTo>
                        <a:pt x="481" y="409"/>
                      </a:lnTo>
                      <a:lnTo>
                        <a:pt x="480" y="408"/>
                      </a:lnTo>
                      <a:lnTo>
                        <a:pt x="491" y="427"/>
                      </a:lnTo>
                      <a:lnTo>
                        <a:pt x="504" y="431"/>
                      </a:lnTo>
                      <a:lnTo>
                        <a:pt x="503" y="429"/>
                      </a:lnTo>
                      <a:lnTo>
                        <a:pt x="554" y="487"/>
                      </a:lnTo>
                      <a:lnTo>
                        <a:pt x="559" y="452"/>
                      </a:lnTo>
                      <a:lnTo>
                        <a:pt x="548" y="433"/>
                      </a:lnTo>
                      <a:lnTo>
                        <a:pt x="548" y="438"/>
                      </a:lnTo>
                      <a:lnTo>
                        <a:pt x="565" y="418"/>
                      </a:lnTo>
                      <a:lnTo>
                        <a:pt x="553" y="395"/>
                      </a:lnTo>
                      <a:lnTo>
                        <a:pt x="536" y="403"/>
                      </a:lnTo>
                      <a:lnTo>
                        <a:pt x="538" y="403"/>
                      </a:lnTo>
                      <a:lnTo>
                        <a:pt x="519" y="386"/>
                      </a:lnTo>
                      <a:lnTo>
                        <a:pt x="489" y="393"/>
                      </a:lnTo>
                      <a:lnTo>
                        <a:pt x="492" y="395"/>
                      </a:lnTo>
                      <a:lnTo>
                        <a:pt x="492" y="335"/>
                      </a:lnTo>
                      <a:lnTo>
                        <a:pt x="492" y="336"/>
                      </a:lnTo>
                      <a:lnTo>
                        <a:pt x="501" y="321"/>
                      </a:lnTo>
                      <a:lnTo>
                        <a:pt x="495" y="298"/>
                      </a:lnTo>
                      <a:lnTo>
                        <a:pt x="492" y="302"/>
                      </a:lnTo>
                      <a:lnTo>
                        <a:pt x="502" y="302"/>
                      </a:lnTo>
                      <a:lnTo>
                        <a:pt x="499" y="301"/>
                      </a:lnTo>
                      <a:lnTo>
                        <a:pt x="514" y="324"/>
                      </a:lnTo>
                      <a:lnTo>
                        <a:pt x="570" y="305"/>
                      </a:lnTo>
                      <a:lnTo>
                        <a:pt x="593" y="272"/>
                      </a:lnTo>
                      <a:lnTo>
                        <a:pt x="591" y="274"/>
                      </a:lnTo>
                      <a:lnTo>
                        <a:pt x="621" y="270"/>
                      </a:lnTo>
                      <a:lnTo>
                        <a:pt x="615" y="228"/>
                      </a:lnTo>
                      <a:lnTo>
                        <a:pt x="618" y="175"/>
                      </a:lnTo>
                      <a:lnTo>
                        <a:pt x="618" y="176"/>
                      </a:lnTo>
                      <a:lnTo>
                        <a:pt x="629" y="152"/>
                      </a:lnTo>
                      <a:lnTo>
                        <a:pt x="611" y="129"/>
                      </a:lnTo>
                      <a:lnTo>
                        <a:pt x="582" y="117"/>
                      </a:lnTo>
                      <a:lnTo>
                        <a:pt x="584" y="120"/>
                      </a:lnTo>
                      <a:lnTo>
                        <a:pt x="587" y="100"/>
                      </a:lnTo>
                      <a:lnTo>
                        <a:pt x="555" y="96"/>
                      </a:lnTo>
                      <a:lnTo>
                        <a:pt x="559" y="98"/>
                      </a:lnTo>
                      <a:lnTo>
                        <a:pt x="555" y="84"/>
                      </a:lnTo>
                      <a:lnTo>
                        <a:pt x="552" y="88"/>
                      </a:lnTo>
                      <a:lnTo>
                        <a:pt x="588" y="80"/>
                      </a:lnTo>
                      <a:lnTo>
                        <a:pt x="603" y="74"/>
                      </a:lnTo>
                      <a:lnTo>
                        <a:pt x="601" y="73"/>
                      </a:lnTo>
                      <a:lnTo>
                        <a:pt x="615" y="80"/>
                      </a:lnTo>
                      <a:lnTo>
                        <a:pt x="613" y="77"/>
                      </a:lnTo>
                      <a:lnTo>
                        <a:pt x="610" y="87"/>
                      </a:lnTo>
                      <a:lnTo>
                        <a:pt x="612" y="85"/>
                      </a:lnTo>
                      <a:lnTo>
                        <a:pt x="599" y="91"/>
                      </a:lnTo>
                      <a:lnTo>
                        <a:pt x="610" y="109"/>
                      </a:lnTo>
                      <a:lnTo>
                        <a:pt x="617" y="113"/>
                      </a:lnTo>
                      <a:lnTo>
                        <a:pt x="616" y="112"/>
                      </a:lnTo>
                      <a:lnTo>
                        <a:pt x="648" y="162"/>
                      </a:lnTo>
                      <a:lnTo>
                        <a:pt x="640" y="105"/>
                      </a:lnTo>
                      <a:lnTo>
                        <a:pt x="630" y="93"/>
                      </a:lnTo>
                      <a:lnTo>
                        <a:pt x="631" y="94"/>
                      </a:lnTo>
                      <a:lnTo>
                        <a:pt x="621" y="73"/>
                      </a:lnTo>
                      <a:lnTo>
                        <a:pt x="620" y="77"/>
                      </a:lnTo>
                      <a:lnTo>
                        <a:pt x="636" y="70"/>
                      </a:lnTo>
                      <a:lnTo>
                        <a:pt x="634" y="70"/>
                      </a:lnTo>
                      <a:lnTo>
                        <a:pt x="640" y="73"/>
                      </a:lnTo>
                      <a:lnTo>
                        <a:pt x="639" y="73"/>
                      </a:lnTo>
                      <a:lnTo>
                        <a:pt x="649" y="85"/>
                      </a:lnTo>
                      <a:lnTo>
                        <a:pt x="664" y="80"/>
                      </a:lnTo>
                      <a:lnTo>
                        <a:pt x="663" y="80"/>
                      </a:lnTo>
                      <a:lnTo>
                        <a:pt x="679" y="80"/>
                      </a:lnTo>
                      <a:lnTo>
                        <a:pt x="678" y="80"/>
                      </a:lnTo>
                      <a:lnTo>
                        <a:pt x="692" y="85"/>
                      </a:lnTo>
                      <a:lnTo>
                        <a:pt x="706" y="70"/>
                      </a:lnTo>
                      <a:lnTo>
                        <a:pt x="704" y="71"/>
                      </a:lnTo>
                      <a:lnTo>
                        <a:pt x="713" y="71"/>
                      </a:lnTo>
                      <a:lnTo>
                        <a:pt x="711" y="68"/>
                      </a:lnTo>
                      <a:lnTo>
                        <a:pt x="739" y="147"/>
                      </a:lnTo>
                      <a:lnTo>
                        <a:pt x="739" y="146"/>
                      </a:lnTo>
                      <a:lnTo>
                        <a:pt x="743" y="184"/>
                      </a:lnTo>
                      <a:lnTo>
                        <a:pt x="770" y="195"/>
                      </a:lnTo>
                      <a:lnTo>
                        <a:pt x="781" y="191"/>
                      </a:lnTo>
                      <a:lnTo>
                        <a:pt x="779" y="191"/>
                      </a:lnTo>
                      <a:lnTo>
                        <a:pt x="790" y="202"/>
                      </a:lnTo>
                      <a:lnTo>
                        <a:pt x="789" y="199"/>
                      </a:lnTo>
                      <a:lnTo>
                        <a:pt x="790" y="204"/>
                      </a:lnTo>
                      <a:lnTo>
                        <a:pt x="815" y="230"/>
                      </a:lnTo>
                      <a:lnTo>
                        <a:pt x="817" y="224"/>
                      </a:lnTo>
                      <a:lnTo>
                        <a:pt x="785" y="232"/>
                      </a:lnTo>
                      <a:lnTo>
                        <a:pt x="708" y="297"/>
                      </a:lnTo>
                      <a:lnTo>
                        <a:pt x="674" y="363"/>
                      </a:lnTo>
                      <a:lnTo>
                        <a:pt x="697" y="363"/>
                      </a:lnTo>
                      <a:lnTo>
                        <a:pt x="695" y="359"/>
                      </a:lnTo>
                      <a:lnTo>
                        <a:pt x="689" y="385"/>
                      </a:lnTo>
                      <a:lnTo>
                        <a:pt x="690" y="382"/>
                      </a:lnTo>
                      <a:lnTo>
                        <a:pt x="631" y="415"/>
                      </a:lnTo>
                      <a:lnTo>
                        <a:pt x="912" y="438"/>
                      </a:lnTo>
                      <a:lnTo>
                        <a:pt x="952" y="419"/>
                      </a:lnTo>
                      <a:lnTo>
                        <a:pt x="966" y="397"/>
                      </a:lnTo>
                      <a:lnTo>
                        <a:pt x="965" y="399"/>
                      </a:lnTo>
                      <a:lnTo>
                        <a:pt x="991" y="392"/>
                      </a:lnTo>
                      <a:lnTo>
                        <a:pt x="995" y="367"/>
                      </a:lnTo>
                      <a:lnTo>
                        <a:pt x="959" y="367"/>
                      </a:lnTo>
                      <a:lnTo>
                        <a:pt x="961" y="368"/>
                      </a:lnTo>
                      <a:lnTo>
                        <a:pt x="919" y="327"/>
                      </a:lnTo>
                      <a:lnTo>
                        <a:pt x="907" y="340"/>
                      </a:lnTo>
                      <a:lnTo>
                        <a:pt x="912" y="341"/>
                      </a:lnTo>
                      <a:lnTo>
                        <a:pt x="868" y="232"/>
                      </a:lnTo>
                      <a:lnTo>
                        <a:pt x="834" y="221"/>
                      </a:lnTo>
                      <a:lnTo>
                        <a:pt x="836" y="225"/>
                      </a:lnTo>
                      <a:lnTo>
                        <a:pt x="839" y="215"/>
                      </a:lnTo>
                      <a:lnTo>
                        <a:pt x="837" y="216"/>
                      </a:lnTo>
                      <a:lnTo>
                        <a:pt x="877" y="213"/>
                      </a:lnTo>
                      <a:lnTo>
                        <a:pt x="881" y="202"/>
                      </a:lnTo>
                      <a:lnTo>
                        <a:pt x="851" y="185"/>
                      </a:lnTo>
                      <a:lnTo>
                        <a:pt x="851" y="191"/>
                      </a:lnTo>
                      <a:lnTo>
                        <a:pt x="873" y="177"/>
                      </a:lnTo>
                      <a:lnTo>
                        <a:pt x="870" y="176"/>
                      </a:lnTo>
                      <a:lnTo>
                        <a:pt x="895" y="209"/>
                      </a:lnTo>
                      <a:lnTo>
                        <a:pt x="921" y="147"/>
                      </a:lnTo>
                      <a:lnTo>
                        <a:pt x="917" y="147"/>
                      </a:lnTo>
                      <a:lnTo>
                        <a:pt x="933" y="171"/>
                      </a:lnTo>
                      <a:lnTo>
                        <a:pt x="944" y="112"/>
                      </a:lnTo>
                      <a:lnTo>
                        <a:pt x="925" y="104"/>
                      </a:lnTo>
                      <a:lnTo>
                        <a:pt x="911" y="111"/>
                      </a:lnTo>
                      <a:lnTo>
                        <a:pt x="916" y="113"/>
                      </a:lnTo>
                      <a:lnTo>
                        <a:pt x="906" y="66"/>
                      </a:lnTo>
                      <a:lnTo>
                        <a:pt x="905" y="70"/>
                      </a:lnTo>
                      <a:lnTo>
                        <a:pt x="936" y="48"/>
                      </a:lnTo>
                      <a:lnTo>
                        <a:pt x="932" y="47"/>
                      </a:lnTo>
                      <a:lnTo>
                        <a:pt x="947" y="80"/>
                      </a:lnTo>
                      <a:lnTo>
                        <a:pt x="947" y="57"/>
                      </a:lnTo>
                      <a:lnTo>
                        <a:pt x="950" y="14"/>
                      </a:lnTo>
                      <a:lnTo>
                        <a:pt x="948" y="17"/>
                      </a:lnTo>
                      <a:lnTo>
                        <a:pt x="979" y="6"/>
                      </a:lnTo>
                      <a:lnTo>
                        <a:pt x="978" y="6"/>
                      </a:lnTo>
                      <a:lnTo>
                        <a:pt x="1003" y="17"/>
                      </a:lnTo>
                      <a:lnTo>
                        <a:pt x="1001" y="14"/>
                      </a:lnTo>
                      <a:lnTo>
                        <a:pt x="1021" y="73"/>
                      </a:lnTo>
                      <a:lnTo>
                        <a:pt x="1083" y="80"/>
                      </a:lnTo>
                      <a:lnTo>
                        <a:pt x="1142" y="110"/>
                      </a:lnTo>
                      <a:lnTo>
                        <a:pt x="1141" y="107"/>
                      </a:lnTo>
                      <a:lnTo>
                        <a:pt x="1216" y="258"/>
                      </a:lnTo>
                      <a:lnTo>
                        <a:pt x="1216" y="256"/>
                      </a:lnTo>
                      <a:lnTo>
                        <a:pt x="1219" y="346"/>
                      </a:lnTo>
                      <a:lnTo>
                        <a:pt x="1242" y="461"/>
                      </a:lnTo>
                      <a:lnTo>
                        <a:pt x="1305" y="554"/>
                      </a:lnTo>
                      <a:lnTo>
                        <a:pt x="1305" y="553"/>
                      </a:lnTo>
                      <a:lnTo>
                        <a:pt x="1314" y="618"/>
                      </a:lnTo>
                      <a:lnTo>
                        <a:pt x="1382" y="679"/>
                      </a:lnTo>
                      <a:lnTo>
                        <a:pt x="1381" y="679"/>
                      </a:lnTo>
                      <a:lnTo>
                        <a:pt x="1425" y="757"/>
                      </a:lnTo>
                      <a:lnTo>
                        <a:pt x="1466" y="918"/>
                      </a:lnTo>
                      <a:lnTo>
                        <a:pt x="1469" y="913"/>
                      </a:lnTo>
                      <a:lnTo>
                        <a:pt x="1473" y="9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61"/>
                <p:cNvSpPr>
                  <a:spLocks/>
                </p:cNvSpPr>
                <p:nvPr/>
              </p:nvSpPr>
              <p:spPr bwMode="auto">
                <a:xfrm>
                  <a:off x="1804" y="1591"/>
                  <a:ext cx="9" cy="4"/>
                </a:xfrm>
                <a:custGeom>
                  <a:avLst/>
                  <a:gdLst>
                    <a:gd name="T0" fmla="*/ 0 w 26"/>
                    <a:gd name="T1" fmla="*/ 11 h 11"/>
                    <a:gd name="T2" fmla="*/ 26 w 26"/>
                    <a:gd name="T3" fmla="*/ 7 h 11"/>
                    <a:gd name="T4" fmla="*/ 25 w 26"/>
                    <a:gd name="T5" fmla="*/ 0 h 11"/>
                    <a:gd name="T6" fmla="*/ 0 w 26"/>
                    <a:gd name="T7" fmla="*/ 4 h 11"/>
                    <a:gd name="T8" fmla="*/ 0 w 26"/>
                    <a:gd name="T9" fmla="*/ 11 h 11"/>
                    <a:gd name="T10" fmla="*/ 0 60000 65536"/>
                    <a:gd name="T11" fmla="*/ 0 60000 65536"/>
                    <a:gd name="T12" fmla="*/ 0 60000 65536"/>
                    <a:gd name="T13" fmla="*/ 0 60000 65536"/>
                    <a:gd name="T14" fmla="*/ 0 60000 65536"/>
                    <a:gd name="T15" fmla="*/ 0 w 26"/>
                    <a:gd name="T16" fmla="*/ 0 h 11"/>
                    <a:gd name="T17" fmla="*/ 26 w 26"/>
                    <a:gd name="T18" fmla="*/ 11 h 11"/>
                  </a:gdLst>
                  <a:ahLst/>
                  <a:cxnLst>
                    <a:cxn ang="T10">
                      <a:pos x="T0" y="T1"/>
                    </a:cxn>
                    <a:cxn ang="T11">
                      <a:pos x="T2" y="T3"/>
                    </a:cxn>
                    <a:cxn ang="T12">
                      <a:pos x="T4" y="T5"/>
                    </a:cxn>
                    <a:cxn ang="T13">
                      <a:pos x="T6" y="T7"/>
                    </a:cxn>
                    <a:cxn ang="T14">
                      <a:pos x="T8" y="T9"/>
                    </a:cxn>
                  </a:cxnLst>
                  <a:rect l="T15" t="T16" r="T17" b="T18"/>
                  <a:pathLst>
                    <a:path w="26" h="11">
                      <a:moveTo>
                        <a:pt x="0" y="11"/>
                      </a:moveTo>
                      <a:lnTo>
                        <a:pt x="26" y="7"/>
                      </a:lnTo>
                      <a:lnTo>
                        <a:pt x="25" y="0"/>
                      </a:lnTo>
                      <a:lnTo>
                        <a:pt x="0" y="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62"/>
                <p:cNvSpPr>
                  <a:spLocks/>
                </p:cNvSpPr>
                <p:nvPr/>
              </p:nvSpPr>
              <p:spPr bwMode="auto">
                <a:xfrm>
                  <a:off x="1804" y="1591"/>
                  <a:ext cx="9" cy="4"/>
                </a:xfrm>
                <a:custGeom>
                  <a:avLst/>
                  <a:gdLst>
                    <a:gd name="T0" fmla="*/ 0 w 26"/>
                    <a:gd name="T1" fmla="*/ 11 h 11"/>
                    <a:gd name="T2" fmla="*/ 26 w 26"/>
                    <a:gd name="T3" fmla="*/ 7 h 11"/>
                    <a:gd name="T4" fmla="*/ 25 w 26"/>
                    <a:gd name="T5" fmla="*/ 0 h 11"/>
                    <a:gd name="T6" fmla="*/ 0 w 26"/>
                    <a:gd name="T7" fmla="*/ 4 h 11"/>
                    <a:gd name="T8" fmla="*/ 0 w 26"/>
                    <a:gd name="T9" fmla="*/ 11 h 11"/>
                    <a:gd name="T10" fmla="*/ 0 60000 65536"/>
                    <a:gd name="T11" fmla="*/ 0 60000 65536"/>
                    <a:gd name="T12" fmla="*/ 0 60000 65536"/>
                    <a:gd name="T13" fmla="*/ 0 60000 65536"/>
                    <a:gd name="T14" fmla="*/ 0 60000 65536"/>
                    <a:gd name="T15" fmla="*/ 0 w 26"/>
                    <a:gd name="T16" fmla="*/ 0 h 11"/>
                    <a:gd name="T17" fmla="*/ 26 w 26"/>
                    <a:gd name="T18" fmla="*/ 11 h 11"/>
                  </a:gdLst>
                  <a:ahLst/>
                  <a:cxnLst>
                    <a:cxn ang="T10">
                      <a:pos x="T0" y="T1"/>
                    </a:cxn>
                    <a:cxn ang="T11">
                      <a:pos x="T2" y="T3"/>
                    </a:cxn>
                    <a:cxn ang="T12">
                      <a:pos x="T4" y="T5"/>
                    </a:cxn>
                    <a:cxn ang="T13">
                      <a:pos x="T6" y="T7"/>
                    </a:cxn>
                    <a:cxn ang="T14">
                      <a:pos x="T8" y="T9"/>
                    </a:cxn>
                  </a:cxnLst>
                  <a:rect l="T15" t="T16" r="T17" b="T18"/>
                  <a:pathLst>
                    <a:path w="26" h="11">
                      <a:moveTo>
                        <a:pt x="0" y="11"/>
                      </a:moveTo>
                      <a:lnTo>
                        <a:pt x="26" y="7"/>
                      </a:lnTo>
                      <a:lnTo>
                        <a:pt x="25" y="0"/>
                      </a:lnTo>
                      <a:lnTo>
                        <a:pt x="0" y="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Rectangle 263"/>
                <p:cNvSpPr>
                  <a:spLocks noChangeArrowheads="1"/>
                </p:cNvSpPr>
                <p:nvPr/>
              </p:nvSpPr>
              <p:spPr bwMode="auto">
                <a:xfrm>
                  <a:off x="1802" y="1582"/>
                  <a:ext cx="5"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 name="Rectangle 264"/>
                <p:cNvSpPr>
                  <a:spLocks noChangeArrowheads="1"/>
                </p:cNvSpPr>
                <p:nvPr/>
              </p:nvSpPr>
              <p:spPr bwMode="auto">
                <a:xfrm>
                  <a:off x="1802" y="1582"/>
                  <a:ext cx="5"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 name="Freeform 265"/>
                <p:cNvSpPr>
                  <a:spLocks/>
                </p:cNvSpPr>
                <p:nvPr/>
              </p:nvSpPr>
              <p:spPr bwMode="auto">
                <a:xfrm>
                  <a:off x="1412" y="1360"/>
                  <a:ext cx="42" cy="39"/>
                </a:xfrm>
                <a:custGeom>
                  <a:avLst/>
                  <a:gdLst>
                    <a:gd name="T0" fmla="*/ 124 w 126"/>
                    <a:gd name="T1" fmla="*/ 0 h 117"/>
                    <a:gd name="T2" fmla="*/ 105 w 126"/>
                    <a:gd name="T3" fmla="*/ 8 h 117"/>
                    <a:gd name="T4" fmla="*/ 95 w 126"/>
                    <a:gd name="T5" fmla="*/ 23 h 117"/>
                    <a:gd name="T6" fmla="*/ 96 w 126"/>
                    <a:gd name="T7" fmla="*/ 22 h 117"/>
                    <a:gd name="T8" fmla="*/ 71 w 126"/>
                    <a:gd name="T9" fmla="*/ 32 h 117"/>
                    <a:gd name="T10" fmla="*/ 57 w 126"/>
                    <a:gd name="T11" fmla="*/ 36 h 117"/>
                    <a:gd name="T12" fmla="*/ 0 w 126"/>
                    <a:gd name="T13" fmla="*/ 112 h 117"/>
                    <a:gd name="T14" fmla="*/ 4 w 126"/>
                    <a:gd name="T15" fmla="*/ 117 h 117"/>
                    <a:gd name="T16" fmla="*/ 61 w 126"/>
                    <a:gd name="T17" fmla="*/ 41 h 117"/>
                    <a:gd name="T18" fmla="*/ 59 w 126"/>
                    <a:gd name="T19" fmla="*/ 42 h 117"/>
                    <a:gd name="T20" fmla="*/ 72 w 126"/>
                    <a:gd name="T21" fmla="*/ 39 h 117"/>
                    <a:gd name="T22" fmla="*/ 98 w 126"/>
                    <a:gd name="T23" fmla="*/ 27 h 117"/>
                    <a:gd name="T24" fmla="*/ 108 w 126"/>
                    <a:gd name="T25" fmla="*/ 13 h 117"/>
                    <a:gd name="T26" fmla="*/ 107 w 126"/>
                    <a:gd name="T27" fmla="*/ 14 h 117"/>
                    <a:gd name="T28" fmla="*/ 126 w 126"/>
                    <a:gd name="T29" fmla="*/ 7 h 117"/>
                    <a:gd name="T30" fmla="*/ 124 w 126"/>
                    <a:gd name="T31" fmla="*/ 0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117"/>
                    <a:gd name="T50" fmla="*/ 126 w 126"/>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117">
                      <a:moveTo>
                        <a:pt x="124" y="0"/>
                      </a:moveTo>
                      <a:lnTo>
                        <a:pt x="105" y="8"/>
                      </a:lnTo>
                      <a:lnTo>
                        <a:pt x="95" y="23"/>
                      </a:lnTo>
                      <a:lnTo>
                        <a:pt x="96" y="22"/>
                      </a:lnTo>
                      <a:lnTo>
                        <a:pt x="71" y="32"/>
                      </a:lnTo>
                      <a:lnTo>
                        <a:pt x="57" y="36"/>
                      </a:lnTo>
                      <a:lnTo>
                        <a:pt x="0" y="112"/>
                      </a:lnTo>
                      <a:lnTo>
                        <a:pt x="4" y="117"/>
                      </a:lnTo>
                      <a:lnTo>
                        <a:pt x="61" y="41"/>
                      </a:lnTo>
                      <a:lnTo>
                        <a:pt x="59" y="42"/>
                      </a:lnTo>
                      <a:lnTo>
                        <a:pt x="72" y="39"/>
                      </a:lnTo>
                      <a:lnTo>
                        <a:pt x="98" y="27"/>
                      </a:lnTo>
                      <a:lnTo>
                        <a:pt x="108" y="13"/>
                      </a:lnTo>
                      <a:lnTo>
                        <a:pt x="107" y="14"/>
                      </a:lnTo>
                      <a:lnTo>
                        <a:pt x="126" y="7"/>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66"/>
                <p:cNvSpPr>
                  <a:spLocks/>
                </p:cNvSpPr>
                <p:nvPr/>
              </p:nvSpPr>
              <p:spPr bwMode="auto">
                <a:xfrm>
                  <a:off x="1412" y="1360"/>
                  <a:ext cx="42" cy="39"/>
                </a:xfrm>
                <a:custGeom>
                  <a:avLst/>
                  <a:gdLst>
                    <a:gd name="T0" fmla="*/ 124 w 126"/>
                    <a:gd name="T1" fmla="*/ 0 h 117"/>
                    <a:gd name="T2" fmla="*/ 105 w 126"/>
                    <a:gd name="T3" fmla="*/ 8 h 117"/>
                    <a:gd name="T4" fmla="*/ 95 w 126"/>
                    <a:gd name="T5" fmla="*/ 23 h 117"/>
                    <a:gd name="T6" fmla="*/ 96 w 126"/>
                    <a:gd name="T7" fmla="*/ 22 h 117"/>
                    <a:gd name="T8" fmla="*/ 71 w 126"/>
                    <a:gd name="T9" fmla="*/ 32 h 117"/>
                    <a:gd name="T10" fmla="*/ 57 w 126"/>
                    <a:gd name="T11" fmla="*/ 36 h 117"/>
                    <a:gd name="T12" fmla="*/ 0 w 126"/>
                    <a:gd name="T13" fmla="*/ 112 h 117"/>
                    <a:gd name="T14" fmla="*/ 4 w 126"/>
                    <a:gd name="T15" fmla="*/ 117 h 117"/>
                    <a:gd name="T16" fmla="*/ 61 w 126"/>
                    <a:gd name="T17" fmla="*/ 41 h 117"/>
                    <a:gd name="T18" fmla="*/ 59 w 126"/>
                    <a:gd name="T19" fmla="*/ 42 h 117"/>
                    <a:gd name="T20" fmla="*/ 72 w 126"/>
                    <a:gd name="T21" fmla="*/ 39 h 117"/>
                    <a:gd name="T22" fmla="*/ 98 w 126"/>
                    <a:gd name="T23" fmla="*/ 27 h 117"/>
                    <a:gd name="T24" fmla="*/ 108 w 126"/>
                    <a:gd name="T25" fmla="*/ 13 h 117"/>
                    <a:gd name="T26" fmla="*/ 107 w 126"/>
                    <a:gd name="T27" fmla="*/ 14 h 117"/>
                    <a:gd name="T28" fmla="*/ 126 w 126"/>
                    <a:gd name="T29" fmla="*/ 7 h 117"/>
                    <a:gd name="T30" fmla="*/ 124 w 126"/>
                    <a:gd name="T31" fmla="*/ 0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117"/>
                    <a:gd name="T50" fmla="*/ 126 w 126"/>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117">
                      <a:moveTo>
                        <a:pt x="124" y="0"/>
                      </a:moveTo>
                      <a:lnTo>
                        <a:pt x="105" y="8"/>
                      </a:lnTo>
                      <a:lnTo>
                        <a:pt x="95" y="23"/>
                      </a:lnTo>
                      <a:lnTo>
                        <a:pt x="96" y="22"/>
                      </a:lnTo>
                      <a:lnTo>
                        <a:pt x="71" y="32"/>
                      </a:lnTo>
                      <a:lnTo>
                        <a:pt x="57" y="36"/>
                      </a:lnTo>
                      <a:lnTo>
                        <a:pt x="0" y="112"/>
                      </a:lnTo>
                      <a:lnTo>
                        <a:pt x="4" y="117"/>
                      </a:lnTo>
                      <a:lnTo>
                        <a:pt x="61" y="41"/>
                      </a:lnTo>
                      <a:lnTo>
                        <a:pt x="59" y="42"/>
                      </a:lnTo>
                      <a:lnTo>
                        <a:pt x="72" y="39"/>
                      </a:lnTo>
                      <a:lnTo>
                        <a:pt x="98" y="27"/>
                      </a:lnTo>
                      <a:lnTo>
                        <a:pt x="108" y="13"/>
                      </a:lnTo>
                      <a:lnTo>
                        <a:pt x="107" y="14"/>
                      </a:lnTo>
                      <a:lnTo>
                        <a:pt x="126" y="7"/>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67"/>
                <p:cNvSpPr>
                  <a:spLocks/>
                </p:cNvSpPr>
                <p:nvPr/>
              </p:nvSpPr>
              <p:spPr bwMode="auto">
                <a:xfrm>
                  <a:off x="1228" y="1663"/>
                  <a:ext cx="193" cy="448"/>
                </a:xfrm>
                <a:custGeom>
                  <a:avLst/>
                  <a:gdLst>
                    <a:gd name="T0" fmla="*/ 477 w 578"/>
                    <a:gd name="T1" fmla="*/ 1342 h 1342"/>
                    <a:gd name="T2" fmla="*/ 322 w 578"/>
                    <a:gd name="T3" fmla="*/ 772 h 1342"/>
                    <a:gd name="T4" fmla="*/ 259 w 578"/>
                    <a:gd name="T5" fmla="*/ 768 h 1342"/>
                    <a:gd name="T6" fmla="*/ 316 w 578"/>
                    <a:gd name="T7" fmla="*/ 851 h 1342"/>
                    <a:gd name="T8" fmla="*/ 420 w 578"/>
                    <a:gd name="T9" fmla="*/ 925 h 1342"/>
                    <a:gd name="T10" fmla="*/ 350 w 578"/>
                    <a:gd name="T11" fmla="*/ 904 h 1342"/>
                    <a:gd name="T12" fmla="*/ 300 w 578"/>
                    <a:gd name="T13" fmla="*/ 868 h 1342"/>
                    <a:gd name="T14" fmla="*/ 277 w 578"/>
                    <a:gd name="T15" fmla="*/ 703 h 1342"/>
                    <a:gd name="T16" fmla="*/ 445 w 578"/>
                    <a:gd name="T17" fmla="*/ 715 h 1342"/>
                    <a:gd name="T18" fmla="*/ 531 w 578"/>
                    <a:gd name="T19" fmla="*/ 590 h 1342"/>
                    <a:gd name="T20" fmla="*/ 470 w 578"/>
                    <a:gd name="T21" fmla="*/ 529 h 1342"/>
                    <a:gd name="T22" fmla="*/ 489 w 578"/>
                    <a:gd name="T23" fmla="*/ 504 h 1342"/>
                    <a:gd name="T24" fmla="*/ 430 w 578"/>
                    <a:gd name="T25" fmla="*/ 440 h 1342"/>
                    <a:gd name="T26" fmla="*/ 509 w 578"/>
                    <a:gd name="T27" fmla="*/ 428 h 1342"/>
                    <a:gd name="T28" fmla="*/ 455 w 578"/>
                    <a:gd name="T29" fmla="*/ 333 h 1342"/>
                    <a:gd name="T30" fmla="*/ 477 w 578"/>
                    <a:gd name="T31" fmla="*/ 312 h 1342"/>
                    <a:gd name="T32" fmla="*/ 405 w 578"/>
                    <a:gd name="T33" fmla="*/ 208 h 1342"/>
                    <a:gd name="T34" fmla="*/ 379 w 578"/>
                    <a:gd name="T35" fmla="*/ 169 h 1342"/>
                    <a:gd name="T36" fmla="*/ 350 w 578"/>
                    <a:gd name="T37" fmla="*/ 118 h 1342"/>
                    <a:gd name="T38" fmla="*/ 300 w 578"/>
                    <a:gd name="T39" fmla="*/ 69 h 1342"/>
                    <a:gd name="T40" fmla="*/ 386 w 578"/>
                    <a:gd name="T41" fmla="*/ 69 h 1342"/>
                    <a:gd name="T42" fmla="*/ 509 w 578"/>
                    <a:gd name="T43" fmla="*/ 162 h 1342"/>
                    <a:gd name="T44" fmla="*/ 509 w 578"/>
                    <a:gd name="T45" fmla="*/ 65 h 1342"/>
                    <a:gd name="T46" fmla="*/ 215 w 578"/>
                    <a:gd name="T47" fmla="*/ 23 h 1342"/>
                    <a:gd name="T48" fmla="*/ 196 w 578"/>
                    <a:gd name="T49" fmla="*/ 54 h 1342"/>
                    <a:gd name="T50" fmla="*/ 139 w 578"/>
                    <a:gd name="T51" fmla="*/ 62 h 1342"/>
                    <a:gd name="T52" fmla="*/ 183 w 578"/>
                    <a:gd name="T53" fmla="*/ 125 h 1342"/>
                    <a:gd name="T54" fmla="*/ 123 w 578"/>
                    <a:gd name="T55" fmla="*/ 150 h 1342"/>
                    <a:gd name="T56" fmla="*/ 212 w 578"/>
                    <a:gd name="T57" fmla="*/ 162 h 1342"/>
                    <a:gd name="T58" fmla="*/ 307 w 578"/>
                    <a:gd name="T59" fmla="*/ 315 h 1342"/>
                    <a:gd name="T60" fmla="*/ 297 w 578"/>
                    <a:gd name="T61" fmla="*/ 514 h 1342"/>
                    <a:gd name="T62" fmla="*/ 383 w 578"/>
                    <a:gd name="T63" fmla="*/ 493 h 1342"/>
                    <a:gd name="T64" fmla="*/ 394 w 578"/>
                    <a:gd name="T65" fmla="*/ 536 h 1342"/>
                    <a:gd name="T66" fmla="*/ 357 w 578"/>
                    <a:gd name="T67" fmla="*/ 543 h 1342"/>
                    <a:gd name="T68" fmla="*/ 230 w 578"/>
                    <a:gd name="T69" fmla="*/ 590 h 1342"/>
                    <a:gd name="T70" fmla="*/ 285 w 578"/>
                    <a:gd name="T71" fmla="*/ 529 h 1342"/>
                    <a:gd name="T72" fmla="*/ 300 w 578"/>
                    <a:gd name="T73" fmla="*/ 472 h 1342"/>
                    <a:gd name="T74" fmla="*/ 224 w 578"/>
                    <a:gd name="T75" fmla="*/ 507 h 1342"/>
                    <a:gd name="T76" fmla="*/ 249 w 578"/>
                    <a:gd name="T77" fmla="*/ 465 h 1342"/>
                    <a:gd name="T78" fmla="*/ 199 w 578"/>
                    <a:gd name="T79" fmla="*/ 465 h 1342"/>
                    <a:gd name="T80" fmla="*/ 230 w 578"/>
                    <a:gd name="T81" fmla="*/ 536 h 1342"/>
                    <a:gd name="T82" fmla="*/ 85 w 578"/>
                    <a:gd name="T83" fmla="*/ 643 h 1342"/>
                    <a:gd name="T84" fmla="*/ 176 w 578"/>
                    <a:gd name="T85" fmla="*/ 685 h 1342"/>
                    <a:gd name="T86" fmla="*/ 151 w 578"/>
                    <a:gd name="T87" fmla="*/ 693 h 1342"/>
                    <a:gd name="T88" fmla="*/ 85 w 578"/>
                    <a:gd name="T89" fmla="*/ 643 h 1342"/>
                    <a:gd name="T90" fmla="*/ 40 w 578"/>
                    <a:gd name="T91" fmla="*/ 678 h 1342"/>
                    <a:gd name="T92" fmla="*/ 0 w 578"/>
                    <a:gd name="T93" fmla="*/ 765 h 1342"/>
                    <a:gd name="T94" fmla="*/ 117 w 578"/>
                    <a:gd name="T95" fmla="*/ 886 h 1342"/>
                    <a:gd name="T96" fmla="*/ 148 w 578"/>
                    <a:gd name="T97" fmla="*/ 825 h 1342"/>
                    <a:gd name="T98" fmla="*/ 165 w 578"/>
                    <a:gd name="T99" fmla="*/ 839 h 1342"/>
                    <a:gd name="T100" fmla="*/ 120 w 578"/>
                    <a:gd name="T101" fmla="*/ 1138 h 13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8"/>
                    <a:gd name="T154" fmla="*/ 0 h 1342"/>
                    <a:gd name="T155" fmla="*/ 578 w 578"/>
                    <a:gd name="T156" fmla="*/ 1342 h 13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8" h="1342">
                      <a:moveTo>
                        <a:pt x="120" y="1232"/>
                      </a:moveTo>
                      <a:lnTo>
                        <a:pt x="120" y="1342"/>
                      </a:lnTo>
                      <a:lnTo>
                        <a:pt x="477" y="1342"/>
                      </a:lnTo>
                      <a:lnTo>
                        <a:pt x="477" y="925"/>
                      </a:lnTo>
                      <a:lnTo>
                        <a:pt x="303" y="768"/>
                      </a:lnTo>
                      <a:lnTo>
                        <a:pt x="322" y="772"/>
                      </a:lnTo>
                      <a:lnTo>
                        <a:pt x="277" y="703"/>
                      </a:lnTo>
                      <a:lnTo>
                        <a:pt x="218" y="731"/>
                      </a:lnTo>
                      <a:lnTo>
                        <a:pt x="259" y="768"/>
                      </a:lnTo>
                      <a:lnTo>
                        <a:pt x="300" y="868"/>
                      </a:lnTo>
                      <a:lnTo>
                        <a:pt x="310" y="861"/>
                      </a:lnTo>
                      <a:lnTo>
                        <a:pt x="316" y="851"/>
                      </a:lnTo>
                      <a:lnTo>
                        <a:pt x="335" y="858"/>
                      </a:lnTo>
                      <a:lnTo>
                        <a:pt x="344" y="854"/>
                      </a:lnTo>
                      <a:lnTo>
                        <a:pt x="420" y="925"/>
                      </a:lnTo>
                      <a:lnTo>
                        <a:pt x="383" y="946"/>
                      </a:lnTo>
                      <a:lnTo>
                        <a:pt x="350" y="918"/>
                      </a:lnTo>
                      <a:lnTo>
                        <a:pt x="350" y="904"/>
                      </a:lnTo>
                      <a:lnTo>
                        <a:pt x="322" y="893"/>
                      </a:lnTo>
                      <a:lnTo>
                        <a:pt x="310" y="861"/>
                      </a:lnTo>
                      <a:lnTo>
                        <a:pt x="300" y="868"/>
                      </a:lnTo>
                      <a:lnTo>
                        <a:pt x="218" y="761"/>
                      </a:lnTo>
                      <a:lnTo>
                        <a:pt x="218" y="731"/>
                      </a:lnTo>
                      <a:lnTo>
                        <a:pt x="277" y="703"/>
                      </a:lnTo>
                      <a:lnTo>
                        <a:pt x="417" y="821"/>
                      </a:lnTo>
                      <a:lnTo>
                        <a:pt x="439" y="761"/>
                      </a:lnTo>
                      <a:lnTo>
                        <a:pt x="445" y="715"/>
                      </a:lnTo>
                      <a:lnTo>
                        <a:pt x="449" y="678"/>
                      </a:lnTo>
                      <a:lnTo>
                        <a:pt x="559" y="586"/>
                      </a:lnTo>
                      <a:lnTo>
                        <a:pt x="531" y="590"/>
                      </a:lnTo>
                      <a:lnTo>
                        <a:pt x="578" y="511"/>
                      </a:lnTo>
                      <a:lnTo>
                        <a:pt x="540" y="525"/>
                      </a:lnTo>
                      <a:lnTo>
                        <a:pt x="470" y="529"/>
                      </a:lnTo>
                      <a:lnTo>
                        <a:pt x="452" y="504"/>
                      </a:lnTo>
                      <a:lnTo>
                        <a:pt x="461" y="472"/>
                      </a:lnTo>
                      <a:lnTo>
                        <a:pt x="489" y="504"/>
                      </a:lnTo>
                      <a:lnTo>
                        <a:pt x="506" y="504"/>
                      </a:lnTo>
                      <a:lnTo>
                        <a:pt x="537" y="486"/>
                      </a:lnTo>
                      <a:lnTo>
                        <a:pt x="430" y="440"/>
                      </a:lnTo>
                      <a:lnTo>
                        <a:pt x="445" y="440"/>
                      </a:lnTo>
                      <a:lnTo>
                        <a:pt x="540" y="457"/>
                      </a:lnTo>
                      <a:lnTo>
                        <a:pt x="509" y="428"/>
                      </a:lnTo>
                      <a:lnTo>
                        <a:pt x="420" y="358"/>
                      </a:lnTo>
                      <a:lnTo>
                        <a:pt x="445" y="354"/>
                      </a:lnTo>
                      <a:lnTo>
                        <a:pt x="455" y="333"/>
                      </a:lnTo>
                      <a:lnTo>
                        <a:pt x="492" y="358"/>
                      </a:lnTo>
                      <a:lnTo>
                        <a:pt x="452" y="305"/>
                      </a:lnTo>
                      <a:lnTo>
                        <a:pt x="477" y="312"/>
                      </a:lnTo>
                      <a:lnTo>
                        <a:pt x="531" y="347"/>
                      </a:lnTo>
                      <a:lnTo>
                        <a:pt x="430" y="204"/>
                      </a:lnTo>
                      <a:lnTo>
                        <a:pt x="405" y="208"/>
                      </a:lnTo>
                      <a:lnTo>
                        <a:pt x="369" y="183"/>
                      </a:lnTo>
                      <a:lnTo>
                        <a:pt x="316" y="158"/>
                      </a:lnTo>
                      <a:lnTo>
                        <a:pt x="379" y="169"/>
                      </a:lnTo>
                      <a:lnTo>
                        <a:pt x="338" y="132"/>
                      </a:lnTo>
                      <a:lnTo>
                        <a:pt x="392" y="150"/>
                      </a:lnTo>
                      <a:lnTo>
                        <a:pt x="350" y="118"/>
                      </a:lnTo>
                      <a:lnTo>
                        <a:pt x="325" y="122"/>
                      </a:lnTo>
                      <a:lnTo>
                        <a:pt x="313" y="104"/>
                      </a:lnTo>
                      <a:lnTo>
                        <a:pt x="300" y="69"/>
                      </a:lnTo>
                      <a:lnTo>
                        <a:pt x="332" y="62"/>
                      </a:lnTo>
                      <a:lnTo>
                        <a:pt x="347" y="69"/>
                      </a:lnTo>
                      <a:lnTo>
                        <a:pt x="386" y="69"/>
                      </a:lnTo>
                      <a:lnTo>
                        <a:pt x="436" y="104"/>
                      </a:lnTo>
                      <a:lnTo>
                        <a:pt x="489" y="178"/>
                      </a:lnTo>
                      <a:lnTo>
                        <a:pt x="509" y="162"/>
                      </a:lnTo>
                      <a:lnTo>
                        <a:pt x="496" y="137"/>
                      </a:lnTo>
                      <a:lnTo>
                        <a:pt x="512" y="132"/>
                      </a:lnTo>
                      <a:lnTo>
                        <a:pt x="509" y="65"/>
                      </a:lnTo>
                      <a:lnTo>
                        <a:pt x="506" y="47"/>
                      </a:lnTo>
                      <a:lnTo>
                        <a:pt x="199" y="0"/>
                      </a:lnTo>
                      <a:lnTo>
                        <a:pt x="215" y="23"/>
                      </a:lnTo>
                      <a:lnTo>
                        <a:pt x="212" y="37"/>
                      </a:lnTo>
                      <a:lnTo>
                        <a:pt x="196" y="26"/>
                      </a:lnTo>
                      <a:lnTo>
                        <a:pt x="196" y="54"/>
                      </a:lnTo>
                      <a:lnTo>
                        <a:pt x="157" y="44"/>
                      </a:lnTo>
                      <a:lnTo>
                        <a:pt x="183" y="72"/>
                      </a:lnTo>
                      <a:lnTo>
                        <a:pt x="139" y="62"/>
                      </a:lnTo>
                      <a:lnTo>
                        <a:pt x="123" y="76"/>
                      </a:lnTo>
                      <a:lnTo>
                        <a:pt x="183" y="115"/>
                      </a:lnTo>
                      <a:lnTo>
                        <a:pt x="183" y="125"/>
                      </a:lnTo>
                      <a:lnTo>
                        <a:pt x="165" y="125"/>
                      </a:lnTo>
                      <a:lnTo>
                        <a:pt x="145" y="132"/>
                      </a:lnTo>
                      <a:lnTo>
                        <a:pt x="123" y="150"/>
                      </a:lnTo>
                      <a:lnTo>
                        <a:pt x="190" y="143"/>
                      </a:lnTo>
                      <a:lnTo>
                        <a:pt x="176" y="158"/>
                      </a:lnTo>
                      <a:lnTo>
                        <a:pt x="212" y="162"/>
                      </a:lnTo>
                      <a:lnTo>
                        <a:pt x="269" y="261"/>
                      </a:lnTo>
                      <a:lnTo>
                        <a:pt x="288" y="312"/>
                      </a:lnTo>
                      <a:lnTo>
                        <a:pt x="307" y="315"/>
                      </a:lnTo>
                      <a:lnTo>
                        <a:pt x="338" y="397"/>
                      </a:lnTo>
                      <a:lnTo>
                        <a:pt x="344" y="490"/>
                      </a:lnTo>
                      <a:lnTo>
                        <a:pt x="297" y="514"/>
                      </a:lnTo>
                      <a:lnTo>
                        <a:pt x="285" y="529"/>
                      </a:lnTo>
                      <a:lnTo>
                        <a:pt x="297" y="536"/>
                      </a:lnTo>
                      <a:lnTo>
                        <a:pt x="383" y="493"/>
                      </a:lnTo>
                      <a:lnTo>
                        <a:pt x="401" y="500"/>
                      </a:lnTo>
                      <a:lnTo>
                        <a:pt x="420" y="539"/>
                      </a:lnTo>
                      <a:lnTo>
                        <a:pt x="394" y="536"/>
                      </a:lnTo>
                      <a:lnTo>
                        <a:pt x="379" y="525"/>
                      </a:lnTo>
                      <a:lnTo>
                        <a:pt x="350" y="529"/>
                      </a:lnTo>
                      <a:lnTo>
                        <a:pt x="357" y="543"/>
                      </a:lnTo>
                      <a:lnTo>
                        <a:pt x="325" y="546"/>
                      </a:lnTo>
                      <a:lnTo>
                        <a:pt x="294" y="576"/>
                      </a:lnTo>
                      <a:lnTo>
                        <a:pt x="230" y="590"/>
                      </a:lnTo>
                      <a:lnTo>
                        <a:pt x="294" y="553"/>
                      </a:lnTo>
                      <a:lnTo>
                        <a:pt x="297" y="536"/>
                      </a:lnTo>
                      <a:lnTo>
                        <a:pt x="285" y="529"/>
                      </a:lnTo>
                      <a:lnTo>
                        <a:pt x="252" y="522"/>
                      </a:lnTo>
                      <a:lnTo>
                        <a:pt x="313" y="486"/>
                      </a:lnTo>
                      <a:lnTo>
                        <a:pt x="300" y="472"/>
                      </a:lnTo>
                      <a:lnTo>
                        <a:pt x="277" y="486"/>
                      </a:lnTo>
                      <a:lnTo>
                        <a:pt x="255" y="507"/>
                      </a:lnTo>
                      <a:lnTo>
                        <a:pt x="224" y="507"/>
                      </a:lnTo>
                      <a:lnTo>
                        <a:pt x="291" y="461"/>
                      </a:lnTo>
                      <a:lnTo>
                        <a:pt x="252" y="472"/>
                      </a:lnTo>
                      <a:lnTo>
                        <a:pt x="249" y="465"/>
                      </a:lnTo>
                      <a:lnTo>
                        <a:pt x="291" y="425"/>
                      </a:lnTo>
                      <a:lnTo>
                        <a:pt x="243" y="454"/>
                      </a:lnTo>
                      <a:lnTo>
                        <a:pt x="199" y="465"/>
                      </a:lnTo>
                      <a:lnTo>
                        <a:pt x="148" y="504"/>
                      </a:lnTo>
                      <a:lnTo>
                        <a:pt x="170" y="525"/>
                      </a:lnTo>
                      <a:lnTo>
                        <a:pt x="230" y="536"/>
                      </a:lnTo>
                      <a:lnTo>
                        <a:pt x="215" y="543"/>
                      </a:lnTo>
                      <a:lnTo>
                        <a:pt x="176" y="550"/>
                      </a:lnTo>
                      <a:lnTo>
                        <a:pt x="85" y="643"/>
                      </a:lnTo>
                      <a:lnTo>
                        <a:pt x="88" y="661"/>
                      </a:lnTo>
                      <a:lnTo>
                        <a:pt x="165" y="654"/>
                      </a:lnTo>
                      <a:lnTo>
                        <a:pt x="176" y="685"/>
                      </a:lnTo>
                      <a:lnTo>
                        <a:pt x="202" y="703"/>
                      </a:lnTo>
                      <a:lnTo>
                        <a:pt x="190" y="715"/>
                      </a:lnTo>
                      <a:lnTo>
                        <a:pt x="151" y="693"/>
                      </a:lnTo>
                      <a:lnTo>
                        <a:pt x="95" y="682"/>
                      </a:lnTo>
                      <a:lnTo>
                        <a:pt x="88" y="661"/>
                      </a:lnTo>
                      <a:lnTo>
                        <a:pt x="85" y="643"/>
                      </a:lnTo>
                      <a:lnTo>
                        <a:pt x="53" y="664"/>
                      </a:lnTo>
                      <a:lnTo>
                        <a:pt x="53" y="678"/>
                      </a:lnTo>
                      <a:lnTo>
                        <a:pt x="40" y="678"/>
                      </a:lnTo>
                      <a:lnTo>
                        <a:pt x="25" y="685"/>
                      </a:lnTo>
                      <a:lnTo>
                        <a:pt x="25" y="710"/>
                      </a:lnTo>
                      <a:lnTo>
                        <a:pt x="0" y="765"/>
                      </a:lnTo>
                      <a:lnTo>
                        <a:pt x="45" y="786"/>
                      </a:lnTo>
                      <a:lnTo>
                        <a:pt x="92" y="871"/>
                      </a:lnTo>
                      <a:lnTo>
                        <a:pt x="117" y="886"/>
                      </a:lnTo>
                      <a:lnTo>
                        <a:pt x="95" y="846"/>
                      </a:lnTo>
                      <a:lnTo>
                        <a:pt x="148" y="842"/>
                      </a:lnTo>
                      <a:lnTo>
                        <a:pt x="148" y="825"/>
                      </a:lnTo>
                      <a:lnTo>
                        <a:pt x="174" y="779"/>
                      </a:lnTo>
                      <a:lnTo>
                        <a:pt x="179" y="789"/>
                      </a:lnTo>
                      <a:lnTo>
                        <a:pt x="165" y="839"/>
                      </a:lnTo>
                      <a:lnTo>
                        <a:pt x="154" y="854"/>
                      </a:lnTo>
                      <a:lnTo>
                        <a:pt x="120" y="904"/>
                      </a:lnTo>
                      <a:lnTo>
                        <a:pt x="120" y="1138"/>
                      </a:lnTo>
                      <a:lnTo>
                        <a:pt x="179" y="1282"/>
                      </a:lnTo>
                      <a:lnTo>
                        <a:pt x="12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68"/>
                <p:cNvSpPr>
                  <a:spLocks/>
                </p:cNvSpPr>
                <p:nvPr/>
              </p:nvSpPr>
              <p:spPr bwMode="auto">
                <a:xfrm>
                  <a:off x="1227" y="1662"/>
                  <a:ext cx="196" cy="450"/>
                </a:xfrm>
                <a:custGeom>
                  <a:avLst/>
                  <a:gdLst>
                    <a:gd name="T0" fmla="*/ 282 w 589"/>
                    <a:gd name="T1" fmla="*/ 703 h 1348"/>
                    <a:gd name="T2" fmla="*/ 339 w 589"/>
                    <a:gd name="T3" fmla="*/ 863 h 1348"/>
                    <a:gd name="T4" fmla="*/ 358 w 589"/>
                    <a:gd name="T5" fmla="*/ 921 h 1348"/>
                    <a:gd name="T6" fmla="*/ 224 w 589"/>
                    <a:gd name="T7" fmla="*/ 764 h 1348"/>
                    <a:gd name="T8" fmla="*/ 456 w 589"/>
                    <a:gd name="T9" fmla="*/ 683 h 1348"/>
                    <a:gd name="T10" fmla="*/ 474 w 589"/>
                    <a:gd name="T11" fmla="*/ 529 h 1348"/>
                    <a:gd name="T12" fmla="*/ 548 w 589"/>
                    <a:gd name="T13" fmla="*/ 489 h 1348"/>
                    <a:gd name="T14" fmla="*/ 425 w 589"/>
                    <a:gd name="T15" fmla="*/ 358 h 1348"/>
                    <a:gd name="T16" fmla="*/ 480 w 589"/>
                    <a:gd name="T17" fmla="*/ 317 h 1348"/>
                    <a:gd name="T18" fmla="*/ 321 w 589"/>
                    <a:gd name="T19" fmla="*/ 158 h 1348"/>
                    <a:gd name="T20" fmla="*/ 331 w 589"/>
                    <a:gd name="T21" fmla="*/ 124 h 1348"/>
                    <a:gd name="T22" fmla="*/ 390 w 589"/>
                    <a:gd name="T23" fmla="*/ 75 h 1348"/>
                    <a:gd name="T24" fmla="*/ 518 w 589"/>
                    <a:gd name="T25" fmla="*/ 138 h 1348"/>
                    <a:gd name="T26" fmla="*/ 218 w 589"/>
                    <a:gd name="T27" fmla="*/ 37 h 1348"/>
                    <a:gd name="T28" fmla="*/ 123 w 589"/>
                    <a:gd name="T29" fmla="*/ 79 h 1348"/>
                    <a:gd name="T30" fmla="*/ 194 w 589"/>
                    <a:gd name="T31" fmla="*/ 149 h 1348"/>
                    <a:gd name="T32" fmla="*/ 310 w 589"/>
                    <a:gd name="T33" fmla="*/ 320 h 1348"/>
                    <a:gd name="T34" fmla="*/ 301 w 589"/>
                    <a:gd name="T35" fmla="*/ 542 h 1348"/>
                    <a:gd name="T36" fmla="*/ 400 w 589"/>
                    <a:gd name="T37" fmla="*/ 536 h 1348"/>
                    <a:gd name="T38" fmla="*/ 234 w 589"/>
                    <a:gd name="T39" fmla="*/ 589 h 1348"/>
                    <a:gd name="T40" fmla="*/ 304 w 589"/>
                    <a:gd name="T41" fmla="*/ 471 h 1348"/>
                    <a:gd name="T42" fmla="*/ 259 w 589"/>
                    <a:gd name="T43" fmla="*/ 474 h 1348"/>
                    <a:gd name="T44" fmla="*/ 173 w 589"/>
                    <a:gd name="T45" fmla="*/ 530 h 1348"/>
                    <a:gd name="T46" fmla="*/ 169 w 589"/>
                    <a:gd name="T47" fmla="*/ 660 h 1348"/>
                    <a:gd name="T48" fmla="*/ 99 w 589"/>
                    <a:gd name="T49" fmla="*/ 683 h 1348"/>
                    <a:gd name="T50" fmla="*/ 44 w 589"/>
                    <a:gd name="T51" fmla="*/ 679 h 1348"/>
                    <a:gd name="T52" fmla="*/ 128 w 589"/>
                    <a:gd name="T53" fmla="*/ 896 h 1348"/>
                    <a:gd name="T54" fmla="*/ 181 w 589"/>
                    <a:gd name="T55" fmla="*/ 793 h 1348"/>
                    <a:gd name="T56" fmla="*/ 185 w 589"/>
                    <a:gd name="T57" fmla="*/ 1282 h 1348"/>
                    <a:gd name="T58" fmla="*/ 161 w 589"/>
                    <a:gd name="T59" fmla="*/ 858 h 1348"/>
                    <a:gd name="T60" fmla="*/ 119 w 589"/>
                    <a:gd name="T61" fmla="*/ 890 h 1348"/>
                    <a:gd name="T62" fmla="*/ 32 w 589"/>
                    <a:gd name="T63" fmla="*/ 688 h 1348"/>
                    <a:gd name="T64" fmla="*/ 86 w 589"/>
                    <a:gd name="T65" fmla="*/ 646 h 1348"/>
                    <a:gd name="T66" fmla="*/ 182 w 589"/>
                    <a:gd name="T67" fmla="*/ 686 h 1348"/>
                    <a:gd name="T68" fmla="*/ 181 w 589"/>
                    <a:gd name="T69" fmla="*/ 556 h 1348"/>
                    <a:gd name="T70" fmla="*/ 203 w 589"/>
                    <a:gd name="T71" fmla="*/ 470 h 1348"/>
                    <a:gd name="T72" fmla="*/ 219 w 589"/>
                    <a:gd name="T73" fmla="*/ 514 h 1348"/>
                    <a:gd name="T74" fmla="*/ 249 w 589"/>
                    <a:gd name="T75" fmla="*/ 526 h 1348"/>
                    <a:gd name="T76" fmla="*/ 299 w 589"/>
                    <a:gd name="T77" fmla="*/ 581 h 1348"/>
                    <a:gd name="T78" fmla="*/ 398 w 589"/>
                    <a:gd name="T79" fmla="*/ 542 h 1348"/>
                    <a:gd name="T80" fmla="*/ 303 w 589"/>
                    <a:gd name="T81" fmla="*/ 520 h 1348"/>
                    <a:gd name="T82" fmla="*/ 275 w 589"/>
                    <a:gd name="T83" fmla="*/ 263 h 1348"/>
                    <a:gd name="T84" fmla="*/ 150 w 589"/>
                    <a:gd name="T85" fmla="*/ 139 h 1348"/>
                    <a:gd name="T86" fmla="*/ 143 w 589"/>
                    <a:gd name="T87" fmla="*/ 67 h 1348"/>
                    <a:gd name="T88" fmla="*/ 222 w 589"/>
                    <a:gd name="T89" fmla="*/ 24 h 1348"/>
                    <a:gd name="T90" fmla="*/ 515 w 589"/>
                    <a:gd name="T91" fmla="*/ 132 h 1348"/>
                    <a:gd name="T92" fmla="*/ 351 w 589"/>
                    <a:gd name="T93" fmla="*/ 68 h 1348"/>
                    <a:gd name="T94" fmla="*/ 394 w 589"/>
                    <a:gd name="T95" fmla="*/ 157 h 1348"/>
                    <a:gd name="T96" fmla="*/ 408 w 589"/>
                    <a:gd name="T97" fmla="*/ 214 h 1348"/>
                    <a:gd name="T98" fmla="*/ 498 w 589"/>
                    <a:gd name="T99" fmla="*/ 358 h 1348"/>
                    <a:gd name="T100" fmla="*/ 544 w 589"/>
                    <a:gd name="T101" fmla="*/ 457 h 1348"/>
                    <a:gd name="T102" fmla="*/ 493 w 589"/>
                    <a:gd name="T103" fmla="*/ 503 h 1348"/>
                    <a:gd name="T104" fmla="*/ 529 w 589"/>
                    <a:gd name="T105" fmla="*/ 596 h 1348"/>
                    <a:gd name="T106" fmla="*/ 422 w 589"/>
                    <a:gd name="T107" fmla="*/ 822 h 1348"/>
                    <a:gd name="T108" fmla="*/ 354 w 589"/>
                    <a:gd name="T109" fmla="*/ 910 h 1348"/>
                    <a:gd name="T110" fmla="*/ 319 w 589"/>
                    <a:gd name="T111" fmla="*/ 849 h 1348"/>
                    <a:gd name="T112" fmla="*/ 283 w 589"/>
                    <a:gd name="T113" fmla="*/ 710 h 1348"/>
                    <a:gd name="T114" fmla="*/ 481 w 589"/>
                    <a:gd name="T115" fmla="*/ 1342 h 1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1348"/>
                    <a:gd name="T176" fmla="*/ 589 w 589"/>
                    <a:gd name="T177" fmla="*/ 1348 h 13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1348">
                      <a:moveTo>
                        <a:pt x="122" y="1229"/>
                      </a:moveTo>
                      <a:lnTo>
                        <a:pt x="122" y="1348"/>
                      </a:lnTo>
                      <a:lnTo>
                        <a:pt x="483" y="1348"/>
                      </a:lnTo>
                      <a:lnTo>
                        <a:pt x="483" y="927"/>
                      </a:lnTo>
                      <a:lnTo>
                        <a:pt x="308" y="769"/>
                      </a:lnTo>
                      <a:lnTo>
                        <a:pt x="306" y="775"/>
                      </a:lnTo>
                      <a:lnTo>
                        <a:pt x="332" y="778"/>
                      </a:lnTo>
                      <a:lnTo>
                        <a:pt x="282" y="703"/>
                      </a:lnTo>
                      <a:lnTo>
                        <a:pt x="217" y="734"/>
                      </a:lnTo>
                      <a:lnTo>
                        <a:pt x="262" y="773"/>
                      </a:lnTo>
                      <a:lnTo>
                        <a:pt x="260" y="772"/>
                      </a:lnTo>
                      <a:lnTo>
                        <a:pt x="303" y="876"/>
                      </a:lnTo>
                      <a:lnTo>
                        <a:pt x="316" y="867"/>
                      </a:lnTo>
                      <a:lnTo>
                        <a:pt x="322" y="855"/>
                      </a:lnTo>
                      <a:lnTo>
                        <a:pt x="319" y="856"/>
                      </a:lnTo>
                      <a:lnTo>
                        <a:pt x="339" y="863"/>
                      </a:lnTo>
                      <a:lnTo>
                        <a:pt x="349" y="860"/>
                      </a:lnTo>
                      <a:lnTo>
                        <a:pt x="347" y="858"/>
                      </a:lnTo>
                      <a:lnTo>
                        <a:pt x="422" y="930"/>
                      </a:lnTo>
                      <a:lnTo>
                        <a:pt x="423" y="926"/>
                      </a:lnTo>
                      <a:lnTo>
                        <a:pt x="385" y="947"/>
                      </a:lnTo>
                      <a:lnTo>
                        <a:pt x="388" y="947"/>
                      </a:lnTo>
                      <a:lnTo>
                        <a:pt x="357" y="918"/>
                      </a:lnTo>
                      <a:lnTo>
                        <a:pt x="358" y="921"/>
                      </a:lnTo>
                      <a:lnTo>
                        <a:pt x="358" y="904"/>
                      </a:lnTo>
                      <a:lnTo>
                        <a:pt x="327" y="893"/>
                      </a:lnTo>
                      <a:lnTo>
                        <a:pt x="328" y="895"/>
                      </a:lnTo>
                      <a:lnTo>
                        <a:pt x="315" y="860"/>
                      </a:lnTo>
                      <a:lnTo>
                        <a:pt x="302" y="868"/>
                      </a:lnTo>
                      <a:lnTo>
                        <a:pt x="306" y="869"/>
                      </a:lnTo>
                      <a:lnTo>
                        <a:pt x="224" y="762"/>
                      </a:lnTo>
                      <a:lnTo>
                        <a:pt x="224" y="764"/>
                      </a:lnTo>
                      <a:lnTo>
                        <a:pt x="224" y="734"/>
                      </a:lnTo>
                      <a:lnTo>
                        <a:pt x="223" y="738"/>
                      </a:lnTo>
                      <a:lnTo>
                        <a:pt x="283" y="710"/>
                      </a:lnTo>
                      <a:lnTo>
                        <a:pt x="280" y="710"/>
                      </a:lnTo>
                      <a:lnTo>
                        <a:pt x="422" y="830"/>
                      </a:lnTo>
                      <a:lnTo>
                        <a:pt x="446" y="765"/>
                      </a:lnTo>
                      <a:lnTo>
                        <a:pt x="453" y="718"/>
                      </a:lnTo>
                      <a:lnTo>
                        <a:pt x="456" y="683"/>
                      </a:lnTo>
                      <a:lnTo>
                        <a:pt x="454" y="685"/>
                      </a:lnTo>
                      <a:lnTo>
                        <a:pt x="573" y="585"/>
                      </a:lnTo>
                      <a:lnTo>
                        <a:pt x="534" y="589"/>
                      </a:lnTo>
                      <a:lnTo>
                        <a:pt x="537" y="594"/>
                      </a:lnTo>
                      <a:lnTo>
                        <a:pt x="589" y="508"/>
                      </a:lnTo>
                      <a:lnTo>
                        <a:pt x="543" y="525"/>
                      </a:lnTo>
                      <a:lnTo>
                        <a:pt x="544" y="525"/>
                      </a:lnTo>
                      <a:lnTo>
                        <a:pt x="474" y="529"/>
                      </a:lnTo>
                      <a:lnTo>
                        <a:pt x="477" y="529"/>
                      </a:lnTo>
                      <a:lnTo>
                        <a:pt x="458" y="504"/>
                      </a:lnTo>
                      <a:lnTo>
                        <a:pt x="459" y="508"/>
                      </a:lnTo>
                      <a:lnTo>
                        <a:pt x="468" y="475"/>
                      </a:lnTo>
                      <a:lnTo>
                        <a:pt x="463" y="477"/>
                      </a:lnTo>
                      <a:lnTo>
                        <a:pt x="492" y="509"/>
                      </a:lnTo>
                      <a:lnTo>
                        <a:pt x="510" y="509"/>
                      </a:lnTo>
                      <a:lnTo>
                        <a:pt x="548" y="489"/>
                      </a:lnTo>
                      <a:lnTo>
                        <a:pt x="435" y="440"/>
                      </a:lnTo>
                      <a:lnTo>
                        <a:pt x="434" y="446"/>
                      </a:lnTo>
                      <a:lnTo>
                        <a:pt x="449" y="446"/>
                      </a:lnTo>
                      <a:lnTo>
                        <a:pt x="448" y="446"/>
                      </a:lnTo>
                      <a:lnTo>
                        <a:pt x="554" y="466"/>
                      </a:lnTo>
                      <a:lnTo>
                        <a:pt x="514" y="430"/>
                      </a:lnTo>
                      <a:lnTo>
                        <a:pt x="514" y="429"/>
                      </a:lnTo>
                      <a:lnTo>
                        <a:pt x="425" y="358"/>
                      </a:lnTo>
                      <a:lnTo>
                        <a:pt x="424" y="364"/>
                      </a:lnTo>
                      <a:lnTo>
                        <a:pt x="450" y="359"/>
                      </a:lnTo>
                      <a:lnTo>
                        <a:pt x="461" y="337"/>
                      </a:lnTo>
                      <a:lnTo>
                        <a:pt x="457" y="338"/>
                      </a:lnTo>
                      <a:lnTo>
                        <a:pt x="510" y="374"/>
                      </a:lnTo>
                      <a:lnTo>
                        <a:pt x="458" y="305"/>
                      </a:lnTo>
                      <a:lnTo>
                        <a:pt x="455" y="310"/>
                      </a:lnTo>
                      <a:lnTo>
                        <a:pt x="480" y="317"/>
                      </a:lnTo>
                      <a:lnTo>
                        <a:pt x="546" y="361"/>
                      </a:lnTo>
                      <a:lnTo>
                        <a:pt x="435" y="204"/>
                      </a:lnTo>
                      <a:lnTo>
                        <a:pt x="408" y="207"/>
                      </a:lnTo>
                      <a:lnTo>
                        <a:pt x="410" y="208"/>
                      </a:lnTo>
                      <a:lnTo>
                        <a:pt x="375" y="184"/>
                      </a:lnTo>
                      <a:lnTo>
                        <a:pt x="374" y="184"/>
                      </a:lnTo>
                      <a:lnTo>
                        <a:pt x="321" y="158"/>
                      </a:lnTo>
                      <a:lnTo>
                        <a:pt x="319" y="164"/>
                      </a:lnTo>
                      <a:lnTo>
                        <a:pt x="393" y="177"/>
                      </a:lnTo>
                      <a:lnTo>
                        <a:pt x="344" y="133"/>
                      </a:lnTo>
                      <a:lnTo>
                        <a:pt x="341" y="139"/>
                      </a:lnTo>
                      <a:lnTo>
                        <a:pt x="412" y="162"/>
                      </a:lnTo>
                      <a:lnTo>
                        <a:pt x="355" y="119"/>
                      </a:lnTo>
                      <a:lnTo>
                        <a:pt x="329" y="122"/>
                      </a:lnTo>
                      <a:lnTo>
                        <a:pt x="331" y="124"/>
                      </a:lnTo>
                      <a:lnTo>
                        <a:pt x="319" y="106"/>
                      </a:lnTo>
                      <a:lnTo>
                        <a:pt x="306" y="70"/>
                      </a:lnTo>
                      <a:lnTo>
                        <a:pt x="304" y="75"/>
                      </a:lnTo>
                      <a:lnTo>
                        <a:pt x="336" y="67"/>
                      </a:lnTo>
                      <a:lnTo>
                        <a:pt x="335" y="67"/>
                      </a:lnTo>
                      <a:lnTo>
                        <a:pt x="351" y="75"/>
                      </a:lnTo>
                      <a:lnTo>
                        <a:pt x="390" y="75"/>
                      </a:lnTo>
                      <a:lnTo>
                        <a:pt x="388" y="74"/>
                      </a:lnTo>
                      <a:lnTo>
                        <a:pt x="438" y="109"/>
                      </a:lnTo>
                      <a:lnTo>
                        <a:pt x="493" y="186"/>
                      </a:lnTo>
                      <a:lnTo>
                        <a:pt x="516" y="165"/>
                      </a:lnTo>
                      <a:lnTo>
                        <a:pt x="503" y="138"/>
                      </a:lnTo>
                      <a:lnTo>
                        <a:pt x="501" y="142"/>
                      </a:lnTo>
                      <a:lnTo>
                        <a:pt x="518" y="138"/>
                      </a:lnTo>
                      <a:lnTo>
                        <a:pt x="515" y="68"/>
                      </a:lnTo>
                      <a:lnTo>
                        <a:pt x="515" y="67"/>
                      </a:lnTo>
                      <a:lnTo>
                        <a:pt x="511" y="47"/>
                      </a:lnTo>
                      <a:lnTo>
                        <a:pt x="196" y="0"/>
                      </a:lnTo>
                      <a:lnTo>
                        <a:pt x="217" y="27"/>
                      </a:lnTo>
                      <a:lnTo>
                        <a:pt x="216" y="24"/>
                      </a:lnTo>
                      <a:lnTo>
                        <a:pt x="212" y="39"/>
                      </a:lnTo>
                      <a:lnTo>
                        <a:pt x="218" y="37"/>
                      </a:lnTo>
                      <a:lnTo>
                        <a:pt x="197" y="23"/>
                      </a:lnTo>
                      <a:lnTo>
                        <a:pt x="197" y="57"/>
                      </a:lnTo>
                      <a:lnTo>
                        <a:pt x="201" y="54"/>
                      </a:lnTo>
                      <a:lnTo>
                        <a:pt x="153" y="41"/>
                      </a:lnTo>
                      <a:lnTo>
                        <a:pt x="185" y="78"/>
                      </a:lnTo>
                      <a:lnTo>
                        <a:pt x="187" y="72"/>
                      </a:lnTo>
                      <a:lnTo>
                        <a:pt x="141" y="61"/>
                      </a:lnTo>
                      <a:lnTo>
                        <a:pt x="123" y="79"/>
                      </a:lnTo>
                      <a:lnTo>
                        <a:pt x="185" y="121"/>
                      </a:lnTo>
                      <a:lnTo>
                        <a:pt x="184" y="118"/>
                      </a:lnTo>
                      <a:lnTo>
                        <a:pt x="184" y="128"/>
                      </a:lnTo>
                      <a:lnTo>
                        <a:pt x="187" y="126"/>
                      </a:lnTo>
                      <a:lnTo>
                        <a:pt x="168" y="126"/>
                      </a:lnTo>
                      <a:lnTo>
                        <a:pt x="148" y="133"/>
                      </a:lnTo>
                      <a:lnTo>
                        <a:pt x="117" y="158"/>
                      </a:lnTo>
                      <a:lnTo>
                        <a:pt x="194" y="149"/>
                      </a:lnTo>
                      <a:lnTo>
                        <a:pt x="192" y="144"/>
                      </a:lnTo>
                      <a:lnTo>
                        <a:pt x="175" y="162"/>
                      </a:lnTo>
                      <a:lnTo>
                        <a:pt x="216" y="167"/>
                      </a:lnTo>
                      <a:lnTo>
                        <a:pt x="214" y="166"/>
                      </a:lnTo>
                      <a:lnTo>
                        <a:pt x="270" y="266"/>
                      </a:lnTo>
                      <a:lnTo>
                        <a:pt x="290" y="317"/>
                      </a:lnTo>
                      <a:lnTo>
                        <a:pt x="310" y="320"/>
                      </a:lnTo>
                      <a:lnTo>
                        <a:pt x="307" y="319"/>
                      </a:lnTo>
                      <a:lnTo>
                        <a:pt x="340" y="401"/>
                      </a:lnTo>
                      <a:lnTo>
                        <a:pt x="339" y="401"/>
                      </a:lnTo>
                      <a:lnTo>
                        <a:pt x="346" y="493"/>
                      </a:lnTo>
                      <a:lnTo>
                        <a:pt x="347" y="490"/>
                      </a:lnTo>
                      <a:lnTo>
                        <a:pt x="299" y="515"/>
                      </a:lnTo>
                      <a:lnTo>
                        <a:pt x="283" y="533"/>
                      </a:lnTo>
                      <a:lnTo>
                        <a:pt x="301" y="542"/>
                      </a:lnTo>
                      <a:lnTo>
                        <a:pt x="388" y="499"/>
                      </a:lnTo>
                      <a:lnTo>
                        <a:pt x="386" y="500"/>
                      </a:lnTo>
                      <a:lnTo>
                        <a:pt x="405" y="507"/>
                      </a:lnTo>
                      <a:lnTo>
                        <a:pt x="402" y="504"/>
                      </a:lnTo>
                      <a:lnTo>
                        <a:pt x="421" y="545"/>
                      </a:lnTo>
                      <a:lnTo>
                        <a:pt x="424" y="540"/>
                      </a:lnTo>
                      <a:lnTo>
                        <a:pt x="399" y="536"/>
                      </a:lnTo>
                      <a:lnTo>
                        <a:pt x="400" y="536"/>
                      </a:lnTo>
                      <a:lnTo>
                        <a:pt x="384" y="525"/>
                      </a:lnTo>
                      <a:lnTo>
                        <a:pt x="351" y="529"/>
                      </a:lnTo>
                      <a:lnTo>
                        <a:pt x="359" y="548"/>
                      </a:lnTo>
                      <a:lnTo>
                        <a:pt x="361" y="543"/>
                      </a:lnTo>
                      <a:lnTo>
                        <a:pt x="328" y="547"/>
                      </a:lnTo>
                      <a:lnTo>
                        <a:pt x="296" y="576"/>
                      </a:lnTo>
                      <a:lnTo>
                        <a:pt x="297" y="575"/>
                      </a:lnTo>
                      <a:lnTo>
                        <a:pt x="234" y="589"/>
                      </a:lnTo>
                      <a:lnTo>
                        <a:pt x="235" y="595"/>
                      </a:lnTo>
                      <a:lnTo>
                        <a:pt x="300" y="559"/>
                      </a:lnTo>
                      <a:lnTo>
                        <a:pt x="303" y="538"/>
                      </a:lnTo>
                      <a:lnTo>
                        <a:pt x="289" y="529"/>
                      </a:lnTo>
                      <a:lnTo>
                        <a:pt x="257" y="521"/>
                      </a:lnTo>
                      <a:lnTo>
                        <a:pt x="258" y="527"/>
                      </a:lnTo>
                      <a:lnTo>
                        <a:pt x="321" y="490"/>
                      </a:lnTo>
                      <a:lnTo>
                        <a:pt x="304" y="471"/>
                      </a:lnTo>
                      <a:lnTo>
                        <a:pt x="280" y="487"/>
                      </a:lnTo>
                      <a:lnTo>
                        <a:pt x="258" y="508"/>
                      </a:lnTo>
                      <a:lnTo>
                        <a:pt x="259" y="508"/>
                      </a:lnTo>
                      <a:lnTo>
                        <a:pt x="228" y="508"/>
                      </a:lnTo>
                      <a:lnTo>
                        <a:pt x="229" y="514"/>
                      </a:lnTo>
                      <a:lnTo>
                        <a:pt x="311" y="456"/>
                      </a:lnTo>
                      <a:lnTo>
                        <a:pt x="256" y="471"/>
                      </a:lnTo>
                      <a:lnTo>
                        <a:pt x="259" y="474"/>
                      </a:lnTo>
                      <a:lnTo>
                        <a:pt x="256" y="466"/>
                      </a:lnTo>
                      <a:lnTo>
                        <a:pt x="255" y="470"/>
                      </a:lnTo>
                      <a:lnTo>
                        <a:pt x="317" y="411"/>
                      </a:lnTo>
                      <a:lnTo>
                        <a:pt x="246" y="455"/>
                      </a:lnTo>
                      <a:lnTo>
                        <a:pt x="247" y="454"/>
                      </a:lnTo>
                      <a:lnTo>
                        <a:pt x="202" y="464"/>
                      </a:lnTo>
                      <a:lnTo>
                        <a:pt x="148" y="506"/>
                      </a:lnTo>
                      <a:lnTo>
                        <a:pt x="173" y="530"/>
                      </a:lnTo>
                      <a:lnTo>
                        <a:pt x="234" y="542"/>
                      </a:lnTo>
                      <a:lnTo>
                        <a:pt x="233" y="536"/>
                      </a:lnTo>
                      <a:lnTo>
                        <a:pt x="218" y="543"/>
                      </a:lnTo>
                      <a:lnTo>
                        <a:pt x="219" y="543"/>
                      </a:lnTo>
                      <a:lnTo>
                        <a:pt x="179" y="550"/>
                      </a:lnTo>
                      <a:lnTo>
                        <a:pt x="86" y="645"/>
                      </a:lnTo>
                      <a:lnTo>
                        <a:pt x="89" y="667"/>
                      </a:lnTo>
                      <a:lnTo>
                        <a:pt x="169" y="660"/>
                      </a:lnTo>
                      <a:lnTo>
                        <a:pt x="165" y="658"/>
                      </a:lnTo>
                      <a:lnTo>
                        <a:pt x="179" y="691"/>
                      </a:lnTo>
                      <a:lnTo>
                        <a:pt x="204" y="710"/>
                      </a:lnTo>
                      <a:lnTo>
                        <a:pt x="204" y="704"/>
                      </a:lnTo>
                      <a:lnTo>
                        <a:pt x="192" y="714"/>
                      </a:lnTo>
                      <a:lnTo>
                        <a:pt x="195" y="714"/>
                      </a:lnTo>
                      <a:lnTo>
                        <a:pt x="156" y="693"/>
                      </a:lnTo>
                      <a:lnTo>
                        <a:pt x="99" y="683"/>
                      </a:lnTo>
                      <a:lnTo>
                        <a:pt x="101" y="685"/>
                      </a:lnTo>
                      <a:lnTo>
                        <a:pt x="95" y="663"/>
                      </a:lnTo>
                      <a:lnTo>
                        <a:pt x="95" y="664"/>
                      </a:lnTo>
                      <a:lnTo>
                        <a:pt x="91" y="641"/>
                      </a:lnTo>
                      <a:lnTo>
                        <a:pt x="55" y="666"/>
                      </a:lnTo>
                      <a:lnTo>
                        <a:pt x="55" y="681"/>
                      </a:lnTo>
                      <a:lnTo>
                        <a:pt x="57" y="679"/>
                      </a:lnTo>
                      <a:lnTo>
                        <a:pt x="44" y="679"/>
                      </a:lnTo>
                      <a:lnTo>
                        <a:pt x="27" y="686"/>
                      </a:lnTo>
                      <a:lnTo>
                        <a:pt x="27" y="713"/>
                      </a:lnTo>
                      <a:lnTo>
                        <a:pt x="27" y="712"/>
                      </a:lnTo>
                      <a:lnTo>
                        <a:pt x="0" y="769"/>
                      </a:lnTo>
                      <a:lnTo>
                        <a:pt x="46" y="791"/>
                      </a:lnTo>
                      <a:lnTo>
                        <a:pt x="45" y="790"/>
                      </a:lnTo>
                      <a:lnTo>
                        <a:pt x="93" y="876"/>
                      </a:lnTo>
                      <a:lnTo>
                        <a:pt x="128" y="896"/>
                      </a:lnTo>
                      <a:lnTo>
                        <a:pt x="101" y="848"/>
                      </a:lnTo>
                      <a:lnTo>
                        <a:pt x="99" y="852"/>
                      </a:lnTo>
                      <a:lnTo>
                        <a:pt x="155" y="849"/>
                      </a:lnTo>
                      <a:lnTo>
                        <a:pt x="155" y="828"/>
                      </a:lnTo>
                      <a:lnTo>
                        <a:pt x="155" y="830"/>
                      </a:lnTo>
                      <a:lnTo>
                        <a:pt x="180" y="783"/>
                      </a:lnTo>
                      <a:lnTo>
                        <a:pt x="175" y="783"/>
                      </a:lnTo>
                      <a:lnTo>
                        <a:pt x="181" y="793"/>
                      </a:lnTo>
                      <a:lnTo>
                        <a:pt x="181" y="791"/>
                      </a:lnTo>
                      <a:lnTo>
                        <a:pt x="165" y="842"/>
                      </a:lnTo>
                      <a:lnTo>
                        <a:pt x="165" y="841"/>
                      </a:lnTo>
                      <a:lnTo>
                        <a:pt x="156" y="855"/>
                      </a:lnTo>
                      <a:lnTo>
                        <a:pt x="122" y="906"/>
                      </a:lnTo>
                      <a:lnTo>
                        <a:pt x="122" y="1143"/>
                      </a:lnTo>
                      <a:lnTo>
                        <a:pt x="181" y="1286"/>
                      </a:lnTo>
                      <a:lnTo>
                        <a:pt x="185" y="1282"/>
                      </a:lnTo>
                      <a:lnTo>
                        <a:pt x="122" y="1229"/>
                      </a:lnTo>
                      <a:lnTo>
                        <a:pt x="123" y="1237"/>
                      </a:lnTo>
                      <a:lnTo>
                        <a:pt x="191" y="1295"/>
                      </a:lnTo>
                      <a:lnTo>
                        <a:pt x="126" y="1140"/>
                      </a:lnTo>
                      <a:lnTo>
                        <a:pt x="127" y="1141"/>
                      </a:lnTo>
                      <a:lnTo>
                        <a:pt x="127" y="907"/>
                      </a:lnTo>
                      <a:lnTo>
                        <a:pt x="126" y="908"/>
                      </a:lnTo>
                      <a:lnTo>
                        <a:pt x="161" y="858"/>
                      </a:lnTo>
                      <a:lnTo>
                        <a:pt x="171" y="843"/>
                      </a:lnTo>
                      <a:lnTo>
                        <a:pt x="186" y="792"/>
                      </a:lnTo>
                      <a:lnTo>
                        <a:pt x="178" y="776"/>
                      </a:lnTo>
                      <a:lnTo>
                        <a:pt x="150" y="826"/>
                      </a:lnTo>
                      <a:lnTo>
                        <a:pt x="150" y="845"/>
                      </a:lnTo>
                      <a:lnTo>
                        <a:pt x="152" y="843"/>
                      </a:lnTo>
                      <a:lnTo>
                        <a:pt x="93" y="847"/>
                      </a:lnTo>
                      <a:lnTo>
                        <a:pt x="119" y="890"/>
                      </a:lnTo>
                      <a:lnTo>
                        <a:pt x="122" y="885"/>
                      </a:lnTo>
                      <a:lnTo>
                        <a:pt x="97" y="871"/>
                      </a:lnTo>
                      <a:lnTo>
                        <a:pt x="98" y="872"/>
                      </a:lnTo>
                      <a:lnTo>
                        <a:pt x="51" y="786"/>
                      </a:lnTo>
                      <a:lnTo>
                        <a:pt x="5" y="765"/>
                      </a:lnTo>
                      <a:lnTo>
                        <a:pt x="6" y="769"/>
                      </a:lnTo>
                      <a:lnTo>
                        <a:pt x="32" y="714"/>
                      </a:lnTo>
                      <a:lnTo>
                        <a:pt x="32" y="688"/>
                      </a:lnTo>
                      <a:lnTo>
                        <a:pt x="30" y="692"/>
                      </a:lnTo>
                      <a:lnTo>
                        <a:pt x="45" y="685"/>
                      </a:lnTo>
                      <a:lnTo>
                        <a:pt x="44" y="685"/>
                      </a:lnTo>
                      <a:lnTo>
                        <a:pt x="60" y="685"/>
                      </a:lnTo>
                      <a:lnTo>
                        <a:pt x="60" y="667"/>
                      </a:lnTo>
                      <a:lnTo>
                        <a:pt x="59" y="670"/>
                      </a:lnTo>
                      <a:lnTo>
                        <a:pt x="90" y="648"/>
                      </a:lnTo>
                      <a:lnTo>
                        <a:pt x="86" y="646"/>
                      </a:lnTo>
                      <a:lnTo>
                        <a:pt x="89" y="664"/>
                      </a:lnTo>
                      <a:lnTo>
                        <a:pt x="89" y="665"/>
                      </a:lnTo>
                      <a:lnTo>
                        <a:pt x="97" y="688"/>
                      </a:lnTo>
                      <a:lnTo>
                        <a:pt x="155" y="699"/>
                      </a:lnTo>
                      <a:lnTo>
                        <a:pt x="154" y="699"/>
                      </a:lnTo>
                      <a:lnTo>
                        <a:pt x="194" y="722"/>
                      </a:lnTo>
                      <a:lnTo>
                        <a:pt x="210" y="706"/>
                      </a:lnTo>
                      <a:lnTo>
                        <a:pt x="182" y="686"/>
                      </a:lnTo>
                      <a:lnTo>
                        <a:pt x="183" y="687"/>
                      </a:lnTo>
                      <a:lnTo>
                        <a:pt x="170" y="653"/>
                      </a:lnTo>
                      <a:lnTo>
                        <a:pt x="91" y="660"/>
                      </a:lnTo>
                      <a:lnTo>
                        <a:pt x="95" y="664"/>
                      </a:lnTo>
                      <a:lnTo>
                        <a:pt x="92" y="645"/>
                      </a:lnTo>
                      <a:lnTo>
                        <a:pt x="91" y="648"/>
                      </a:lnTo>
                      <a:lnTo>
                        <a:pt x="182" y="555"/>
                      </a:lnTo>
                      <a:lnTo>
                        <a:pt x="181" y="556"/>
                      </a:lnTo>
                      <a:lnTo>
                        <a:pt x="220" y="549"/>
                      </a:lnTo>
                      <a:lnTo>
                        <a:pt x="245" y="538"/>
                      </a:lnTo>
                      <a:lnTo>
                        <a:pt x="175" y="525"/>
                      </a:lnTo>
                      <a:lnTo>
                        <a:pt x="176" y="526"/>
                      </a:lnTo>
                      <a:lnTo>
                        <a:pt x="154" y="504"/>
                      </a:lnTo>
                      <a:lnTo>
                        <a:pt x="154" y="509"/>
                      </a:lnTo>
                      <a:lnTo>
                        <a:pt x="204" y="470"/>
                      </a:lnTo>
                      <a:lnTo>
                        <a:pt x="203" y="470"/>
                      </a:lnTo>
                      <a:lnTo>
                        <a:pt x="248" y="460"/>
                      </a:lnTo>
                      <a:lnTo>
                        <a:pt x="296" y="431"/>
                      </a:lnTo>
                      <a:lnTo>
                        <a:pt x="293" y="425"/>
                      </a:lnTo>
                      <a:lnTo>
                        <a:pt x="250" y="467"/>
                      </a:lnTo>
                      <a:lnTo>
                        <a:pt x="255" y="477"/>
                      </a:lnTo>
                      <a:lnTo>
                        <a:pt x="295" y="468"/>
                      </a:lnTo>
                      <a:lnTo>
                        <a:pt x="293" y="462"/>
                      </a:lnTo>
                      <a:lnTo>
                        <a:pt x="219" y="514"/>
                      </a:lnTo>
                      <a:lnTo>
                        <a:pt x="260" y="514"/>
                      </a:lnTo>
                      <a:lnTo>
                        <a:pt x="283" y="492"/>
                      </a:lnTo>
                      <a:lnTo>
                        <a:pt x="305" y="477"/>
                      </a:lnTo>
                      <a:lnTo>
                        <a:pt x="302" y="477"/>
                      </a:lnTo>
                      <a:lnTo>
                        <a:pt x="315" y="492"/>
                      </a:lnTo>
                      <a:lnTo>
                        <a:pt x="316" y="487"/>
                      </a:lnTo>
                      <a:lnTo>
                        <a:pt x="249" y="526"/>
                      </a:lnTo>
                      <a:lnTo>
                        <a:pt x="288" y="535"/>
                      </a:lnTo>
                      <a:lnTo>
                        <a:pt x="287" y="535"/>
                      </a:lnTo>
                      <a:lnTo>
                        <a:pt x="300" y="542"/>
                      </a:lnTo>
                      <a:lnTo>
                        <a:pt x="298" y="539"/>
                      </a:lnTo>
                      <a:lnTo>
                        <a:pt x="295" y="556"/>
                      </a:lnTo>
                      <a:lnTo>
                        <a:pt x="297" y="554"/>
                      </a:lnTo>
                      <a:lnTo>
                        <a:pt x="215" y="600"/>
                      </a:lnTo>
                      <a:lnTo>
                        <a:pt x="299" y="581"/>
                      </a:lnTo>
                      <a:lnTo>
                        <a:pt x="330" y="552"/>
                      </a:lnTo>
                      <a:lnTo>
                        <a:pt x="329" y="553"/>
                      </a:lnTo>
                      <a:lnTo>
                        <a:pt x="365" y="549"/>
                      </a:lnTo>
                      <a:lnTo>
                        <a:pt x="358" y="530"/>
                      </a:lnTo>
                      <a:lnTo>
                        <a:pt x="355" y="535"/>
                      </a:lnTo>
                      <a:lnTo>
                        <a:pt x="384" y="532"/>
                      </a:lnTo>
                      <a:lnTo>
                        <a:pt x="382" y="530"/>
                      </a:lnTo>
                      <a:lnTo>
                        <a:pt x="398" y="542"/>
                      </a:lnTo>
                      <a:lnTo>
                        <a:pt x="429" y="546"/>
                      </a:lnTo>
                      <a:lnTo>
                        <a:pt x="407" y="501"/>
                      </a:lnTo>
                      <a:lnTo>
                        <a:pt x="387" y="493"/>
                      </a:lnTo>
                      <a:lnTo>
                        <a:pt x="300" y="536"/>
                      </a:lnTo>
                      <a:lnTo>
                        <a:pt x="302" y="536"/>
                      </a:lnTo>
                      <a:lnTo>
                        <a:pt x="290" y="529"/>
                      </a:lnTo>
                      <a:lnTo>
                        <a:pt x="290" y="534"/>
                      </a:lnTo>
                      <a:lnTo>
                        <a:pt x="303" y="520"/>
                      </a:lnTo>
                      <a:lnTo>
                        <a:pt x="302" y="520"/>
                      </a:lnTo>
                      <a:lnTo>
                        <a:pt x="351" y="495"/>
                      </a:lnTo>
                      <a:lnTo>
                        <a:pt x="345" y="400"/>
                      </a:lnTo>
                      <a:lnTo>
                        <a:pt x="312" y="316"/>
                      </a:lnTo>
                      <a:lnTo>
                        <a:pt x="292" y="311"/>
                      </a:lnTo>
                      <a:lnTo>
                        <a:pt x="294" y="313"/>
                      </a:lnTo>
                      <a:lnTo>
                        <a:pt x="275" y="263"/>
                      </a:lnTo>
                      <a:lnTo>
                        <a:pt x="218" y="161"/>
                      </a:lnTo>
                      <a:lnTo>
                        <a:pt x="181" y="158"/>
                      </a:lnTo>
                      <a:lnTo>
                        <a:pt x="182" y="162"/>
                      </a:lnTo>
                      <a:lnTo>
                        <a:pt x="201" y="142"/>
                      </a:lnTo>
                      <a:lnTo>
                        <a:pt x="127" y="151"/>
                      </a:lnTo>
                      <a:lnTo>
                        <a:pt x="129" y="157"/>
                      </a:lnTo>
                      <a:lnTo>
                        <a:pt x="151" y="138"/>
                      </a:lnTo>
                      <a:lnTo>
                        <a:pt x="150" y="139"/>
                      </a:lnTo>
                      <a:lnTo>
                        <a:pt x="169" y="132"/>
                      </a:lnTo>
                      <a:lnTo>
                        <a:pt x="189" y="132"/>
                      </a:lnTo>
                      <a:lnTo>
                        <a:pt x="189" y="116"/>
                      </a:lnTo>
                      <a:lnTo>
                        <a:pt x="129" y="76"/>
                      </a:lnTo>
                      <a:lnTo>
                        <a:pt x="129" y="81"/>
                      </a:lnTo>
                      <a:lnTo>
                        <a:pt x="145" y="67"/>
                      </a:lnTo>
                      <a:lnTo>
                        <a:pt x="143" y="67"/>
                      </a:lnTo>
                      <a:lnTo>
                        <a:pt x="196" y="80"/>
                      </a:lnTo>
                      <a:lnTo>
                        <a:pt x="163" y="44"/>
                      </a:lnTo>
                      <a:lnTo>
                        <a:pt x="161" y="50"/>
                      </a:lnTo>
                      <a:lnTo>
                        <a:pt x="202" y="62"/>
                      </a:lnTo>
                      <a:lnTo>
                        <a:pt x="202" y="29"/>
                      </a:lnTo>
                      <a:lnTo>
                        <a:pt x="198" y="32"/>
                      </a:lnTo>
                      <a:lnTo>
                        <a:pt x="218" y="44"/>
                      </a:lnTo>
                      <a:lnTo>
                        <a:pt x="222" y="24"/>
                      </a:lnTo>
                      <a:lnTo>
                        <a:pt x="205" y="2"/>
                      </a:lnTo>
                      <a:lnTo>
                        <a:pt x="202" y="7"/>
                      </a:lnTo>
                      <a:lnTo>
                        <a:pt x="509" y="53"/>
                      </a:lnTo>
                      <a:lnTo>
                        <a:pt x="507" y="50"/>
                      </a:lnTo>
                      <a:lnTo>
                        <a:pt x="510" y="68"/>
                      </a:lnTo>
                      <a:lnTo>
                        <a:pt x="513" y="135"/>
                      </a:lnTo>
                      <a:lnTo>
                        <a:pt x="515" y="132"/>
                      </a:lnTo>
                      <a:lnTo>
                        <a:pt x="496" y="138"/>
                      </a:lnTo>
                      <a:lnTo>
                        <a:pt x="510" y="166"/>
                      </a:lnTo>
                      <a:lnTo>
                        <a:pt x="511" y="162"/>
                      </a:lnTo>
                      <a:lnTo>
                        <a:pt x="492" y="180"/>
                      </a:lnTo>
                      <a:lnTo>
                        <a:pt x="495" y="180"/>
                      </a:lnTo>
                      <a:lnTo>
                        <a:pt x="442" y="105"/>
                      </a:lnTo>
                      <a:lnTo>
                        <a:pt x="390" y="68"/>
                      </a:lnTo>
                      <a:lnTo>
                        <a:pt x="351" y="68"/>
                      </a:lnTo>
                      <a:lnTo>
                        <a:pt x="352" y="69"/>
                      </a:lnTo>
                      <a:lnTo>
                        <a:pt x="336" y="61"/>
                      </a:lnTo>
                      <a:lnTo>
                        <a:pt x="300" y="69"/>
                      </a:lnTo>
                      <a:lnTo>
                        <a:pt x="314" y="109"/>
                      </a:lnTo>
                      <a:lnTo>
                        <a:pt x="328" y="128"/>
                      </a:lnTo>
                      <a:lnTo>
                        <a:pt x="355" y="125"/>
                      </a:lnTo>
                      <a:lnTo>
                        <a:pt x="353" y="125"/>
                      </a:lnTo>
                      <a:lnTo>
                        <a:pt x="394" y="157"/>
                      </a:lnTo>
                      <a:lnTo>
                        <a:pt x="396" y="151"/>
                      </a:lnTo>
                      <a:lnTo>
                        <a:pt x="329" y="128"/>
                      </a:lnTo>
                      <a:lnTo>
                        <a:pt x="382" y="174"/>
                      </a:lnTo>
                      <a:lnTo>
                        <a:pt x="384" y="168"/>
                      </a:lnTo>
                      <a:lnTo>
                        <a:pt x="298" y="154"/>
                      </a:lnTo>
                      <a:lnTo>
                        <a:pt x="372" y="188"/>
                      </a:lnTo>
                      <a:lnTo>
                        <a:pt x="408" y="214"/>
                      </a:lnTo>
                      <a:lnTo>
                        <a:pt x="434" y="211"/>
                      </a:lnTo>
                      <a:lnTo>
                        <a:pt x="432" y="208"/>
                      </a:lnTo>
                      <a:lnTo>
                        <a:pt x="533" y="351"/>
                      </a:lnTo>
                      <a:lnTo>
                        <a:pt x="536" y="348"/>
                      </a:lnTo>
                      <a:lnTo>
                        <a:pt x="482" y="311"/>
                      </a:lnTo>
                      <a:lnTo>
                        <a:pt x="447" y="302"/>
                      </a:lnTo>
                      <a:lnTo>
                        <a:pt x="494" y="363"/>
                      </a:lnTo>
                      <a:lnTo>
                        <a:pt x="498" y="358"/>
                      </a:lnTo>
                      <a:lnTo>
                        <a:pt x="458" y="331"/>
                      </a:lnTo>
                      <a:lnTo>
                        <a:pt x="447" y="356"/>
                      </a:lnTo>
                      <a:lnTo>
                        <a:pt x="448" y="354"/>
                      </a:lnTo>
                      <a:lnTo>
                        <a:pt x="417" y="358"/>
                      </a:lnTo>
                      <a:lnTo>
                        <a:pt x="511" y="435"/>
                      </a:lnTo>
                      <a:lnTo>
                        <a:pt x="511" y="434"/>
                      </a:lnTo>
                      <a:lnTo>
                        <a:pt x="542" y="462"/>
                      </a:lnTo>
                      <a:lnTo>
                        <a:pt x="544" y="457"/>
                      </a:lnTo>
                      <a:lnTo>
                        <a:pt x="449" y="440"/>
                      </a:lnTo>
                      <a:lnTo>
                        <a:pt x="419" y="440"/>
                      </a:lnTo>
                      <a:lnTo>
                        <a:pt x="540" y="493"/>
                      </a:lnTo>
                      <a:lnTo>
                        <a:pt x="540" y="487"/>
                      </a:lnTo>
                      <a:lnTo>
                        <a:pt x="508" y="504"/>
                      </a:lnTo>
                      <a:lnTo>
                        <a:pt x="510" y="503"/>
                      </a:lnTo>
                      <a:lnTo>
                        <a:pt x="493" y="503"/>
                      </a:lnTo>
                      <a:lnTo>
                        <a:pt x="495" y="504"/>
                      </a:lnTo>
                      <a:lnTo>
                        <a:pt x="464" y="469"/>
                      </a:lnTo>
                      <a:lnTo>
                        <a:pt x="453" y="508"/>
                      </a:lnTo>
                      <a:lnTo>
                        <a:pt x="473" y="535"/>
                      </a:lnTo>
                      <a:lnTo>
                        <a:pt x="544" y="532"/>
                      </a:lnTo>
                      <a:lnTo>
                        <a:pt x="583" y="517"/>
                      </a:lnTo>
                      <a:lnTo>
                        <a:pt x="580" y="512"/>
                      </a:lnTo>
                      <a:lnTo>
                        <a:pt x="529" y="596"/>
                      </a:lnTo>
                      <a:lnTo>
                        <a:pt x="563" y="592"/>
                      </a:lnTo>
                      <a:lnTo>
                        <a:pt x="562" y="586"/>
                      </a:lnTo>
                      <a:lnTo>
                        <a:pt x="450" y="680"/>
                      </a:lnTo>
                      <a:lnTo>
                        <a:pt x="446" y="717"/>
                      </a:lnTo>
                      <a:lnTo>
                        <a:pt x="440" y="764"/>
                      </a:lnTo>
                      <a:lnTo>
                        <a:pt x="441" y="763"/>
                      </a:lnTo>
                      <a:lnTo>
                        <a:pt x="418" y="823"/>
                      </a:lnTo>
                      <a:lnTo>
                        <a:pt x="422" y="822"/>
                      </a:lnTo>
                      <a:lnTo>
                        <a:pt x="282" y="703"/>
                      </a:lnTo>
                      <a:lnTo>
                        <a:pt x="219" y="733"/>
                      </a:lnTo>
                      <a:lnTo>
                        <a:pt x="219" y="765"/>
                      </a:lnTo>
                      <a:lnTo>
                        <a:pt x="303" y="875"/>
                      </a:lnTo>
                      <a:lnTo>
                        <a:pt x="315" y="867"/>
                      </a:lnTo>
                      <a:lnTo>
                        <a:pt x="311" y="865"/>
                      </a:lnTo>
                      <a:lnTo>
                        <a:pt x="324" y="898"/>
                      </a:lnTo>
                      <a:lnTo>
                        <a:pt x="354" y="910"/>
                      </a:lnTo>
                      <a:lnTo>
                        <a:pt x="352" y="907"/>
                      </a:lnTo>
                      <a:lnTo>
                        <a:pt x="352" y="922"/>
                      </a:lnTo>
                      <a:lnTo>
                        <a:pt x="386" y="953"/>
                      </a:lnTo>
                      <a:lnTo>
                        <a:pt x="429" y="928"/>
                      </a:lnTo>
                      <a:lnTo>
                        <a:pt x="349" y="854"/>
                      </a:lnTo>
                      <a:lnTo>
                        <a:pt x="338" y="857"/>
                      </a:lnTo>
                      <a:lnTo>
                        <a:pt x="340" y="857"/>
                      </a:lnTo>
                      <a:lnTo>
                        <a:pt x="319" y="849"/>
                      </a:lnTo>
                      <a:lnTo>
                        <a:pt x="311" y="862"/>
                      </a:lnTo>
                      <a:lnTo>
                        <a:pt x="312" y="861"/>
                      </a:lnTo>
                      <a:lnTo>
                        <a:pt x="302" y="868"/>
                      </a:lnTo>
                      <a:lnTo>
                        <a:pt x="306" y="870"/>
                      </a:lnTo>
                      <a:lnTo>
                        <a:pt x="265" y="769"/>
                      </a:lnTo>
                      <a:lnTo>
                        <a:pt x="223" y="732"/>
                      </a:lnTo>
                      <a:lnTo>
                        <a:pt x="223" y="738"/>
                      </a:lnTo>
                      <a:lnTo>
                        <a:pt x="283" y="710"/>
                      </a:lnTo>
                      <a:lnTo>
                        <a:pt x="279" y="709"/>
                      </a:lnTo>
                      <a:lnTo>
                        <a:pt x="324" y="777"/>
                      </a:lnTo>
                      <a:lnTo>
                        <a:pt x="326" y="771"/>
                      </a:lnTo>
                      <a:lnTo>
                        <a:pt x="297" y="766"/>
                      </a:lnTo>
                      <a:lnTo>
                        <a:pt x="480" y="930"/>
                      </a:lnTo>
                      <a:lnTo>
                        <a:pt x="478" y="928"/>
                      </a:lnTo>
                      <a:lnTo>
                        <a:pt x="478" y="1345"/>
                      </a:lnTo>
                      <a:lnTo>
                        <a:pt x="481" y="1342"/>
                      </a:lnTo>
                      <a:lnTo>
                        <a:pt x="124" y="1342"/>
                      </a:lnTo>
                      <a:lnTo>
                        <a:pt x="127" y="1345"/>
                      </a:lnTo>
                      <a:lnTo>
                        <a:pt x="127" y="1235"/>
                      </a:lnTo>
                      <a:lnTo>
                        <a:pt x="123" y="1237"/>
                      </a:lnTo>
                      <a:lnTo>
                        <a:pt x="122" y="1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69"/>
                <p:cNvSpPr>
                  <a:spLocks/>
                </p:cNvSpPr>
                <p:nvPr/>
              </p:nvSpPr>
              <p:spPr bwMode="auto">
                <a:xfrm>
                  <a:off x="1009" y="1555"/>
                  <a:ext cx="314" cy="556"/>
                </a:xfrm>
                <a:custGeom>
                  <a:avLst/>
                  <a:gdLst>
                    <a:gd name="T0" fmla="*/ 686 w 943"/>
                    <a:gd name="T1" fmla="*/ 1135 h 1666"/>
                    <a:gd name="T2" fmla="*/ 673 w 943"/>
                    <a:gd name="T3" fmla="*/ 1203 h 1666"/>
                    <a:gd name="T4" fmla="*/ 778 w 943"/>
                    <a:gd name="T5" fmla="*/ 1462 h 1666"/>
                    <a:gd name="T6" fmla="*/ 737 w 943"/>
                    <a:gd name="T7" fmla="*/ 1353 h 1666"/>
                    <a:gd name="T8" fmla="*/ 664 w 943"/>
                    <a:gd name="T9" fmla="*/ 1302 h 1666"/>
                    <a:gd name="T10" fmla="*/ 569 w 943"/>
                    <a:gd name="T11" fmla="*/ 1175 h 1666"/>
                    <a:gd name="T12" fmla="*/ 522 w 943"/>
                    <a:gd name="T13" fmla="*/ 1260 h 1666"/>
                    <a:gd name="T14" fmla="*/ 614 w 943"/>
                    <a:gd name="T15" fmla="*/ 1249 h 1666"/>
                    <a:gd name="T16" fmla="*/ 623 w 943"/>
                    <a:gd name="T17" fmla="*/ 1263 h 1666"/>
                    <a:gd name="T18" fmla="*/ 594 w 943"/>
                    <a:gd name="T19" fmla="*/ 1284 h 1666"/>
                    <a:gd name="T20" fmla="*/ 604 w 943"/>
                    <a:gd name="T21" fmla="*/ 1339 h 1666"/>
                    <a:gd name="T22" fmla="*/ 708 w 943"/>
                    <a:gd name="T23" fmla="*/ 1432 h 1666"/>
                    <a:gd name="T24" fmla="*/ 0 w 943"/>
                    <a:gd name="T25" fmla="*/ 1666 h 1666"/>
                    <a:gd name="T26" fmla="*/ 203 w 943"/>
                    <a:gd name="T27" fmla="*/ 1270 h 1666"/>
                    <a:gd name="T28" fmla="*/ 424 w 943"/>
                    <a:gd name="T29" fmla="*/ 1192 h 1666"/>
                    <a:gd name="T30" fmla="*/ 516 w 943"/>
                    <a:gd name="T31" fmla="*/ 1031 h 1666"/>
                    <a:gd name="T32" fmla="*/ 616 w 943"/>
                    <a:gd name="T33" fmla="*/ 892 h 1666"/>
                    <a:gd name="T34" fmla="*/ 626 w 943"/>
                    <a:gd name="T35" fmla="*/ 728 h 1666"/>
                    <a:gd name="T36" fmla="*/ 560 w 943"/>
                    <a:gd name="T37" fmla="*/ 792 h 1666"/>
                    <a:gd name="T38" fmla="*/ 541 w 943"/>
                    <a:gd name="T39" fmla="*/ 414 h 1666"/>
                    <a:gd name="T40" fmla="*/ 703 w 943"/>
                    <a:gd name="T41" fmla="*/ 189 h 1666"/>
                    <a:gd name="T42" fmla="*/ 737 w 943"/>
                    <a:gd name="T43" fmla="*/ 160 h 1666"/>
                    <a:gd name="T44" fmla="*/ 718 w 943"/>
                    <a:gd name="T45" fmla="*/ 257 h 1666"/>
                    <a:gd name="T46" fmla="*/ 743 w 943"/>
                    <a:gd name="T47" fmla="*/ 271 h 1666"/>
                    <a:gd name="T48" fmla="*/ 655 w 943"/>
                    <a:gd name="T49" fmla="*/ 361 h 1666"/>
                    <a:gd name="T50" fmla="*/ 633 w 943"/>
                    <a:gd name="T51" fmla="*/ 386 h 1666"/>
                    <a:gd name="T52" fmla="*/ 604 w 943"/>
                    <a:gd name="T53" fmla="*/ 414 h 1666"/>
                    <a:gd name="T54" fmla="*/ 575 w 943"/>
                    <a:gd name="T55" fmla="*/ 446 h 1666"/>
                    <a:gd name="T56" fmla="*/ 575 w 943"/>
                    <a:gd name="T57" fmla="*/ 557 h 1666"/>
                    <a:gd name="T58" fmla="*/ 563 w 943"/>
                    <a:gd name="T59" fmla="*/ 675 h 1666"/>
                    <a:gd name="T60" fmla="*/ 588 w 943"/>
                    <a:gd name="T61" fmla="*/ 657 h 1666"/>
                    <a:gd name="T62" fmla="*/ 598 w 943"/>
                    <a:gd name="T63" fmla="*/ 478 h 1666"/>
                    <a:gd name="T64" fmla="*/ 616 w 943"/>
                    <a:gd name="T65" fmla="*/ 467 h 1666"/>
                    <a:gd name="T66" fmla="*/ 642 w 943"/>
                    <a:gd name="T67" fmla="*/ 474 h 1666"/>
                    <a:gd name="T68" fmla="*/ 651 w 943"/>
                    <a:gd name="T69" fmla="*/ 375 h 1666"/>
                    <a:gd name="T70" fmla="*/ 667 w 943"/>
                    <a:gd name="T71" fmla="*/ 386 h 1666"/>
                    <a:gd name="T72" fmla="*/ 781 w 943"/>
                    <a:gd name="T73" fmla="*/ 400 h 1666"/>
                    <a:gd name="T74" fmla="*/ 740 w 943"/>
                    <a:gd name="T75" fmla="*/ 453 h 1666"/>
                    <a:gd name="T76" fmla="*/ 676 w 943"/>
                    <a:gd name="T77" fmla="*/ 525 h 1666"/>
                    <a:gd name="T78" fmla="*/ 689 w 943"/>
                    <a:gd name="T79" fmla="*/ 542 h 1666"/>
                    <a:gd name="T80" fmla="*/ 740 w 943"/>
                    <a:gd name="T81" fmla="*/ 453 h 1666"/>
                    <a:gd name="T82" fmla="*/ 800 w 943"/>
                    <a:gd name="T83" fmla="*/ 435 h 1666"/>
                    <a:gd name="T84" fmla="*/ 781 w 943"/>
                    <a:gd name="T85" fmla="*/ 474 h 1666"/>
                    <a:gd name="T86" fmla="*/ 746 w 943"/>
                    <a:gd name="T87" fmla="*/ 553 h 1666"/>
                    <a:gd name="T88" fmla="*/ 815 w 943"/>
                    <a:gd name="T89" fmla="*/ 664 h 1666"/>
                    <a:gd name="T90" fmla="*/ 873 w 943"/>
                    <a:gd name="T91" fmla="*/ 717 h 1666"/>
                    <a:gd name="T92" fmla="*/ 943 w 943"/>
                    <a:gd name="T93" fmla="*/ 710 h 1666"/>
                    <a:gd name="T94" fmla="*/ 812 w 943"/>
                    <a:gd name="T95" fmla="*/ 742 h 1666"/>
                    <a:gd name="T96" fmla="*/ 667 w 943"/>
                    <a:gd name="T97" fmla="*/ 995 h 1666"/>
                    <a:gd name="T98" fmla="*/ 658 w 943"/>
                    <a:gd name="T99" fmla="*/ 1089 h 16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3"/>
                    <a:gd name="T151" fmla="*/ 0 h 1666"/>
                    <a:gd name="T152" fmla="*/ 943 w 943"/>
                    <a:gd name="T153" fmla="*/ 1666 h 16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3" h="1666">
                      <a:moveTo>
                        <a:pt x="658" y="1089"/>
                      </a:moveTo>
                      <a:lnTo>
                        <a:pt x="686" y="1120"/>
                      </a:lnTo>
                      <a:lnTo>
                        <a:pt x="686" y="1135"/>
                      </a:lnTo>
                      <a:lnTo>
                        <a:pt x="623" y="1074"/>
                      </a:lnTo>
                      <a:lnTo>
                        <a:pt x="610" y="1078"/>
                      </a:lnTo>
                      <a:lnTo>
                        <a:pt x="673" y="1203"/>
                      </a:lnTo>
                      <a:lnTo>
                        <a:pt x="759" y="1231"/>
                      </a:lnTo>
                      <a:lnTo>
                        <a:pt x="778" y="1228"/>
                      </a:lnTo>
                      <a:lnTo>
                        <a:pt x="778" y="1462"/>
                      </a:lnTo>
                      <a:lnTo>
                        <a:pt x="759" y="1420"/>
                      </a:lnTo>
                      <a:lnTo>
                        <a:pt x="718" y="1377"/>
                      </a:lnTo>
                      <a:lnTo>
                        <a:pt x="737" y="1353"/>
                      </a:lnTo>
                      <a:lnTo>
                        <a:pt x="750" y="1334"/>
                      </a:lnTo>
                      <a:lnTo>
                        <a:pt x="737" y="1317"/>
                      </a:lnTo>
                      <a:lnTo>
                        <a:pt x="664" y="1302"/>
                      </a:lnTo>
                      <a:lnTo>
                        <a:pt x="642" y="1245"/>
                      </a:lnTo>
                      <a:lnTo>
                        <a:pt x="626" y="1231"/>
                      </a:lnTo>
                      <a:lnTo>
                        <a:pt x="569" y="1175"/>
                      </a:lnTo>
                      <a:lnTo>
                        <a:pt x="591" y="1221"/>
                      </a:lnTo>
                      <a:lnTo>
                        <a:pt x="531" y="1228"/>
                      </a:lnTo>
                      <a:lnTo>
                        <a:pt x="522" y="1260"/>
                      </a:lnTo>
                      <a:lnTo>
                        <a:pt x="560" y="1274"/>
                      </a:lnTo>
                      <a:lnTo>
                        <a:pt x="566" y="1256"/>
                      </a:lnTo>
                      <a:lnTo>
                        <a:pt x="614" y="1249"/>
                      </a:lnTo>
                      <a:lnTo>
                        <a:pt x="626" y="1231"/>
                      </a:lnTo>
                      <a:lnTo>
                        <a:pt x="636" y="1245"/>
                      </a:lnTo>
                      <a:lnTo>
                        <a:pt x="623" y="1263"/>
                      </a:lnTo>
                      <a:lnTo>
                        <a:pt x="642" y="1281"/>
                      </a:lnTo>
                      <a:lnTo>
                        <a:pt x="633" y="1293"/>
                      </a:lnTo>
                      <a:lnTo>
                        <a:pt x="594" y="1284"/>
                      </a:lnTo>
                      <a:lnTo>
                        <a:pt x="569" y="1288"/>
                      </a:lnTo>
                      <a:lnTo>
                        <a:pt x="575" y="1317"/>
                      </a:lnTo>
                      <a:lnTo>
                        <a:pt x="604" y="1339"/>
                      </a:lnTo>
                      <a:lnTo>
                        <a:pt x="608" y="1353"/>
                      </a:lnTo>
                      <a:lnTo>
                        <a:pt x="664" y="1427"/>
                      </a:lnTo>
                      <a:lnTo>
                        <a:pt x="708" y="1432"/>
                      </a:lnTo>
                      <a:lnTo>
                        <a:pt x="778" y="1556"/>
                      </a:lnTo>
                      <a:lnTo>
                        <a:pt x="778" y="1666"/>
                      </a:lnTo>
                      <a:lnTo>
                        <a:pt x="0" y="1666"/>
                      </a:lnTo>
                      <a:lnTo>
                        <a:pt x="42" y="1492"/>
                      </a:lnTo>
                      <a:lnTo>
                        <a:pt x="101" y="1356"/>
                      </a:lnTo>
                      <a:lnTo>
                        <a:pt x="203" y="1270"/>
                      </a:lnTo>
                      <a:lnTo>
                        <a:pt x="301" y="1231"/>
                      </a:lnTo>
                      <a:lnTo>
                        <a:pt x="373" y="1192"/>
                      </a:lnTo>
                      <a:lnTo>
                        <a:pt x="424" y="1192"/>
                      </a:lnTo>
                      <a:lnTo>
                        <a:pt x="458" y="1124"/>
                      </a:lnTo>
                      <a:lnTo>
                        <a:pt x="490" y="1103"/>
                      </a:lnTo>
                      <a:lnTo>
                        <a:pt x="516" y="1031"/>
                      </a:lnTo>
                      <a:lnTo>
                        <a:pt x="598" y="935"/>
                      </a:lnTo>
                      <a:lnTo>
                        <a:pt x="601" y="914"/>
                      </a:lnTo>
                      <a:lnTo>
                        <a:pt x="616" y="892"/>
                      </a:lnTo>
                      <a:lnTo>
                        <a:pt x="639" y="838"/>
                      </a:lnTo>
                      <a:lnTo>
                        <a:pt x="642" y="771"/>
                      </a:lnTo>
                      <a:lnTo>
                        <a:pt x="626" y="728"/>
                      </a:lnTo>
                      <a:lnTo>
                        <a:pt x="610" y="749"/>
                      </a:lnTo>
                      <a:lnTo>
                        <a:pt x="563" y="761"/>
                      </a:lnTo>
                      <a:lnTo>
                        <a:pt x="560" y="792"/>
                      </a:lnTo>
                      <a:lnTo>
                        <a:pt x="535" y="749"/>
                      </a:lnTo>
                      <a:lnTo>
                        <a:pt x="519" y="703"/>
                      </a:lnTo>
                      <a:lnTo>
                        <a:pt x="541" y="414"/>
                      </a:lnTo>
                      <a:lnTo>
                        <a:pt x="616" y="322"/>
                      </a:lnTo>
                      <a:lnTo>
                        <a:pt x="658" y="307"/>
                      </a:lnTo>
                      <a:lnTo>
                        <a:pt x="703" y="189"/>
                      </a:lnTo>
                      <a:lnTo>
                        <a:pt x="837" y="0"/>
                      </a:lnTo>
                      <a:lnTo>
                        <a:pt x="845" y="10"/>
                      </a:lnTo>
                      <a:lnTo>
                        <a:pt x="737" y="160"/>
                      </a:lnTo>
                      <a:lnTo>
                        <a:pt x="673" y="275"/>
                      </a:lnTo>
                      <a:lnTo>
                        <a:pt x="734" y="224"/>
                      </a:lnTo>
                      <a:lnTo>
                        <a:pt x="718" y="257"/>
                      </a:lnTo>
                      <a:lnTo>
                        <a:pt x="784" y="232"/>
                      </a:lnTo>
                      <a:lnTo>
                        <a:pt x="809" y="253"/>
                      </a:lnTo>
                      <a:lnTo>
                        <a:pt x="743" y="271"/>
                      </a:lnTo>
                      <a:lnTo>
                        <a:pt x="673" y="310"/>
                      </a:lnTo>
                      <a:lnTo>
                        <a:pt x="670" y="338"/>
                      </a:lnTo>
                      <a:lnTo>
                        <a:pt x="655" y="361"/>
                      </a:lnTo>
                      <a:lnTo>
                        <a:pt x="651" y="375"/>
                      </a:lnTo>
                      <a:lnTo>
                        <a:pt x="642" y="386"/>
                      </a:lnTo>
                      <a:lnTo>
                        <a:pt x="633" y="386"/>
                      </a:lnTo>
                      <a:lnTo>
                        <a:pt x="639" y="414"/>
                      </a:lnTo>
                      <a:lnTo>
                        <a:pt x="626" y="446"/>
                      </a:lnTo>
                      <a:lnTo>
                        <a:pt x="604" y="414"/>
                      </a:lnTo>
                      <a:lnTo>
                        <a:pt x="575" y="414"/>
                      </a:lnTo>
                      <a:lnTo>
                        <a:pt x="553" y="446"/>
                      </a:lnTo>
                      <a:lnTo>
                        <a:pt x="575" y="446"/>
                      </a:lnTo>
                      <a:lnTo>
                        <a:pt x="585" y="478"/>
                      </a:lnTo>
                      <a:lnTo>
                        <a:pt x="569" y="511"/>
                      </a:lnTo>
                      <a:lnTo>
                        <a:pt x="575" y="557"/>
                      </a:lnTo>
                      <a:lnTo>
                        <a:pt x="588" y="657"/>
                      </a:lnTo>
                      <a:lnTo>
                        <a:pt x="544" y="588"/>
                      </a:lnTo>
                      <a:lnTo>
                        <a:pt x="563" y="675"/>
                      </a:lnTo>
                      <a:lnTo>
                        <a:pt x="608" y="689"/>
                      </a:lnTo>
                      <a:lnTo>
                        <a:pt x="608" y="675"/>
                      </a:lnTo>
                      <a:lnTo>
                        <a:pt x="588" y="657"/>
                      </a:lnTo>
                      <a:lnTo>
                        <a:pt x="575" y="557"/>
                      </a:lnTo>
                      <a:lnTo>
                        <a:pt x="610" y="496"/>
                      </a:lnTo>
                      <a:lnTo>
                        <a:pt x="598" y="478"/>
                      </a:lnTo>
                      <a:lnTo>
                        <a:pt x="585" y="478"/>
                      </a:lnTo>
                      <a:lnTo>
                        <a:pt x="575" y="446"/>
                      </a:lnTo>
                      <a:lnTo>
                        <a:pt x="616" y="467"/>
                      </a:lnTo>
                      <a:lnTo>
                        <a:pt x="616" y="474"/>
                      </a:lnTo>
                      <a:lnTo>
                        <a:pt x="648" y="502"/>
                      </a:lnTo>
                      <a:lnTo>
                        <a:pt x="642" y="474"/>
                      </a:lnTo>
                      <a:lnTo>
                        <a:pt x="658" y="432"/>
                      </a:lnTo>
                      <a:lnTo>
                        <a:pt x="642" y="386"/>
                      </a:lnTo>
                      <a:lnTo>
                        <a:pt x="651" y="375"/>
                      </a:lnTo>
                      <a:lnTo>
                        <a:pt x="670" y="361"/>
                      </a:lnTo>
                      <a:lnTo>
                        <a:pt x="670" y="371"/>
                      </a:lnTo>
                      <a:lnTo>
                        <a:pt x="667" y="386"/>
                      </a:lnTo>
                      <a:lnTo>
                        <a:pt x="718" y="357"/>
                      </a:lnTo>
                      <a:lnTo>
                        <a:pt x="797" y="386"/>
                      </a:lnTo>
                      <a:lnTo>
                        <a:pt x="781" y="400"/>
                      </a:lnTo>
                      <a:lnTo>
                        <a:pt x="743" y="400"/>
                      </a:lnTo>
                      <a:lnTo>
                        <a:pt x="711" y="435"/>
                      </a:lnTo>
                      <a:lnTo>
                        <a:pt x="740" y="453"/>
                      </a:lnTo>
                      <a:lnTo>
                        <a:pt x="686" y="456"/>
                      </a:lnTo>
                      <a:lnTo>
                        <a:pt x="667" y="439"/>
                      </a:lnTo>
                      <a:lnTo>
                        <a:pt x="676" y="525"/>
                      </a:lnTo>
                      <a:lnTo>
                        <a:pt x="655" y="557"/>
                      </a:lnTo>
                      <a:lnTo>
                        <a:pt x="686" y="564"/>
                      </a:lnTo>
                      <a:lnTo>
                        <a:pt x="689" y="542"/>
                      </a:lnTo>
                      <a:lnTo>
                        <a:pt x="683" y="474"/>
                      </a:lnTo>
                      <a:lnTo>
                        <a:pt x="737" y="467"/>
                      </a:lnTo>
                      <a:lnTo>
                        <a:pt x="740" y="453"/>
                      </a:lnTo>
                      <a:lnTo>
                        <a:pt x="750" y="461"/>
                      </a:lnTo>
                      <a:lnTo>
                        <a:pt x="768" y="446"/>
                      </a:lnTo>
                      <a:lnTo>
                        <a:pt x="800" y="435"/>
                      </a:lnTo>
                      <a:lnTo>
                        <a:pt x="768" y="463"/>
                      </a:lnTo>
                      <a:lnTo>
                        <a:pt x="734" y="518"/>
                      </a:lnTo>
                      <a:lnTo>
                        <a:pt x="781" y="474"/>
                      </a:lnTo>
                      <a:lnTo>
                        <a:pt x="756" y="528"/>
                      </a:lnTo>
                      <a:lnTo>
                        <a:pt x="705" y="539"/>
                      </a:lnTo>
                      <a:lnTo>
                        <a:pt x="746" y="553"/>
                      </a:lnTo>
                      <a:lnTo>
                        <a:pt x="737" y="571"/>
                      </a:lnTo>
                      <a:lnTo>
                        <a:pt x="778" y="585"/>
                      </a:lnTo>
                      <a:lnTo>
                        <a:pt x="815" y="664"/>
                      </a:lnTo>
                      <a:lnTo>
                        <a:pt x="845" y="675"/>
                      </a:lnTo>
                      <a:lnTo>
                        <a:pt x="917" y="664"/>
                      </a:lnTo>
                      <a:lnTo>
                        <a:pt x="873" y="717"/>
                      </a:lnTo>
                      <a:lnTo>
                        <a:pt x="921" y="699"/>
                      </a:lnTo>
                      <a:lnTo>
                        <a:pt x="913" y="710"/>
                      </a:lnTo>
                      <a:lnTo>
                        <a:pt x="943" y="710"/>
                      </a:lnTo>
                      <a:lnTo>
                        <a:pt x="935" y="724"/>
                      </a:lnTo>
                      <a:lnTo>
                        <a:pt x="888" y="745"/>
                      </a:lnTo>
                      <a:lnTo>
                        <a:pt x="812" y="742"/>
                      </a:lnTo>
                      <a:lnTo>
                        <a:pt x="793" y="846"/>
                      </a:lnTo>
                      <a:lnTo>
                        <a:pt x="750" y="914"/>
                      </a:lnTo>
                      <a:lnTo>
                        <a:pt x="667" y="995"/>
                      </a:lnTo>
                      <a:lnTo>
                        <a:pt x="667" y="1006"/>
                      </a:lnTo>
                      <a:lnTo>
                        <a:pt x="683" y="1034"/>
                      </a:lnTo>
                      <a:lnTo>
                        <a:pt x="658" y="10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70"/>
                <p:cNvSpPr>
                  <a:spLocks/>
                </p:cNvSpPr>
                <p:nvPr/>
              </p:nvSpPr>
              <p:spPr bwMode="auto">
                <a:xfrm>
                  <a:off x="1008" y="1554"/>
                  <a:ext cx="316" cy="558"/>
                </a:xfrm>
                <a:custGeom>
                  <a:avLst/>
                  <a:gdLst>
                    <a:gd name="T0" fmla="*/ 675 w 950"/>
                    <a:gd name="T1" fmla="*/ 1209 h 1675"/>
                    <a:gd name="T2" fmla="*/ 722 w 950"/>
                    <a:gd name="T3" fmla="*/ 1385 h 1675"/>
                    <a:gd name="T4" fmla="*/ 630 w 950"/>
                    <a:gd name="T5" fmla="*/ 1234 h 1675"/>
                    <a:gd name="T6" fmla="*/ 572 w 950"/>
                    <a:gd name="T7" fmla="*/ 1262 h 1675"/>
                    <a:gd name="T8" fmla="*/ 643 w 950"/>
                    <a:gd name="T9" fmla="*/ 1288 h 1675"/>
                    <a:gd name="T10" fmla="*/ 604 w 950"/>
                    <a:gd name="T11" fmla="*/ 1345 h 1675"/>
                    <a:gd name="T12" fmla="*/ 781 w 950"/>
                    <a:gd name="T13" fmla="*/ 1668 h 1675"/>
                    <a:gd name="T14" fmla="*/ 207 w 950"/>
                    <a:gd name="T15" fmla="*/ 1279 h 1675"/>
                    <a:gd name="T16" fmla="*/ 495 w 950"/>
                    <a:gd name="T17" fmla="*/ 1110 h 1675"/>
                    <a:gd name="T18" fmla="*/ 648 w 950"/>
                    <a:gd name="T19" fmla="*/ 775 h 1675"/>
                    <a:gd name="T20" fmla="*/ 540 w 950"/>
                    <a:gd name="T21" fmla="*/ 754 h 1675"/>
                    <a:gd name="T22" fmla="*/ 708 w 950"/>
                    <a:gd name="T23" fmla="*/ 195 h 1675"/>
                    <a:gd name="T24" fmla="*/ 667 w 950"/>
                    <a:gd name="T25" fmla="*/ 293 h 1675"/>
                    <a:gd name="T26" fmla="*/ 745 w 950"/>
                    <a:gd name="T27" fmla="*/ 273 h 1675"/>
                    <a:gd name="T28" fmla="*/ 645 w 950"/>
                    <a:gd name="T29" fmla="*/ 387 h 1675"/>
                    <a:gd name="T30" fmla="*/ 551 w 950"/>
                    <a:gd name="T31" fmla="*/ 454 h 1675"/>
                    <a:gd name="T32" fmla="*/ 594 w 950"/>
                    <a:gd name="T33" fmla="*/ 659 h 1675"/>
                    <a:gd name="T34" fmla="*/ 580 w 950"/>
                    <a:gd name="T35" fmla="*/ 563 h 1675"/>
                    <a:gd name="T36" fmla="*/ 617 w 950"/>
                    <a:gd name="T37" fmla="*/ 472 h 1675"/>
                    <a:gd name="T38" fmla="*/ 657 w 950"/>
                    <a:gd name="T39" fmla="*/ 382 h 1675"/>
                    <a:gd name="T40" fmla="*/ 720 w 950"/>
                    <a:gd name="T41" fmla="*/ 365 h 1675"/>
                    <a:gd name="T42" fmla="*/ 743 w 950"/>
                    <a:gd name="T43" fmla="*/ 455 h 1675"/>
                    <a:gd name="T44" fmla="*/ 695 w 950"/>
                    <a:gd name="T45" fmla="*/ 547 h 1675"/>
                    <a:gd name="T46" fmla="*/ 772 w 950"/>
                    <a:gd name="T47" fmla="*/ 454 h 1675"/>
                    <a:gd name="T48" fmla="*/ 758 w 950"/>
                    <a:gd name="T49" fmla="*/ 530 h 1675"/>
                    <a:gd name="T50" fmla="*/ 846 w 950"/>
                    <a:gd name="T51" fmla="*/ 683 h 1675"/>
                    <a:gd name="T52" fmla="*/ 943 w 950"/>
                    <a:gd name="T53" fmla="*/ 714 h 1675"/>
                    <a:gd name="T54" fmla="*/ 749 w 950"/>
                    <a:gd name="T55" fmla="*/ 917 h 1675"/>
                    <a:gd name="T56" fmla="*/ 689 w 950"/>
                    <a:gd name="T57" fmla="*/ 1039 h 1675"/>
                    <a:gd name="T58" fmla="*/ 815 w 950"/>
                    <a:gd name="T59" fmla="*/ 750 h 1675"/>
                    <a:gd name="T60" fmla="*/ 878 w 950"/>
                    <a:gd name="T61" fmla="*/ 724 h 1675"/>
                    <a:gd name="T62" fmla="*/ 742 w 950"/>
                    <a:gd name="T63" fmla="*/ 578 h 1675"/>
                    <a:gd name="T64" fmla="*/ 773 w 950"/>
                    <a:gd name="T65" fmla="*/ 471 h 1675"/>
                    <a:gd name="T66" fmla="*/ 739 w 950"/>
                    <a:gd name="T67" fmla="*/ 470 h 1675"/>
                    <a:gd name="T68" fmla="*/ 683 w 950"/>
                    <a:gd name="T69" fmla="*/ 531 h 1675"/>
                    <a:gd name="T70" fmla="*/ 746 w 950"/>
                    <a:gd name="T71" fmla="*/ 408 h 1675"/>
                    <a:gd name="T72" fmla="*/ 653 w 950"/>
                    <a:gd name="T73" fmla="*/ 378 h 1675"/>
                    <a:gd name="T74" fmla="*/ 622 w 950"/>
                    <a:gd name="T75" fmla="*/ 479 h 1675"/>
                    <a:gd name="T76" fmla="*/ 575 w 950"/>
                    <a:gd name="T77" fmla="*/ 560 h 1675"/>
                    <a:gd name="T78" fmla="*/ 550 w 950"/>
                    <a:gd name="T79" fmla="*/ 593 h 1675"/>
                    <a:gd name="T80" fmla="*/ 556 w 950"/>
                    <a:gd name="T81" fmla="*/ 448 h 1675"/>
                    <a:gd name="T82" fmla="*/ 638 w 950"/>
                    <a:gd name="T83" fmla="*/ 389 h 1675"/>
                    <a:gd name="T84" fmla="*/ 677 w 950"/>
                    <a:gd name="T85" fmla="*/ 319 h 1675"/>
                    <a:gd name="T86" fmla="*/ 675 w 950"/>
                    <a:gd name="T87" fmla="*/ 277 h 1675"/>
                    <a:gd name="T88" fmla="*/ 660 w 950"/>
                    <a:gd name="T89" fmla="*/ 309 h 1675"/>
                    <a:gd name="T90" fmla="*/ 615 w 950"/>
                    <a:gd name="T91" fmla="*/ 757 h 1675"/>
                    <a:gd name="T92" fmla="*/ 618 w 950"/>
                    <a:gd name="T93" fmla="*/ 895 h 1675"/>
                    <a:gd name="T94" fmla="*/ 425 w 950"/>
                    <a:gd name="T95" fmla="*/ 1196 h 1675"/>
                    <a:gd name="T96" fmla="*/ 0 w 950"/>
                    <a:gd name="T97" fmla="*/ 1675 h 1675"/>
                    <a:gd name="T98" fmla="*/ 610 w 950"/>
                    <a:gd name="T99" fmla="*/ 1341 h 1675"/>
                    <a:gd name="T100" fmla="*/ 649 w 950"/>
                    <a:gd name="T101" fmla="*/ 1286 h 1675"/>
                    <a:gd name="T102" fmla="*/ 560 w 950"/>
                    <a:gd name="T103" fmla="*/ 1278 h 1675"/>
                    <a:gd name="T104" fmla="*/ 570 w 950"/>
                    <a:gd name="T105" fmla="*/ 1181 h 1675"/>
                    <a:gd name="T106" fmla="*/ 750 w 950"/>
                    <a:gd name="T107" fmla="*/ 1341 h 1675"/>
                    <a:gd name="T108" fmla="*/ 783 w 950"/>
                    <a:gd name="T109" fmla="*/ 1229 h 1675"/>
                    <a:gd name="T110" fmla="*/ 624 w 950"/>
                    <a:gd name="T111" fmla="*/ 1082 h 16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0"/>
                    <a:gd name="T169" fmla="*/ 0 h 1675"/>
                    <a:gd name="T170" fmla="*/ 950 w 950"/>
                    <a:gd name="T171" fmla="*/ 1675 h 16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0" h="1675">
                      <a:moveTo>
                        <a:pt x="658" y="1094"/>
                      </a:moveTo>
                      <a:lnTo>
                        <a:pt x="687" y="1128"/>
                      </a:lnTo>
                      <a:lnTo>
                        <a:pt x="687" y="1125"/>
                      </a:lnTo>
                      <a:lnTo>
                        <a:pt x="687" y="1140"/>
                      </a:lnTo>
                      <a:lnTo>
                        <a:pt x="691" y="1137"/>
                      </a:lnTo>
                      <a:lnTo>
                        <a:pt x="626" y="1076"/>
                      </a:lnTo>
                      <a:lnTo>
                        <a:pt x="610" y="1081"/>
                      </a:lnTo>
                      <a:lnTo>
                        <a:pt x="675" y="1209"/>
                      </a:lnTo>
                      <a:lnTo>
                        <a:pt x="762" y="1240"/>
                      </a:lnTo>
                      <a:lnTo>
                        <a:pt x="782" y="1236"/>
                      </a:lnTo>
                      <a:lnTo>
                        <a:pt x="779" y="1233"/>
                      </a:lnTo>
                      <a:lnTo>
                        <a:pt x="779" y="1467"/>
                      </a:lnTo>
                      <a:lnTo>
                        <a:pt x="783" y="1466"/>
                      </a:lnTo>
                      <a:lnTo>
                        <a:pt x="764" y="1424"/>
                      </a:lnTo>
                      <a:lnTo>
                        <a:pt x="722" y="1380"/>
                      </a:lnTo>
                      <a:lnTo>
                        <a:pt x="722" y="1385"/>
                      </a:lnTo>
                      <a:lnTo>
                        <a:pt x="742" y="1360"/>
                      </a:lnTo>
                      <a:lnTo>
                        <a:pt x="742" y="1359"/>
                      </a:lnTo>
                      <a:lnTo>
                        <a:pt x="756" y="1339"/>
                      </a:lnTo>
                      <a:lnTo>
                        <a:pt x="741" y="1319"/>
                      </a:lnTo>
                      <a:lnTo>
                        <a:pt x="667" y="1305"/>
                      </a:lnTo>
                      <a:lnTo>
                        <a:pt x="669" y="1306"/>
                      </a:lnTo>
                      <a:lnTo>
                        <a:pt x="647" y="1249"/>
                      </a:lnTo>
                      <a:lnTo>
                        <a:pt x="630" y="1234"/>
                      </a:lnTo>
                      <a:lnTo>
                        <a:pt x="631" y="1234"/>
                      </a:lnTo>
                      <a:lnTo>
                        <a:pt x="562" y="1165"/>
                      </a:lnTo>
                      <a:lnTo>
                        <a:pt x="592" y="1227"/>
                      </a:lnTo>
                      <a:lnTo>
                        <a:pt x="594" y="1222"/>
                      </a:lnTo>
                      <a:lnTo>
                        <a:pt x="532" y="1230"/>
                      </a:lnTo>
                      <a:lnTo>
                        <a:pt x="522" y="1267"/>
                      </a:lnTo>
                      <a:lnTo>
                        <a:pt x="565" y="1282"/>
                      </a:lnTo>
                      <a:lnTo>
                        <a:pt x="572" y="1262"/>
                      </a:lnTo>
                      <a:lnTo>
                        <a:pt x="570" y="1265"/>
                      </a:lnTo>
                      <a:lnTo>
                        <a:pt x="618" y="1256"/>
                      </a:lnTo>
                      <a:lnTo>
                        <a:pt x="631" y="1239"/>
                      </a:lnTo>
                      <a:lnTo>
                        <a:pt x="626" y="1239"/>
                      </a:lnTo>
                      <a:lnTo>
                        <a:pt x="637" y="1253"/>
                      </a:lnTo>
                      <a:lnTo>
                        <a:pt x="637" y="1249"/>
                      </a:lnTo>
                      <a:lnTo>
                        <a:pt x="622" y="1269"/>
                      </a:lnTo>
                      <a:lnTo>
                        <a:pt x="643" y="1288"/>
                      </a:lnTo>
                      <a:lnTo>
                        <a:pt x="643" y="1283"/>
                      </a:lnTo>
                      <a:lnTo>
                        <a:pt x="634" y="1295"/>
                      </a:lnTo>
                      <a:lnTo>
                        <a:pt x="636" y="1294"/>
                      </a:lnTo>
                      <a:lnTo>
                        <a:pt x="597" y="1287"/>
                      </a:lnTo>
                      <a:lnTo>
                        <a:pt x="569" y="1290"/>
                      </a:lnTo>
                      <a:lnTo>
                        <a:pt x="576" y="1324"/>
                      </a:lnTo>
                      <a:lnTo>
                        <a:pt x="605" y="1346"/>
                      </a:lnTo>
                      <a:lnTo>
                        <a:pt x="604" y="1345"/>
                      </a:lnTo>
                      <a:lnTo>
                        <a:pt x="607" y="1359"/>
                      </a:lnTo>
                      <a:lnTo>
                        <a:pt x="666" y="1434"/>
                      </a:lnTo>
                      <a:lnTo>
                        <a:pt x="711" y="1439"/>
                      </a:lnTo>
                      <a:lnTo>
                        <a:pt x="709" y="1438"/>
                      </a:lnTo>
                      <a:lnTo>
                        <a:pt x="779" y="1562"/>
                      </a:lnTo>
                      <a:lnTo>
                        <a:pt x="779" y="1561"/>
                      </a:lnTo>
                      <a:lnTo>
                        <a:pt x="779" y="1671"/>
                      </a:lnTo>
                      <a:lnTo>
                        <a:pt x="781" y="1668"/>
                      </a:lnTo>
                      <a:lnTo>
                        <a:pt x="3" y="1668"/>
                      </a:lnTo>
                      <a:lnTo>
                        <a:pt x="6" y="1673"/>
                      </a:lnTo>
                      <a:lnTo>
                        <a:pt x="47" y="1498"/>
                      </a:lnTo>
                      <a:lnTo>
                        <a:pt x="106" y="1362"/>
                      </a:lnTo>
                      <a:lnTo>
                        <a:pt x="106" y="1364"/>
                      </a:lnTo>
                      <a:lnTo>
                        <a:pt x="208" y="1279"/>
                      </a:lnTo>
                      <a:lnTo>
                        <a:pt x="207" y="1279"/>
                      </a:lnTo>
                      <a:lnTo>
                        <a:pt x="305" y="1240"/>
                      </a:lnTo>
                      <a:lnTo>
                        <a:pt x="305" y="1239"/>
                      </a:lnTo>
                      <a:lnTo>
                        <a:pt x="378" y="1200"/>
                      </a:lnTo>
                      <a:lnTo>
                        <a:pt x="376" y="1200"/>
                      </a:lnTo>
                      <a:lnTo>
                        <a:pt x="429" y="1200"/>
                      </a:lnTo>
                      <a:lnTo>
                        <a:pt x="464" y="1130"/>
                      </a:lnTo>
                      <a:lnTo>
                        <a:pt x="463" y="1131"/>
                      </a:lnTo>
                      <a:lnTo>
                        <a:pt x="495" y="1110"/>
                      </a:lnTo>
                      <a:lnTo>
                        <a:pt x="521" y="1038"/>
                      </a:lnTo>
                      <a:lnTo>
                        <a:pt x="603" y="941"/>
                      </a:lnTo>
                      <a:lnTo>
                        <a:pt x="606" y="919"/>
                      </a:lnTo>
                      <a:lnTo>
                        <a:pt x="605" y="920"/>
                      </a:lnTo>
                      <a:lnTo>
                        <a:pt x="622" y="899"/>
                      </a:lnTo>
                      <a:lnTo>
                        <a:pt x="645" y="845"/>
                      </a:lnTo>
                      <a:lnTo>
                        <a:pt x="648" y="775"/>
                      </a:lnTo>
                      <a:lnTo>
                        <a:pt x="629" y="727"/>
                      </a:lnTo>
                      <a:lnTo>
                        <a:pt x="611" y="751"/>
                      </a:lnTo>
                      <a:lnTo>
                        <a:pt x="613" y="751"/>
                      </a:lnTo>
                      <a:lnTo>
                        <a:pt x="564" y="763"/>
                      </a:lnTo>
                      <a:lnTo>
                        <a:pt x="560" y="796"/>
                      </a:lnTo>
                      <a:lnTo>
                        <a:pt x="566" y="795"/>
                      </a:lnTo>
                      <a:lnTo>
                        <a:pt x="540" y="753"/>
                      </a:lnTo>
                      <a:lnTo>
                        <a:pt x="540" y="754"/>
                      </a:lnTo>
                      <a:lnTo>
                        <a:pt x="525" y="707"/>
                      </a:lnTo>
                      <a:lnTo>
                        <a:pt x="525" y="708"/>
                      </a:lnTo>
                      <a:lnTo>
                        <a:pt x="547" y="420"/>
                      </a:lnTo>
                      <a:lnTo>
                        <a:pt x="546" y="421"/>
                      </a:lnTo>
                      <a:lnTo>
                        <a:pt x="621" y="328"/>
                      </a:lnTo>
                      <a:lnTo>
                        <a:pt x="620" y="329"/>
                      </a:lnTo>
                      <a:lnTo>
                        <a:pt x="663" y="314"/>
                      </a:lnTo>
                      <a:lnTo>
                        <a:pt x="708" y="195"/>
                      </a:lnTo>
                      <a:lnTo>
                        <a:pt x="708" y="196"/>
                      </a:lnTo>
                      <a:lnTo>
                        <a:pt x="842" y="7"/>
                      </a:lnTo>
                      <a:lnTo>
                        <a:pt x="838" y="7"/>
                      </a:lnTo>
                      <a:lnTo>
                        <a:pt x="844" y="18"/>
                      </a:lnTo>
                      <a:lnTo>
                        <a:pt x="845" y="14"/>
                      </a:lnTo>
                      <a:lnTo>
                        <a:pt x="738" y="164"/>
                      </a:lnTo>
                      <a:lnTo>
                        <a:pt x="667" y="293"/>
                      </a:lnTo>
                      <a:lnTo>
                        <a:pt x="738" y="232"/>
                      </a:lnTo>
                      <a:lnTo>
                        <a:pt x="734" y="228"/>
                      </a:lnTo>
                      <a:lnTo>
                        <a:pt x="715" y="268"/>
                      </a:lnTo>
                      <a:lnTo>
                        <a:pt x="788" y="241"/>
                      </a:lnTo>
                      <a:lnTo>
                        <a:pt x="786" y="240"/>
                      </a:lnTo>
                      <a:lnTo>
                        <a:pt x="811" y="261"/>
                      </a:lnTo>
                      <a:lnTo>
                        <a:pt x="812" y="255"/>
                      </a:lnTo>
                      <a:lnTo>
                        <a:pt x="745" y="273"/>
                      </a:lnTo>
                      <a:lnTo>
                        <a:pt x="674" y="314"/>
                      </a:lnTo>
                      <a:lnTo>
                        <a:pt x="670" y="343"/>
                      </a:lnTo>
                      <a:lnTo>
                        <a:pt x="671" y="342"/>
                      </a:lnTo>
                      <a:lnTo>
                        <a:pt x="655" y="365"/>
                      </a:lnTo>
                      <a:lnTo>
                        <a:pt x="651" y="379"/>
                      </a:lnTo>
                      <a:lnTo>
                        <a:pt x="652" y="378"/>
                      </a:lnTo>
                      <a:lnTo>
                        <a:pt x="643" y="388"/>
                      </a:lnTo>
                      <a:lnTo>
                        <a:pt x="645" y="387"/>
                      </a:lnTo>
                      <a:lnTo>
                        <a:pt x="631" y="387"/>
                      </a:lnTo>
                      <a:lnTo>
                        <a:pt x="639" y="420"/>
                      </a:lnTo>
                      <a:lnTo>
                        <a:pt x="640" y="418"/>
                      </a:lnTo>
                      <a:lnTo>
                        <a:pt x="626" y="450"/>
                      </a:lnTo>
                      <a:lnTo>
                        <a:pt x="631" y="450"/>
                      </a:lnTo>
                      <a:lnTo>
                        <a:pt x="609" y="416"/>
                      </a:lnTo>
                      <a:lnTo>
                        <a:pt x="577" y="416"/>
                      </a:lnTo>
                      <a:lnTo>
                        <a:pt x="551" y="454"/>
                      </a:lnTo>
                      <a:lnTo>
                        <a:pt x="578" y="454"/>
                      </a:lnTo>
                      <a:lnTo>
                        <a:pt x="575" y="452"/>
                      </a:lnTo>
                      <a:lnTo>
                        <a:pt x="586" y="484"/>
                      </a:lnTo>
                      <a:lnTo>
                        <a:pt x="586" y="481"/>
                      </a:lnTo>
                      <a:lnTo>
                        <a:pt x="569" y="514"/>
                      </a:lnTo>
                      <a:lnTo>
                        <a:pt x="575" y="562"/>
                      </a:lnTo>
                      <a:lnTo>
                        <a:pt x="589" y="662"/>
                      </a:lnTo>
                      <a:lnTo>
                        <a:pt x="594" y="659"/>
                      </a:lnTo>
                      <a:lnTo>
                        <a:pt x="541" y="579"/>
                      </a:lnTo>
                      <a:lnTo>
                        <a:pt x="564" y="682"/>
                      </a:lnTo>
                      <a:lnTo>
                        <a:pt x="613" y="697"/>
                      </a:lnTo>
                      <a:lnTo>
                        <a:pt x="613" y="678"/>
                      </a:lnTo>
                      <a:lnTo>
                        <a:pt x="593" y="659"/>
                      </a:lnTo>
                      <a:lnTo>
                        <a:pt x="594" y="661"/>
                      </a:lnTo>
                      <a:lnTo>
                        <a:pt x="581" y="562"/>
                      </a:lnTo>
                      <a:lnTo>
                        <a:pt x="580" y="563"/>
                      </a:lnTo>
                      <a:lnTo>
                        <a:pt x="616" y="501"/>
                      </a:lnTo>
                      <a:lnTo>
                        <a:pt x="602" y="480"/>
                      </a:lnTo>
                      <a:lnTo>
                        <a:pt x="588" y="480"/>
                      </a:lnTo>
                      <a:lnTo>
                        <a:pt x="591" y="483"/>
                      </a:lnTo>
                      <a:lnTo>
                        <a:pt x="581" y="451"/>
                      </a:lnTo>
                      <a:lnTo>
                        <a:pt x="577" y="454"/>
                      </a:lnTo>
                      <a:lnTo>
                        <a:pt x="618" y="475"/>
                      </a:lnTo>
                      <a:lnTo>
                        <a:pt x="617" y="472"/>
                      </a:lnTo>
                      <a:lnTo>
                        <a:pt x="617" y="481"/>
                      </a:lnTo>
                      <a:lnTo>
                        <a:pt x="655" y="516"/>
                      </a:lnTo>
                      <a:lnTo>
                        <a:pt x="648" y="479"/>
                      </a:lnTo>
                      <a:lnTo>
                        <a:pt x="647" y="481"/>
                      </a:lnTo>
                      <a:lnTo>
                        <a:pt x="663" y="437"/>
                      </a:lnTo>
                      <a:lnTo>
                        <a:pt x="648" y="389"/>
                      </a:lnTo>
                      <a:lnTo>
                        <a:pt x="647" y="393"/>
                      </a:lnTo>
                      <a:lnTo>
                        <a:pt x="657" y="382"/>
                      </a:lnTo>
                      <a:lnTo>
                        <a:pt x="675" y="368"/>
                      </a:lnTo>
                      <a:lnTo>
                        <a:pt x="670" y="366"/>
                      </a:lnTo>
                      <a:lnTo>
                        <a:pt x="670" y="376"/>
                      </a:lnTo>
                      <a:lnTo>
                        <a:pt x="670" y="375"/>
                      </a:lnTo>
                      <a:lnTo>
                        <a:pt x="666" y="395"/>
                      </a:lnTo>
                      <a:lnTo>
                        <a:pt x="722" y="365"/>
                      </a:lnTo>
                      <a:lnTo>
                        <a:pt x="720" y="365"/>
                      </a:lnTo>
                      <a:lnTo>
                        <a:pt x="798" y="393"/>
                      </a:lnTo>
                      <a:lnTo>
                        <a:pt x="798" y="388"/>
                      </a:lnTo>
                      <a:lnTo>
                        <a:pt x="783" y="402"/>
                      </a:lnTo>
                      <a:lnTo>
                        <a:pt x="784" y="401"/>
                      </a:lnTo>
                      <a:lnTo>
                        <a:pt x="745" y="402"/>
                      </a:lnTo>
                      <a:lnTo>
                        <a:pt x="710" y="441"/>
                      </a:lnTo>
                      <a:lnTo>
                        <a:pt x="742" y="461"/>
                      </a:lnTo>
                      <a:lnTo>
                        <a:pt x="743" y="455"/>
                      </a:lnTo>
                      <a:lnTo>
                        <a:pt x="689" y="458"/>
                      </a:lnTo>
                      <a:lnTo>
                        <a:pt x="691" y="459"/>
                      </a:lnTo>
                      <a:lnTo>
                        <a:pt x="667" y="437"/>
                      </a:lnTo>
                      <a:lnTo>
                        <a:pt x="676" y="530"/>
                      </a:lnTo>
                      <a:lnTo>
                        <a:pt x="677" y="527"/>
                      </a:lnTo>
                      <a:lnTo>
                        <a:pt x="653" y="564"/>
                      </a:lnTo>
                      <a:lnTo>
                        <a:pt x="692" y="572"/>
                      </a:lnTo>
                      <a:lnTo>
                        <a:pt x="695" y="547"/>
                      </a:lnTo>
                      <a:lnTo>
                        <a:pt x="689" y="479"/>
                      </a:lnTo>
                      <a:lnTo>
                        <a:pt x="687" y="483"/>
                      </a:lnTo>
                      <a:lnTo>
                        <a:pt x="742" y="475"/>
                      </a:lnTo>
                      <a:lnTo>
                        <a:pt x="746" y="459"/>
                      </a:lnTo>
                      <a:lnTo>
                        <a:pt x="741" y="461"/>
                      </a:lnTo>
                      <a:lnTo>
                        <a:pt x="753" y="470"/>
                      </a:lnTo>
                      <a:lnTo>
                        <a:pt x="773" y="454"/>
                      </a:lnTo>
                      <a:lnTo>
                        <a:pt x="772" y="454"/>
                      </a:lnTo>
                      <a:lnTo>
                        <a:pt x="804" y="444"/>
                      </a:lnTo>
                      <a:lnTo>
                        <a:pt x="802" y="438"/>
                      </a:lnTo>
                      <a:lnTo>
                        <a:pt x="769" y="466"/>
                      </a:lnTo>
                      <a:lnTo>
                        <a:pt x="722" y="539"/>
                      </a:lnTo>
                      <a:lnTo>
                        <a:pt x="786" y="481"/>
                      </a:lnTo>
                      <a:lnTo>
                        <a:pt x="782" y="478"/>
                      </a:lnTo>
                      <a:lnTo>
                        <a:pt x="756" y="532"/>
                      </a:lnTo>
                      <a:lnTo>
                        <a:pt x="758" y="530"/>
                      </a:lnTo>
                      <a:lnTo>
                        <a:pt x="697" y="543"/>
                      </a:lnTo>
                      <a:lnTo>
                        <a:pt x="748" y="562"/>
                      </a:lnTo>
                      <a:lnTo>
                        <a:pt x="746" y="557"/>
                      </a:lnTo>
                      <a:lnTo>
                        <a:pt x="736" y="578"/>
                      </a:lnTo>
                      <a:lnTo>
                        <a:pt x="780" y="593"/>
                      </a:lnTo>
                      <a:lnTo>
                        <a:pt x="779" y="592"/>
                      </a:lnTo>
                      <a:lnTo>
                        <a:pt x="817" y="671"/>
                      </a:lnTo>
                      <a:lnTo>
                        <a:pt x="846" y="683"/>
                      </a:lnTo>
                      <a:lnTo>
                        <a:pt x="920" y="671"/>
                      </a:lnTo>
                      <a:lnTo>
                        <a:pt x="917" y="667"/>
                      </a:lnTo>
                      <a:lnTo>
                        <a:pt x="866" y="729"/>
                      </a:lnTo>
                      <a:lnTo>
                        <a:pt x="924" y="708"/>
                      </a:lnTo>
                      <a:lnTo>
                        <a:pt x="921" y="702"/>
                      </a:lnTo>
                      <a:lnTo>
                        <a:pt x="912" y="718"/>
                      </a:lnTo>
                      <a:lnTo>
                        <a:pt x="946" y="718"/>
                      </a:lnTo>
                      <a:lnTo>
                        <a:pt x="943" y="714"/>
                      </a:lnTo>
                      <a:lnTo>
                        <a:pt x="936" y="728"/>
                      </a:lnTo>
                      <a:lnTo>
                        <a:pt x="937" y="727"/>
                      </a:lnTo>
                      <a:lnTo>
                        <a:pt x="890" y="748"/>
                      </a:lnTo>
                      <a:lnTo>
                        <a:pt x="891" y="748"/>
                      </a:lnTo>
                      <a:lnTo>
                        <a:pt x="813" y="744"/>
                      </a:lnTo>
                      <a:lnTo>
                        <a:pt x="793" y="851"/>
                      </a:lnTo>
                      <a:lnTo>
                        <a:pt x="794" y="849"/>
                      </a:lnTo>
                      <a:lnTo>
                        <a:pt x="749" y="917"/>
                      </a:lnTo>
                      <a:lnTo>
                        <a:pt x="750" y="917"/>
                      </a:lnTo>
                      <a:lnTo>
                        <a:pt x="668" y="999"/>
                      </a:lnTo>
                      <a:lnTo>
                        <a:pt x="667" y="1012"/>
                      </a:lnTo>
                      <a:lnTo>
                        <a:pt x="684" y="1042"/>
                      </a:lnTo>
                      <a:lnTo>
                        <a:pt x="684" y="1038"/>
                      </a:lnTo>
                      <a:lnTo>
                        <a:pt x="658" y="1094"/>
                      </a:lnTo>
                      <a:lnTo>
                        <a:pt x="663" y="1095"/>
                      </a:lnTo>
                      <a:lnTo>
                        <a:pt x="689" y="1039"/>
                      </a:lnTo>
                      <a:lnTo>
                        <a:pt x="672" y="1010"/>
                      </a:lnTo>
                      <a:lnTo>
                        <a:pt x="673" y="1011"/>
                      </a:lnTo>
                      <a:lnTo>
                        <a:pt x="673" y="1000"/>
                      </a:lnTo>
                      <a:lnTo>
                        <a:pt x="672" y="1003"/>
                      </a:lnTo>
                      <a:lnTo>
                        <a:pt x="755" y="921"/>
                      </a:lnTo>
                      <a:lnTo>
                        <a:pt x="798" y="852"/>
                      </a:lnTo>
                      <a:lnTo>
                        <a:pt x="818" y="748"/>
                      </a:lnTo>
                      <a:lnTo>
                        <a:pt x="815" y="750"/>
                      </a:lnTo>
                      <a:lnTo>
                        <a:pt x="891" y="754"/>
                      </a:lnTo>
                      <a:lnTo>
                        <a:pt x="940" y="731"/>
                      </a:lnTo>
                      <a:lnTo>
                        <a:pt x="950" y="711"/>
                      </a:lnTo>
                      <a:lnTo>
                        <a:pt x="916" y="711"/>
                      </a:lnTo>
                      <a:lnTo>
                        <a:pt x="920" y="717"/>
                      </a:lnTo>
                      <a:lnTo>
                        <a:pt x="930" y="698"/>
                      </a:lnTo>
                      <a:lnTo>
                        <a:pt x="875" y="720"/>
                      </a:lnTo>
                      <a:lnTo>
                        <a:pt x="878" y="724"/>
                      </a:lnTo>
                      <a:lnTo>
                        <a:pt x="927" y="664"/>
                      </a:lnTo>
                      <a:lnTo>
                        <a:pt x="846" y="676"/>
                      </a:lnTo>
                      <a:lnTo>
                        <a:pt x="848" y="676"/>
                      </a:lnTo>
                      <a:lnTo>
                        <a:pt x="819" y="665"/>
                      </a:lnTo>
                      <a:lnTo>
                        <a:pt x="821" y="668"/>
                      </a:lnTo>
                      <a:lnTo>
                        <a:pt x="783" y="588"/>
                      </a:lnTo>
                      <a:lnTo>
                        <a:pt x="741" y="572"/>
                      </a:lnTo>
                      <a:lnTo>
                        <a:pt x="742" y="578"/>
                      </a:lnTo>
                      <a:lnTo>
                        <a:pt x="753" y="557"/>
                      </a:lnTo>
                      <a:lnTo>
                        <a:pt x="709" y="540"/>
                      </a:lnTo>
                      <a:lnTo>
                        <a:pt x="709" y="547"/>
                      </a:lnTo>
                      <a:lnTo>
                        <a:pt x="760" y="536"/>
                      </a:lnTo>
                      <a:lnTo>
                        <a:pt x="793" y="467"/>
                      </a:lnTo>
                      <a:lnTo>
                        <a:pt x="735" y="520"/>
                      </a:lnTo>
                      <a:lnTo>
                        <a:pt x="739" y="524"/>
                      </a:lnTo>
                      <a:lnTo>
                        <a:pt x="773" y="471"/>
                      </a:lnTo>
                      <a:lnTo>
                        <a:pt x="816" y="433"/>
                      </a:lnTo>
                      <a:lnTo>
                        <a:pt x="770" y="448"/>
                      </a:lnTo>
                      <a:lnTo>
                        <a:pt x="750" y="462"/>
                      </a:lnTo>
                      <a:lnTo>
                        <a:pt x="754" y="462"/>
                      </a:lnTo>
                      <a:lnTo>
                        <a:pt x="741" y="453"/>
                      </a:lnTo>
                      <a:lnTo>
                        <a:pt x="737" y="472"/>
                      </a:lnTo>
                      <a:lnTo>
                        <a:pt x="739" y="470"/>
                      </a:lnTo>
                      <a:lnTo>
                        <a:pt x="684" y="477"/>
                      </a:lnTo>
                      <a:lnTo>
                        <a:pt x="690" y="547"/>
                      </a:lnTo>
                      <a:lnTo>
                        <a:pt x="687" y="569"/>
                      </a:lnTo>
                      <a:lnTo>
                        <a:pt x="690" y="565"/>
                      </a:lnTo>
                      <a:lnTo>
                        <a:pt x="659" y="558"/>
                      </a:lnTo>
                      <a:lnTo>
                        <a:pt x="660" y="563"/>
                      </a:lnTo>
                      <a:lnTo>
                        <a:pt x="683" y="531"/>
                      </a:lnTo>
                      <a:lnTo>
                        <a:pt x="673" y="444"/>
                      </a:lnTo>
                      <a:lnTo>
                        <a:pt x="668" y="446"/>
                      </a:lnTo>
                      <a:lnTo>
                        <a:pt x="689" y="465"/>
                      </a:lnTo>
                      <a:lnTo>
                        <a:pt x="753" y="461"/>
                      </a:lnTo>
                      <a:lnTo>
                        <a:pt x="716" y="438"/>
                      </a:lnTo>
                      <a:lnTo>
                        <a:pt x="716" y="442"/>
                      </a:lnTo>
                      <a:lnTo>
                        <a:pt x="748" y="407"/>
                      </a:lnTo>
                      <a:lnTo>
                        <a:pt x="746" y="408"/>
                      </a:lnTo>
                      <a:lnTo>
                        <a:pt x="785" y="408"/>
                      </a:lnTo>
                      <a:lnTo>
                        <a:pt x="805" y="389"/>
                      </a:lnTo>
                      <a:lnTo>
                        <a:pt x="720" y="359"/>
                      </a:lnTo>
                      <a:lnTo>
                        <a:pt x="669" y="388"/>
                      </a:lnTo>
                      <a:lnTo>
                        <a:pt x="673" y="392"/>
                      </a:lnTo>
                      <a:lnTo>
                        <a:pt x="676" y="376"/>
                      </a:lnTo>
                      <a:lnTo>
                        <a:pt x="676" y="360"/>
                      </a:lnTo>
                      <a:lnTo>
                        <a:pt x="653" y="378"/>
                      </a:lnTo>
                      <a:lnTo>
                        <a:pt x="642" y="389"/>
                      </a:lnTo>
                      <a:lnTo>
                        <a:pt x="658" y="438"/>
                      </a:lnTo>
                      <a:lnTo>
                        <a:pt x="659" y="435"/>
                      </a:lnTo>
                      <a:lnTo>
                        <a:pt x="642" y="479"/>
                      </a:lnTo>
                      <a:lnTo>
                        <a:pt x="648" y="508"/>
                      </a:lnTo>
                      <a:lnTo>
                        <a:pt x="653" y="505"/>
                      </a:lnTo>
                      <a:lnTo>
                        <a:pt x="621" y="477"/>
                      </a:lnTo>
                      <a:lnTo>
                        <a:pt x="622" y="479"/>
                      </a:lnTo>
                      <a:lnTo>
                        <a:pt x="622" y="471"/>
                      </a:lnTo>
                      <a:lnTo>
                        <a:pt x="574" y="445"/>
                      </a:lnTo>
                      <a:lnTo>
                        <a:pt x="586" y="486"/>
                      </a:lnTo>
                      <a:lnTo>
                        <a:pt x="601" y="486"/>
                      </a:lnTo>
                      <a:lnTo>
                        <a:pt x="598" y="485"/>
                      </a:lnTo>
                      <a:lnTo>
                        <a:pt x="611" y="503"/>
                      </a:lnTo>
                      <a:lnTo>
                        <a:pt x="611" y="499"/>
                      </a:lnTo>
                      <a:lnTo>
                        <a:pt x="575" y="560"/>
                      </a:lnTo>
                      <a:lnTo>
                        <a:pt x="589" y="663"/>
                      </a:lnTo>
                      <a:lnTo>
                        <a:pt x="609" y="682"/>
                      </a:lnTo>
                      <a:lnTo>
                        <a:pt x="607" y="680"/>
                      </a:lnTo>
                      <a:lnTo>
                        <a:pt x="607" y="694"/>
                      </a:lnTo>
                      <a:lnTo>
                        <a:pt x="611" y="690"/>
                      </a:lnTo>
                      <a:lnTo>
                        <a:pt x="567" y="676"/>
                      </a:lnTo>
                      <a:lnTo>
                        <a:pt x="569" y="678"/>
                      </a:lnTo>
                      <a:lnTo>
                        <a:pt x="550" y="593"/>
                      </a:lnTo>
                      <a:lnTo>
                        <a:pt x="545" y="596"/>
                      </a:lnTo>
                      <a:lnTo>
                        <a:pt x="596" y="674"/>
                      </a:lnTo>
                      <a:lnTo>
                        <a:pt x="581" y="562"/>
                      </a:lnTo>
                      <a:lnTo>
                        <a:pt x="575" y="514"/>
                      </a:lnTo>
                      <a:lnTo>
                        <a:pt x="574" y="517"/>
                      </a:lnTo>
                      <a:lnTo>
                        <a:pt x="591" y="484"/>
                      </a:lnTo>
                      <a:lnTo>
                        <a:pt x="580" y="448"/>
                      </a:lnTo>
                      <a:lnTo>
                        <a:pt x="556" y="448"/>
                      </a:lnTo>
                      <a:lnTo>
                        <a:pt x="558" y="453"/>
                      </a:lnTo>
                      <a:lnTo>
                        <a:pt x="580" y="421"/>
                      </a:lnTo>
                      <a:lnTo>
                        <a:pt x="578" y="422"/>
                      </a:lnTo>
                      <a:lnTo>
                        <a:pt x="607" y="422"/>
                      </a:lnTo>
                      <a:lnTo>
                        <a:pt x="604" y="421"/>
                      </a:lnTo>
                      <a:lnTo>
                        <a:pt x="629" y="457"/>
                      </a:lnTo>
                      <a:lnTo>
                        <a:pt x="645" y="420"/>
                      </a:lnTo>
                      <a:lnTo>
                        <a:pt x="638" y="389"/>
                      </a:lnTo>
                      <a:lnTo>
                        <a:pt x="636" y="393"/>
                      </a:lnTo>
                      <a:lnTo>
                        <a:pt x="646" y="393"/>
                      </a:lnTo>
                      <a:lnTo>
                        <a:pt x="657" y="381"/>
                      </a:lnTo>
                      <a:lnTo>
                        <a:pt x="661" y="367"/>
                      </a:lnTo>
                      <a:lnTo>
                        <a:pt x="660" y="367"/>
                      </a:lnTo>
                      <a:lnTo>
                        <a:pt x="675" y="346"/>
                      </a:lnTo>
                      <a:lnTo>
                        <a:pt x="679" y="316"/>
                      </a:lnTo>
                      <a:lnTo>
                        <a:pt x="677" y="319"/>
                      </a:lnTo>
                      <a:lnTo>
                        <a:pt x="747" y="278"/>
                      </a:lnTo>
                      <a:lnTo>
                        <a:pt x="818" y="260"/>
                      </a:lnTo>
                      <a:lnTo>
                        <a:pt x="788" y="234"/>
                      </a:lnTo>
                      <a:lnTo>
                        <a:pt x="720" y="258"/>
                      </a:lnTo>
                      <a:lnTo>
                        <a:pt x="723" y="263"/>
                      </a:lnTo>
                      <a:lnTo>
                        <a:pt x="745" y="218"/>
                      </a:lnTo>
                      <a:lnTo>
                        <a:pt x="675" y="277"/>
                      </a:lnTo>
                      <a:lnTo>
                        <a:pt x="678" y="282"/>
                      </a:lnTo>
                      <a:lnTo>
                        <a:pt x="742" y="168"/>
                      </a:lnTo>
                      <a:lnTo>
                        <a:pt x="851" y="15"/>
                      </a:lnTo>
                      <a:lnTo>
                        <a:pt x="840" y="0"/>
                      </a:lnTo>
                      <a:lnTo>
                        <a:pt x="702" y="192"/>
                      </a:lnTo>
                      <a:lnTo>
                        <a:pt x="659" y="310"/>
                      </a:lnTo>
                      <a:lnTo>
                        <a:pt x="660" y="309"/>
                      </a:lnTo>
                      <a:lnTo>
                        <a:pt x="618" y="323"/>
                      </a:lnTo>
                      <a:lnTo>
                        <a:pt x="542" y="418"/>
                      </a:lnTo>
                      <a:lnTo>
                        <a:pt x="519" y="708"/>
                      </a:lnTo>
                      <a:lnTo>
                        <a:pt x="535" y="756"/>
                      </a:lnTo>
                      <a:lnTo>
                        <a:pt x="565" y="806"/>
                      </a:lnTo>
                      <a:lnTo>
                        <a:pt x="569" y="766"/>
                      </a:lnTo>
                      <a:lnTo>
                        <a:pt x="567" y="768"/>
                      </a:lnTo>
                      <a:lnTo>
                        <a:pt x="615" y="757"/>
                      </a:lnTo>
                      <a:lnTo>
                        <a:pt x="631" y="735"/>
                      </a:lnTo>
                      <a:lnTo>
                        <a:pt x="626" y="735"/>
                      </a:lnTo>
                      <a:lnTo>
                        <a:pt x="643" y="777"/>
                      </a:lnTo>
                      <a:lnTo>
                        <a:pt x="642" y="776"/>
                      </a:lnTo>
                      <a:lnTo>
                        <a:pt x="639" y="843"/>
                      </a:lnTo>
                      <a:lnTo>
                        <a:pt x="640" y="842"/>
                      </a:lnTo>
                      <a:lnTo>
                        <a:pt x="617" y="895"/>
                      </a:lnTo>
                      <a:lnTo>
                        <a:pt x="618" y="895"/>
                      </a:lnTo>
                      <a:lnTo>
                        <a:pt x="601" y="918"/>
                      </a:lnTo>
                      <a:lnTo>
                        <a:pt x="598" y="939"/>
                      </a:lnTo>
                      <a:lnTo>
                        <a:pt x="599" y="938"/>
                      </a:lnTo>
                      <a:lnTo>
                        <a:pt x="517" y="1035"/>
                      </a:lnTo>
                      <a:lnTo>
                        <a:pt x="491" y="1106"/>
                      </a:lnTo>
                      <a:lnTo>
                        <a:pt x="492" y="1104"/>
                      </a:lnTo>
                      <a:lnTo>
                        <a:pt x="459" y="1127"/>
                      </a:lnTo>
                      <a:lnTo>
                        <a:pt x="425" y="1196"/>
                      </a:lnTo>
                      <a:lnTo>
                        <a:pt x="427" y="1194"/>
                      </a:lnTo>
                      <a:lnTo>
                        <a:pt x="376" y="1194"/>
                      </a:lnTo>
                      <a:lnTo>
                        <a:pt x="303" y="1234"/>
                      </a:lnTo>
                      <a:lnTo>
                        <a:pt x="303" y="1233"/>
                      </a:lnTo>
                      <a:lnTo>
                        <a:pt x="205" y="1273"/>
                      </a:lnTo>
                      <a:lnTo>
                        <a:pt x="102" y="1359"/>
                      </a:lnTo>
                      <a:lnTo>
                        <a:pt x="42" y="1496"/>
                      </a:lnTo>
                      <a:lnTo>
                        <a:pt x="0" y="1675"/>
                      </a:lnTo>
                      <a:lnTo>
                        <a:pt x="783" y="1674"/>
                      </a:lnTo>
                      <a:lnTo>
                        <a:pt x="784" y="1559"/>
                      </a:lnTo>
                      <a:lnTo>
                        <a:pt x="713" y="1433"/>
                      </a:lnTo>
                      <a:lnTo>
                        <a:pt x="667" y="1428"/>
                      </a:lnTo>
                      <a:lnTo>
                        <a:pt x="669" y="1430"/>
                      </a:lnTo>
                      <a:lnTo>
                        <a:pt x="613" y="1355"/>
                      </a:lnTo>
                      <a:lnTo>
                        <a:pt x="613" y="1357"/>
                      </a:lnTo>
                      <a:lnTo>
                        <a:pt x="610" y="1341"/>
                      </a:lnTo>
                      <a:lnTo>
                        <a:pt x="580" y="1319"/>
                      </a:lnTo>
                      <a:lnTo>
                        <a:pt x="581" y="1321"/>
                      </a:lnTo>
                      <a:lnTo>
                        <a:pt x="575" y="1292"/>
                      </a:lnTo>
                      <a:lnTo>
                        <a:pt x="572" y="1296"/>
                      </a:lnTo>
                      <a:lnTo>
                        <a:pt x="598" y="1293"/>
                      </a:lnTo>
                      <a:lnTo>
                        <a:pt x="597" y="1293"/>
                      </a:lnTo>
                      <a:lnTo>
                        <a:pt x="637" y="1300"/>
                      </a:lnTo>
                      <a:lnTo>
                        <a:pt x="649" y="1286"/>
                      </a:lnTo>
                      <a:lnTo>
                        <a:pt x="627" y="1266"/>
                      </a:lnTo>
                      <a:lnTo>
                        <a:pt x="628" y="1270"/>
                      </a:lnTo>
                      <a:lnTo>
                        <a:pt x="642" y="1250"/>
                      </a:lnTo>
                      <a:lnTo>
                        <a:pt x="629" y="1232"/>
                      </a:lnTo>
                      <a:lnTo>
                        <a:pt x="615" y="1252"/>
                      </a:lnTo>
                      <a:lnTo>
                        <a:pt x="616" y="1250"/>
                      </a:lnTo>
                      <a:lnTo>
                        <a:pt x="567" y="1259"/>
                      </a:lnTo>
                      <a:lnTo>
                        <a:pt x="560" y="1278"/>
                      </a:lnTo>
                      <a:lnTo>
                        <a:pt x="564" y="1276"/>
                      </a:lnTo>
                      <a:lnTo>
                        <a:pt x="526" y="1261"/>
                      </a:lnTo>
                      <a:lnTo>
                        <a:pt x="528" y="1266"/>
                      </a:lnTo>
                      <a:lnTo>
                        <a:pt x="538" y="1234"/>
                      </a:lnTo>
                      <a:lnTo>
                        <a:pt x="535" y="1236"/>
                      </a:lnTo>
                      <a:lnTo>
                        <a:pt x="599" y="1228"/>
                      </a:lnTo>
                      <a:lnTo>
                        <a:pt x="574" y="1177"/>
                      </a:lnTo>
                      <a:lnTo>
                        <a:pt x="570" y="1181"/>
                      </a:lnTo>
                      <a:lnTo>
                        <a:pt x="627" y="1239"/>
                      </a:lnTo>
                      <a:lnTo>
                        <a:pt x="643" y="1253"/>
                      </a:lnTo>
                      <a:lnTo>
                        <a:pt x="643" y="1252"/>
                      </a:lnTo>
                      <a:lnTo>
                        <a:pt x="665" y="1311"/>
                      </a:lnTo>
                      <a:lnTo>
                        <a:pt x="739" y="1325"/>
                      </a:lnTo>
                      <a:lnTo>
                        <a:pt x="738" y="1324"/>
                      </a:lnTo>
                      <a:lnTo>
                        <a:pt x="750" y="1341"/>
                      </a:lnTo>
                      <a:lnTo>
                        <a:pt x="749" y="1338"/>
                      </a:lnTo>
                      <a:lnTo>
                        <a:pt x="738" y="1355"/>
                      </a:lnTo>
                      <a:lnTo>
                        <a:pt x="717" y="1384"/>
                      </a:lnTo>
                      <a:lnTo>
                        <a:pt x="760" y="1427"/>
                      </a:lnTo>
                      <a:lnTo>
                        <a:pt x="784" y="1480"/>
                      </a:lnTo>
                      <a:lnTo>
                        <a:pt x="783" y="1229"/>
                      </a:lnTo>
                      <a:lnTo>
                        <a:pt x="761" y="1233"/>
                      </a:lnTo>
                      <a:lnTo>
                        <a:pt x="763" y="1233"/>
                      </a:lnTo>
                      <a:lnTo>
                        <a:pt x="677" y="1204"/>
                      </a:lnTo>
                      <a:lnTo>
                        <a:pt x="678" y="1206"/>
                      </a:lnTo>
                      <a:lnTo>
                        <a:pt x="616" y="1082"/>
                      </a:lnTo>
                      <a:lnTo>
                        <a:pt x="614" y="1085"/>
                      </a:lnTo>
                      <a:lnTo>
                        <a:pt x="626" y="1082"/>
                      </a:lnTo>
                      <a:lnTo>
                        <a:pt x="624" y="1082"/>
                      </a:lnTo>
                      <a:lnTo>
                        <a:pt x="692" y="1147"/>
                      </a:lnTo>
                      <a:lnTo>
                        <a:pt x="692" y="1124"/>
                      </a:lnTo>
                      <a:lnTo>
                        <a:pt x="663" y="1091"/>
                      </a:lnTo>
                      <a:lnTo>
                        <a:pt x="663" y="1095"/>
                      </a:lnTo>
                      <a:lnTo>
                        <a:pt x="658" y="10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71"/>
                <p:cNvSpPr>
                  <a:spLocks/>
                </p:cNvSpPr>
                <p:nvPr/>
              </p:nvSpPr>
              <p:spPr bwMode="auto">
                <a:xfrm>
                  <a:off x="1260" y="1445"/>
                  <a:ext cx="42" cy="54"/>
                </a:xfrm>
                <a:custGeom>
                  <a:avLst/>
                  <a:gdLst>
                    <a:gd name="T0" fmla="*/ 95 w 126"/>
                    <a:gd name="T1" fmla="*/ 101 h 164"/>
                    <a:gd name="T2" fmla="*/ 62 w 126"/>
                    <a:gd name="T3" fmla="*/ 150 h 164"/>
                    <a:gd name="T4" fmla="*/ 25 w 126"/>
                    <a:gd name="T5" fmla="*/ 164 h 164"/>
                    <a:gd name="T6" fmla="*/ 15 w 126"/>
                    <a:gd name="T7" fmla="*/ 157 h 164"/>
                    <a:gd name="T8" fmla="*/ 6 w 126"/>
                    <a:gd name="T9" fmla="*/ 129 h 164"/>
                    <a:gd name="T10" fmla="*/ 3 w 126"/>
                    <a:gd name="T11" fmla="*/ 101 h 164"/>
                    <a:gd name="T12" fmla="*/ 0 w 126"/>
                    <a:gd name="T13" fmla="*/ 64 h 164"/>
                    <a:gd name="T14" fmla="*/ 6 w 126"/>
                    <a:gd name="T15" fmla="*/ 43 h 164"/>
                    <a:gd name="T16" fmla="*/ 12 w 126"/>
                    <a:gd name="T17" fmla="*/ 18 h 164"/>
                    <a:gd name="T18" fmla="*/ 22 w 126"/>
                    <a:gd name="T19" fmla="*/ 0 h 164"/>
                    <a:gd name="T20" fmla="*/ 31 w 126"/>
                    <a:gd name="T21" fmla="*/ 25 h 164"/>
                    <a:gd name="T22" fmla="*/ 40 w 126"/>
                    <a:gd name="T23" fmla="*/ 11 h 164"/>
                    <a:gd name="T24" fmla="*/ 53 w 126"/>
                    <a:gd name="T25" fmla="*/ 18 h 164"/>
                    <a:gd name="T26" fmla="*/ 84 w 126"/>
                    <a:gd name="T27" fmla="*/ 36 h 164"/>
                    <a:gd name="T28" fmla="*/ 126 w 126"/>
                    <a:gd name="T29" fmla="*/ 29 h 164"/>
                    <a:gd name="T30" fmla="*/ 79 w 126"/>
                    <a:gd name="T31" fmla="*/ 68 h 164"/>
                    <a:gd name="T32" fmla="*/ 53 w 126"/>
                    <a:gd name="T33" fmla="*/ 117 h 164"/>
                    <a:gd name="T34" fmla="*/ 47 w 126"/>
                    <a:gd name="T35" fmla="*/ 140 h 164"/>
                    <a:gd name="T36" fmla="*/ 59 w 126"/>
                    <a:gd name="T37" fmla="*/ 117 h 164"/>
                    <a:gd name="T38" fmla="*/ 95 w 126"/>
                    <a:gd name="T39" fmla="*/ 101 h 1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64"/>
                    <a:gd name="T62" fmla="*/ 126 w 126"/>
                    <a:gd name="T63" fmla="*/ 164 h 1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64">
                      <a:moveTo>
                        <a:pt x="95" y="101"/>
                      </a:moveTo>
                      <a:lnTo>
                        <a:pt x="62" y="150"/>
                      </a:lnTo>
                      <a:lnTo>
                        <a:pt x="25" y="164"/>
                      </a:lnTo>
                      <a:lnTo>
                        <a:pt x="15" y="157"/>
                      </a:lnTo>
                      <a:lnTo>
                        <a:pt x="6" y="129"/>
                      </a:lnTo>
                      <a:lnTo>
                        <a:pt x="3" y="101"/>
                      </a:lnTo>
                      <a:lnTo>
                        <a:pt x="0" y="64"/>
                      </a:lnTo>
                      <a:lnTo>
                        <a:pt x="6" y="43"/>
                      </a:lnTo>
                      <a:lnTo>
                        <a:pt x="12" y="18"/>
                      </a:lnTo>
                      <a:lnTo>
                        <a:pt x="22" y="0"/>
                      </a:lnTo>
                      <a:lnTo>
                        <a:pt x="31" y="25"/>
                      </a:lnTo>
                      <a:lnTo>
                        <a:pt x="40" y="11"/>
                      </a:lnTo>
                      <a:lnTo>
                        <a:pt x="53" y="18"/>
                      </a:lnTo>
                      <a:lnTo>
                        <a:pt x="84" y="36"/>
                      </a:lnTo>
                      <a:lnTo>
                        <a:pt x="126" y="29"/>
                      </a:lnTo>
                      <a:lnTo>
                        <a:pt x="79" y="68"/>
                      </a:lnTo>
                      <a:lnTo>
                        <a:pt x="53" y="117"/>
                      </a:lnTo>
                      <a:lnTo>
                        <a:pt x="47" y="140"/>
                      </a:lnTo>
                      <a:lnTo>
                        <a:pt x="59" y="117"/>
                      </a:lnTo>
                      <a:lnTo>
                        <a:pt x="95"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72"/>
                <p:cNvSpPr>
                  <a:spLocks/>
                </p:cNvSpPr>
                <p:nvPr/>
              </p:nvSpPr>
              <p:spPr bwMode="auto">
                <a:xfrm>
                  <a:off x="1259" y="1442"/>
                  <a:ext cx="46" cy="59"/>
                </a:xfrm>
                <a:custGeom>
                  <a:avLst/>
                  <a:gdLst>
                    <a:gd name="T0" fmla="*/ 99 w 140"/>
                    <a:gd name="T1" fmla="*/ 110 h 175"/>
                    <a:gd name="T2" fmla="*/ 95 w 140"/>
                    <a:gd name="T3" fmla="*/ 105 h 175"/>
                    <a:gd name="T4" fmla="*/ 63 w 140"/>
                    <a:gd name="T5" fmla="*/ 155 h 175"/>
                    <a:gd name="T6" fmla="*/ 65 w 140"/>
                    <a:gd name="T7" fmla="*/ 154 h 175"/>
                    <a:gd name="T8" fmla="*/ 27 w 140"/>
                    <a:gd name="T9" fmla="*/ 168 h 175"/>
                    <a:gd name="T10" fmla="*/ 30 w 140"/>
                    <a:gd name="T11" fmla="*/ 169 h 175"/>
                    <a:gd name="T12" fmla="*/ 20 w 140"/>
                    <a:gd name="T13" fmla="*/ 161 h 175"/>
                    <a:gd name="T14" fmla="*/ 21 w 140"/>
                    <a:gd name="T15" fmla="*/ 163 h 175"/>
                    <a:gd name="T16" fmla="*/ 12 w 140"/>
                    <a:gd name="T17" fmla="*/ 135 h 175"/>
                    <a:gd name="T18" fmla="*/ 12 w 140"/>
                    <a:gd name="T19" fmla="*/ 135 h 175"/>
                    <a:gd name="T20" fmla="*/ 8 w 140"/>
                    <a:gd name="T21" fmla="*/ 106 h 175"/>
                    <a:gd name="T22" fmla="*/ 5 w 140"/>
                    <a:gd name="T23" fmla="*/ 71 h 175"/>
                    <a:gd name="T24" fmla="*/ 5 w 140"/>
                    <a:gd name="T25" fmla="*/ 72 h 175"/>
                    <a:gd name="T26" fmla="*/ 12 w 140"/>
                    <a:gd name="T27" fmla="*/ 51 h 175"/>
                    <a:gd name="T28" fmla="*/ 18 w 140"/>
                    <a:gd name="T29" fmla="*/ 26 h 175"/>
                    <a:gd name="T30" fmla="*/ 17 w 140"/>
                    <a:gd name="T31" fmla="*/ 27 h 175"/>
                    <a:gd name="T32" fmla="*/ 27 w 140"/>
                    <a:gd name="T33" fmla="*/ 9 h 175"/>
                    <a:gd name="T34" fmla="*/ 23 w 140"/>
                    <a:gd name="T35" fmla="*/ 9 h 175"/>
                    <a:gd name="T36" fmla="*/ 34 w 140"/>
                    <a:gd name="T37" fmla="*/ 38 h 175"/>
                    <a:gd name="T38" fmla="*/ 45 w 140"/>
                    <a:gd name="T39" fmla="*/ 19 h 175"/>
                    <a:gd name="T40" fmla="*/ 42 w 140"/>
                    <a:gd name="T41" fmla="*/ 20 h 175"/>
                    <a:gd name="T42" fmla="*/ 55 w 140"/>
                    <a:gd name="T43" fmla="*/ 27 h 175"/>
                    <a:gd name="T44" fmla="*/ 87 w 140"/>
                    <a:gd name="T45" fmla="*/ 46 h 175"/>
                    <a:gd name="T46" fmla="*/ 130 w 140"/>
                    <a:gd name="T47" fmla="*/ 39 h 175"/>
                    <a:gd name="T48" fmla="*/ 128 w 140"/>
                    <a:gd name="T49" fmla="*/ 33 h 175"/>
                    <a:gd name="T50" fmla="*/ 80 w 140"/>
                    <a:gd name="T51" fmla="*/ 72 h 175"/>
                    <a:gd name="T52" fmla="*/ 54 w 140"/>
                    <a:gd name="T53" fmla="*/ 123 h 175"/>
                    <a:gd name="T54" fmla="*/ 40 w 140"/>
                    <a:gd name="T55" fmla="*/ 168 h 175"/>
                    <a:gd name="T56" fmla="*/ 65 w 140"/>
                    <a:gd name="T57" fmla="*/ 127 h 175"/>
                    <a:gd name="T58" fmla="*/ 64 w 140"/>
                    <a:gd name="T59" fmla="*/ 128 h 175"/>
                    <a:gd name="T60" fmla="*/ 99 w 140"/>
                    <a:gd name="T61" fmla="*/ 110 h 175"/>
                    <a:gd name="T62" fmla="*/ 105 w 140"/>
                    <a:gd name="T63" fmla="*/ 99 h 175"/>
                    <a:gd name="T64" fmla="*/ 60 w 140"/>
                    <a:gd name="T65" fmla="*/ 123 h 175"/>
                    <a:gd name="T66" fmla="*/ 48 w 140"/>
                    <a:gd name="T67" fmla="*/ 144 h 175"/>
                    <a:gd name="T68" fmla="*/ 53 w 140"/>
                    <a:gd name="T69" fmla="*/ 148 h 175"/>
                    <a:gd name="T70" fmla="*/ 59 w 140"/>
                    <a:gd name="T71" fmla="*/ 125 h 175"/>
                    <a:gd name="T72" fmla="*/ 59 w 140"/>
                    <a:gd name="T73" fmla="*/ 127 h 175"/>
                    <a:gd name="T74" fmla="*/ 84 w 140"/>
                    <a:gd name="T75" fmla="*/ 76 h 175"/>
                    <a:gd name="T76" fmla="*/ 83 w 140"/>
                    <a:gd name="T77" fmla="*/ 77 h 175"/>
                    <a:gd name="T78" fmla="*/ 140 w 140"/>
                    <a:gd name="T79" fmla="*/ 31 h 175"/>
                    <a:gd name="T80" fmla="*/ 87 w 140"/>
                    <a:gd name="T81" fmla="*/ 39 h 175"/>
                    <a:gd name="T82" fmla="*/ 89 w 140"/>
                    <a:gd name="T83" fmla="*/ 40 h 175"/>
                    <a:gd name="T84" fmla="*/ 57 w 140"/>
                    <a:gd name="T85" fmla="*/ 23 h 175"/>
                    <a:gd name="T86" fmla="*/ 42 w 140"/>
                    <a:gd name="T87" fmla="*/ 13 h 175"/>
                    <a:gd name="T88" fmla="*/ 32 w 140"/>
                    <a:gd name="T89" fmla="*/ 30 h 175"/>
                    <a:gd name="T90" fmla="*/ 37 w 140"/>
                    <a:gd name="T91" fmla="*/ 31 h 175"/>
                    <a:gd name="T92" fmla="*/ 26 w 140"/>
                    <a:gd name="T93" fmla="*/ 0 h 175"/>
                    <a:gd name="T94" fmla="*/ 13 w 140"/>
                    <a:gd name="T95" fmla="*/ 24 h 175"/>
                    <a:gd name="T96" fmla="*/ 6 w 140"/>
                    <a:gd name="T97" fmla="*/ 49 h 175"/>
                    <a:gd name="T98" fmla="*/ 0 w 140"/>
                    <a:gd name="T99" fmla="*/ 71 h 175"/>
                    <a:gd name="T100" fmla="*/ 3 w 140"/>
                    <a:gd name="T101" fmla="*/ 108 h 175"/>
                    <a:gd name="T102" fmla="*/ 6 w 140"/>
                    <a:gd name="T103" fmla="*/ 136 h 175"/>
                    <a:gd name="T104" fmla="*/ 16 w 140"/>
                    <a:gd name="T105" fmla="*/ 165 h 175"/>
                    <a:gd name="T106" fmla="*/ 28 w 140"/>
                    <a:gd name="T107" fmla="*/ 175 h 175"/>
                    <a:gd name="T108" fmla="*/ 67 w 140"/>
                    <a:gd name="T109" fmla="*/ 160 h 175"/>
                    <a:gd name="T110" fmla="*/ 105 w 140"/>
                    <a:gd name="T111" fmla="*/ 99 h 175"/>
                    <a:gd name="T112" fmla="*/ 99 w 140"/>
                    <a:gd name="T113" fmla="*/ 110 h 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175"/>
                    <a:gd name="T173" fmla="*/ 140 w 140"/>
                    <a:gd name="T174" fmla="*/ 175 h 1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175">
                      <a:moveTo>
                        <a:pt x="99" y="110"/>
                      </a:moveTo>
                      <a:lnTo>
                        <a:pt x="95" y="105"/>
                      </a:lnTo>
                      <a:lnTo>
                        <a:pt x="63" y="155"/>
                      </a:lnTo>
                      <a:lnTo>
                        <a:pt x="65" y="154"/>
                      </a:lnTo>
                      <a:lnTo>
                        <a:pt x="27" y="168"/>
                      </a:lnTo>
                      <a:lnTo>
                        <a:pt x="30" y="169"/>
                      </a:lnTo>
                      <a:lnTo>
                        <a:pt x="20" y="161"/>
                      </a:lnTo>
                      <a:lnTo>
                        <a:pt x="21" y="163"/>
                      </a:lnTo>
                      <a:lnTo>
                        <a:pt x="12" y="135"/>
                      </a:lnTo>
                      <a:lnTo>
                        <a:pt x="8" y="106"/>
                      </a:lnTo>
                      <a:lnTo>
                        <a:pt x="5" y="71"/>
                      </a:lnTo>
                      <a:lnTo>
                        <a:pt x="5" y="72"/>
                      </a:lnTo>
                      <a:lnTo>
                        <a:pt x="12" y="51"/>
                      </a:lnTo>
                      <a:lnTo>
                        <a:pt x="18" y="26"/>
                      </a:lnTo>
                      <a:lnTo>
                        <a:pt x="17" y="27"/>
                      </a:lnTo>
                      <a:lnTo>
                        <a:pt x="27" y="9"/>
                      </a:lnTo>
                      <a:lnTo>
                        <a:pt x="23" y="9"/>
                      </a:lnTo>
                      <a:lnTo>
                        <a:pt x="34" y="38"/>
                      </a:lnTo>
                      <a:lnTo>
                        <a:pt x="45" y="19"/>
                      </a:lnTo>
                      <a:lnTo>
                        <a:pt x="42" y="20"/>
                      </a:lnTo>
                      <a:lnTo>
                        <a:pt x="55" y="27"/>
                      </a:lnTo>
                      <a:lnTo>
                        <a:pt x="87" y="46"/>
                      </a:lnTo>
                      <a:lnTo>
                        <a:pt x="130" y="39"/>
                      </a:lnTo>
                      <a:lnTo>
                        <a:pt x="128" y="33"/>
                      </a:lnTo>
                      <a:lnTo>
                        <a:pt x="80" y="72"/>
                      </a:lnTo>
                      <a:lnTo>
                        <a:pt x="54" y="123"/>
                      </a:lnTo>
                      <a:lnTo>
                        <a:pt x="40" y="168"/>
                      </a:lnTo>
                      <a:lnTo>
                        <a:pt x="65" y="127"/>
                      </a:lnTo>
                      <a:lnTo>
                        <a:pt x="64" y="128"/>
                      </a:lnTo>
                      <a:lnTo>
                        <a:pt x="99" y="110"/>
                      </a:lnTo>
                      <a:lnTo>
                        <a:pt x="105" y="99"/>
                      </a:lnTo>
                      <a:lnTo>
                        <a:pt x="60" y="123"/>
                      </a:lnTo>
                      <a:lnTo>
                        <a:pt x="48" y="144"/>
                      </a:lnTo>
                      <a:lnTo>
                        <a:pt x="53" y="148"/>
                      </a:lnTo>
                      <a:lnTo>
                        <a:pt x="59" y="125"/>
                      </a:lnTo>
                      <a:lnTo>
                        <a:pt x="59" y="127"/>
                      </a:lnTo>
                      <a:lnTo>
                        <a:pt x="84" y="76"/>
                      </a:lnTo>
                      <a:lnTo>
                        <a:pt x="83" y="77"/>
                      </a:lnTo>
                      <a:lnTo>
                        <a:pt x="140" y="31"/>
                      </a:lnTo>
                      <a:lnTo>
                        <a:pt x="87" y="39"/>
                      </a:lnTo>
                      <a:lnTo>
                        <a:pt x="89" y="40"/>
                      </a:lnTo>
                      <a:lnTo>
                        <a:pt x="57" y="23"/>
                      </a:lnTo>
                      <a:lnTo>
                        <a:pt x="42" y="13"/>
                      </a:lnTo>
                      <a:lnTo>
                        <a:pt x="32" y="30"/>
                      </a:lnTo>
                      <a:lnTo>
                        <a:pt x="37" y="31"/>
                      </a:lnTo>
                      <a:lnTo>
                        <a:pt x="26" y="0"/>
                      </a:lnTo>
                      <a:lnTo>
                        <a:pt x="13" y="24"/>
                      </a:lnTo>
                      <a:lnTo>
                        <a:pt x="6" y="49"/>
                      </a:lnTo>
                      <a:lnTo>
                        <a:pt x="0" y="71"/>
                      </a:lnTo>
                      <a:lnTo>
                        <a:pt x="3" y="108"/>
                      </a:lnTo>
                      <a:lnTo>
                        <a:pt x="6" y="136"/>
                      </a:lnTo>
                      <a:lnTo>
                        <a:pt x="16" y="165"/>
                      </a:lnTo>
                      <a:lnTo>
                        <a:pt x="28" y="175"/>
                      </a:lnTo>
                      <a:lnTo>
                        <a:pt x="67" y="160"/>
                      </a:lnTo>
                      <a:lnTo>
                        <a:pt x="105" y="99"/>
                      </a:lnTo>
                      <a:lnTo>
                        <a:pt x="99"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73"/>
                <p:cNvSpPr>
                  <a:spLocks/>
                </p:cNvSpPr>
                <p:nvPr/>
              </p:nvSpPr>
              <p:spPr bwMode="auto">
                <a:xfrm>
                  <a:off x="1550" y="1913"/>
                  <a:ext cx="40" cy="46"/>
                </a:xfrm>
                <a:custGeom>
                  <a:avLst/>
                  <a:gdLst>
                    <a:gd name="T0" fmla="*/ 121 w 121"/>
                    <a:gd name="T1" fmla="*/ 0 h 136"/>
                    <a:gd name="T2" fmla="*/ 0 w 121"/>
                    <a:gd name="T3" fmla="*/ 136 h 136"/>
                    <a:gd name="T4" fmla="*/ 51 w 121"/>
                    <a:gd name="T5" fmla="*/ 125 h 136"/>
                    <a:gd name="T6" fmla="*/ 67 w 121"/>
                    <a:gd name="T7" fmla="*/ 92 h 136"/>
                    <a:gd name="T8" fmla="*/ 80 w 121"/>
                    <a:gd name="T9" fmla="*/ 82 h 136"/>
                    <a:gd name="T10" fmla="*/ 95 w 121"/>
                    <a:gd name="T11" fmla="*/ 61 h 136"/>
                    <a:gd name="T12" fmla="*/ 106 w 121"/>
                    <a:gd name="T13" fmla="*/ 50 h 136"/>
                    <a:gd name="T14" fmla="*/ 121 w 121"/>
                    <a:gd name="T15" fmla="*/ 0 h 136"/>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6"/>
                    <a:gd name="T26" fmla="*/ 121 w 121"/>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6">
                      <a:moveTo>
                        <a:pt x="121" y="0"/>
                      </a:moveTo>
                      <a:lnTo>
                        <a:pt x="0" y="136"/>
                      </a:lnTo>
                      <a:lnTo>
                        <a:pt x="51" y="125"/>
                      </a:lnTo>
                      <a:lnTo>
                        <a:pt x="67" y="92"/>
                      </a:lnTo>
                      <a:lnTo>
                        <a:pt x="80" y="82"/>
                      </a:lnTo>
                      <a:lnTo>
                        <a:pt x="95" y="61"/>
                      </a:lnTo>
                      <a:lnTo>
                        <a:pt x="106" y="5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74"/>
                <p:cNvSpPr>
                  <a:spLocks/>
                </p:cNvSpPr>
                <p:nvPr/>
              </p:nvSpPr>
              <p:spPr bwMode="auto">
                <a:xfrm>
                  <a:off x="1548" y="1910"/>
                  <a:ext cx="45" cy="50"/>
                </a:xfrm>
                <a:custGeom>
                  <a:avLst/>
                  <a:gdLst>
                    <a:gd name="T0" fmla="*/ 135 w 135"/>
                    <a:gd name="T1" fmla="*/ 0 h 152"/>
                    <a:gd name="T2" fmla="*/ 0 w 135"/>
                    <a:gd name="T3" fmla="*/ 152 h 152"/>
                    <a:gd name="T4" fmla="*/ 59 w 135"/>
                    <a:gd name="T5" fmla="*/ 139 h 152"/>
                    <a:gd name="T6" fmla="*/ 76 w 135"/>
                    <a:gd name="T7" fmla="*/ 106 h 152"/>
                    <a:gd name="T8" fmla="*/ 75 w 135"/>
                    <a:gd name="T9" fmla="*/ 107 h 152"/>
                    <a:gd name="T10" fmla="*/ 89 w 135"/>
                    <a:gd name="T11" fmla="*/ 95 h 152"/>
                    <a:gd name="T12" fmla="*/ 104 w 135"/>
                    <a:gd name="T13" fmla="*/ 74 h 152"/>
                    <a:gd name="T14" fmla="*/ 104 w 135"/>
                    <a:gd name="T15" fmla="*/ 74 h 152"/>
                    <a:gd name="T16" fmla="*/ 115 w 135"/>
                    <a:gd name="T17" fmla="*/ 63 h 152"/>
                    <a:gd name="T18" fmla="*/ 135 w 135"/>
                    <a:gd name="T19" fmla="*/ 0 h 152"/>
                    <a:gd name="T20" fmla="*/ 125 w 135"/>
                    <a:gd name="T21" fmla="*/ 10 h 152"/>
                    <a:gd name="T22" fmla="*/ 110 w 135"/>
                    <a:gd name="T23" fmla="*/ 60 h 152"/>
                    <a:gd name="T24" fmla="*/ 111 w 135"/>
                    <a:gd name="T25" fmla="*/ 59 h 152"/>
                    <a:gd name="T26" fmla="*/ 100 w 135"/>
                    <a:gd name="T27" fmla="*/ 69 h 152"/>
                    <a:gd name="T28" fmla="*/ 100 w 135"/>
                    <a:gd name="T29" fmla="*/ 70 h 152"/>
                    <a:gd name="T30" fmla="*/ 86 w 135"/>
                    <a:gd name="T31" fmla="*/ 92 h 152"/>
                    <a:gd name="T32" fmla="*/ 86 w 135"/>
                    <a:gd name="T33" fmla="*/ 90 h 152"/>
                    <a:gd name="T34" fmla="*/ 72 w 135"/>
                    <a:gd name="T35" fmla="*/ 101 h 152"/>
                    <a:gd name="T36" fmla="*/ 56 w 135"/>
                    <a:gd name="T37" fmla="*/ 135 h 152"/>
                    <a:gd name="T38" fmla="*/ 58 w 135"/>
                    <a:gd name="T39" fmla="*/ 133 h 152"/>
                    <a:gd name="T40" fmla="*/ 7 w 135"/>
                    <a:gd name="T41" fmla="*/ 143 h 152"/>
                    <a:gd name="T42" fmla="*/ 9 w 135"/>
                    <a:gd name="T43" fmla="*/ 149 h 152"/>
                    <a:gd name="T44" fmla="*/ 130 w 135"/>
                    <a:gd name="T45" fmla="*/ 14 h 152"/>
                    <a:gd name="T46" fmla="*/ 125 w 135"/>
                    <a:gd name="T47" fmla="*/ 10 h 152"/>
                    <a:gd name="T48" fmla="*/ 135 w 135"/>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152"/>
                    <a:gd name="T77" fmla="*/ 135 w 135"/>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152">
                      <a:moveTo>
                        <a:pt x="135" y="0"/>
                      </a:moveTo>
                      <a:lnTo>
                        <a:pt x="0" y="152"/>
                      </a:lnTo>
                      <a:lnTo>
                        <a:pt x="59" y="139"/>
                      </a:lnTo>
                      <a:lnTo>
                        <a:pt x="76" y="106"/>
                      </a:lnTo>
                      <a:lnTo>
                        <a:pt x="75" y="107"/>
                      </a:lnTo>
                      <a:lnTo>
                        <a:pt x="89" y="95"/>
                      </a:lnTo>
                      <a:lnTo>
                        <a:pt x="104" y="74"/>
                      </a:lnTo>
                      <a:lnTo>
                        <a:pt x="115" y="63"/>
                      </a:lnTo>
                      <a:lnTo>
                        <a:pt x="135" y="0"/>
                      </a:lnTo>
                      <a:lnTo>
                        <a:pt x="125" y="10"/>
                      </a:lnTo>
                      <a:lnTo>
                        <a:pt x="110" y="60"/>
                      </a:lnTo>
                      <a:lnTo>
                        <a:pt x="111" y="59"/>
                      </a:lnTo>
                      <a:lnTo>
                        <a:pt x="100" y="69"/>
                      </a:lnTo>
                      <a:lnTo>
                        <a:pt x="100" y="70"/>
                      </a:lnTo>
                      <a:lnTo>
                        <a:pt x="86" y="92"/>
                      </a:lnTo>
                      <a:lnTo>
                        <a:pt x="86" y="90"/>
                      </a:lnTo>
                      <a:lnTo>
                        <a:pt x="72" y="101"/>
                      </a:lnTo>
                      <a:lnTo>
                        <a:pt x="56" y="135"/>
                      </a:lnTo>
                      <a:lnTo>
                        <a:pt x="58" y="133"/>
                      </a:lnTo>
                      <a:lnTo>
                        <a:pt x="7" y="143"/>
                      </a:lnTo>
                      <a:lnTo>
                        <a:pt x="9" y="149"/>
                      </a:lnTo>
                      <a:lnTo>
                        <a:pt x="130" y="14"/>
                      </a:lnTo>
                      <a:lnTo>
                        <a:pt x="125" y="10"/>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75"/>
                <p:cNvSpPr>
                  <a:spLocks/>
                </p:cNvSpPr>
                <p:nvPr/>
              </p:nvSpPr>
              <p:spPr bwMode="auto">
                <a:xfrm>
                  <a:off x="1294" y="1488"/>
                  <a:ext cx="6" cy="41"/>
                </a:xfrm>
                <a:custGeom>
                  <a:avLst/>
                  <a:gdLst>
                    <a:gd name="T0" fmla="*/ 3 w 16"/>
                    <a:gd name="T1" fmla="*/ 0 h 124"/>
                    <a:gd name="T2" fmla="*/ 16 w 16"/>
                    <a:gd name="T3" fmla="*/ 67 h 124"/>
                    <a:gd name="T4" fmla="*/ 13 w 16"/>
                    <a:gd name="T5" fmla="*/ 124 h 124"/>
                    <a:gd name="T6" fmla="*/ 0 w 16"/>
                    <a:gd name="T7" fmla="*/ 117 h 124"/>
                    <a:gd name="T8" fmla="*/ 3 w 16"/>
                    <a:gd name="T9" fmla="*/ 0 h 124"/>
                    <a:gd name="T10" fmla="*/ 0 60000 65536"/>
                    <a:gd name="T11" fmla="*/ 0 60000 65536"/>
                    <a:gd name="T12" fmla="*/ 0 60000 65536"/>
                    <a:gd name="T13" fmla="*/ 0 60000 65536"/>
                    <a:gd name="T14" fmla="*/ 0 60000 65536"/>
                    <a:gd name="T15" fmla="*/ 0 w 16"/>
                    <a:gd name="T16" fmla="*/ 0 h 124"/>
                    <a:gd name="T17" fmla="*/ 16 w 16"/>
                    <a:gd name="T18" fmla="*/ 124 h 124"/>
                  </a:gdLst>
                  <a:ahLst/>
                  <a:cxnLst>
                    <a:cxn ang="T10">
                      <a:pos x="T0" y="T1"/>
                    </a:cxn>
                    <a:cxn ang="T11">
                      <a:pos x="T2" y="T3"/>
                    </a:cxn>
                    <a:cxn ang="T12">
                      <a:pos x="T4" y="T5"/>
                    </a:cxn>
                    <a:cxn ang="T13">
                      <a:pos x="T6" y="T7"/>
                    </a:cxn>
                    <a:cxn ang="T14">
                      <a:pos x="T8" y="T9"/>
                    </a:cxn>
                  </a:cxnLst>
                  <a:rect l="T15" t="T16" r="T17" b="T18"/>
                  <a:pathLst>
                    <a:path w="16" h="124">
                      <a:moveTo>
                        <a:pt x="3" y="0"/>
                      </a:moveTo>
                      <a:lnTo>
                        <a:pt x="16" y="67"/>
                      </a:lnTo>
                      <a:lnTo>
                        <a:pt x="13" y="124"/>
                      </a:lnTo>
                      <a:lnTo>
                        <a:pt x="0" y="1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76"/>
                <p:cNvSpPr>
                  <a:spLocks/>
                </p:cNvSpPr>
                <p:nvPr/>
              </p:nvSpPr>
              <p:spPr bwMode="auto">
                <a:xfrm>
                  <a:off x="1293" y="1479"/>
                  <a:ext cx="8" cy="52"/>
                </a:xfrm>
                <a:custGeom>
                  <a:avLst/>
                  <a:gdLst>
                    <a:gd name="T0" fmla="*/ 9 w 22"/>
                    <a:gd name="T1" fmla="*/ 26 h 155"/>
                    <a:gd name="T2" fmla="*/ 3 w 22"/>
                    <a:gd name="T3" fmla="*/ 26 h 155"/>
                    <a:gd name="T4" fmla="*/ 16 w 22"/>
                    <a:gd name="T5" fmla="*/ 93 h 155"/>
                    <a:gd name="T6" fmla="*/ 16 w 22"/>
                    <a:gd name="T7" fmla="*/ 93 h 155"/>
                    <a:gd name="T8" fmla="*/ 12 w 22"/>
                    <a:gd name="T9" fmla="*/ 150 h 155"/>
                    <a:gd name="T10" fmla="*/ 17 w 22"/>
                    <a:gd name="T11" fmla="*/ 147 h 155"/>
                    <a:gd name="T12" fmla="*/ 4 w 22"/>
                    <a:gd name="T13" fmla="*/ 140 h 155"/>
                    <a:gd name="T14" fmla="*/ 5 w 22"/>
                    <a:gd name="T15" fmla="*/ 143 h 155"/>
                    <a:gd name="T16" fmla="*/ 9 w 22"/>
                    <a:gd name="T17" fmla="*/ 26 h 155"/>
                    <a:gd name="T18" fmla="*/ 4 w 22"/>
                    <a:gd name="T19" fmla="*/ 0 h 155"/>
                    <a:gd name="T20" fmla="*/ 0 w 22"/>
                    <a:gd name="T21" fmla="*/ 145 h 155"/>
                    <a:gd name="T22" fmla="*/ 18 w 22"/>
                    <a:gd name="T23" fmla="*/ 155 h 155"/>
                    <a:gd name="T24" fmla="*/ 22 w 22"/>
                    <a:gd name="T25" fmla="*/ 93 h 155"/>
                    <a:gd name="T26" fmla="*/ 4 w 22"/>
                    <a:gd name="T27" fmla="*/ 0 h 155"/>
                    <a:gd name="T28" fmla="*/ 9 w 22"/>
                    <a:gd name="T29" fmla="*/ 26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55"/>
                    <a:gd name="T47" fmla="*/ 22 w 22"/>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55">
                      <a:moveTo>
                        <a:pt x="9" y="26"/>
                      </a:moveTo>
                      <a:lnTo>
                        <a:pt x="3" y="26"/>
                      </a:lnTo>
                      <a:lnTo>
                        <a:pt x="16" y="93"/>
                      </a:lnTo>
                      <a:lnTo>
                        <a:pt x="12" y="150"/>
                      </a:lnTo>
                      <a:lnTo>
                        <a:pt x="17" y="147"/>
                      </a:lnTo>
                      <a:lnTo>
                        <a:pt x="4" y="140"/>
                      </a:lnTo>
                      <a:lnTo>
                        <a:pt x="5" y="143"/>
                      </a:lnTo>
                      <a:lnTo>
                        <a:pt x="9" y="26"/>
                      </a:lnTo>
                      <a:lnTo>
                        <a:pt x="4" y="0"/>
                      </a:lnTo>
                      <a:lnTo>
                        <a:pt x="0" y="145"/>
                      </a:lnTo>
                      <a:lnTo>
                        <a:pt x="18" y="155"/>
                      </a:lnTo>
                      <a:lnTo>
                        <a:pt x="22" y="93"/>
                      </a:lnTo>
                      <a:lnTo>
                        <a:pt x="4" y="0"/>
                      </a:lnTo>
                      <a:lnTo>
                        <a:pt x="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77"/>
                <p:cNvSpPr>
                  <a:spLocks/>
                </p:cNvSpPr>
                <p:nvPr/>
              </p:nvSpPr>
              <p:spPr bwMode="auto">
                <a:xfrm>
                  <a:off x="1300" y="1464"/>
                  <a:ext cx="4" cy="38"/>
                </a:xfrm>
                <a:custGeom>
                  <a:avLst/>
                  <a:gdLst>
                    <a:gd name="T0" fmla="*/ 6 w 12"/>
                    <a:gd name="T1" fmla="*/ 114 h 114"/>
                    <a:gd name="T2" fmla="*/ 0 w 12"/>
                    <a:gd name="T3" fmla="*/ 25 h 114"/>
                    <a:gd name="T4" fmla="*/ 12 w 12"/>
                    <a:gd name="T5" fmla="*/ 0 h 114"/>
                    <a:gd name="T6" fmla="*/ 6 w 12"/>
                    <a:gd name="T7" fmla="*/ 114 h 114"/>
                    <a:gd name="T8" fmla="*/ 0 60000 65536"/>
                    <a:gd name="T9" fmla="*/ 0 60000 65536"/>
                    <a:gd name="T10" fmla="*/ 0 60000 65536"/>
                    <a:gd name="T11" fmla="*/ 0 60000 65536"/>
                    <a:gd name="T12" fmla="*/ 0 w 12"/>
                    <a:gd name="T13" fmla="*/ 0 h 114"/>
                    <a:gd name="T14" fmla="*/ 12 w 12"/>
                    <a:gd name="T15" fmla="*/ 114 h 114"/>
                  </a:gdLst>
                  <a:ahLst/>
                  <a:cxnLst>
                    <a:cxn ang="T8">
                      <a:pos x="T0" y="T1"/>
                    </a:cxn>
                    <a:cxn ang="T9">
                      <a:pos x="T2" y="T3"/>
                    </a:cxn>
                    <a:cxn ang="T10">
                      <a:pos x="T4" y="T5"/>
                    </a:cxn>
                    <a:cxn ang="T11">
                      <a:pos x="T6" y="T7"/>
                    </a:cxn>
                  </a:cxnLst>
                  <a:rect l="T12" t="T13" r="T14" b="T15"/>
                  <a:pathLst>
                    <a:path w="12" h="114">
                      <a:moveTo>
                        <a:pt x="6" y="114"/>
                      </a:moveTo>
                      <a:lnTo>
                        <a:pt x="0" y="25"/>
                      </a:lnTo>
                      <a:lnTo>
                        <a:pt x="12" y="0"/>
                      </a:lnTo>
                      <a:lnTo>
                        <a:pt x="6"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78"/>
                <p:cNvSpPr>
                  <a:spLocks/>
                </p:cNvSpPr>
                <p:nvPr/>
              </p:nvSpPr>
              <p:spPr bwMode="auto">
                <a:xfrm>
                  <a:off x="1299" y="1459"/>
                  <a:ext cx="6" cy="43"/>
                </a:xfrm>
                <a:custGeom>
                  <a:avLst/>
                  <a:gdLst>
                    <a:gd name="T0" fmla="*/ 7 w 18"/>
                    <a:gd name="T1" fmla="*/ 128 h 128"/>
                    <a:gd name="T2" fmla="*/ 12 w 18"/>
                    <a:gd name="T3" fmla="*/ 128 h 128"/>
                    <a:gd name="T4" fmla="*/ 6 w 18"/>
                    <a:gd name="T5" fmla="*/ 39 h 128"/>
                    <a:gd name="T6" fmla="*/ 5 w 18"/>
                    <a:gd name="T7" fmla="*/ 40 h 128"/>
                    <a:gd name="T8" fmla="*/ 17 w 18"/>
                    <a:gd name="T9" fmla="*/ 15 h 128"/>
                    <a:gd name="T10" fmla="*/ 12 w 18"/>
                    <a:gd name="T11" fmla="*/ 14 h 128"/>
                    <a:gd name="T12" fmla="*/ 7 w 18"/>
                    <a:gd name="T13" fmla="*/ 128 h 128"/>
                    <a:gd name="T14" fmla="*/ 12 w 18"/>
                    <a:gd name="T15" fmla="*/ 128 h 128"/>
                    <a:gd name="T16" fmla="*/ 18 w 18"/>
                    <a:gd name="T17" fmla="*/ 0 h 128"/>
                    <a:gd name="T18" fmla="*/ 0 w 18"/>
                    <a:gd name="T19" fmla="*/ 39 h 128"/>
                    <a:gd name="T20" fmla="*/ 7 w 18"/>
                    <a:gd name="T21" fmla="*/ 128 h 128"/>
                    <a:gd name="T22" fmla="*/ 12 w 18"/>
                    <a:gd name="T23" fmla="*/ 128 h 128"/>
                    <a:gd name="T24" fmla="*/ 7 w 18"/>
                    <a:gd name="T25" fmla="*/ 128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8"/>
                    <a:gd name="T41" fmla="*/ 18 w 18"/>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8">
                      <a:moveTo>
                        <a:pt x="7" y="128"/>
                      </a:moveTo>
                      <a:lnTo>
                        <a:pt x="12" y="128"/>
                      </a:lnTo>
                      <a:lnTo>
                        <a:pt x="6" y="39"/>
                      </a:lnTo>
                      <a:lnTo>
                        <a:pt x="5" y="40"/>
                      </a:lnTo>
                      <a:lnTo>
                        <a:pt x="17" y="15"/>
                      </a:lnTo>
                      <a:lnTo>
                        <a:pt x="12" y="14"/>
                      </a:lnTo>
                      <a:lnTo>
                        <a:pt x="7" y="128"/>
                      </a:lnTo>
                      <a:lnTo>
                        <a:pt x="12" y="128"/>
                      </a:lnTo>
                      <a:lnTo>
                        <a:pt x="18" y="0"/>
                      </a:lnTo>
                      <a:lnTo>
                        <a:pt x="0" y="39"/>
                      </a:lnTo>
                      <a:lnTo>
                        <a:pt x="7" y="128"/>
                      </a:lnTo>
                      <a:lnTo>
                        <a:pt x="12" y="128"/>
                      </a:lnTo>
                      <a:lnTo>
                        <a:pt x="7"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79"/>
                <p:cNvSpPr>
                  <a:spLocks/>
                </p:cNvSpPr>
                <p:nvPr/>
              </p:nvSpPr>
              <p:spPr bwMode="auto">
                <a:xfrm>
                  <a:off x="1275" y="1492"/>
                  <a:ext cx="16" cy="37"/>
                </a:xfrm>
                <a:custGeom>
                  <a:avLst/>
                  <a:gdLst>
                    <a:gd name="T0" fmla="*/ 0 w 48"/>
                    <a:gd name="T1" fmla="*/ 36 h 110"/>
                    <a:gd name="T2" fmla="*/ 6 w 48"/>
                    <a:gd name="T3" fmla="*/ 32 h 110"/>
                    <a:gd name="T4" fmla="*/ 26 w 48"/>
                    <a:gd name="T5" fmla="*/ 25 h 110"/>
                    <a:gd name="T6" fmla="*/ 37 w 48"/>
                    <a:gd name="T7" fmla="*/ 43 h 110"/>
                    <a:gd name="T8" fmla="*/ 48 w 48"/>
                    <a:gd name="T9" fmla="*/ 0 h 110"/>
                    <a:gd name="T10" fmla="*/ 48 w 48"/>
                    <a:gd name="T11" fmla="*/ 110 h 110"/>
                    <a:gd name="T12" fmla="*/ 0 w 48"/>
                    <a:gd name="T13" fmla="*/ 36 h 110"/>
                    <a:gd name="T14" fmla="*/ 0 60000 65536"/>
                    <a:gd name="T15" fmla="*/ 0 60000 65536"/>
                    <a:gd name="T16" fmla="*/ 0 60000 65536"/>
                    <a:gd name="T17" fmla="*/ 0 60000 65536"/>
                    <a:gd name="T18" fmla="*/ 0 60000 65536"/>
                    <a:gd name="T19" fmla="*/ 0 60000 65536"/>
                    <a:gd name="T20" fmla="*/ 0 60000 65536"/>
                    <a:gd name="T21" fmla="*/ 0 w 48"/>
                    <a:gd name="T22" fmla="*/ 0 h 110"/>
                    <a:gd name="T23" fmla="*/ 48 w 4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10">
                      <a:moveTo>
                        <a:pt x="0" y="36"/>
                      </a:moveTo>
                      <a:lnTo>
                        <a:pt x="6" y="32"/>
                      </a:lnTo>
                      <a:lnTo>
                        <a:pt x="26" y="25"/>
                      </a:lnTo>
                      <a:lnTo>
                        <a:pt x="37" y="43"/>
                      </a:lnTo>
                      <a:lnTo>
                        <a:pt x="48" y="0"/>
                      </a:lnTo>
                      <a:lnTo>
                        <a:pt x="48" y="11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80"/>
                <p:cNvSpPr>
                  <a:spLocks/>
                </p:cNvSpPr>
                <p:nvPr/>
              </p:nvSpPr>
              <p:spPr bwMode="auto">
                <a:xfrm>
                  <a:off x="1274" y="1484"/>
                  <a:ext cx="18" cy="48"/>
                </a:xfrm>
                <a:custGeom>
                  <a:avLst/>
                  <a:gdLst>
                    <a:gd name="T0" fmla="*/ 7 w 55"/>
                    <a:gd name="T1" fmla="*/ 60 h 145"/>
                    <a:gd name="T2" fmla="*/ 6 w 55"/>
                    <a:gd name="T3" fmla="*/ 64 h 145"/>
                    <a:gd name="T4" fmla="*/ 12 w 55"/>
                    <a:gd name="T5" fmla="*/ 60 h 145"/>
                    <a:gd name="T6" fmla="*/ 12 w 55"/>
                    <a:gd name="T7" fmla="*/ 62 h 145"/>
                    <a:gd name="T8" fmla="*/ 31 w 55"/>
                    <a:gd name="T9" fmla="*/ 54 h 145"/>
                    <a:gd name="T10" fmla="*/ 28 w 55"/>
                    <a:gd name="T11" fmla="*/ 52 h 145"/>
                    <a:gd name="T12" fmla="*/ 44 w 55"/>
                    <a:gd name="T13" fmla="*/ 76 h 145"/>
                    <a:gd name="T14" fmla="*/ 55 w 55"/>
                    <a:gd name="T15" fmla="*/ 27 h 145"/>
                    <a:gd name="T16" fmla="*/ 50 w 55"/>
                    <a:gd name="T17" fmla="*/ 26 h 145"/>
                    <a:gd name="T18" fmla="*/ 50 w 55"/>
                    <a:gd name="T19" fmla="*/ 136 h 145"/>
                    <a:gd name="T20" fmla="*/ 55 w 55"/>
                    <a:gd name="T21" fmla="*/ 135 h 145"/>
                    <a:gd name="T22" fmla="*/ 7 w 55"/>
                    <a:gd name="T23" fmla="*/ 60 h 145"/>
                    <a:gd name="T24" fmla="*/ 0 w 55"/>
                    <a:gd name="T25" fmla="*/ 60 h 145"/>
                    <a:gd name="T26" fmla="*/ 55 w 55"/>
                    <a:gd name="T27" fmla="*/ 145 h 145"/>
                    <a:gd name="T28" fmla="*/ 55 w 55"/>
                    <a:gd name="T29" fmla="*/ 0 h 145"/>
                    <a:gd name="T30" fmla="*/ 40 w 55"/>
                    <a:gd name="T31" fmla="*/ 67 h 145"/>
                    <a:gd name="T32" fmla="*/ 45 w 55"/>
                    <a:gd name="T33" fmla="*/ 67 h 145"/>
                    <a:gd name="T34" fmla="*/ 31 w 55"/>
                    <a:gd name="T35" fmla="*/ 47 h 145"/>
                    <a:gd name="T36" fmla="*/ 11 w 55"/>
                    <a:gd name="T37" fmla="*/ 54 h 145"/>
                    <a:gd name="T38" fmla="*/ 10 w 55"/>
                    <a:gd name="T39" fmla="*/ 56 h 145"/>
                    <a:gd name="T40" fmla="*/ 0 w 55"/>
                    <a:gd name="T41" fmla="*/ 60 h 145"/>
                    <a:gd name="T42" fmla="*/ 7 w 55"/>
                    <a:gd name="T43" fmla="*/ 6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145"/>
                    <a:gd name="T68" fmla="*/ 55 w 55"/>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145">
                      <a:moveTo>
                        <a:pt x="7" y="60"/>
                      </a:moveTo>
                      <a:lnTo>
                        <a:pt x="6" y="64"/>
                      </a:lnTo>
                      <a:lnTo>
                        <a:pt x="12" y="60"/>
                      </a:lnTo>
                      <a:lnTo>
                        <a:pt x="12" y="62"/>
                      </a:lnTo>
                      <a:lnTo>
                        <a:pt x="31" y="54"/>
                      </a:lnTo>
                      <a:lnTo>
                        <a:pt x="28" y="52"/>
                      </a:lnTo>
                      <a:lnTo>
                        <a:pt x="44" y="76"/>
                      </a:lnTo>
                      <a:lnTo>
                        <a:pt x="55" y="27"/>
                      </a:lnTo>
                      <a:lnTo>
                        <a:pt x="50" y="26"/>
                      </a:lnTo>
                      <a:lnTo>
                        <a:pt x="50" y="136"/>
                      </a:lnTo>
                      <a:lnTo>
                        <a:pt x="55" y="135"/>
                      </a:lnTo>
                      <a:lnTo>
                        <a:pt x="7" y="60"/>
                      </a:lnTo>
                      <a:lnTo>
                        <a:pt x="0" y="60"/>
                      </a:lnTo>
                      <a:lnTo>
                        <a:pt x="55" y="145"/>
                      </a:lnTo>
                      <a:lnTo>
                        <a:pt x="55" y="0"/>
                      </a:lnTo>
                      <a:lnTo>
                        <a:pt x="40" y="67"/>
                      </a:lnTo>
                      <a:lnTo>
                        <a:pt x="45" y="67"/>
                      </a:lnTo>
                      <a:lnTo>
                        <a:pt x="31" y="47"/>
                      </a:lnTo>
                      <a:lnTo>
                        <a:pt x="11" y="54"/>
                      </a:lnTo>
                      <a:lnTo>
                        <a:pt x="10" y="56"/>
                      </a:lnTo>
                      <a:lnTo>
                        <a:pt x="0" y="60"/>
                      </a:lnTo>
                      <a:lnTo>
                        <a:pt x="7"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81"/>
                <p:cNvSpPr>
                  <a:spLocks/>
                </p:cNvSpPr>
                <p:nvPr/>
              </p:nvSpPr>
              <p:spPr bwMode="auto">
                <a:xfrm>
                  <a:off x="1657" y="1936"/>
                  <a:ext cx="43" cy="50"/>
                </a:xfrm>
                <a:custGeom>
                  <a:avLst/>
                  <a:gdLst>
                    <a:gd name="T0" fmla="*/ 7 w 130"/>
                    <a:gd name="T1" fmla="*/ 0 h 151"/>
                    <a:gd name="T2" fmla="*/ 22 w 130"/>
                    <a:gd name="T3" fmla="*/ 11 h 151"/>
                    <a:gd name="T4" fmla="*/ 29 w 130"/>
                    <a:gd name="T5" fmla="*/ 24 h 151"/>
                    <a:gd name="T6" fmla="*/ 38 w 130"/>
                    <a:gd name="T7" fmla="*/ 24 h 151"/>
                    <a:gd name="T8" fmla="*/ 54 w 130"/>
                    <a:gd name="T9" fmla="*/ 40 h 151"/>
                    <a:gd name="T10" fmla="*/ 60 w 130"/>
                    <a:gd name="T11" fmla="*/ 43 h 151"/>
                    <a:gd name="T12" fmla="*/ 82 w 130"/>
                    <a:gd name="T13" fmla="*/ 89 h 151"/>
                    <a:gd name="T14" fmla="*/ 101 w 130"/>
                    <a:gd name="T15" fmla="*/ 79 h 151"/>
                    <a:gd name="T16" fmla="*/ 130 w 130"/>
                    <a:gd name="T17" fmla="*/ 72 h 151"/>
                    <a:gd name="T18" fmla="*/ 130 w 130"/>
                    <a:gd name="T19" fmla="*/ 79 h 151"/>
                    <a:gd name="T20" fmla="*/ 98 w 130"/>
                    <a:gd name="T21" fmla="*/ 110 h 151"/>
                    <a:gd name="T22" fmla="*/ 107 w 130"/>
                    <a:gd name="T23" fmla="*/ 125 h 151"/>
                    <a:gd name="T24" fmla="*/ 101 w 130"/>
                    <a:gd name="T25" fmla="*/ 139 h 151"/>
                    <a:gd name="T26" fmla="*/ 88 w 130"/>
                    <a:gd name="T27" fmla="*/ 132 h 151"/>
                    <a:gd name="T28" fmla="*/ 73 w 130"/>
                    <a:gd name="T29" fmla="*/ 151 h 151"/>
                    <a:gd name="T30" fmla="*/ 73 w 130"/>
                    <a:gd name="T31" fmla="*/ 103 h 151"/>
                    <a:gd name="T32" fmla="*/ 60 w 130"/>
                    <a:gd name="T33" fmla="*/ 72 h 151"/>
                    <a:gd name="T34" fmla="*/ 41 w 130"/>
                    <a:gd name="T35" fmla="*/ 72 h 151"/>
                    <a:gd name="T36" fmla="*/ 29 w 130"/>
                    <a:gd name="T37" fmla="*/ 57 h 151"/>
                    <a:gd name="T38" fmla="*/ 22 w 130"/>
                    <a:gd name="T39" fmla="*/ 72 h 151"/>
                    <a:gd name="T40" fmla="*/ 0 w 130"/>
                    <a:gd name="T41" fmla="*/ 36 h 151"/>
                    <a:gd name="T42" fmla="*/ 10 w 130"/>
                    <a:gd name="T43" fmla="*/ 33 h 151"/>
                    <a:gd name="T44" fmla="*/ 7 w 130"/>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151"/>
                    <a:gd name="T71" fmla="*/ 130 w 130"/>
                    <a:gd name="T72" fmla="*/ 151 h 1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151">
                      <a:moveTo>
                        <a:pt x="7" y="0"/>
                      </a:moveTo>
                      <a:lnTo>
                        <a:pt x="22" y="11"/>
                      </a:lnTo>
                      <a:lnTo>
                        <a:pt x="29" y="24"/>
                      </a:lnTo>
                      <a:lnTo>
                        <a:pt x="38" y="24"/>
                      </a:lnTo>
                      <a:lnTo>
                        <a:pt x="54" y="40"/>
                      </a:lnTo>
                      <a:lnTo>
                        <a:pt x="60" y="43"/>
                      </a:lnTo>
                      <a:lnTo>
                        <a:pt x="82" y="89"/>
                      </a:lnTo>
                      <a:lnTo>
                        <a:pt x="101" y="79"/>
                      </a:lnTo>
                      <a:lnTo>
                        <a:pt x="130" y="72"/>
                      </a:lnTo>
                      <a:lnTo>
                        <a:pt x="130" y="79"/>
                      </a:lnTo>
                      <a:lnTo>
                        <a:pt x="98" y="110"/>
                      </a:lnTo>
                      <a:lnTo>
                        <a:pt x="107" y="125"/>
                      </a:lnTo>
                      <a:lnTo>
                        <a:pt x="101" y="139"/>
                      </a:lnTo>
                      <a:lnTo>
                        <a:pt x="88" y="132"/>
                      </a:lnTo>
                      <a:lnTo>
                        <a:pt x="73" y="151"/>
                      </a:lnTo>
                      <a:lnTo>
                        <a:pt x="73" y="103"/>
                      </a:lnTo>
                      <a:lnTo>
                        <a:pt x="60" y="72"/>
                      </a:lnTo>
                      <a:lnTo>
                        <a:pt x="41" y="72"/>
                      </a:lnTo>
                      <a:lnTo>
                        <a:pt x="29" y="57"/>
                      </a:lnTo>
                      <a:lnTo>
                        <a:pt x="22" y="72"/>
                      </a:lnTo>
                      <a:lnTo>
                        <a:pt x="0" y="36"/>
                      </a:lnTo>
                      <a:lnTo>
                        <a:pt x="10" y="3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82"/>
                <p:cNvSpPr>
                  <a:spLocks/>
                </p:cNvSpPr>
                <p:nvPr/>
              </p:nvSpPr>
              <p:spPr bwMode="auto">
                <a:xfrm>
                  <a:off x="1656" y="1934"/>
                  <a:ext cx="45" cy="55"/>
                </a:xfrm>
                <a:custGeom>
                  <a:avLst/>
                  <a:gdLst>
                    <a:gd name="T0" fmla="*/ 8 w 135"/>
                    <a:gd name="T1" fmla="*/ 9 h 164"/>
                    <a:gd name="T2" fmla="*/ 23 w 135"/>
                    <a:gd name="T3" fmla="*/ 19 h 164"/>
                    <a:gd name="T4" fmla="*/ 41 w 135"/>
                    <a:gd name="T5" fmla="*/ 34 h 164"/>
                    <a:gd name="T6" fmla="*/ 55 w 135"/>
                    <a:gd name="T7" fmla="*/ 48 h 164"/>
                    <a:gd name="T8" fmla="*/ 60 w 135"/>
                    <a:gd name="T9" fmla="*/ 50 h 164"/>
                    <a:gd name="T10" fmla="*/ 105 w 135"/>
                    <a:gd name="T11" fmla="*/ 87 h 164"/>
                    <a:gd name="T12" fmla="*/ 133 w 135"/>
                    <a:gd name="T13" fmla="*/ 80 h 164"/>
                    <a:gd name="T14" fmla="*/ 130 w 135"/>
                    <a:gd name="T15" fmla="*/ 85 h 164"/>
                    <a:gd name="T16" fmla="*/ 98 w 135"/>
                    <a:gd name="T17" fmla="*/ 116 h 164"/>
                    <a:gd name="T18" fmla="*/ 108 w 135"/>
                    <a:gd name="T19" fmla="*/ 129 h 164"/>
                    <a:gd name="T20" fmla="*/ 105 w 135"/>
                    <a:gd name="T21" fmla="*/ 142 h 164"/>
                    <a:gd name="T22" fmla="*/ 74 w 135"/>
                    <a:gd name="T23" fmla="*/ 154 h 164"/>
                    <a:gd name="T24" fmla="*/ 79 w 135"/>
                    <a:gd name="T25" fmla="*/ 109 h 164"/>
                    <a:gd name="T26" fmla="*/ 44 w 135"/>
                    <a:gd name="T27" fmla="*/ 74 h 164"/>
                    <a:gd name="T28" fmla="*/ 31 w 135"/>
                    <a:gd name="T29" fmla="*/ 59 h 164"/>
                    <a:gd name="T30" fmla="*/ 28 w 135"/>
                    <a:gd name="T31" fmla="*/ 75 h 164"/>
                    <a:gd name="T32" fmla="*/ 4 w 135"/>
                    <a:gd name="T33" fmla="*/ 45 h 164"/>
                    <a:gd name="T34" fmla="*/ 12 w 135"/>
                    <a:gd name="T35" fmla="*/ 6 h 164"/>
                    <a:gd name="T36" fmla="*/ 10 w 135"/>
                    <a:gd name="T37" fmla="*/ 39 h 164"/>
                    <a:gd name="T38" fmla="*/ 0 w 135"/>
                    <a:gd name="T39" fmla="*/ 40 h 164"/>
                    <a:gd name="T40" fmla="*/ 34 w 135"/>
                    <a:gd name="T41" fmla="*/ 65 h 164"/>
                    <a:gd name="T42" fmla="*/ 43 w 135"/>
                    <a:gd name="T43" fmla="*/ 80 h 164"/>
                    <a:gd name="T44" fmla="*/ 60 w 135"/>
                    <a:gd name="T45" fmla="*/ 79 h 164"/>
                    <a:gd name="T46" fmla="*/ 73 w 135"/>
                    <a:gd name="T47" fmla="*/ 109 h 164"/>
                    <a:gd name="T48" fmla="*/ 93 w 135"/>
                    <a:gd name="T49" fmla="*/ 140 h 164"/>
                    <a:gd name="T50" fmla="*/ 105 w 135"/>
                    <a:gd name="T51" fmla="*/ 149 h 164"/>
                    <a:gd name="T52" fmla="*/ 104 w 135"/>
                    <a:gd name="T53" fmla="*/ 114 h 164"/>
                    <a:gd name="T54" fmla="*/ 135 w 135"/>
                    <a:gd name="T55" fmla="*/ 86 h 164"/>
                    <a:gd name="T56" fmla="*/ 103 w 135"/>
                    <a:gd name="T57" fmla="*/ 81 h 164"/>
                    <a:gd name="T58" fmla="*/ 87 w 135"/>
                    <a:gd name="T59" fmla="*/ 94 h 164"/>
                    <a:gd name="T60" fmla="*/ 58 w 135"/>
                    <a:gd name="T61" fmla="*/ 42 h 164"/>
                    <a:gd name="T62" fmla="*/ 41 w 135"/>
                    <a:gd name="T63" fmla="*/ 28 h 164"/>
                    <a:gd name="T64" fmla="*/ 34 w 135"/>
                    <a:gd name="T65" fmla="*/ 29 h 164"/>
                    <a:gd name="T66" fmla="*/ 6 w 135"/>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64"/>
                    <a:gd name="T104" fmla="*/ 135 w 13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64">
                      <a:moveTo>
                        <a:pt x="12" y="6"/>
                      </a:moveTo>
                      <a:lnTo>
                        <a:pt x="8" y="9"/>
                      </a:lnTo>
                      <a:lnTo>
                        <a:pt x="24" y="20"/>
                      </a:lnTo>
                      <a:lnTo>
                        <a:pt x="23" y="19"/>
                      </a:lnTo>
                      <a:lnTo>
                        <a:pt x="30" y="34"/>
                      </a:lnTo>
                      <a:lnTo>
                        <a:pt x="41" y="34"/>
                      </a:lnTo>
                      <a:lnTo>
                        <a:pt x="39" y="33"/>
                      </a:lnTo>
                      <a:lnTo>
                        <a:pt x="55" y="48"/>
                      </a:lnTo>
                      <a:lnTo>
                        <a:pt x="62" y="52"/>
                      </a:lnTo>
                      <a:lnTo>
                        <a:pt x="60" y="50"/>
                      </a:lnTo>
                      <a:lnTo>
                        <a:pt x="84" y="99"/>
                      </a:lnTo>
                      <a:lnTo>
                        <a:pt x="105" y="87"/>
                      </a:lnTo>
                      <a:lnTo>
                        <a:pt x="105" y="88"/>
                      </a:lnTo>
                      <a:lnTo>
                        <a:pt x="133" y="80"/>
                      </a:lnTo>
                      <a:lnTo>
                        <a:pt x="130" y="78"/>
                      </a:lnTo>
                      <a:lnTo>
                        <a:pt x="130" y="85"/>
                      </a:lnTo>
                      <a:lnTo>
                        <a:pt x="131" y="82"/>
                      </a:lnTo>
                      <a:lnTo>
                        <a:pt x="98" y="116"/>
                      </a:lnTo>
                      <a:lnTo>
                        <a:pt x="108" y="133"/>
                      </a:lnTo>
                      <a:lnTo>
                        <a:pt x="108" y="129"/>
                      </a:lnTo>
                      <a:lnTo>
                        <a:pt x="102" y="144"/>
                      </a:lnTo>
                      <a:lnTo>
                        <a:pt x="105" y="142"/>
                      </a:lnTo>
                      <a:lnTo>
                        <a:pt x="91" y="134"/>
                      </a:lnTo>
                      <a:lnTo>
                        <a:pt x="74" y="154"/>
                      </a:lnTo>
                      <a:lnTo>
                        <a:pt x="79" y="157"/>
                      </a:lnTo>
                      <a:lnTo>
                        <a:pt x="79" y="109"/>
                      </a:lnTo>
                      <a:lnTo>
                        <a:pt x="64" y="74"/>
                      </a:lnTo>
                      <a:lnTo>
                        <a:pt x="44" y="74"/>
                      </a:lnTo>
                      <a:lnTo>
                        <a:pt x="47" y="75"/>
                      </a:lnTo>
                      <a:lnTo>
                        <a:pt x="31" y="59"/>
                      </a:lnTo>
                      <a:lnTo>
                        <a:pt x="23" y="76"/>
                      </a:lnTo>
                      <a:lnTo>
                        <a:pt x="28" y="75"/>
                      </a:lnTo>
                      <a:lnTo>
                        <a:pt x="6" y="40"/>
                      </a:lnTo>
                      <a:lnTo>
                        <a:pt x="4" y="45"/>
                      </a:lnTo>
                      <a:lnTo>
                        <a:pt x="16" y="40"/>
                      </a:lnTo>
                      <a:lnTo>
                        <a:pt x="12" y="6"/>
                      </a:lnTo>
                      <a:lnTo>
                        <a:pt x="6" y="0"/>
                      </a:lnTo>
                      <a:lnTo>
                        <a:pt x="10" y="39"/>
                      </a:lnTo>
                      <a:lnTo>
                        <a:pt x="12" y="35"/>
                      </a:lnTo>
                      <a:lnTo>
                        <a:pt x="0" y="40"/>
                      </a:lnTo>
                      <a:lnTo>
                        <a:pt x="26" y="83"/>
                      </a:lnTo>
                      <a:lnTo>
                        <a:pt x="34" y="65"/>
                      </a:lnTo>
                      <a:lnTo>
                        <a:pt x="30" y="66"/>
                      </a:lnTo>
                      <a:lnTo>
                        <a:pt x="43" y="80"/>
                      </a:lnTo>
                      <a:lnTo>
                        <a:pt x="63" y="80"/>
                      </a:lnTo>
                      <a:lnTo>
                        <a:pt x="60" y="79"/>
                      </a:lnTo>
                      <a:lnTo>
                        <a:pt x="74" y="111"/>
                      </a:lnTo>
                      <a:lnTo>
                        <a:pt x="73" y="109"/>
                      </a:lnTo>
                      <a:lnTo>
                        <a:pt x="73" y="164"/>
                      </a:lnTo>
                      <a:lnTo>
                        <a:pt x="93" y="140"/>
                      </a:lnTo>
                      <a:lnTo>
                        <a:pt x="90" y="141"/>
                      </a:lnTo>
                      <a:lnTo>
                        <a:pt x="105" y="149"/>
                      </a:lnTo>
                      <a:lnTo>
                        <a:pt x="113" y="131"/>
                      </a:lnTo>
                      <a:lnTo>
                        <a:pt x="104" y="114"/>
                      </a:lnTo>
                      <a:lnTo>
                        <a:pt x="103" y="119"/>
                      </a:lnTo>
                      <a:lnTo>
                        <a:pt x="135" y="86"/>
                      </a:lnTo>
                      <a:lnTo>
                        <a:pt x="135" y="73"/>
                      </a:lnTo>
                      <a:lnTo>
                        <a:pt x="103" y="81"/>
                      </a:lnTo>
                      <a:lnTo>
                        <a:pt x="84" y="93"/>
                      </a:lnTo>
                      <a:lnTo>
                        <a:pt x="87" y="94"/>
                      </a:lnTo>
                      <a:lnTo>
                        <a:pt x="65" y="47"/>
                      </a:lnTo>
                      <a:lnTo>
                        <a:pt x="58" y="42"/>
                      </a:lnTo>
                      <a:lnTo>
                        <a:pt x="58" y="43"/>
                      </a:lnTo>
                      <a:lnTo>
                        <a:pt x="41" y="28"/>
                      </a:lnTo>
                      <a:lnTo>
                        <a:pt x="32" y="28"/>
                      </a:lnTo>
                      <a:lnTo>
                        <a:pt x="34" y="29"/>
                      </a:lnTo>
                      <a:lnTo>
                        <a:pt x="27" y="15"/>
                      </a:lnTo>
                      <a:lnTo>
                        <a:pt x="6" y="0"/>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Freeform 283"/>
              <p:cNvSpPr>
                <a:spLocks/>
              </p:cNvSpPr>
              <p:nvPr/>
            </p:nvSpPr>
            <p:spPr bwMode="auto">
              <a:xfrm>
                <a:off x="1658" y="1621"/>
                <a:ext cx="22" cy="7"/>
              </a:xfrm>
              <a:custGeom>
                <a:avLst/>
                <a:gdLst>
                  <a:gd name="T0" fmla="*/ 0 w 67"/>
                  <a:gd name="T1" fmla="*/ 22 h 22"/>
                  <a:gd name="T2" fmla="*/ 35 w 67"/>
                  <a:gd name="T3" fmla="*/ 0 h 22"/>
                  <a:gd name="T4" fmla="*/ 54 w 67"/>
                  <a:gd name="T5" fmla="*/ 8 h 22"/>
                  <a:gd name="T6" fmla="*/ 67 w 67"/>
                  <a:gd name="T7" fmla="*/ 22 h 22"/>
                  <a:gd name="T8" fmla="*/ 0 w 67"/>
                  <a:gd name="T9" fmla="*/ 22 h 22"/>
                  <a:gd name="T10" fmla="*/ 0 60000 65536"/>
                  <a:gd name="T11" fmla="*/ 0 60000 65536"/>
                  <a:gd name="T12" fmla="*/ 0 60000 65536"/>
                  <a:gd name="T13" fmla="*/ 0 60000 65536"/>
                  <a:gd name="T14" fmla="*/ 0 60000 65536"/>
                  <a:gd name="T15" fmla="*/ 0 w 67"/>
                  <a:gd name="T16" fmla="*/ 0 h 22"/>
                  <a:gd name="T17" fmla="*/ 67 w 67"/>
                  <a:gd name="T18" fmla="*/ 22 h 22"/>
                </a:gdLst>
                <a:ahLst/>
                <a:cxnLst>
                  <a:cxn ang="T10">
                    <a:pos x="T0" y="T1"/>
                  </a:cxn>
                  <a:cxn ang="T11">
                    <a:pos x="T2" y="T3"/>
                  </a:cxn>
                  <a:cxn ang="T12">
                    <a:pos x="T4" y="T5"/>
                  </a:cxn>
                  <a:cxn ang="T13">
                    <a:pos x="T6" y="T7"/>
                  </a:cxn>
                  <a:cxn ang="T14">
                    <a:pos x="T8" y="T9"/>
                  </a:cxn>
                </a:cxnLst>
                <a:rect l="T15" t="T16" r="T17" b="T18"/>
                <a:pathLst>
                  <a:path w="67" h="22">
                    <a:moveTo>
                      <a:pt x="0" y="22"/>
                    </a:moveTo>
                    <a:lnTo>
                      <a:pt x="35" y="0"/>
                    </a:lnTo>
                    <a:lnTo>
                      <a:pt x="54" y="8"/>
                    </a:lnTo>
                    <a:lnTo>
                      <a:pt x="67" y="2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84"/>
              <p:cNvSpPr>
                <a:spLocks/>
              </p:cNvSpPr>
              <p:nvPr/>
            </p:nvSpPr>
            <p:spPr bwMode="auto">
              <a:xfrm>
                <a:off x="1654" y="1620"/>
                <a:ext cx="28" cy="9"/>
              </a:xfrm>
              <a:custGeom>
                <a:avLst/>
                <a:gdLst>
                  <a:gd name="T0" fmla="*/ 10 w 83"/>
                  <a:gd name="T1" fmla="*/ 22 h 27"/>
                  <a:gd name="T2" fmla="*/ 12 w 83"/>
                  <a:gd name="T3" fmla="*/ 27 h 27"/>
                  <a:gd name="T4" fmla="*/ 46 w 83"/>
                  <a:gd name="T5" fmla="*/ 6 h 27"/>
                  <a:gd name="T6" fmla="*/ 44 w 83"/>
                  <a:gd name="T7" fmla="*/ 6 h 27"/>
                  <a:gd name="T8" fmla="*/ 63 w 83"/>
                  <a:gd name="T9" fmla="*/ 13 h 27"/>
                  <a:gd name="T10" fmla="*/ 62 w 83"/>
                  <a:gd name="T11" fmla="*/ 12 h 27"/>
                  <a:gd name="T12" fmla="*/ 75 w 83"/>
                  <a:gd name="T13" fmla="*/ 27 h 27"/>
                  <a:gd name="T14" fmla="*/ 77 w 83"/>
                  <a:gd name="T15" fmla="*/ 22 h 27"/>
                  <a:gd name="T16" fmla="*/ 10 w 83"/>
                  <a:gd name="T17" fmla="*/ 22 h 27"/>
                  <a:gd name="T18" fmla="*/ 0 w 83"/>
                  <a:gd name="T19" fmla="*/ 27 h 27"/>
                  <a:gd name="T20" fmla="*/ 83 w 83"/>
                  <a:gd name="T21" fmla="*/ 27 h 27"/>
                  <a:gd name="T22" fmla="*/ 66 w 83"/>
                  <a:gd name="T23" fmla="*/ 7 h 27"/>
                  <a:gd name="T24" fmla="*/ 44 w 83"/>
                  <a:gd name="T25" fmla="*/ 0 h 27"/>
                  <a:gd name="T26" fmla="*/ 0 w 83"/>
                  <a:gd name="T27" fmla="*/ 27 h 27"/>
                  <a:gd name="T28" fmla="*/ 10 w 83"/>
                  <a:gd name="T29" fmla="*/ 2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27"/>
                  <a:gd name="T47" fmla="*/ 83 w 83"/>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27">
                    <a:moveTo>
                      <a:pt x="10" y="22"/>
                    </a:moveTo>
                    <a:lnTo>
                      <a:pt x="12" y="27"/>
                    </a:lnTo>
                    <a:lnTo>
                      <a:pt x="46" y="6"/>
                    </a:lnTo>
                    <a:lnTo>
                      <a:pt x="44" y="6"/>
                    </a:lnTo>
                    <a:lnTo>
                      <a:pt x="63" y="13"/>
                    </a:lnTo>
                    <a:lnTo>
                      <a:pt x="62" y="12"/>
                    </a:lnTo>
                    <a:lnTo>
                      <a:pt x="75" y="27"/>
                    </a:lnTo>
                    <a:lnTo>
                      <a:pt x="77" y="22"/>
                    </a:lnTo>
                    <a:lnTo>
                      <a:pt x="10" y="22"/>
                    </a:lnTo>
                    <a:lnTo>
                      <a:pt x="0" y="27"/>
                    </a:lnTo>
                    <a:lnTo>
                      <a:pt x="83" y="27"/>
                    </a:lnTo>
                    <a:lnTo>
                      <a:pt x="66" y="7"/>
                    </a:lnTo>
                    <a:lnTo>
                      <a:pt x="44" y="0"/>
                    </a:lnTo>
                    <a:lnTo>
                      <a:pt x="0" y="27"/>
                    </a:lnTo>
                    <a:lnTo>
                      <a:pt x="1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85"/>
              <p:cNvSpPr>
                <a:spLocks/>
              </p:cNvSpPr>
              <p:nvPr/>
            </p:nvSpPr>
            <p:spPr bwMode="auto">
              <a:xfrm>
                <a:off x="1678" y="1637"/>
                <a:ext cx="5" cy="5"/>
              </a:xfrm>
              <a:custGeom>
                <a:avLst/>
                <a:gdLst>
                  <a:gd name="T0" fmla="*/ 16 w 16"/>
                  <a:gd name="T1" fmla="*/ 4 h 15"/>
                  <a:gd name="T2" fmla="*/ 13 w 16"/>
                  <a:gd name="T3" fmla="*/ 11 h 15"/>
                  <a:gd name="T4" fmla="*/ 0 w 16"/>
                  <a:gd name="T5" fmla="*/ 15 h 15"/>
                  <a:gd name="T6" fmla="*/ 0 w 16"/>
                  <a:gd name="T7" fmla="*/ 0 h 15"/>
                  <a:gd name="T8" fmla="*/ 16 w 16"/>
                  <a:gd name="T9" fmla="*/ 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4"/>
                    </a:moveTo>
                    <a:lnTo>
                      <a:pt x="13" y="11"/>
                    </a:lnTo>
                    <a:lnTo>
                      <a:pt x="0" y="15"/>
                    </a:lnTo>
                    <a:lnTo>
                      <a:pt x="0"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86"/>
              <p:cNvSpPr>
                <a:spLocks/>
              </p:cNvSpPr>
              <p:nvPr/>
            </p:nvSpPr>
            <p:spPr bwMode="auto">
              <a:xfrm>
                <a:off x="1677" y="1636"/>
                <a:ext cx="7" cy="7"/>
              </a:xfrm>
              <a:custGeom>
                <a:avLst/>
                <a:gdLst>
                  <a:gd name="T0" fmla="*/ 19 w 23"/>
                  <a:gd name="T1" fmla="*/ 11 h 22"/>
                  <a:gd name="T2" fmla="*/ 17 w 23"/>
                  <a:gd name="T3" fmla="*/ 7 h 22"/>
                  <a:gd name="T4" fmla="*/ 14 w 23"/>
                  <a:gd name="T5" fmla="*/ 14 h 22"/>
                  <a:gd name="T6" fmla="*/ 15 w 23"/>
                  <a:gd name="T7" fmla="*/ 11 h 22"/>
                  <a:gd name="T8" fmla="*/ 2 w 23"/>
                  <a:gd name="T9" fmla="*/ 15 h 22"/>
                  <a:gd name="T10" fmla="*/ 5 w 23"/>
                  <a:gd name="T11" fmla="*/ 19 h 22"/>
                  <a:gd name="T12" fmla="*/ 5 w 23"/>
                  <a:gd name="T13" fmla="*/ 4 h 22"/>
                  <a:gd name="T14" fmla="*/ 2 w 23"/>
                  <a:gd name="T15" fmla="*/ 7 h 22"/>
                  <a:gd name="T16" fmla="*/ 19 w 23"/>
                  <a:gd name="T17" fmla="*/ 11 h 22"/>
                  <a:gd name="T18" fmla="*/ 23 w 23"/>
                  <a:gd name="T19" fmla="*/ 6 h 22"/>
                  <a:gd name="T20" fmla="*/ 0 w 23"/>
                  <a:gd name="T21" fmla="*/ 0 h 22"/>
                  <a:gd name="T22" fmla="*/ 0 w 23"/>
                  <a:gd name="T23" fmla="*/ 22 h 22"/>
                  <a:gd name="T24" fmla="*/ 18 w 23"/>
                  <a:gd name="T25" fmla="*/ 17 h 22"/>
                  <a:gd name="T26" fmla="*/ 23 w 23"/>
                  <a:gd name="T27" fmla="*/ 6 h 22"/>
                  <a:gd name="T28" fmla="*/ 19 w 23"/>
                  <a:gd name="T29" fmla="*/ 1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2"/>
                  <a:gd name="T47" fmla="*/ 23 w 23"/>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2">
                    <a:moveTo>
                      <a:pt x="19" y="11"/>
                    </a:moveTo>
                    <a:lnTo>
                      <a:pt x="17" y="7"/>
                    </a:lnTo>
                    <a:lnTo>
                      <a:pt x="14" y="14"/>
                    </a:lnTo>
                    <a:lnTo>
                      <a:pt x="15" y="11"/>
                    </a:lnTo>
                    <a:lnTo>
                      <a:pt x="2" y="15"/>
                    </a:lnTo>
                    <a:lnTo>
                      <a:pt x="5" y="19"/>
                    </a:lnTo>
                    <a:lnTo>
                      <a:pt x="5" y="4"/>
                    </a:lnTo>
                    <a:lnTo>
                      <a:pt x="2" y="7"/>
                    </a:lnTo>
                    <a:lnTo>
                      <a:pt x="19" y="11"/>
                    </a:lnTo>
                    <a:lnTo>
                      <a:pt x="23" y="6"/>
                    </a:lnTo>
                    <a:lnTo>
                      <a:pt x="0" y="0"/>
                    </a:lnTo>
                    <a:lnTo>
                      <a:pt x="0" y="22"/>
                    </a:lnTo>
                    <a:lnTo>
                      <a:pt x="18" y="17"/>
                    </a:lnTo>
                    <a:lnTo>
                      <a:pt x="23" y="6"/>
                    </a:lnTo>
                    <a:lnTo>
                      <a:pt x="1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87"/>
              <p:cNvSpPr>
                <a:spLocks/>
              </p:cNvSpPr>
              <p:nvPr/>
            </p:nvSpPr>
            <p:spPr bwMode="auto">
              <a:xfrm>
                <a:off x="1286" y="1421"/>
                <a:ext cx="112" cy="258"/>
              </a:xfrm>
              <a:custGeom>
                <a:avLst/>
                <a:gdLst>
                  <a:gd name="T0" fmla="*/ 335 w 335"/>
                  <a:gd name="T1" fmla="*/ 761 h 775"/>
                  <a:gd name="T2" fmla="*/ 332 w 335"/>
                  <a:gd name="T3" fmla="*/ 736 h 775"/>
                  <a:gd name="T4" fmla="*/ 293 w 335"/>
                  <a:gd name="T5" fmla="*/ 726 h 775"/>
                  <a:gd name="T6" fmla="*/ 142 w 335"/>
                  <a:gd name="T7" fmla="*/ 675 h 775"/>
                  <a:gd name="T8" fmla="*/ 161 w 335"/>
                  <a:gd name="T9" fmla="*/ 661 h 775"/>
                  <a:gd name="T10" fmla="*/ 133 w 335"/>
                  <a:gd name="T11" fmla="*/ 636 h 775"/>
                  <a:gd name="T12" fmla="*/ 126 w 335"/>
                  <a:gd name="T13" fmla="*/ 600 h 775"/>
                  <a:gd name="T14" fmla="*/ 151 w 335"/>
                  <a:gd name="T15" fmla="*/ 593 h 775"/>
                  <a:gd name="T16" fmla="*/ 284 w 335"/>
                  <a:gd name="T17" fmla="*/ 597 h 775"/>
                  <a:gd name="T18" fmla="*/ 275 w 335"/>
                  <a:gd name="T19" fmla="*/ 619 h 775"/>
                  <a:gd name="T20" fmla="*/ 287 w 335"/>
                  <a:gd name="T21" fmla="*/ 661 h 775"/>
                  <a:gd name="T22" fmla="*/ 293 w 335"/>
                  <a:gd name="T23" fmla="*/ 726 h 775"/>
                  <a:gd name="T24" fmla="*/ 234 w 335"/>
                  <a:gd name="T25" fmla="*/ 133 h 775"/>
                  <a:gd name="T26" fmla="*/ 256 w 335"/>
                  <a:gd name="T27" fmla="*/ 173 h 775"/>
                  <a:gd name="T28" fmla="*/ 262 w 335"/>
                  <a:gd name="T29" fmla="*/ 125 h 775"/>
                  <a:gd name="T30" fmla="*/ 253 w 335"/>
                  <a:gd name="T31" fmla="*/ 83 h 775"/>
                  <a:gd name="T32" fmla="*/ 237 w 335"/>
                  <a:gd name="T33" fmla="*/ 94 h 775"/>
                  <a:gd name="T34" fmla="*/ 214 w 335"/>
                  <a:gd name="T35" fmla="*/ 44 h 775"/>
                  <a:gd name="T36" fmla="*/ 205 w 335"/>
                  <a:gd name="T37" fmla="*/ 0 h 775"/>
                  <a:gd name="T38" fmla="*/ 198 w 335"/>
                  <a:gd name="T39" fmla="*/ 15 h 775"/>
                  <a:gd name="T40" fmla="*/ 173 w 335"/>
                  <a:gd name="T41" fmla="*/ 65 h 775"/>
                  <a:gd name="T42" fmla="*/ 167 w 335"/>
                  <a:gd name="T43" fmla="*/ 30 h 775"/>
                  <a:gd name="T44" fmla="*/ 133 w 335"/>
                  <a:gd name="T45" fmla="*/ 55 h 775"/>
                  <a:gd name="T46" fmla="*/ 133 w 335"/>
                  <a:gd name="T47" fmla="*/ 90 h 775"/>
                  <a:gd name="T48" fmla="*/ 126 w 335"/>
                  <a:gd name="T49" fmla="*/ 101 h 775"/>
                  <a:gd name="T50" fmla="*/ 95 w 335"/>
                  <a:gd name="T51" fmla="*/ 58 h 775"/>
                  <a:gd name="T52" fmla="*/ 123 w 335"/>
                  <a:gd name="T53" fmla="*/ 115 h 775"/>
                  <a:gd name="T54" fmla="*/ 97 w 335"/>
                  <a:gd name="T55" fmla="*/ 115 h 775"/>
                  <a:gd name="T56" fmla="*/ 78 w 335"/>
                  <a:gd name="T57" fmla="*/ 97 h 775"/>
                  <a:gd name="T58" fmla="*/ 95 w 335"/>
                  <a:gd name="T59" fmla="*/ 222 h 775"/>
                  <a:gd name="T60" fmla="*/ 161 w 335"/>
                  <a:gd name="T61" fmla="*/ 150 h 775"/>
                  <a:gd name="T62" fmla="*/ 176 w 335"/>
                  <a:gd name="T63" fmla="*/ 212 h 775"/>
                  <a:gd name="T64" fmla="*/ 151 w 335"/>
                  <a:gd name="T65" fmla="*/ 233 h 775"/>
                  <a:gd name="T66" fmla="*/ 129 w 335"/>
                  <a:gd name="T67" fmla="*/ 304 h 775"/>
                  <a:gd name="T68" fmla="*/ 111 w 335"/>
                  <a:gd name="T69" fmla="*/ 289 h 775"/>
                  <a:gd name="T70" fmla="*/ 95 w 335"/>
                  <a:gd name="T71" fmla="*/ 222 h 775"/>
                  <a:gd name="T72" fmla="*/ 69 w 335"/>
                  <a:gd name="T73" fmla="*/ 286 h 775"/>
                  <a:gd name="T74" fmla="*/ 69 w 335"/>
                  <a:gd name="T75" fmla="*/ 111 h 775"/>
                  <a:gd name="T76" fmla="*/ 63 w 335"/>
                  <a:gd name="T77" fmla="*/ 212 h 775"/>
                  <a:gd name="T78" fmla="*/ 47 w 335"/>
                  <a:gd name="T79" fmla="*/ 358 h 775"/>
                  <a:gd name="T80" fmla="*/ 63 w 335"/>
                  <a:gd name="T81" fmla="*/ 351 h 775"/>
                  <a:gd name="T82" fmla="*/ 56 w 335"/>
                  <a:gd name="T83" fmla="*/ 529 h 775"/>
                  <a:gd name="T84" fmla="*/ 19 w 335"/>
                  <a:gd name="T85" fmla="*/ 458 h 775"/>
                  <a:gd name="T86" fmla="*/ 5 w 335"/>
                  <a:gd name="T87" fmla="*/ 550 h 775"/>
                  <a:gd name="T88" fmla="*/ 22 w 335"/>
                  <a:gd name="T89" fmla="*/ 554 h 775"/>
                  <a:gd name="T90" fmla="*/ 28 w 335"/>
                  <a:gd name="T91" fmla="*/ 597 h 775"/>
                  <a:gd name="T92" fmla="*/ 13 w 335"/>
                  <a:gd name="T93" fmla="*/ 640 h 775"/>
                  <a:gd name="T94" fmla="*/ 0 w 335"/>
                  <a:gd name="T95" fmla="*/ 626 h 775"/>
                  <a:gd name="T96" fmla="*/ 19 w 335"/>
                  <a:gd name="T97" fmla="*/ 672 h 775"/>
                  <a:gd name="T98" fmla="*/ 332 w 335"/>
                  <a:gd name="T99" fmla="*/ 775 h 7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5"/>
                  <a:gd name="T151" fmla="*/ 0 h 775"/>
                  <a:gd name="T152" fmla="*/ 335 w 335"/>
                  <a:gd name="T153" fmla="*/ 775 h 7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5" h="775">
                    <a:moveTo>
                      <a:pt x="332" y="775"/>
                    </a:moveTo>
                    <a:lnTo>
                      <a:pt x="335" y="761"/>
                    </a:lnTo>
                    <a:lnTo>
                      <a:pt x="335" y="742"/>
                    </a:lnTo>
                    <a:lnTo>
                      <a:pt x="332" y="736"/>
                    </a:lnTo>
                    <a:lnTo>
                      <a:pt x="335" y="718"/>
                    </a:lnTo>
                    <a:lnTo>
                      <a:pt x="293" y="726"/>
                    </a:lnTo>
                    <a:lnTo>
                      <a:pt x="106" y="686"/>
                    </a:lnTo>
                    <a:lnTo>
                      <a:pt x="142" y="675"/>
                    </a:lnTo>
                    <a:lnTo>
                      <a:pt x="195" y="675"/>
                    </a:lnTo>
                    <a:lnTo>
                      <a:pt x="161" y="661"/>
                    </a:lnTo>
                    <a:lnTo>
                      <a:pt x="111" y="654"/>
                    </a:lnTo>
                    <a:lnTo>
                      <a:pt x="133" y="636"/>
                    </a:lnTo>
                    <a:lnTo>
                      <a:pt x="189" y="628"/>
                    </a:lnTo>
                    <a:lnTo>
                      <a:pt x="126" y="600"/>
                    </a:lnTo>
                    <a:lnTo>
                      <a:pt x="145" y="587"/>
                    </a:lnTo>
                    <a:lnTo>
                      <a:pt x="151" y="593"/>
                    </a:lnTo>
                    <a:lnTo>
                      <a:pt x="246" y="587"/>
                    </a:lnTo>
                    <a:lnTo>
                      <a:pt x="284" y="597"/>
                    </a:lnTo>
                    <a:lnTo>
                      <a:pt x="262" y="603"/>
                    </a:lnTo>
                    <a:lnTo>
                      <a:pt x="275" y="619"/>
                    </a:lnTo>
                    <a:lnTo>
                      <a:pt x="268" y="628"/>
                    </a:lnTo>
                    <a:lnTo>
                      <a:pt x="287" y="661"/>
                    </a:lnTo>
                    <a:lnTo>
                      <a:pt x="284" y="675"/>
                    </a:lnTo>
                    <a:lnTo>
                      <a:pt x="293" y="726"/>
                    </a:lnTo>
                    <a:lnTo>
                      <a:pt x="335" y="718"/>
                    </a:lnTo>
                    <a:lnTo>
                      <a:pt x="234" y="133"/>
                    </a:lnTo>
                    <a:lnTo>
                      <a:pt x="237" y="122"/>
                    </a:lnTo>
                    <a:lnTo>
                      <a:pt x="256" y="173"/>
                    </a:lnTo>
                    <a:lnTo>
                      <a:pt x="271" y="161"/>
                    </a:lnTo>
                    <a:lnTo>
                      <a:pt x="262" y="125"/>
                    </a:lnTo>
                    <a:lnTo>
                      <a:pt x="259" y="90"/>
                    </a:lnTo>
                    <a:lnTo>
                      <a:pt x="253" y="83"/>
                    </a:lnTo>
                    <a:lnTo>
                      <a:pt x="246" y="69"/>
                    </a:lnTo>
                    <a:lnTo>
                      <a:pt x="237" y="94"/>
                    </a:lnTo>
                    <a:lnTo>
                      <a:pt x="231" y="97"/>
                    </a:lnTo>
                    <a:lnTo>
                      <a:pt x="214" y="44"/>
                    </a:lnTo>
                    <a:lnTo>
                      <a:pt x="209" y="8"/>
                    </a:lnTo>
                    <a:lnTo>
                      <a:pt x="205" y="0"/>
                    </a:lnTo>
                    <a:lnTo>
                      <a:pt x="195" y="0"/>
                    </a:lnTo>
                    <a:lnTo>
                      <a:pt x="198" y="15"/>
                    </a:lnTo>
                    <a:lnTo>
                      <a:pt x="183" y="44"/>
                    </a:lnTo>
                    <a:lnTo>
                      <a:pt x="173" y="65"/>
                    </a:lnTo>
                    <a:lnTo>
                      <a:pt x="167" y="62"/>
                    </a:lnTo>
                    <a:lnTo>
                      <a:pt x="167" y="30"/>
                    </a:lnTo>
                    <a:lnTo>
                      <a:pt x="142" y="44"/>
                    </a:lnTo>
                    <a:lnTo>
                      <a:pt x="133" y="55"/>
                    </a:lnTo>
                    <a:lnTo>
                      <a:pt x="117" y="39"/>
                    </a:lnTo>
                    <a:lnTo>
                      <a:pt x="133" y="90"/>
                    </a:lnTo>
                    <a:lnTo>
                      <a:pt x="133" y="101"/>
                    </a:lnTo>
                    <a:lnTo>
                      <a:pt x="126" y="101"/>
                    </a:lnTo>
                    <a:lnTo>
                      <a:pt x="103" y="46"/>
                    </a:lnTo>
                    <a:lnTo>
                      <a:pt x="95" y="58"/>
                    </a:lnTo>
                    <a:lnTo>
                      <a:pt x="111" y="87"/>
                    </a:lnTo>
                    <a:lnTo>
                      <a:pt x="123" y="115"/>
                    </a:lnTo>
                    <a:lnTo>
                      <a:pt x="106" y="182"/>
                    </a:lnTo>
                    <a:lnTo>
                      <a:pt x="97" y="115"/>
                    </a:lnTo>
                    <a:lnTo>
                      <a:pt x="81" y="87"/>
                    </a:lnTo>
                    <a:lnTo>
                      <a:pt x="78" y="97"/>
                    </a:lnTo>
                    <a:lnTo>
                      <a:pt x="95" y="179"/>
                    </a:lnTo>
                    <a:lnTo>
                      <a:pt x="95" y="222"/>
                    </a:lnTo>
                    <a:lnTo>
                      <a:pt x="103" y="247"/>
                    </a:lnTo>
                    <a:lnTo>
                      <a:pt x="161" y="150"/>
                    </a:lnTo>
                    <a:lnTo>
                      <a:pt x="161" y="189"/>
                    </a:lnTo>
                    <a:lnTo>
                      <a:pt x="176" y="212"/>
                    </a:lnTo>
                    <a:lnTo>
                      <a:pt x="176" y="226"/>
                    </a:lnTo>
                    <a:lnTo>
                      <a:pt x="151" y="233"/>
                    </a:lnTo>
                    <a:lnTo>
                      <a:pt x="142" y="251"/>
                    </a:lnTo>
                    <a:lnTo>
                      <a:pt x="129" y="304"/>
                    </a:lnTo>
                    <a:lnTo>
                      <a:pt x="117" y="286"/>
                    </a:lnTo>
                    <a:lnTo>
                      <a:pt x="111" y="289"/>
                    </a:lnTo>
                    <a:lnTo>
                      <a:pt x="103" y="247"/>
                    </a:lnTo>
                    <a:lnTo>
                      <a:pt x="95" y="222"/>
                    </a:lnTo>
                    <a:lnTo>
                      <a:pt x="85" y="229"/>
                    </a:lnTo>
                    <a:lnTo>
                      <a:pt x="69" y="286"/>
                    </a:lnTo>
                    <a:lnTo>
                      <a:pt x="75" y="215"/>
                    </a:lnTo>
                    <a:lnTo>
                      <a:pt x="69" y="111"/>
                    </a:lnTo>
                    <a:lnTo>
                      <a:pt x="63" y="118"/>
                    </a:lnTo>
                    <a:lnTo>
                      <a:pt x="63" y="212"/>
                    </a:lnTo>
                    <a:lnTo>
                      <a:pt x="50" y="293"/>
                    </a:lnTo>
                    <a:lnTo>
                      <a:pt x="47" y="358"/>
                    </a:lnTo>
                    <a:lnTo>
                      <a:pt x="53" y="368"/>
                    </a:lnTo>
                    <a:lnTo>
                      <a:pt x="63" y="351"/>
                    </a:lnTo>
                    <a:lnTo>
                      <a:pt x="72" y="432"/>
                    </a:lnTo>
                    <a:lnTo>
                      <a:pt x="56" y="529"/>
                    </a:lnTo>
                    <a:lnTo>
                      <a:pt x="41" y="464"/>
                    </a:lnTo>
                    <a:lnTo>
                      <a:pt x="19" y="458"/>
                    </a:lnTo>
                    <a:lnTo>
                      <a:pt x="13" y="532"/>
                    </a:lnTo>
                    <a:lnTo>
                      <a:pt x="5" y="550"/>
                    </a:lnTo>
                    <a:lnTo>
                      <a:pt x="13" y="564"/>
                    </a:lnTo>
                    <a:lnTo>
                      <a:pt x="22" y="554"/>
                    </a:lnTo>
                    <a:lnTo>
                      <a:pt x="22" y="590"/>
                    </a:lnTo>
                    <a:lnTo>
                      <a:pt x="28" y="597"/>
                    </a:lnTo>
                    <a:lnTo>
                      <a:pt x="19" y="636"/>
                    </a:lnTo>
                    <a:lnTo>
                      <a:pt x="13" y="640"/>
                    </a:lnTo>
                    <a:lnTo>
                      <a:pt x="5" y="622"/>
                    </a:lnTo>
                    <a:lnTo>
                      <a:pt x="0" y="626"/>
                    </a:lnTo>
                    <a:lnTo>
                      <a:pt x="5" y="661"/>
                    </a:lnTo>
                    <a:lnTo>
                      <a:pt x="19" y="672"/>
                    </a:lnTo>
                    <a:lnTo>
                      <a:pt x="25" y="728"/>
                    </a:lnTo>
                    <a:lnTo>
                      <a:pt x="332"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88"/>
              <p:cNvSpPr>
                <a:spLocks/>
              </p:cNvSpPr>
              <p:nvPr/>
            </p:nvSpPr>
            <p:spPr bwMode="auto">
              <a:xfrm>
                <a:off x="1285" y="1420"/>
                <a:ext cx="114" cy="260"/>
              </a:xfrm>
              <a:custGeom>
                <a:avLst/>
                <a:gdLst>
                  <a:gd name="T0" fmla="*/ 337 w 341"/>
                  <a:gd name="T1" fmla="*/ 739 h 781"/>
                  <a:gd name="T2" fmla="*/ 111 w 341"/>
                  <a:gd name="T3" fmla="*/ 692 h 781"/>
                  <a:gd name="T4" fmla="*/ 114 w 341"/>
                  <a:gd name="T5" fmla="*/ 653 h 781"/>
                  <a:gd name="T6" fmla="*/ 130 w 341"/>
                  <a:gd name="T7" fmla="*/ 600 h 781"/>
                  <a:gd name="T8" fmla="*/ 249 w 341"/>
                  <a:gd name="T9" fmla="*/ 592 h 781"/>
                  <a:gd name="T10" fmla="*/ 275 w 341"/>
                  <a:gd name="T11" fmla="*/ 624 h 781"/>
                  <a:gd name="T12" fmla="*/ 284 w 341"/>
                  <a:gd name="T13" fmla="*/ 678 h 781"/>
                  <a:gd name="T14" fmla="*/ 242 w 341"/>
                  <a:gd name="T15" fmla="*/ 126 h 781"/>
                  <a:gd name="T16" fmla="*/ 267 w 341"/>
                  <a:gd name="T17" fmla="*/ 128 h 781"/>
                  <a:gd name="T18" fmla="*/ 237 w 341"/>
                  <a:gd name="T19" fmla="*/ 95 h 781"/>
                  <a:gd name="T20" fmla="*/ 220 w 341"/>
                  <a:gd name="T21" fmla="*/ 46 h 781"/>
                  <a:gd name="T22" fmla="*/ 199 w 341"/>
                  <a:gd name="T23" fmla="*/ 16 h 781"/>
                  <a:gd name="T24" fmla="*/ 171 w 341"/>
                  <a:gd name="T25" fmla="*/ 61 h 781"/>
                  <a:gd name="T26" fmla="*/ 137 w 341"/>
                  <a:gd name="T27" fmla="*/ 55 h 781"/>
                  <a:gd name="T28" fmla="*/ 136 w 341"/>
                  <a:gd name="T29" fmla="*/ 100 h 781"/>
                  <a:gd name="T30" fmla="*/ 111 w 341"/>
                  <a:gd name="T31" fmla="*/ 91 h 781"/>
                  <a:gd name="T32" fmla="*/ 113 w 341"/>
                  <a:gd name="T33" fmla="*/ 185 h 781"/>
                  <a:gd name="T34" fmla="*/ 95 w 341"/>
                  <a:gd name="T35" fmla="*/ 182 h 781"/>
                  <a:gd name="T36" fmla="*/ 161 w 341"/>
                  <a:gd name="T37" fmla="*/ 193 h 781"/>
                  <a:gd name="T38" fmla="*/ 152 w 341"/>
                  <a:gd name="T39" fmla="*/ 232 h 781"/>
                  <a:gd name="T40" fmla="*/ 112 w 341"/>
                  <a:gd name="T41" fmla="*/ 290 h 781"/>
                  <a:gd name="T42" fmla="*/ 70 w 341"/>
                  <a:gd name="T43" fmla="*/ 288 h 781"/>
                  <a:gd name="T44" fmla="*/ 64 w 341"/>
                  <a:gd name="T45" fmla="*/ 120 h 781"/>
                  <a:gd name="T46" fmla="*/ 48 w 341"/>
                  <a:gd name="T47" fmla="*/ 362 h 781"/>
                  <a:gd name="T48" fmla="*/ 73 w 341"/>
                  <a:gd name="T49" fmla="*/ 435 h 781"/>
                  <a:gd name="T50" fmla="*/ 12 w 341"/>
                  <a:gd name="T51" fmla="*/ 535 h 781"/>
                  <a:gd name="T52" fmla="*/ 22 w 341"/>
                  <a:gd name="T53" fmla="*/ 557 h 781"/>
                  <a:gd name="T54" fmla="*/ 21 w 341"/>
                  <a:gd name="T55" fmla="*/ 637 h 781"/>
                  <a:gd name="T56" fmla="*/ 6 w 341"/>
                  <a:gd name="T57" fmla="*/ 665 h 781"/>
                  <a:gd name="T58" fmla="*/ 335 w 341"/>
                  <a:gd name="T59" fmla="*/ 775 h 781"/>
                  <a:gd name="T60" fmla="*/ 11 w 341"/>
                  <a:gd name="T61" fmla="*/ 664 h 781"/>
                  <a:gd name="T62" fmla="*/ 13 w 341"/>
                  <a:gd name="T63" fmla="*/ 646 h 781"/>
                  <a:gd name="T64" fmla="*/ 27 w 341"/>
                  <a:gd name="T65" fmla="*/ 550 h 781"/>
                  <a:gd name="T66" fmla="*/ 18 w 341"/>
                  <a:gd name="T67" fmla="*/ 537 h 781"/>
                  <a:gd name="T68" fmla="*/ 59 w 341"/>
                  <a:gd name="T69" fmla="*/ 546 h 781"/>
                  <a:gd name="T70" fmla="*/ 52 w 341"/>
                  <a:gd name="T71" fmla="*/ 358 h 781"/>
                  <a:gd name="T72" fmla="*/ 69 w 341"/>
                  <a:gd name="T73" fmla="*/ 121 h 781"/>
                  <a:gd name="T74" fmla="*/ 76 w 341"/>
                  <a:gd name="T75" fmla="*/ 218 h 781"/>
                  <a:gd name="T76" fmla="*/ 95 w 341"/>
                  <a:gd name="T77" fmla="*/ 226 h 781"/>
                  <a:gd name="T78" fmla="*/ 118 w 341"/>
                  <a:gd name="T79" fmla="*/ 291 h 781"/>
                  <a:gd name="T80" fmla="*/ 155 w 341"/>
                  <a:gd name="T81" fmla="*/ 238 h 781"/>
                  <a:gd name="T82" fmla="*/ 167 w 341"/>
                  <a:gd name="T83" fmla="*/ 143 h 781"/>
                  <a:gd name="T84" fmla="*/ 100 w 341"/>
                  <a:gd name="T85" fmla="*/ 182 h 781"/>
                  <a:gd name="T86" fmla="*/ 98 w 341"/>
                  <a:gd name="T87" fmla="*/ 120 h 781"/>
                  <a:gd name="T88" fmla="*/ 116 w 341"/>
                  <a:gd name="T89" fmla="*/ 87 h 781"/>
                  <a:gd name="T90" fmla="*/ 127 w 341"/>
                  <a:gd name="T91" fmla="*/ 107 h 781"/>
                  <a:gd name="T92" fmla="*/ 136 w 341"/>
                  <a:gd name="T93" fmla="*/ 61 h 781"/>
                  <a:gd name="T94" fmla="*/ 167 w 341"/>
                  <a:gd name="T95" fmla="*/ 66 h 781"/>
                  <a:gd name="T96" fmla="*/ 201 w 341"/>
                  <a:gd name="T97" fmla="*/ 2 h 781"/>
                  <a:gd name="T98" fmla="*/ 209 w 341"/>
                  <a:gd name="T99" fmla="*/ 12 h 781"/>
                  <a:gd name="T100" fmla="*/ 251 w 341"/>
                  <a:gd name="T101" fmla="*/ 73 h 781"/>
                  <a:gd name="T102" fmla="*/ 262 w 341"/>
                  <a:gd name="T103" fmla="*/ 130 h 781"/>
                  <a:gd name="T104" fmla="*/ 239 w 341"/>
                  <a:gd name="T105" fmla="*/ 117 h 781"/>
                  <a:gd name="T106" fmla="*/ 299 w 341"/>
                  <a:gd name="T107" fmla="*/ 728 h 781"/>
                  <a:gd name="T108" fmla="*/ 273 w 341"/>
                  <a:gd name="T109" fmla="*/ 633 h 781"/>
                  <a:gd name="T110" fmla="*/ 249 w 341"/>
                  <a:gd name="T111" fmla="*/ 586 h 781"/>
                  <a:gd name="T112" fmla="*/ 191 w 341"/>
                  <a:gd name="T113" fmla="*/ 634 h 781"/>
                  <a:gd name="T114" fmla="*/ 163 w 341"/>
                  <a:gd name="T115" fmla="*/ 668 h 781"/>
                  <a:gd name="T116" fmla="*/ 296 w 341"/>
                  <a:gd name="T117" fmla="*/ 731 h 781"/>
                  <a:gd name="T118" fmla="*/ 335 w 341"/>
                  <a:gd name="T119" fmla="*/ 745 h 781"/>
                  <a:gd name="T120" fmla="*/ 336 w 341"/>
                  <a:gd name="T121" fmla="*/ 781 h 7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1"/>
                  <a:gd name="T184" fmla="*/ 0 h 781"/>
                  <a:gd name="T185" fmla="*/ 341 w 341"/>
                  <a:gd name="T186" fmla="*/ 781 h 7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1" h="781">
                    <a:moveTo>
                      <a:pt x="336" y="781"/>
                    </a:moveTo>
                    <a:lnTo>
                      <a:pt x="340" y="764"/>
                    </a:lnTo>
                    <a:lnTo>
                      <a:pt x="340" y="745"/>
                    </a:lnTo>
                    <a:lnTo>
                      <a:pt x="337" y="738"/>
                    </a:lnTo>
                    <a:lnTo>
                      <a:pt x="337" y="739"/>
                    </a:lnTo>
                    <a:lnTo>
                      <a:pt x="341" y="717"/>
                    </a:lnTo>
                    <a:lnTo>
                      <a:pt x="296" y="725"/>
                    </a:lnTo>
                    <a:lnTo>
                      <a:pt x="297" y="725"/>
                    </a:lnTo>
                    <a:lnTo>
                      <a:pt x="111" y="685"/>
                    </a:lnTo>
                    <a:lnTo>
                      <a:pt x="111" y="692"/>
                    </a:lnTo>
                    <a:lnTo>
                      <a:pt x="145" y="680"/>
                    </a:lnTo>
                    <a:lnTo>
                      <a:pt x="215" y="680"/>
                    </a:lnTo>
                    <a:lnTo>
                      <a:pt x="165" y="660"/>
                    </a:lnTo>
                    <a:lnTo>
                      <a:pt x="114" y="653"/>
                    </a:lnTo>
                    <a:lnTo>
                      <a:pt x="115" y="659"/>
                    </a:lnTo>
                    <a:lnTo>
                      <a:pt x="137" y="642"/>
                    </a:lnTo>
                    <a:lnTo>
                      <a:pt x="136" y="643"/>
                    </a:lnTo>
                    <a:lnTo>
                      <a:pt x="203" y="633"/>
                    </a:lnTo>
                    <a:lnTo>
                      <a:pt x="130" y="600"/>
                    </a:lnTo>
                    <a:lnTo>
                      <a:pt x="130" y="606"/>
                    </a:lnTo>
                    <a:lnTo>
                      <a:pt x="149" y="592"/>
                    </a:lnTo>
                    <a:lnTo>
                      <a:pt x="146" y="591"/>
                    </a:lnTo>
                    <a:lnTo>
                      <a:pt x="153" y="599"/>
                    </a:lnTo>
                    <a:lnTo>
                      <a:pt x="249" y="592"/>
                    </a:lnTo>
                    <a:lnTo>
                      <a:pt x="248" y="592"/>
                    </a:lnTo>
                    <a:lnTo>
                      <a:pt x="286" y="603"/>
                    </a:lnTo>
                    <a:lnTo>
                      <a:pt x="286" y="597"/>
                    </a:lnTo>
                    <a:lnTo>
                      <a:pt x="259" y="605"/>
                    </a:lnTo>
                    <a:lnTo>
                      <a:pt x="275" y="624"/>
                    </a:lnTo>
                    <a:lnTo>
                      <a:pt x="275" y="619"/>
                    </a:lnTo>
                    <a:lnTo>
                      <a:pt x="268" y="631"/>
                    </a:lnTo>
                    <a:lnTo>
                      <a:pt x="288" y="665"/>
                    </a:lnTo>
                    <a:lnTo>
                      <a:pt x="287" y="663"/>
                    </a:lnTo>
                    <a:lnTo>
                      <a:pt x="284" y="678"/>
                    </a:lnTo>
                    <a:lnTo>
                      <a:pt x="294" y="731"/>
                    </a:lnTo>
                    <a:lnTo>
                      <a:pt x="341" y="724"/>
                    </a:lnTo>
                    <a:lnTo>
                      <a:pt x="239" y="136"/>
                    </a:lnTo>
                    <a:lnTo>
                      <a:pt x="239" y="137"/>
                    </a:lnTo>
                    <a:lnTo>
                      <a:pt x="242" y="126"/>
                    </a:lnTo>
                    <a:lnTo>
                      <a:pt x="237" y="126"/>
                    </a:lnTo>
                    <a:lnTo>
                      <a:pt x="258" y="179"/>
                    </a:lnTo>
                    <a:lnTo>
                      <a:pt x="278" y="166"/>
                    </a:lnTo>
                    <a:lnTo>
                      <a:pt x="267" y="128"/>
                    </a:lnTo>
                    <a:lnTo>
                      <a:pt x="264" y="92"/>
                    </a:lnTo>
                    <a:lnTo>
                      <a:pt x="258" y="84"/>
                    </a:lnTo>
                    <a:lnTo>
                      <a:pt x="248" y="65"/>
                    </a:lnTo>
                    <a:lnTo>
                      <a:pt x="237" y="95"/>
                    </a:lnTo>
                    <a:lnTo>
                      <a:pt x="238" y="93"/>
                    </a:lnTo>
                    <a:lnTo>
                      <a:pt x="232" y="98"/>
                    </a:lnTo>
                    <a:lnTo>
                      <a:pt x="236" y="99"/>
                    </a:lnTo>
                    <a:lnTo>
                      <a:pt x="220" y="46"/>
                    </a:lnTo>
                    <a:lnTo>
                      <a:pt x="214" y="9"/>
                    </a:lnTo>
                    <a:lnTo>
                      <a:pt x="210" y="0"/>
                    </a:lnTo>
                    <a:lnTo>
                      <a:pt x="195" y="0"/>
                    </a:lnTo>
                    <a:lnTo>
                      <a:pt x="199" y="19"/>
                    </a:lnTo>
                    <a:lnTo>
                      <a:pt x="199" y="16"/>
                    </a:lnTo>
                    <a:lnTo>
                      <a:pt x="184" y="45"/>
                    </a:lnTo>
                    <a:lnTo>
                      <a:pt x="184" y="46"/>
                    </a:lnTo>
                    <a:lnTo>
                      <a:pt x="174" y="67"/>
                    </a:lnTo>
                    <a:lnTo>
                      <a:pt x="177" y="65"/>
                    </a:lnTo>
                    <a:lnTo>
                      <a:pt x="171" y="61"/>
                    </a:lnTo>
                    <a:lnTo>
                      <a:pt x="173" y="65"/>
                    </a:lnTo>
                    <a:lnTo>
                      <a:pt x="173" y="27"/>
                    </a:lnTo>
                    <a:lnTo>
                      <a:pt x="143" y="44"/>
                    </a:lnTo>
                    <a:lnTo>
                      <a:pt x="133" y="55"/>
                    </a:lnTo>
                    <a:lnTo>
                      <a:pt x="137" y="55"/>
                    </a:lnTo>
                    <a:lnTo>
                      <a:pt x="114" y="33"/>
                    </a:lnTo>
                    <a:lnTo>
                      <a:pt x="132" y="94"/>
                    </a:lnTo>
                    <a:lnTo>
                      <a:pt x="132" y="93"/>
                    </a:lnTo>
                    <a:lnTo>
                      <a:pt x="132" y="104"/>
                    </a:lnTo>
                    <a:lnTo>
                      <a:pt x="136" y="100"/>
                    </a:lnTo>
                    <a:lnTo>
                      <a:pt x="129" y="100"/>
                    </a:lnTo>
                    <a:lnTo>
                      <a:pt x="131" y="103"/>
                    </a:lnTo>
                    <a:lnTo>
                      <a:pt x="107" y="45"/>
                    </a:lnTo>
                    <a:lnTo>
                      <a:pt x="95" y="60"/>
                    </a:lnTo>
                    <a:lnTo>
                      <a:pt x="111" y="91"/>
                    </a:lnTo>
                    <a:lnTo>
                      <a:pt x="123" y="119"/>
                    </a:lnTo>
                    <a:lnTo>
                      <a:pt x="123" y="117"/>
                    </a:lnTo>
                    <a:lnTo>
                      <a:pt x="107" y="185"/>
                    </a:lnTo>
                    <a:lnTo>
                      <a:pt x="113" y="185"/>
                    </a:lnTo>
                    <a:lnTo>
                      <a:pt x="103" y="117"/>
                    </a:lnTo>
                    <a:lnTo>
                      <a:pt x="84" y="82"/>
                    </a:lnTo>
                    <a:lnTo>
                      <a:pt x="79" y="100"/>
                    </a:lnTo>
                    <a:lnTo>
                      <a:pt x="95" y="183"/>
                    </a:lnTo>
                    <a:lnTo>
                      <a:pt x="95" y="182"/>
                    </a:lnTo>
                    <a:lnTo>
                      <a:pt x="95" y="225"/>
                    </a:lnTo>
                    <a:lnTo>
                      <a:pt x="106" y="256"/>
                    </a:lnTo>
                    <a:lnTo>
                      <a:pt x="166" y="156"/>
                    </a:lnTo>
                    <a:lnTo>
                      <a:pt x="161" y="153"/>
                    </a:lnTo>
                    <a:lnTo>
                      <a:pt x="161" y="193"/>
                    </a:lnTo>
                    <a:lnTo>
                      <a:pt x="177" y="216"/>
                    </a:lnTo>
                    <a:lnTo>
                      <a:pt x="177" y="215"/>
                    </a:lnTo>
                    <a:lnTo>
                      <a:pt x="177" y="229"/>
                    </a:lnTo>
                    <a:lnTo>
                      <a:pt x="179" y="225"/>
                    </a:lnTo>
                    <a:lnTo>
                      <a:pt x="152" y="232"/>
                    </a:lnTo>
                    <a:lnTo>
                      <a:pt x="142" y="252"/>
                    </a:lnTo>
                    <a:lnTo>
                      <a:pt x="129" y="307"/>
                    </a:lnTo>
                    <a:lnTo>
                      <a:pt x="135" y="305"/>
                    </a:lnTo>
                    <a:lnTo>
                      <a:pt x="120" y="285"/>
                    </a:lnTo>
                    <a:lnTo>
                      <a:pt x="112" y="290"/>
                    </a:lnTo>
                    <a:lnTo>
                      <a:pt x="116" y="292"/>
                    </a:lnTo>
                    <a:lnTo>
                      <a:pt x="109" y="249"/>
                    </a:lnTo>
                    <a:lnTo>
                      <a:pt x="99" y="220"/>
                    </a:lnTo>
                    <a:lnTo>
                      <a:pt x="85" y="230"/>
                    </a:lnTo>
                    <a:lnTo>
                      <a:pt x="70" y="288"/>
                    </a:lnTo>
                    <a:lnTo>
                      <a:pt x="75" y="290"/>
                    </a:lnTo>
                    <a:lnTo>
                      <a:pt x="81" y="218"/>
                    </a:lnTo>
                    <a:lnTo>
                      <a:pt x="74" y="107"/>
                    </a:lnTo>
                    <a:lnTo>
                      <a:pt x="64" y="120"/>
                    </a:lnTo>
                    <a:lnTo>
                      <a:pt x="63" y="215"/>
                    </a:lnTo>
                    <a:lnTo>
                      <a:pt x="63" y="213"/>
                    </a:lnTo>
                    <a:lnTo>
                      <a:pt x="50" y="296"/>
                    </a:lnTo>
                    <a:lnTo>
                      <a:pt x="48" y="362"/>
                    </a:lnTo>
                    <a:lnTo>
                      <a:pt x="56" y="377"/>
                    </a:lnTo>
                    <a:lnTo>
                      <a:pt x="68" y="355"/>
                    </a:lnTo>
                    <a:lnTo>
                      <a:pt x="63" y="354"/>
                    </a:lnTo>
                    <a:lnTo>
                      <a:pt x="73" y="436"/>
                    </a:lnTo>
                    <a:lnTo>
                      <a:pt x="73" y="435"/>
                    </a:lnTo>
                    <a:lnTo>
                      <a:pt x="56" y="532"/>
                    </a:lnTo>
                    <a:lnTo>
                      <a:pt x="63" y="531"/>
                    </a:lnTo>
                    <a:lnTo>
                      <a:pt x="46" y="465"/>
                    </a:lnTo>
                    <a:lnTo>
                      <a:pt x="19" y="458"/>
                    </a:lnTo>
                    <a:lnTo>
                      <a:pt x="12" y="535"/>
                    </a:lnTo>
                    <a:lnTo>
                      <a:pt x="12" y="534"/>
                    </a:lnTo>
                    <a:lnTo>
                      <a:pt x="6" y="553"/>
                    </a:lnTo>
                    <a:lnTo>
                      <a:pt x="14" y="572"/>
                    </a:lnTo>
                    <a:lnTo>
                      <a:pt x="27" y="559"/>
                    </a:lnTo>
                    <a:lnTo>
                      <a:pt x="22" y="557"/>
                    </a:lnTo>
                    <a:lnTo>
                      <a:pt x="22" y="594"/>
                    </a:lnTo>
                    <a:lnTo>
                      <a:pt x="29" y="603"/>
                    </a:lnTo>
                    <a:lnTo>
                      <a:pt x="28" y="599"/>
                    </a:lnTo>
                    <a:lnTo>
                      <a:pt x="19" y="638"/>
                    </a:lnTo>
                    <a:lnTo>
                      <a:pt x="21" y="637"/>
                    </a:lnTo>
                    <a:lnTo>
                      <a:pt x="13" y="639"/>
                    </a:lnTo>
                    <a:lnTo>
                      <a:pt x="18" y="640"/>
                    </a:lnTo>
                    <a:lnTo>
                      <a:pt x="10" y="620"/>
                    </a:lnTo>
                    <a:lnTo>
                      <a:pt x="0" y="627"/>
                    </a:lnTo>
                    <a:lnTo>
                      <a:pt x="6" y="665"/>
                    </a:lnTo>
                    <a:lnTo>
                      <a:pt x="20" y="677"/>
                    </a:lnTo>
                    <a:lnTo>
                      <a:pt x="19" y="676"/>
                    </a:lnTo>
                    <a:lnTo>
                      <a:pt x="26" y="735"/>
                    </a:lnTo>
                    <a:lnTo>
                      <a:pt x="336" y="781"/>
                    </a:lnTo>
                    <a:lnTo>
                      <a:pt x="335" y="775"/>
                    </a:lnTo>
                    <a:lnTo>
                      <a:pt x="28" y="729"/>
                    </a:lnTo>
                    <a:lnTo>
                      <a:pt x="30" y="731"/>
                    </a:lnTo>
                    <a:lnTo>
                      <a:pt x="24" y="673"/>
                    </a:lnTo>
                    <a:lnTo>
                      <a:pt x="10" y="662"/>
                    </a:lnTo>
                    <a:lnTo>
                      <a:pt x="11" y="664"/>
                    </a:lnTo>
                    <a:lnTo>
                      <a:pt x="5" y="627"/>
                    </a:lnTo>
                    <a:lnTo>
                      <a:pt x="4" y="631"/>
                    </a:lnTo>
                    <a:lnTo>
                      <a:pt x="10" y="627"/>
                    </a:lnTo>
                    <a:lnTo>
                      <a:pt x="6" y="626"/>
                    </a:lnTo>
                    <a:lnTo>
                      <a:pt x="13" y="646"/>
                    </a:lnTo>
                    <a:lnTo>
                      <a:pt x="24" y="642"/>
                    </a:lnTo>
                    <a:lnTo>
                      <a:pt x="34" y="599"/>
                    </a:lnTo>
                    <a:lnTo>
                      <a:pt x="27" y="591"/>
                    </a:lnTo>
                    <a:lnTo>
                      <a:pt x="27" y="593"/>
                    </a:lnTo>
                    <a:lnTo>
                      <a:pt x="27" y="550"/>
                    </a:lnTo>
                    <a:lnTo>
                      <a:pt x="13" y="565"/>
                    </a:lnTo>
                    <a:lnTo>
                      <a:pt x="18" y="566"/>
                    </a:lnTo>
                    <a:lnTo>
                      <a:pt x="11" y="552"/>
                    </a:lnTo>
                    <a:lnTo>
                      <a:pt x="11" y="555"/>
                    </a:lnTo>
                    <a:lnTo>
                      <a:pt x="18" y="537"/>
                    </a:lnTo>
                    <a:lnTo>
                      <a:pt x="24" y="461"/>
                    </a:lnTo>
                    <a:lnTo>
                      <a:pt x="21" y="463"/>
                    </a:lnTo>
                    <a:lnTo>
                      <a:pt x="43" y="471"/>
                    </a:lnTo>
                    <a:lnTo>
                      <a:pt x="41" y="468"/>
                    </a:lnTo>
                    <a:lnTo>
                      <a:pt x="59" y="546"/>
                    </a:lnTo>
                    <a:lnTo>
                      <a:pt x="78" y="435"/>
                    </a:lnTo>
                    <a:lnTo>
                      <a:pt x="68" y="344"/>
                    </a:lnTo>
                    <a:lnTo>
                      <a:pt x="54" y="369"/>
                    </a:lnTo>
                    <a:lnTo>
                      <a:pt x="58" y="369"/>
                    </a:lnTo>
                    <a:lnTo>
                      <a:pt x="52" y="358"/>
                    </a:lnTo>
                    <a:lnTo>
                      <a:pt x="53" y="361"/>
                    </a:lnTo>
                    <a:lnTo>
                      <a:pt x="56" y="296"/>
                    </a:lnTo>
                    <a:lnTo>
                      <a:pt x="56" y="297"/>
                    </a:lnTo>
                    <a:lnTo>
                      <a:pt x="69" y="215"/>
                    </a:lnTo>
                    <a:lnTo>
                      <a:pt x="69" y="121"/>
                    </a:lnTo>
                    <a:lnTo>
                      <a:pt x="68" y="124"/>
                    </a:lnTo>
                    <a:lnTo>
                      <a:pt x="74" y="117"/>
                    </a:lnTo>
                    <a:lnTo>
                      <a:pt x="70" y="114"/>
                    </a:lnTo>
                    <a:lnTo>
                      <a:pt x="76" y="218"/>
                    </a:lnTo>
                    <a:lnTo>
                      <a:pt x="67" y="321"/>
                    </a:lnTo>
                    <a:lnTo>
                      <a:pt x="91" y="232"/>
                    </a:lnTo>
                    <a:lnTo>
                      <a:pt x="90" y="235"/>
                    </a:lnTo>
                    <a:lnTo>
                      <a:pt x="99" y="228"/>
                    </a:lnTo>
                    <a:lnTo>
                      <a:pt x="95" y="226"/>
                    </a:lnTo>
                    <a:lnTo>
                      <a:pt x="104" y="251"/>
                    </a:lnTo>
                    <a:lnTo>
                      <a:pt x="104" y="250"/>
                    </a:lnTo>
                    <a:lnTo>
                      <a:pt x="112" y="297"/>
                    </a:lnTo>
                    <a:lnTo>
                      <a:pt x="121" y="292"/>
                    </a:lnTo>
                    <a:lnTo>
                      <a:pt x="118" y="291"/>
                    </a:lnTo>
                    <a:lnTo>
                      <a:pt x="133" y="314"/>
                    </a:lnTo>
                    <a:lnTo>
                      <a:pt x="147" y="255"/>
                    </a:lnTo>
                    <a:lnTo>
                      <a:pt x="147" y="256"/>
                    </a:lnTo>
                    <a:lnTo>
                      <a:pt x="156" y="237"/>
                    </a:lnTo>
                    <a:lnTo>
                      <a:pt x="155" y="238"/>
                    </a:lnTo>
                    <a:lnTo>
                      <a:pt x="183" y="231"/>
                    </a:lnTo>
                    <a:lnTo>
                      <a:pt x="183" y="213"/>
                    </a:lnTo>
                    <a:lnTo>
                      <a:pt x="166" y="191"/>
                    </a:lnTo>
                    <a:lnTo>
                      <a:pt x="167" y="192"/>
                    </a:lnTo>
                    <a:lnTo>
                      <a:pt x="167" y="143"/>
                    </a:lnTo>
                    <a:lnTo>
                      <a:pt x="104" y="248"/>
                    </a:lnTo>
                    <a:lnTo>
                      <a:pt x="109" y="249"/>
                    </a:lnTo>
                    <a:lnTo>
                      <a:pt x="100" y="223"/>
                    </a:lnTo>
                    <a:lnTo>
                      <a:pt x="100" y="225"/>
                    </a:lnTo>
                    <a:lnTo>
                      <a:pt x="100" y="182"/>
                    </a:lnTo>
                    <a:lnTo>
                      <a:pt x="84" y="99"/>
                    </a:lnTo>
                    <a:lnTo>
                      <a:pt x="84" y="101"/>
                    </a:lnTo>
                    <a:lnTo>
                      <a:pt x="88" y="90"/>
                    </a:lnTo>
                    <a:lnTo>
                      <a:pt x="82" y="91"/>
                    </a:lnTo>
                    <a:lnTo>
                      <a:pt x="98" y="120"/>
                    </a:lnTo>
                    <a:lnTo>
                      <a:pt x="98" y="118"/>
                    </a:lnTo>
                    <a:lnTo>
                      <a:pt x="109" y="200"/>
                    </a:lnTo>
                    <a:lnTo>
                      <a:pt x="128" y="118"/>
                    </a:lnTo>
                    <a:lnTo>
                      <a:pt x="116" y="88"/>
                    </a:lnTo>
                    <a:lnTo>
                      <a:pt x="116" y="87"/>
                    </a:lnTo>
                    <a:lnTo>
                      <a:pt x="100" y="59"/>
                    </a:lnTo>
                    <a:lnTo>
                      <a:pt x="100" y="64"/>
                    </a:lnTo>
                    <a:lnTo>
                      <a:pt x="108" y="52"/>
                    </a:lnTo>
                    <a:lnTo>
                      <a:pt x="104" y="52"/>
                    </a:lnTo>
                    <a:lnTo>
                      <a:pt x="127" y="107"/>
                    </a:lnTo>
                    <a:lnTo>
                      <a:pt x="138" y="106"/>
                    </a:lnTo>
                    <a:lnTo>
                      <a:pt x="138" y="93"/>
                    </a:lnTo>
                    <a:lnTo>
                      <a:pt x="122" y="42"/>
                    </a:lnTo>
                    <a:lnTo>
                      <a:pt x="118" y="45"/>
                    </a:lnTo>
                    <a:lnTo>
                      <a:pt x="136" y="61"/>
                    </a:lnTo>
                    <a:lnTo>
                      <a:pt x="147" y="49"/>
                    </a:lnTo>
                    <a:lnTo>
                      <a:pt x="146" y="49"/>
                    </a:lnTo>
                    <a:lnTo>
                      <a:pt x="171" y="35"/>
                    </a:lnTo>
                    <a:lnTo>
                      <a:pt x="167" y="33"/>
                    </a:lnTo>
                    <a:lnTo>
                      <a:pt x="167" y="66"/>
                    </a:lnTo>
                    <a:lnTo>
                      <a:pt x="177" y="72"/>
                    </a:lnTo>
                    <a:lnTo>
                      <a:pt x="188" y="48"/>
                    </a:lnTo>
                    <a:lnTo>
                      <a:pt x="204" y="19"/>
                    </a:lnTo>
                    <a:lnTo>
                      <a:pt x="201" y="2"/>
                    </a:lnTo>
                    <a:lnTo>
                      <a:pt x="198" y="7"/>
                    </a:lnTo>
                    <a:lnTo>
                      <a:pt x="208" y="7"/>
                    </a:lnTo>
                    <a:lnTo>
                      <a:pt x="206" y="5"/>
                    </a:lnTo>
                    <a:lnTo>
                      <a:pt x="209" y="12"/>
                    </a:lnTo>
                    <a:lnTo>
                      <a:pt x="215" y="47"/>
                    </a:lnTo>
                    <a:lnTo>
                      <a:pt x="215" y="48"/>
                    </a:lnTo>
                    <a:lnTo>
                      <a:pt x="232" y="104"/>
                    </a:lnTo>
                    <a:lnTo>
                      <a:pt x="242" y="99"/>
                    </a:lnTo>
                    <a:lnTo>
                      <a:pt x="251" y="73"/>
                    </a:lnTo>
                    <a:lnTo>
                      <a:pt x="246" y="73"/>
                    </a:lnTo>
                    <a:lnTo>
                      <a:pt x="254" y="87"/>
                    </a:lnTo>
                    <a:lnTo>
                      <a:pt x="260" y="95"/>
                    </a:lnTo>
                    <a:lnTo>
                      <a:pt x="259" y="93"/>
                    </a:lnTo>
                    <a:lnTo>
                      <a:pt x="262" y="130"/>
                    </a:lnTo>
                    <a:lnTo>
                      <a:pt x="271" y="165"/>
                    </a:lnTo>
                    <a:lnTo>
                      <a:pt x="272" y="162"/>
                    </a:lnTo>
                    <a:lnTo>
                      <a:pt x="257" y="172"/>
                    </a:lnTo>
                    <a:lnTo>
                      <a:pt x="261" y="173"/>
                    </a:lnTo>
                    <a:lnTo>
                      <a:pt x="239" y="117"/>
                    </a:lnTo>
                    <a:lnTo>
                      <a:pt x="234" y="136"/>
                    </a:lnTo>
                    <a:lnTo>
                      <a:pt x="335" y="722"/>
                    </a:lnTo>
                    <a:lnTo>
                      <a:pt x="337" y="718"/>
                    </a:lnTo>
                    <a:lnTo>
                      <a:pt x="296" y="725"/>
                    </a:lnTo>
                    <a:lnTo>
                      <a:pt x="299" y="728"/>
                    </a:lnTo>
                    <a:lnTo>
                      <a:pt x="290" y="677"/>
                    </a:lnTo>
                    <a:lnTo>
                      <a:pt x="290" y="679"/>
                    </a:lnTo>
                    <a:lnTo>
                      <a:pt x="293" y="664"/>
                    </a:lnTo>
                    <a:lnTo>
                      <a:pt x="273" y="630"/>
                    </a:lnTo>
                    <a:lnTo>
                      <a:pt x="273" y="633"/>
                    </a:lnTo>
                    <a:lnTo>
                      <a:pt x="281" y="620"/>
                    </a:lnTo>
                    <a:lnTo>
                      <a:pt x="267" y="605"/>
                    </a:lnTo>
                    <a:lnTo>
                      <a:pt x="265" y="610"/>
                    </a:lnTo>
                    <a:lnTo>
                      <a:pt x="297" y="600"/>
                    </a:lnTo>
                    <a:lnTo>
                      <a:pt x="249" y="586"/>
                    </a:lnTo>
                    <a:lnTo>
                      <a:pt x="154" y="593"/>
                    </a:lnTo>
                    <a:lnTo>
                      <a:pt x="156" y="593"/>
                    </a:lnTo>
                    <a:lnTo>
                      <a:pt x="148" y="586"/>
                    </a:lnTo>
                    <a:lnTo>
                      <a:pt x="123" y="604"/>
                    </a:lnTo>
                    <a:lnTo>
                      <a:pt x="191" y="634"/>
                    </a:lnTo>
                    <a:lnTo>
                      <a:pt x="192" y="629"/>
                    </a:lnTo>
                    <a:lnTo>
                      <a:pt x="133" y="636"/>
                    </a:lnTo>
                    <a:lnTo>
                      <a:pt x="106" y="659"/>
                    </a:lnTo>
                    <a:lnTo>
                      <a:pt x="164" y="668"/>
                    </a:lnTo>
                    <a:lnTo>
                      <a:pt x="163" y="668"/>
                    </a:lnTo>
                    <a:lnTo>
                      <a:pt x="198" y="680"/>
                    </a:lnTo>
                    <a:lnTo>
                      <a:pt x="198" y="675"/>
                    </a:lnTo>
                    <a:lnTo>
                      <a:pt x="144" y="675"/>
                    </a:lnTo>
                    <a:lnTo>
                      <a:pt x="98" y="689"/>
                    </a:lnTo>
                    <a:lnTo>
                      <a:pt x="296" y="731"/>
                    </a:lnTo>
                    <a:lnTo>
                      <a:pt x="338" y="724"/>
                    </a:lnTo>
                    <a:lnTo>
                      <a:pt x="335" y="721"/>
                    </a:lnTo>
                    <a:lnTo>
                      <a:pt x="332" y="739"/>
                    </a:lnTo>
                    <a:lnTo>
                      <a:pt x="335" y="748"/>
                    </a:lnTo>
                    <a:lnTo>
                      <a:pt x="335" y="745"/>
                    </a:lnTo>
                    <a:lnTo>
                      <a:pt x="335" y="764"/>
                    </a:lnTo>
                    <a:lnTo>
                      <a:pt x="335" y="763"/>
                    </a:lnTo>
                    <a:lnTo>
                      <a:pt x="332" y="777"/>
                    </a:lnTo>
                    <a:lnTo>
                      <a:pt x="335" y="775"/>
                    </a:lnTo>
                    <a:lnTo>
                      <a:pt x="336" y="7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 name="Picture 289" descr="flag45"/>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33302" flipH="1">
                <a:off x="712" y="800"/>
                <a:ext cx="48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90" descr="Monaco-0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503710">
              <a:off x="2042" y="392"/>
              <a:ext cx="113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79512" y="2394552"/>
            <a:ext cx="8705359" cy="1877437"/>
          </a:xfrm>
          <a:prstGeom prst="rect">
            <a:avLst/>
          </a:prstGeom>
          <a:noFill/>
          <a:ln>
            <a:noFill/>
          </a:ln>
          <a:scene3d>
            <a:camera prst="orthographicFront"/>
            <a:lightRig rig="flat" dir="tl">
              <a:rot lat="0" lon="0" rev="6600000"/>
            </a:lightRig>
          </a:scene3d>
          <a:sp3d>
            <a:bevelT prst="relaxedInset"/>
          </a:sp3d>
        </p:spPr>
        <p:txBody>
          <a:bodyPr wrap="square" lIns="91440" tIns="45720" rIns="91440" bIns="45720">
            <a:spAutoFit/>
            <a:sp3d extrusionH="25400" contourW="8890">
              <a:contourClr>
                <a:schemeClr val="accent2">
                  <a:shade val="75000"/>
                </a:schemeClr>
              </a:contourClr>
            </a:sp3d>
          </a:bodyPr>
          <a:lstStyle/>
          <a:p>
            <a:pPr algn="ctr"/>
            <a:r>
              <a:rPr lang="en-US" sz="3600" b="1" dirty="0">
                <a:ln w="22225">
                  <a:solidFill>
                    <a:schemeClr val="accent2"/>
                  </a:solidFill>
                  <a:prstDash val="solid"/>
                </a:ln>
                <a:solidFill>
                  <a:schemeClr val="accent2">
                    <a:lumMod val="40000"/>
                    <a:lumOff val="60000"/>
                  </a:schemeClr>
                </a:solidFill>
                <a:latin typeface="Cooper Black" pitchFamily="18" charset="0"/>
              </a:rPr>
              <a:t>TEMA  </a:t>
            </a:r>
          </a:p>
          <a:p>
            <a:pPr algn="ctr"/>
            <a:r>
              <a:rPr lang="en-US" sz="2000" kern="10" dirty="0">
                <a:ln w="0"/>
                <a:solidFill>
                  <a:schemeClr val="bg1"/>
                </a:solidFill>
                <a:effectLst>
                  <a:outerShdw blurRad="38100" dist="19050" dir="2700000" algn="tl" rotWithShape="0">
                    <a:schemeClr val="dk1">
                      <a:alpha val="40000"/>
                    </a:schemeClr>
                  </a:outerShdw>
                </a:effectLst>
                <a:latin typeface="Arial Black"/>
              </a:rPr>
              <a:t>IMPLEMENTASI NILAI-NILAI PANCASILA</a:t>
            </a:r>
          </a:p>
          <a:p>
            <a:pPr algn="ctr"/>
            <a:r>
              <a:rPr lang="en-US" sz="2000" kern="10" dirty="0">
                <a:ln w="0"/>
                <a:solidFill>
                  <a:schemeClr val="bg1"/>
                </a:solidFill>
                <a:effectLst>
                  <a:outerShdw blurRad="38100" dist="19050" dir="2700000" algn="tl" rotWithShape="0">
                    <a:schemeClr val="dk1">
                      <a:alpha val="40000"/>
                    </a:schemeClr>
                  </a:outerShdw>
                </a:effectLst>
                <a:latin typeface="Arial Black"/>
              </a:rPr>
              <a:t>BAGI GENERASI MUDA </a:t>
            </a:r>
          </a:p>
          <a:p>
            <a:pPr algn="ctr"/>
            <a:r>
              <a:rPr lang="en-US" sz="2000" kern="10" dirty="0">
                <a:ln w="0"/>
                <a:solidFill>
                  <a:schemeClr val="bg1"/>
                </a:solidFill>
                <a:effectLst>
                  <a:outerShdw blurRad="38100" dist="19050" dir="2700000" algn="tl" rotWithShape="0">
                    <a:schemeClr val="dk1">
                      <a:alpha val="40000"/>
                    </a:schemeClr>
                  </a:outerShdw>
                </a:effectLst>
                <a:latin typeface="Arial Black"/>
              </a:rPr>
              <a:t>SEBAGAI BENTUK TANGGUNG JAWAB </a:t>
            </a:r>
          </a:p>
          <a:p>
            <a:pPr algn="ctr"/>
            <a:r>
              <a:rPr lang="en-US" sz="2000" kern="10" dirty="0">
                <a:ln w="0"/>
                <a:solidFill>
                  <a:schemeClr val="bg1"/>
                </a:solidFill>
                <a:effectLst>
                  <a:outerShdw blurRad="38100" dist="19050" dir="2700000" algn="tl" rotWithShape="0">
                    <a:schemeClr val="dk1">
                      <a:alpha val="40000"/>
                    </a:schemeClr>
                  </a:outerShdw>
                </a:effectLst>
                <a:latin typeface="Arial Black"/>
              </a:rPr>
              <a:t>PENERUS BANGSA </a:t>
            </a:r>
            <a:endParaRPr lang="id-ID" sz="2800" kern="10" dirty="0">
              <a:ln w="0"/>
              <a:solidFill>
                <a:schemeClr val="bg1"/>
              </a:solidFill>
              <a:effectLst>
                <a:outerShdw blurRad="38100" dist="19050" dir="2700000" algn="tl" rotWithShape="0">
                  <a:schemeClr val="dk1">
                    <a:alpha val="40000"/>
                  </a:schemeClr>
                </a:outerShdw>
              </a:effectLst>
              <a:latin typeface="Arial Black"/>
            </a:endParaRPr>
          </a:p>
        </p:txBody>
      </p:sp>
      <p:pic>
        <p:nvPicPr>
          <p:cNvPr id="221" name="Picture 2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668867"/>
            <a:ext cx="1746595" cy="1940661"/>
          </a:xfrm>
          <a:prstGeom prst="rect">
            <a:avLst/>
          </a:prstGeom>
        </p:spPr>
      </p:pic>
    </p:spTree>
  </p:cSld>
  <p:clrMapOvr>
    <a:masterClrMapping/>
  </p:clrMapOvr>
  <p:transition spd="slow">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16EF148-2D75-414A-B3E9-A50F69DBF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6677" y="457200"/>
            <a:ext cx="1987323" cy="1676400"/>
          </a:xfrm>
          <a:prstGeom prst="rect">
            <a:avLst/>
          </a:prstGeom>
        </p:spPr>
      </p:pic>
      <p:sp>
        <p:nvSpPr>
          <p:cNvPr id="9" name="Flowchart: Alternate Process 8"/>
          <p:cNvSpPr/>
          <p:nvPr/>
        </p:nvSpPr>
        <p:spPr>
          <a:xfrm>
            <a:off x="2720521" y="355936"/>
            <a:ext cx="3189350" cy="35470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0" tIns="0" rIns="0" bIns="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3430" rtl="1" fontAlgn="base">
              <a:lnSpc>
                <a:spcPts val="2500"/>
              </a:lnSpc>
              <a:spcBef>
                <a:spcPct val="0"/>
              </a:spcBef>
              <a:spcAft>
                <a:spcPct val="0"/>
              </a:spcAft>
              <a:defRPr/>
            </a:pPr>
            <a:r>
              <a:rPr lang="en-US" sz="2100" b="1" kern="0" spc="50" dirty="0">
                <a:ln w="11430"/>
                <a:solidFill>
                  <a:srgbClr val="FF0000"/>
                </a:solidFill>
                <a:effectLst>
                  <a:outerShdw blurRad="76200" dist="50800" dir="5400000" algn="tl" rotWithShape="0">
                    <a:srgbClr val="000000">
                      <a:alpha val="65000"/>
                    </a:srgbClr>
                  </a:outerShdw>
                </a:effectLst>
                <a:latin typeface="Arial Black" pitchFamily="34" charset="0"/>
                <a:ea typeface="Verdana" pitchFamily="34" charset="0"/>
                <a:cs typeface="Verdana" pitchFamily="34" charset="0"/>
              </a:rPr>
              <a:t>BANG LINGSTRA</a:t>
            </a:r>
            <a:endParaRPr lang="id-ID" sz="2100" b="1" kern="0" spc="50" dirty="0">
              <a:ln w="11430"/>
              <a:solidFill>
                <a:srgbClr val="FF0000"/>
              </a:solidFill>
              <a:effectLst>
                <a:outerShdw blurRad="76200" dist="50800" dir="5400000" algn="tl" rotWithShape="0">
                  <a:srgbClr val="000000">
                    <a:alpha val="65000"/>
                  </a:srgbClr>
                </a:outerShdw>
              </a:effectLst>
              <a:latin typeface="Arial Black" pitchFamily="34" charset="0"/>
              <a:ea typeface="Verdana" pitchFamily="34" charset="0"/>
              <a:cs typeface="Verdana" pitchFamily="34" charset="0"/>
            </a:endParaRPr>
          </a:p>
        </p:txBody>
      </p:sp>
      <p:sp>
        <p:nvSpPr>
          <p:cNvPr id="11" name="Frame 10"/>
          <p:cNvSpPr/>
          <p:nvPr/>
        </p:nvSpPr>
        <p:spPr>
          <a:xfrm>
            <a:off x="-64840" y="-193975"/>
            <a:ext cx="9208840" cy="7072543"/>
          </a:xfrm>
          <a:prstGeom prst="frame">
            <a:avLst>
              <a:gd name="adj1" fmla="val 390"/>
            </a:avLst>
          </a:prstGeom>
          <a:solidFill>
            <a:srgbClr val="00B050"/>
          </a:solidFill>
          <a:ln w="38100">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32" tIns="45667" rIns="91332" bIns="45667" anchor="ctr"/>
          <a:lstStyle/>
          <a:p>
            <a:pPr algn="ctr" defTabSz="913325" rtl="1" fontAlgn="base">
              <a:spcBef>
                <a:spcPct val="0"/>
              </a:spcBef>
              <a:spcAft>
                <a:spcPct val="0"/>
              </a:spcAft>
              <a:defRPr/>
            </a:pPr>
            <a:endParaRPr lang="en-US" b="1" kern="0">
              <a:solidFill>
                <a:prstClr val="white"/>
              </a:solidFill>
              <a:latin typeface="Trebuchet MS"/>
              <a:cs typeface="Arial" panose="020B0604020202020204" pitchFamily="34" charset="0"/>
            </a:endParaRPr>
          </a:p>
        </p:txBody>
      </p:sp>
      <p:sp>
        <p:nvSpPr>
          <p:cNvPr id="16" name="Rectangle 3"/>
          <p:cNvSpPr txBox="1">
            <a:spLocks noChangeArrowheads="1"/>
          </p:cNvSpPr>
          <p:nvPr/>
        </p:nvSpPr>
        <p:spPr bwMode="auto">
          <a:xfrm>
            <a:off x="3642162" y="1298170"/>
            <a:ext cx="1454565" cy="50315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400" b="1" kern="0" dirty="0">
                <a:latin typeface="Arial Black" pitchFamily="34" charset="0"/>
              </a:rPr>
              <a:t>GLOBAL</a:t>
            </a:r>
          </a:p>
          <a:p>
            <a:pPr marL="0" indent="0" algn="just">
              <a:lnSpc>
                <a:spcPct val="150000"/>
              </a:lnSpc>
              <a:spcBef>
                <a:spcPts val="0"/>
              </a:spcBef>
              <a:spcAft>
                <a:spcPts val="0"/>
              </a:spcAft>
              <a:buNone/>
              <a:defRPr/>
            </a:pPr>
            <a:endParaRPr lang="en-US" altLang="en-US" sz="1400" b="1" kern="0" dirty="0">
              <a:latin typeface="Arial Black" pitchFamily="34" charset="0"/>
            </a:endParaRPr>
          </a:p>
          <a:p>
            <a:pPr marL="513160" algn="just">
              <a:spcBef>
                <a:spcPts val="0"/>
              </a:spcBef>
              <a:spcAft>
                <a:spcPts val="450"/>
              </a:spcAft>
              <a:buNone/>
              <a:defRPr/>
            </a:pPr>
            <a:r>
              <a:rPr lang="id-ID" altLang="en-US" sz="1050" kern="0" dirty="0">
                <a:latin typeface="Arial Narrow" panose="020B0606020202030204" pitchFamily="34" charset="0"/>
              </a:rPr>
              <a:t>      </a:t>
            </a:r>
            <a:endParaRPr lang="en-US" altLang="en-US" sz="1050" kern="0" dirty="0">
              <a:latin typeface="Arial Narrow" panose="020B0606020202030204" pitchFamily="34" charset="0"/>
            </a:endParaRPr>
          </a:p>
          <a:p>
            <a:pPr marL="513160" algn="just">
              <a:spcBef>
                <a:spcPts val="0"/>
              </a:spcBef>
              <a:spcAft>
                <a:spcPts val="450"/>
              </a:spcAft>
              <a:buNone/>
              <a:defRPr/>
            </a:pPr>
            <a:r>
              <a:rPr lang="en-US" altLang="en-US" sz="1050" b="1" kern="0" dirty="0">
                <a:latin typeface="Arial Narrow" panose="020B0606020202030204" pitchFamily="34" charset="0"/>
              </a:rPr>
              <a:t>	</a:t>
            </a:r>
          </a:p>
        </p:txBody>
      </p:sp>
      <p:pic>
        <p:nvPicPr>
          <p:cNvPr id="2" name="Picture 4" descr="http://cdn.sindonews.net/dyn/620/content/2015/03/13/15/975815/bnn-80-narkoba-diseludupkan-lewat-laut-ke-indonesia-TvC.jpg">
            <a:extLst>
              <a:ext uri="{FF2B5EF4-FFF2-40B4-BE49-F238E27FC236}">
                <a16:creationId xmlns:a16="http://schemas.microsoft.com/office/drawing/2014/main" xmlns="" id="{6A5314A7-2153-D24C-2E33-D535146FC492}"/>
              </a:ext>
            </a:extLst>
          </p:cNvPr>
          <p:cNvPicPr>
            <a:picLocks noChangeAspect="1" noChangeArrowheads="1"/>
          </p:cNvPicPr>
          <p:nvPr/>
        </p:nvPicPr>
        <p:blipFill>
          <a:blip r:embed="rId3"/>
          <a:srcRect/>
          <a:stretch>
            <a:fillRect/>
          </a:stretch>
        </p:blipFill>
        <p:spPr bwMode="auto">
          <a:xfrm>
            <a:off x="3887855" y="2679500"/>
            <a:ext cx="2370852" cy="1430227"/>
          </a:xfrm>
          <a:prstGeom prst="rect">
            <a:avLst/>
          </a:prstGeom>
          <a:noFill/>
        </p:spPr>
      </p:pic>
      <p:pic>
        <p:nvPicPr>
          <p:cNvPr id="3" name="Picture 2" descr="http://statik.tempo.co/data/2015/01/07/id_358588/358588_620_tempoco.jpg">
            <a:extLst>
              <a:ext uri="{FF2B5EF4-FFF2-40B4-BE49-F238E27FC236}">
                <a16:creationId xmlns:a16="http://schemas.microsoft.com/office/drawing/2014/main" xmlns="" id="{2E4E6105-8454-D880-6C66-7F09ECFCA059}"/>
              </a:ext>
            </a:extLst>
          </p:cNvPr>
          <p:cNvPicPr>
            <a:picLocks noChangeAspect="1" noChangeArrowheads="1"/>
          </p:cNvPicPr>
          <p:nvPr/>
        </p:nvPicPr>
        <p:blipFill>
          <a:blip r:embed="rId4"/>
          <a:srcRect/>
          <a:stretch>
            <a:fillRect/>
          </a:stretch>
        </p:blipFill>
        <p:spPr bwMode="auto">
          <a:xfrm>
            <a:off x="3887854" y="4163461"/>
            <a:ext cx="2331886" cy="1079561"/>
          </a:xfrm>
          <a:prstGeom prst="rect">
            <a:avLst/>
          </a:prstGeom>
          <a:noFill/>
        </p:spPr>
      </p:pic>
      <p:sp>
        <p:nvSpPr>
          <p:cNvPr id="5" name="TextBox 4">
            <a:extLst>
              <a:ext uri="{FF2B5EF4-FFF2-40B4-BE49-F238E27FC236}">
                <a16:creationId xmlns:a16="http://schemas.microsoft.com/office/drawing/2014/main" xmlns="" id="{E09CE031-B1EA-0233-977E-8E95C47ED76D}"/>
              </a:ext>
            </a:extLst>
          </p:cNvPr>
          <p:cNvSpPr txBox="1"/>
          <p:nvPr/>
        </p:nvSpPr>
        <p:spPr>
          <a:xfrm>
            <a:off x="3902368" y="5357156"/>
            <a:ext cx="231737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200" dirty="0">
                <a:latin typeface="Bookman Old Style" pitchFamily="18" charset="0"/>
              </a:rPr>
              <a:t>Tangkapan penyelundupan Narkoba Terbesar di Indonesia dan Asia Tenggara (840 kg) diselundupkan melalui laut.</a:t>
            </a:r>
          </a:p>
        </p:txBody>
      </p:sp>
      <p:sp>
        <p:nvSpPr>
          <p:cNvPr id="8" name="TextBox 7">
            <a:extLst>
              <a:ext uri="{FF2B5EF4-FFF2-40B4-BE49-F238E27FC236}">
                <a16:creationId xmlns:a16="http://schemas.microsoft.com/office/drawing/2014/main" xmlns="" id="{817154E9-1F1B-924B-F3B9-9AE35C11F672}"/>
              </a:ext>
            </a:extLst>
          </p:cNvPr>
          <p:cNvSpPr txBox="1"/>
          <p:nvPr/>
        </p:nvSpPr>
        <p:spPr>
          <a:xfrm>
            <a:off x="6273853" y="2679500"/>
            <a:ext cx="2733612"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B</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NN </a:t>
            </a: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 </a:t>
            </a:r>
          </a:p>
          <a:p>
            <a:pPr marL="355600" indent="-355600" algn="just">
              <a:buFont typeface="Arial" pitchFamily="34" charset="0"/>
              <a:buChar char="•"/>
            </a:pP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Pengguna narkoba di Indonesia</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 men</a:t>
            </a: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capai 4,2 juta;</a:t>
            </a:r>
          </a:p>
          <a:p>
            <a:pPr marL="355600" indent="-355600" algn="just">
              <a:buFont typeface="Arial" pitchFamily="34" charset="0"/>
              <a:buChar char="•"/>
            </a:pP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80% diselundupkan </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via </a:t>
            </a: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laut;</a:t>
            </a:r>
          </a:p>
          <a:p>
            <a:pPr marL="355600" indent="-355600" algn="just">
              <a:buFont typeface="Arial" pitchFamily="34" charset="0"/>
              <a:buChar char="•"/>
            </a:pP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Narkoba dari Malaysi</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a </a:t>
            </a:r>
            <a:r>
              <a:rPr lang="en-US" dirty="0" err="1">
                <a:ln w="0"/>
                <a:solidFill>
                  <a:schemeClr val="tx1"/>
                </a:solidFill>
                <a:effectLst>
                  <a:outerShdw blurRad="38100" dist="19050" dir="2700000" algn="tl" rotWithShape="0">
                    <a:schemeClr val="dk1">
                      <a:alpha val="40000"/>
                    </a:schemeClr>
                  </a:outerShdw>
                </a:effectLst>
                <a:latin typeface="Bookman Old Style" pitchFamily="18" charset="0"/>
              </a:rPr>
              <a:t>vja</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 </a:t>
            </a: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kapal nelayan masuk  Indonesia, turun Kepri</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 </a:t>
            </a:r>
            <a:r>
              <a:rPr lang="en-US" dirty="0" err="1">
                <a:ln w="0"/>
                <a:solidFill>
                  <a:schemeClr val="tx1"/>
                </a:solidFill>
                <a:effectLst>
                  <a:outerShdw blurRad="38100" dist="19050" dir="2700000" algn="tl" rotWithShape="0">
                    <a:schemeClr val="dk1">
                      <a:alpha val="40000"/>
                    </a:schemeClr>
                  </a:outerShdw>
                </a:effectLst>
                <a:latin typeface="Bookman Old Style" pitchFamily="18" charset="0"/>
              </a:rPr>
              <a:t>lanjut</a:t>
            </a:r>
            <a:r>
              <a:rPr lang="en-US" dirty="0">
                <a:ln w="0"/>
                <a:solidFill>
                  <a:schemeClr val="tx1"/>
                </a:solidFill>
                <a:effectLst>
                  <a:outerShdw blurRad="38100" dist="19050" dir="2700000" algn="tl" rotWithShape="0">
                    <a:schemeClr val="dk1">
                      <a:alpha val="40000"/>
                    </a:schemeClr>
                  </a:outerShdw>
                </a:effectLst>
                <a:latin typeface="Bookman Old Style" pitchFamily="18" charset="0"/>
              </a:rPr>
              <a:t> </a:t>
            </a:r>
            <a:r>
              <a:rPr lang="id-ID" dirty="0">
                <a:ln w="0"/>
                <a:solidFill>
                  <a:schemeClr val="tx1"/>
                </a:solidFill>
                <a:effectLst>
                  <a:outerShdw blurRad="38100" dist="19050" dir="2700000" algn="tl" rotWithShape="0">
                    <a:schemeClr val="dk1">
                      <a:alpha val="40000"/>
                    </a:schemeClr>
                  </a:outerShdw>
                </a:effectLst>
                <a:latin typeface="Bookman Old Style" pitchFamily="18" charset="0"/>
              </a:rPr>
              <a:t> Jakarta.</a:t>
            </a:r>
          </a:p>
        </p:txBody>
      </p:sp>
      <p:sp>
        <p:nvSpPr>
          <p:cNvPr id="12" name="object 3">
            <a:extLst>
              <a:ext uri="{FF2B5EF4-FFF2-40B4-BE49-F238E27FC236}">
                <a16:creationId xmlns:a16="http://schemas.microsoft.com/office/drawing/2014/main" xmlns="" id="{F56E9476-22E4-307C-86CC-E3330A6E25BD}"/>
              </a:ext>
            </a:extLst>
          </p:cNvPr>
          <p:cNvSpPr>
            <a:spLocks noChangeArrowheads="1"/>
          </p:cNvSpPr>
          <p:nvPr/>
        </p:nvSpPr>
        <p:spPr bwMode="auto">
          <a:xfrm>
            <a:off x="62061" y="3117644"/>
            <a:ext cx="3265782" cy="142150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endParaRPr lang="en-US">
              <a:solidFill>
                <a:prstClr val="black"/>
              </a:solidFill>
              <a:cs typeface="Arial" pitchFamily="34" charset="0"/>
            </a:endParaRPr>
          </a:p>
        </p:txBody>
      </p:sp>
      <p:sp>
        <p:nvSpPr>
          <p:cNvPr id="13" name="object 8">
            <a:extLst>
              <a:ext uri="{FF2B5EF4-FFF2-40B4-BE49-F238E27FC236}">
                <a16:creationId xmlns:a16="http://schemas.microsoft.com/office/drawing/2014/main" xmlns="" id="{67565FD5-71C8-F175-C48E-9911D8E86FB8}"/>
              </a:ext>
            </a:extLst>
          </p:cNvPr>
          <p:cNvSpPr txBox="1"/>
          <p:nvPr/>
        </p:nvSpPr>
        <p:spPr>
          <a:xfrm>
            <a:off x="553146" y="2913415"/>
            <a:ext cx="1979712" cy="182101"/>
          </a:xfrm>
          <a:prstGeom prst="rect">
            <a:avLst/>
          </a:prstGeom>
        </p:spPr>
        <p:txBody>
          <a:bodyPr wrap="square" lIns="0" tIns="12700" rIns="0" bIns="0">
            <a:spAutoFit/>
          </a:bodyPr>
          <a:lstStyle/>
          <a:p>
            <a:pPr marL="12700" algn="ctr">
              <a:spcBef>
                <a:spcPts val="100"/>
              </a:spcBef>
              <a:defRPr/>
            </a:pPr>
            <a:r>
              <a:rPr sz="1100" b="1" dirty="0">
                <a:solidFill>
                  <a:srgbClr val="FFFFFF"/>
                </a:solidFill>
                <a:latin typeface="Liberation Sans Narrow"/>
                <a:cs typeface="Liberation Sans Narrow"/>
              </a:rPr>
              <a:t>ABU BAKAR AL</a:t>
            </a:r>
            <a:r>
              <a:rPr sz="1100" b="1" spc="-200" dirty="0">
                <a:solidFill>
                  <a:srgbClr val="FFFFFF"/>
                </a:solidFill>
                <a:latin typeface="Liberation Sans Narrow"/>
                <a:cs typeface="Liberation Sans Narrow"/>
              </a:rPr>
              <a:t> </a:t>
            </a:r>
            <a:r>
              <a:rPr sz="1100" b="1" dirty="0">
                <a:solidFill>
                  <a:srgbClr val="FFFFFF"/>
                </a:solidFill>
                <a:latin typeface="Liberation Sans Narrow"/>
                <a:cs typeface="Liberation Sans Narrow"/>
              </a:rPr>
              <a:t>BAGDADI</a:t>
            </a:r>
            <a:endParaRPr sz="1100" dirty="0">
              <a:solidFill>
                <a:prstClr val="black"/>
              </a:solidFill>
              <a:latin typeface="Liberation Sans Narrow"/>
              <a:cs typeface="Liberation Sans Narrow"/>
            </a:endParaRPr>
          </a:p>
        </p:txBody>
      </p:sp>
      <p:cxnSp>
        <p:nvCxnSpPr>
          <p:cNvPr id="17" name="Straight Arrow Connector 16">
            <a:extLst>
              <a:ext uri="{FF2B5EF4-FFF2-40B4-BE49-F238E27FC236}">
                <a16:creationId xmlns:a16="http://schemas.microsoft.com/office/drawing/2014/main" xmlns="" id="{CC00BF95-659C-AF68-CE4E-E6C5094E5CF4}"/>
              </a:ext>
            </a:extLst>
          </p:cNvPr>
          <p:cNvCxnSpPr>
            <a:cxnSpLocks/>
            <a:stCxn id="16" idx="2"/>
          </p:cNvCxnSpPr>
          <p:nvPr/>
        </p:nvCxnSpPr>
        <p:spPr>
          <a:xfrm flipH="1">
            <a:off x="2465512" y="1801329"/>
            <a:ext cx="1903933" cy="393383"/>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xmlns="" id="{7C81EC61-753E-3146-6B15-EA4817770A2E}"/>
              </a:ext>
            </a:extLst>
          </p:cNvPr>
          <p:cNvCxnSpPr>
            <a:cxnSpLocks/>
            <a:stCxn id="16" idx="2"/>
          </p:cNvCxnSpPr>
          <p:nvPr/>
        </p:nvCxnSpPr>
        <p:spPr>
          <a:xfrm>
            <a:off x="4369445" y="1801329"/>
            <a:ext cx="1835781" cy="393383"/>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ectangle 3">
            <a:extLst>
              <a:ext uri="{FF2B5EF4-FFF2-40B4-BE49-F238E27FC236}">
                <a16:creationId xmlns:a16="http://schemas.microsoft.com/office/drawing/2014/main" xmlns="" id="{1B0CE9C2-3283-6760-98C4-35D5325995D4}"/>
              </a:ext>
            </a:extLst>
          </p:cNvPr>
          <p:cNvSpPr txBox="1">
            <a:spLocks noChangeArrowheads="1"/>
          </p:cNvSpPr>
          <p:nvPr/>
        </p:nvSpPr>
        <p:spPr bwMode="auto">
          <a:xfrm>
            <a:off x="176550" y="2250992"/>
            <a:ext cx="3027297" cy="491853"/>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spcAft>
                <a:spcPts val="0"/>
              </a:spcAft>
              <a:buNone/>
              <a:defRPr/>
            </a:pPr>
            <a:r>
              <a:rPr lang="en-US" altLang="en-US" sz="1400" kern="0" dirty="0">
                <a:ln w="0"/>
                <a:effectLst>
                  <a:outerShdw blurRad="38100" dist="19050" dir="2700000" algn="tl" rotWithShape="0">
                    <a:schemeClr val="dk1">
                      <a:alpha val="40000"/>
                    </a:schemeClr>
                  </a:outerShdw>
                </a:effectLst>
                <a:latin typeface="Arial Black" pitchFamily="34" charset="0"/>
              </a:rPr>
              <a:t>PAHAM RADIKALISME / TERORISME ISIS</a:t>
            </a:r>
          </a:p>
          <a:p>
            <a:pPr marL="0" indent="0" algn="just">
              <a:lnSpc>
                <a:spcPct val="150000"/>
              </a:lnSpc>
              <a:spcBef>
                <a:spcPts val="0"/>
              </a:spcBef>
              <a:spcAft>
                <a:spcPts val="0"/>
              </a:spcAft>
              <a:buNone/>
              <a:defRPr/>
            </a:pPr>
            <a:endParaRPr lang="en-US" altLang="en-US" sz="1400" b="1" kern="0" dirty="0">
              <a:latin typeface="Arial Black" pitchFamily="34" charset="0"/>
            </a:endParaRPr>
          </a:p>
          <a:p>
            <a:pPr marL="513160" algn="just">
              <a:spcBef>
                <a:spcPts val="0"/>
              </a:spcBef>
              <a:spcAft>
                <a:spcPts val="450"/>
              </a:spcAft>
              <a:buNone/>
              <a:defRPr/>
            </a:pPr>
            <a:r>
              <a:rPr lang="id-ID" altLang="en-US" sz="1050" kern="0" dirty="0">
                <a:latin typeface="Arial Narrow" panose="020B0606020202030204" pitchFamily="34" charset="0"/>
              </a:rPr>
              <a:t>      </a:t>
            </a:r>
            <a:endParaRPr lang="en-US" altLang="en-US" sz="1050" kern="0" dirty="0">
              <a:latin typeface="Arial Narrow" panose="020B0606020202030204" pitchFamily="34" charset="0"/>
            </a:endParaRPr>
          </a:p>
          <a:p>
            <a:pPr marL="513160" algn="just">
              <a:spcBef>
                <a:spcPts val="0"/>
              </a:spcBef>
              <a:spcAft>
                <a:spcPts val="450"/>
              </a:spcAft>
              <a:buNone/>
              <a:defRPr/>
            </a:pPr>
            <a:r>
              <a:rPr lang="en-US" altLang="en-US" sz="1050" b="1" kern="0" dirty="0">
                <a:latin typeface="Arial Narrow" panose="020B0606020202030204" pitchFamily="34" charset="0"/>
              </a:rPr>
              <a:t>	</a:t>
            </a:r>
          </a:p>
        </p:txBody>
      </p:sp>
      <p:sp>
        <p:nvSpPr>
          <p:cNvPr id="25" name="Rectangle 3">
            <a:extLst>
              <a:ext uri="{FF2B5EF4-FFF2-40B4-BE49-F238E27FC236}">
                <a16:creationId xmlns:a16="http://schemas.microsoft.com/office/drawing/2014/main" xmlns="" id="{42363626-9200-5A4E-EF9B-832F1E6948B5}"/>
              </a:ext>
            </a:extLst>
          </p:cNvPr>
          <p:cNvSpPr txBox="1">
            <a:spLocks noChangeArrowheads="1"/>
          </p:cNvSpPr>
          <p:nvPr/>
        </p:nvSpPr>
        <p:spPr bwMode="auto">
          <a:xfrm>
            <a:off x="3902368" y="2239430"/>
            <a:ext cx="5105097" cy="429413"/>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400" kern="0" dirty="0">
                <a:ln w="0"/>
                <a:effectLst>
                  <a:outerShdw blurRad="38100" dist="19050" dir="2700000" algn="tl" rotWithShape="0">
                    <a:schemeClr val="dk1">
                      <a:alpha val="40000"/>
                    </a:schemeClr>
                  </a:outerShdw>
                </a:effectLst>
                <a:latin typeface="Arial Black" pitchFamily="34" charset="0"/>
              </a:rPr>
              <a:t>TRANSNASIONAL  CRIME</a:t>
            </a:r>
          </a:p>
          <a:p>
            <a:pPr marL="0" indent="0" algn="just">
              <a:lnSpc>
                <a:spcPct val="150000"/>
              </a:lnSpc>
              <a:spcBef>
                <a:spcPts val="0"/>
              </a:spcBef>
              <a:spcAft>
                <a:spcPts val="0"/>
              </a:spcAft>
              <a:buNone/>
              <a:defRPr/>
            </a:pPr>
            <a:endParaRPr lang="en-US" altLang="en-US" sz="1400" kern="0" dirty="0">
              <a:ln w="0"/>
              <a:effectLst>
                <a:outerShdw blurRad="38100" dist="19050" dir="2700000" algn="tl" rotWithShape="0">
                  <a:schemeClr val="dk1">
                    <a:alpha val="40000"/>
                  </a:schemeClr>
                </a:outerShdw>
              </a:effectLst>
              <a:latin typeface="Arial Black" pitchFamily="34" charset="0"/>
            </a:endParaRPr>
          </a:p>
          <a:p>
            <a:pPr marL="513160" algn="just">
              <a:spcBef>
                <a:spcPts val="0"/>
              </a:spcBef>
              <a:spcAft>
                <a:spcPts val="450"/>
              </a:spcAft>
              <a:buNone/>
              <a:defRPr/>
            </a:pPr>
            <a:r>
              <a:rPr lang="id-ID" altLang="en-US" sz="1050" kern="0" dirty="0">
                <a:ln w="0"/>
                <a:effectLst>
                  <a:outerShdw blurRad="38100" dist="19050" dir="2700000" algn="tl" rotWithShape="0">
                    <a:schemeClr val="dk1">
                      <a:alpha val="40000"/>
                    </a:schemeClr>
                  </a:outerShdw>
                </a:effectLst>
                <a:latin typeface="Arial Narrow" panose="020B0606020202030204" pitchFamily="34" charset="0"/>
              </a:rPr>
              <a:t>      </a:t>
            </a:r>
            <a:endParaRPr lang="en-US" altLang="en-US" sz="1050" kern="0" dirty="0">
              <a:ln w="0"/>
              <a:effectLst>
                <a:outerShdw blurRad="38100" dist="19050" dir="2700000" algn="tl" rotWithShape="0">
                  <a:schemeClr val="dk1">
                    <a:alpha val="40000"/>
                  </a:schemeClr>
                </a:outerShdw>
              </a:effectLst>
              <a:latin typeface="Arial Narrow" panose="020B0606020202030204" pitchFamily="34" charset="0"/>
            </a:endParaRPr>
          </a:p>
          <a:p>
            <a:pPr marL="513160" algn="just">
              <a:spcBef>
                <a:spcPts val="0"/>
              </a:spcBef>
              <a:spcAft>
                <a:spcPts val="450"/>
              </a:spcAft>
              <a:buNone/>
              <a:defRPr/>
            </a:pPr>
            <a:endParaRPr lang="en-US" altLang="en-US" sz="1050" kern="0" dirty="0">
              <a:ln w="0"/>
              <a:effectLst>
                <a:outerShdw blurRad="38100" dist="19050" dir="2700000" algn="tl" rotWithShape="0">
                  <a:schemeClr val="dk1">
                    <a:alpha val="40000"/>
                  </a:schemeClr>
                </a:outerShdw>
              </a:effectLst>
              <a:latin typeface="Arial Narrow" panose="020B0606020202030204" pitchFamily="34" charset="0"/>
            </a:endParaRPr>
          </a:p>
          <a:p>
            <a:pPr marL="513160" algn="just">
              <a:spcBef>
                <a:spcPts val="0"/>
              </a:spcBef>
              <a:spcAft>
                <a:spcPts val="450"/>
              </a:spcAft>
              <a:buNone/>
              <a:defRPr/>
            </a:pPr>
            <a:endParaRPr lang="en-US" altLang="en-US" sz="1050" kern="0" dirty="0">
              <a:ln w="0"/>
              <a:effectLst>
                <a:outerShdw blurRad="38100" dist="19050" dir="2700000" algn="tl" rotWithShape="0">
                  <a:schemeClr val="dk1">
                    <a:alpha val="40000"/>
                  </a:schemeClr>
                </a:outerShdw>
              </a:effectLst>
              <a:latin typeface="Arial Narrow" panose="020B0606020202030204" pitchFamily="34" charset="0"/>
            </a:endParaRPr>
          </a:p>
          <a:p>
            <a:pPr marL="513160" algn="just">
              <a:spcBef>
                <a:spcPts val="0"/>
              </a:spcBef>
              <a:spcAft>
                <a:spcPts val="450"/>
              </a:spcAft>
              <a:buNone/>
              <a:defRPr/>
            </a:pPr>
            <a:r>
              <a:rPr lang="en-US" altLang="en-US" sz="1050" kern="0" dirty="0">
                <a:ln w="0"/>
                <a:effectLst>
                  <a:outerShdw blurRad="38100" dist="19050" dir="2700000" algn="tl" rotWithShape="0">
                    <a:schemeClr val="dk1">
                      <a:alpha val="40000"/>
                    </a:schemeClr>
                  </a:outerShdw>
                </a:effectLst>
                <a:latin typeface="Arial Narrow" panose="020B0606020202030204" pitchFamily="34" charset="0"/>
              </a:rPr>
              <a:t>	</a:t>
            </a:r>
          </a:p>
        </p:txBody>
      </p:sp>
      <p:sp>
        <p:nvSpPr>
          <p:cNvPr id="28" name="TextBox 27">
            <a:extLst>
              <a:ext uri="{FF2B5EF4-FFF2-40B4-BE49-F238E27FC236}">
                <a16:creationId xmlns:a16="http://schemas.microsoft.com/office/drawing/2014/main" xmlns="" id="{345E59CC-87CC-A1E6-9DC6-0E1641138AC2}"/>
              </a:ext>
            </a:extLst>
          </p:cNvPr>
          <p:cNvSpPr txBox="1"/>
          <p:nvPr/>
        </p:nvSpPr>
        <p:spPr>
          <a:xfrm>
            <a:off x="94543" y="4539147"/>
            <a:ext cx="3191309"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eaLnBrk="1" fontAlgn="base" hangingPunct="1">
              <a:spcBef>
                <a:spcPts val="0"/>
              </a:spcBef>
              <a:spcAft>
                <a:spcPct val="0"/>
              </a:spcAft>
            </a:pPr>
            <a:r>
              <a:rPr lang="en-US" sz="1400" b="1" dirty="0">
                <a:latin typeface="Trebuchet MS" pitchFamily="34" charset="0"/>
              </a:rPr>
              <a:t>“Kami </a:t>
            </a:r>
            <a:r>
              <a:rPr lang="en-US" sz="1400" b="1" dirty="0" err="1">
                <a:latin typeface="Georgia" pitchFamily="18" charset="0"/>
              </a:rPr>
              <a:t>akan</a:t>
            </a:r>
            <a:r>
              <a:rPr lang="en-US" sz="1400" b="1" dirty="0">
                <a:latin typeface="Georgia" pitchFamily="18" charset="0"/>
              </a:rPr>
              <a:t> </a:t>
            </a:r>
            <a:r>
              <a:rPr lang="en-US" sz="1400" b="1" dirty="0" err="1">
                <a:latin typeface="Georgia" pitchFamily="18" charset="0"/>
              </a:rPr>
              <a:t>kirim</a:t>
            </a:r>
            <a:r>
              <a:rPr lang="en-US" sz="1400" b="1" dirty="0">
                <a:latin typeface="Georgia" pitchFamily="18" charset="0"/>
              </a:rPr>
              <a:t> Jihadis ISIS </a:t>
            </a:r>
            <a:endParaRPr lang="id-ID" sz="1400" b="1" dirty="0">
              <a:latin typeface="Georgia" pitchFamily="18" charset="0"/>
            </a:endParaRPr>
          </a:p>
          <a:p>
            <a:pPr algn="ctr" eaLnBrk="1" fontAlgn="base" hangingPunct="1">
              <a:spcBef>
                <a:spcPts val="0"/>
              </a:spcBef>
              <a:spcAft>
                <a:spcPct val="0"/>
              </a:spcAft>
            </a:pPr>
            <a:r>
              <a:rPr lang="en-US" sz="1400" b="1" dirty="0" err="1">
                <a:latin typeface="Georgia" pitchFamily="18" charset="0"/>
              </a:rPr>
              <a:t>ke</a:t>
            </a:r>
            <a:r>
              <a:rPr lang="en-US" sz="1400" b="1" dirty="0">
                <a:latin typeface="Georgia" pitchFamily="18" charset="0"/>
              </a:rPr>
              <a:t>  negara </a:t>
            </a:r>
            <a:r>
              <a:rPr lang="en-US" sz="1400" b="1" dirty="0" err="1">
                <a:latin typeface="Georgia" pitchFamily="18" charset="0"/>
              </a:rPr>
              <a:t>anda</a:t>
            </a:r>
            <a:r>
              <a:rPr lang="en-US" sz="1400" b="1" dirty="0">
                <a:latin typeface="Trebuchet MS" pitchFamily="34" charset="0"/>
              </a:rPr>
              <a:t>“</a:t>
            </a:r>
          </a:p>
        </p:txBody>
      </p:sp>
      <p:sp>
        <p:nvSpPr>
          <p:cNvPr id="31" name="TextBox 30">
            <a:extLst>
              <a:ext uri="{FF2B5EF4-FFF2-40B4-BE49-F238E27FC236}">
                <a16:creationId xmlns:a16="http://schemas.microsoft.com/office/drawing/2014/main" xmlns="" id="{C3EECC7E-D30C-4445-94A4-209A0D06D644}"/>
              </a:ext>
            </a:extLst>
          </p:cNvPr>
          <p:cNvSpPr txBox="1"/>
          <p:nvPr/>
        </p:nvSpPr>
        <p:spPr>
          <a:xfrm>
            <a:off x="97324" y="5113920"/>
            <a:ext cx="319130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eaLnBrk="1" fontAlgn="base" hangingPunct="1">
              <a:spcBef>
                <a:spcPts val="1213"/>
              </a:spcBef>
              <a:spcAft>
                <a:spcPct val="0"/>
              </a:spcAft>
            </a:pPr>
            <a:r>
              <a:rPr lang="en-US" sz="1800" b="1" dirty="0">
                <a:latin typeface="Trebuchet MS" pitchFamily="34" charset="0"/>
              </a:rPr>
              <a:t>“</a:t>
            </a:r>
            <a:r>
              <a:rPr lang="en-US" sz="1800" b="1" dirty="0" err="1">
                <a:latin typeface="Georgia" pitchFamily="18" charset="0"/>
              </a:rPr>
              <a:t>Silakan</a:t>
            </a:r>
            <a:r>
              <a:rPr lang="en-US" sz="1800" b="1" dirty="0">
                <a:latin typeface="Georgia" pitchFamily="18" charset="0"/>
              </a:rPr>
              <a:t> </a:t>
            </a:r>
            <a:r>
              <a:rPr lang="en-US" sz="1800" b="1" dirty="0" err="1">
                <a:latin typeface="Georgia" pitchFamily="18" charset="0"/>
              </a:rPr>
              <a:t>amaliyah</a:t>
            </a:r>
            <a:r>
              <a:rPr lang="en-US" sz="1800" b="1" dirty="0">
                <a:latin typeface="Georgia" pitchFamily="18" charset="0"/>
              </a:rPr>
              <a:t> </a:t>
            </a:r>
            <a:r>
              <a:rPr lang="en-US" sz="1800" b="1" dirty="0" err="1">
                <a:latin typeface="Georgia" pitchFamily="18" charset="0"/>
              </a:rPr>
              <a:t>dinegara</a:t>
            </a:r>
            <a:r>
              <a:rPr lang="en-US" sz="1800" b="1" dirty="0">
                <a:latin typeface="Georgia" pitchFamily="18" charset="0"/>
              </a:rPr>
              <a:t>  masing</a:t>
            </a:r>
            <a:r>
              <a:rPr lang="en-US" sz="1800" b="1" dirty="0">
                <a:latin typeface="Trebuchet MS" pitchFamily="34" charset="0"/>
              </a:rPr>
              <a:t>–</a:t>
            </a:r>
            <a:r>
              <a:rPr lang="en-US" sz="1800" b="1" dirty="0">
                <a:latin typeface="Georgia" pitchFamily="18" charset="0"/>
              </a:rPr>
              <a:t>masing dan </a:t>
            </a:r>
            <a:r>
              <a:rPr lang="en-US" sz="1800" b="1" dirty="0" err="1">
                <a:latin typeface="Georgia" pitchFamily="18" charset="0"/>
              </a:rPr>
              <a:t>itulah</a:t>
            </a:r>
            <a:r>
              <a:rPr lang="en-US" sz="1800" b="1" dirty="0">
                <a:latin typeface="Georgia" pitchFamily="18" charset="0"/>
              </a:rPr>
              <a:t>  </a:t>
            </a:r>
            <a:r>
              <a:rPr lang="en-US" sz="1800" b="1" dirty="0" err="1">
                <a:latin typeface="Georgia" pitchFamily="18" charset="0"/>
              </a:rPr>
              <a:t>perwakilan</a:t>
            </a:r>
            <a:r>
              <a:rPr lang="en-US" sz="1800" b="1" dirty="0">
                <a:latin typeface="Georgia" pitchFamily="18" charset="0"/>
              </a:rPr>
              <a:t> ISIS</a:t>
            </a:r>
            <a:r>
              <a:rPr lang="en-US" sz="1800" b="1" dirty="0">
                <a:latin typeface="Trebuchet MS" pitchFamily="34" charset="0"/>
              </a:rPr>
              <a:t>“</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2" y="-171400"/>
            <a:ext cx="1660342" cy="1844824"/>
          </a:xfrm>
          <a:prstGeom prst="rect">
            <a:avLst/>
          </a:prstGeom>
        </p:spPr>
      </p:pic>
    </p:spTree>
    <p:extLst>
      <p:ext uri="{BB962C8B-B14F-4D97-AF65-F5344CB8AC3E}">
        <p14:creationId xmlns:p14="http://schemas.microsoft.com/office/powerpoint/2010/main" val="94271305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ln>
            <a:noFill/>
          </a:ln>
        </p:spPr>
        <p:style>
          <a:lnRef idx="3">
            <a:schemeClr val="lt1"/>
          </a:lnRef>
          <a:fillRef idx="1">
            <a:schemeClr val="accent1"/>
          </a:fillRef>
          <a:effectRef idx="1">
            <a:schemeClr val="accent1"/>
          </a:effectRef>
          <a:fontRef idx="minor">
            <a:schemeClr val="lt1"/>
          </a:fontRef>
        </p:style>
        <p:txBody>
          <a:bodyPr anchor="ctr"/>
          <a:lstStyle/>
          <a:p>
            <a:pPr>
              <a:defRPr/>
            </a:pPr>
            <a:endParaRPr lang="en-US" sz="1400" b="1" dirty="0">
              <a:latin typeface="Bookman Old Style" pitchFamily="18" charset="0"/>
              <a:cs typeface="Arial" pitchFamily="34" charset="0"/>
            </a:endParaRPr>
          </a:p>
        </p:txBody>
      </p:sp>
      <p:sp>
        <p:nvSpPr>
          <p:cNvPr id="11" name="Slide Number Placeholder 2"/>
          <p:cNvSpPr>
            <a:spLocks noGrp="1"/>
          </p:cNvSpPr>
          <p:nvPr>
            <p:ph type="sldNum" sz="quarter" idx="12"/>
          </p:nvPr>
        </p:nvSpPr>
        <p:spPr/>
        <p:txBody>
          <a:bodyPr/>
          <a:lstStyle/>
          <a:p>
            <a:pPr>
              <a:defRPr/>
            </a:pPr>
            <a:fld id="{9946865F-A850-4F4F-A1A3-B4FD982E5EFA}" type="slidenum">
              <a:rPr lang="en-US" smtClean="0">
                <a:solidFill>
                  <a:srgbClr val="000000"/>
                </a:solidFill>
              </a:rPr>
              <a:pPr>
                <a:defRPr/>
              </a:pPr>
              <a:t>11</a:t>
            </a:fld>
            <a:endParaRPr lang="en-US" dirty="0">
              <a:solidFill>
                <a:srgbClr val="000000"/>
              </a:solidFill>
            </a:endParaRPr>
          </a:p>
        </p:txBody>
      </p:sp>
      <p:sp>
        <p:nvSpPr>
          <p:cNvPr id="5" name="Rectangle 3">
            <a:extLst>
              <a:ext uri="{FF2B5EF4-FFF2-40B4-BE49-F238E27FC236}">
                <a16:creationId xmlns:a16="http://schemas.microsoft.com/office/drawing/2014/main" xmlns="" id="{FC44209D-2F3C-D7B5-823B-FCA3E620DFF1}"/>
              </a:ext>
            </a:extLst>
          </p:cNvPr>
          <p:cNvSpPr txBox="1">
            <a:spLocks noChangeArrowheads="1"/>
          </p:cNvSpPr>
          <p:nvPr/>
        </p:nvSpPr>
        <p:spPr bwMode="auto">
          <a:xfrm>
            <a:off x="3419872" y="566126"/>
            <a:ext cx="2304256" cy="45720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600" b="1" kern="0" dirty="0">
                <a:latin typeface="Arial Black" pitchFamily="34" charset="0"/>
              </a:rPr>
              <a:t>REGIONAL</a:t>
            </a:r>
          </a:p>
        </p:txBody>
      </p:sp>
      <p:pic>
        <p:nvPicPr>
          <p:cNvPr id="3078" name="Picture 6" descr="Gunakan Logo Nabi Muhammad, ISIS Disebut Lancang - News Liputan6.com">
            <a:extLst>
              <a:ext uri="{FF2B5EF4-FFF2-40B4-BE49-F238E27FC236}">
                <a16:creationId xmlns:a16="http://schemas.microsoft.com/office/drawing/2014/main" xmlns="" id="{AFC927AB-56F9-8DAC-3FAC-C220042B4D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41689"/>
            <a:ext cx="3384376" cy="1547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2F32D641-8470-A996-435E-7E3C77C66067}"/>
              </a:ext>
            </a:extLst>
          </p:cNvPr>
          <p:cNvSpPr txBox="1">
            <a:spLocks noChangeArrowheads="1"/>
          </p:cNvSpPr>
          <p:nvPr/>
        </p:nvSpPr>
        <p:spPr bwMode="auto">
          <a:xfrm>
            <a:off x="179512" y="1818026"/>
            <a:ext cx="3384376" cy="42366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600" b="1" kern="0" dirty="0">
                <a:latin typeface="Arial Black" pitchFamily="34" charset="0"/>
              </a:rPr>
              <a:t>BAHRUN NAIM (FTF ISIS) </a:t>
            </a:r>
            <a:endParaRPr lang="id-ID" altLang="en-US" sz="1600" b="1" kern="0" dirty="0">
              <a:latin typeface="Arial Black" pitchFamily="34" charset="0"/>
            </a:endParaRP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sp>
        <p:nvSpPr>
          <p:cNvPr id="6" name="Rectangle 3">
            <a:extLst>
              <a:ext uri="{FF2B5EF4-FFF2-40B4-BE49-F238E27FC236}">
                <a16:creationId xmlns:a16="http://schemas.microsoft.com/office/drawing/2014/main" xmlns="" id="{556A190A-F5DC-B73F-A374-462F4882518F}"/>
              </a:ext>
            </a:extLst>
          </p:cNvPr>
          <p:cNvSpPr txBox="1">
            <a:spLocks noChangeArrowheads="1"/>
          </p:cNvSpPr>
          <p:nvPr/>
        </p:nvSpPr>
        <p:spPr bwMode="auto">
          <a:xfrm>
            <a:off x="179512" y="4192647"/>
            <a:ext cx="3384376" cy="42366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600" b="1" kern="0" dirty="0">
                <a:latin typeface="Arial Black" pitchFamily="34" charset="0"/>
              </a:rPr>
              <a:t>MIT &amp; JI (FTF ISIS) </a:t>
            </a:r>
            <a:endParaRPr lang="id-ID" altLang="en-US" sz="1600" b="1" kern="0" dirty="0">
              <a:latin typeface="Arial Black" pitchFamily="34" charset="0"/>
            </a:endParaRP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sp>
        <p:nvSpPr>
          <p:cNvPr id="2" name="Rectangle 3">
            <a:extLst>
              <a:ext uri="{FF2B5EF4-FFF2-40B4-BE49-F238E27FC236}">
                <a16:creationId xmlns:a16="http://schemas.microsoft.com/office/drawing/2014/main" xmlns="" id="{B0B11EC3-DBE1-5D27-94B4-C40BD9FF5C98}"/>
              </a:ext>
            </a:extLst>
          </p:cNvPr>
          <p:cNvSpPr txBox="1">
            <a:spLocks noChangeArrowheads="1"/>
          </p:cNvSpPr>
          <p:nvPr/>
        </p:nvSpPr>
        <p:spPr bwMode="auto">
          <a:xfrm>
            <a:off x="181635" y="4853450"/>
            <a:ext cx="3384376" cy="42366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600" b="1" kern="0" dirty="0">
                <a:latin typeface="Arial Black" pitchFamily="34" charset="0"/>
              </a:rPr>
              <a:t>Negara Islam Indonesia (NII)</a:t>
            </a:r>
            <a:endParaRPr lang="id-ID" altLang="en-US" sz="1600" b="1" kern="0" dirty="0">
              <a:latin typeface="Arial Black" pitchFamily="34" charset="0"/>
            </a:endParaRP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pic>
        <p:nvPicPr>
          <p:cNvPr id="2050" name="Picture 2" descr="Gembong Narkoba Asia Makin Canggih, 3 Negara ASEAN Ini Jadi Markas Mereka">
            <a:extLst>
              <a:ext uri="{FF2B5EF4-FFF2-40B4-BE49-F238E27FC236}">
                <a16:creationId xmlns:a16="http://schemas.microsoft.com/office/drawing/2014/main" xmlns="" id="{ACBF1F5F-7A3E-CBF1-A630-C43996CDD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1818027"/>
            <a:ext cx="4534381" cy="1547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xmlns="" id="{A7F31983-A1C6-DED4-C3BF-6F3FE6A34165}"/>
              </a:ext>
            </a:extLst>
          </p:cNvPr>
          <p:cNvSpPr txBox="1"/>
          <p:nvPr/>
        </p:nvSpPr>
        <p:spPr>
          <a:xfrm>
            <a:off x="4355976" y="3409829"/>
            <a:ext cx="4644543" cy="264687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d-ID" b="1" i="0" dirty="0">
                <a:solidFill>
                  <a:srgbClr val="000000"/>
                </a:solidFill>
                <a:effectLst/>
                <a:latin typeface="lato" panose="020F0502020204030203" pitchFamily="34" charset="0"/>
              </a:rPr>
              <a:t>Golden Triangle</a:t>
            </a:r>
            <a:r>
              <a:rPr lang="id-ID" b="0" i="0" dirty="0">
                <a:solidFill>
                  <a:srgbClr val="000000"/>
                </a:solidFill>
                <a:effectLst/>
                <a:latin typeface="lato" panose="020F0502020204030203" pitchFamily="34" charset="0"/>
              </a:rPr>
              <a:t> pusat produksi berbagai jenis narkoba di Asia Tenggara yang letaknya berada di wilayah pedalaman dan pegunungan di utara </a:t>
            </a:r>
            <a:r>
              <a:rPr lang="id-ID" sz="2000" b="1" i="0" dirty="0">
                <a:solidFill>
                  <a:srgbClr val="000000"/>
                </a:solidFill>
                <a:effectLst/>
                <a:latin typeface="lato" panose="020F0502020204030203" pitchFamily="34" charset="0"/>
              </a:rPr>
              <a:t>Myanmar, Thailand, dan Laos.</a:t>
            </a:r>
            <a:r>
              <a:rPr lang="id-ID" dirty="0"/>
              <a:t/>
            </a:r>
            <a:br>
              <a:rPr lang="id-ID" dirty="0"/>
            </a:br>
            <a:r>
              <a:rPr lang="id-ID" dirty="0"/>
              <a:t/>
            </a:r>
            <a:br>
              <a:rPr lang="id-ID" dirty="0"/>
            </a:br>
            <a:r>
              <a:rPr lang="id-ID" b="0" i="0" dirty="0">
                <a:solidFill>
                  <a:srgbClr val="000000"/>
                </a:solidFill>
                <a:effectLst/>
                <a:latin typeface="lato" panose="020F0502020204030203" pitchFamily="34" charset="0"/>
              </a:rPr>
              <a:t>"Gembong Narkoba Asia Makin Canggih, 3 Negara ASEAN Ini Jadi Markas Mereka",</a:t>
            </a:r>
            <a:r>
              <a:rPr lang="id-ID" dirty="0"/>
              <a:t/>
            </a:r>
            <a:br>
              <a:rPr lang="id-ID" dirty="0"/>
            </a:br>
            <a:endParaRPr lang="id-ID" dirty="0"/>
          </a:p>
        </p:txBody>
      </p:sp>
      <p:cxnSp>
        <p:nvCxnSpPr>
          <p:cNvPr id="9" name="Straight Arrow Connector 8">
            <a:extLst>
              <a:ext uri="{FF2B5EF4-FFF2-40B4-BE49-F238E27FC236}">
                <a16:creationId xmlns:a16="http://schemas.microsoft.com/office/drawing/2014/main" xmlns="" id="{BB97B080-72CA-24E9-4177-9E624CBFEEA7}"/>
              </a:ext>
            </a:extLst>
          </p:cNvPr>
          <p:cNvCxnSpPr>
            <a:stCxn id="5" idx="2"/>
          </p:cNvCxnSpPr>
          <p:nvPr/>
        </p:nvCxnSpPr>
        <p:spPr>
          <a:xfrm flipH="1">
            <a:off x="1979712" y="1023327"/>
            <a:ext cx="2592288" cy="79469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xmlns="" id="{7AEE012A-70BE-FAF4-6727-FAFDB222A881}"/>
              </a:ext>
            </a:extLst>
          </p:cNvPr>
          <p:cNvCxnSpPr>
            <a:stCxn id="5" idx="2"/>
          </p:cNvCxnSpPr>
          <p:nvPr/>
        </p:nvCxnSpPr>
        <p:spPr>
          <a:xfrm>
            <a:off x="4572000" y="1023327"/>
            <a:ext cx="2376264" cy="67748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28" y="-144016"/>
            <a:ext cx="1660342" cy="1844824"/>
          </a:xfrm>
          <a:prstGeom prst="rect">
            <a:avLst/>
          </a:prstGeom>
        </p:spPr>
      </p:pic>
    </p:spTree>
  </p:cSld>
  <p:clrMapOvr>
    <a:masterClrMapping/>
  </p:clrMapOvr>
  <p:transition>
    <p:wheel spokes="2"/>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16EF148-2D75-414A-B3E9-A50F69DBF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372" y="91998"/>
            <a:ext cx="1987323" cy="1676400"/>
          </a:xfrm>
          <a:prstGeom prst="rect">
            <a:avLst/>
          </a:prstGeom>
        </p:spPr>
      </p:pic>
      <p:sp>
        <p:nvSpPr>
          <p:cNvPr id="9" name="Flowchart: Alternate Process 8"/>
          <p:cNvSpPr/>
          <p:nvPr/>
        </p:nvSpPr>
        <p:spPr>
          <a:xfrm>
            <a:off x="2258265" y="272644"/>
            <a:ext cx="4376811" cy="35470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0" tIns="0" rIns="0" bIns="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3430" rtl="1" fontAlgn="base">
              <a:lnSpc>
                <a:spcPts val="2500"/>
              </a:lnSpc>
              <a:spcBef>
                <a:spcPct val="0"/>
              </a:spcBef>
              <a:spcAft>
                <a:spcPct val="0"/>
              </a:spcAft>
              <a:defRPr/>
            </a:pPr>
            <a:r>
              <a:rPr lang="en-US" sz="2100" b="1" kern="0" spc="50" dirty="0">
                <a:ln w="11430"/>
                <a:solidFill>
                  <a:srgbClr val="FF0000"/>
                </a:solidFill>
                <a:effectLst>
                  <a:outerShdw blurRad="76200" dist="50800" dir="5400000" algn="tl" rotWithShape="0">
                    <a:srgbClr val="000000">
                      <a:alpha val="65000"/>
                    </a:srgbClr>
                  </a:outerShdw>
                </a:effectLst>
                <a:latin typeface="Arial Black" pitchFamily="34" charset="0"/>
                <a:ea typeface="Verdana" pitchFamily="34" charset="0"/>
                <a:cs typeface="Verdana" pitchFamily="34" charset="0"/>
              </a:rPr>
              <a:t>LINGKUNGAN STRATEGIS</a:t>
            </a:r>
            <a:endParaRPr lang="id-ID" sz="2100" b="1" kern="0" spc="50" dirty="0">
              <a:ln w="11430"/>
              <a:solidFill>
                <a:srgbClr val="FF0000"/>
              </a:solidFill>
              <a:effectLst>
                <a:outerShdw blurRad="76200" dist="50800" dir="5400000" algn="tl" rotWithShape="0">
                  <a:srgbClr val="000000">
                    <a:alpha val="65000"/>
                  </a:srgbClr>
                </a:outerShdw>
              </a:effectLst>
              <a:latin typeface="Arial Black" pitchFamily="34" charset="0"/>
              <a:ea typeface="Verdana" pitchFamily="34" charset="0"/>
              <a:cs typeface="Verdana" pitchFamily="34" charset="0"/>
            </a:endParaRPr>
          </a:p>
        </p:txBody>
      </p:sp>
      <p:sp>
        <p:nvSpPr>
          <p:cNvPr id="11" name="Frame 10"/>
          <p:cNvSpPr/>
          <p:nvPr/>
        </p:nvSpPr>
        <p:spPr>
          <a:xfrm>
            <a:off x="0" y="0"/>
            <a:ext cx="9144000" cy="6858000"/>
          </a:xfrm>
          <a:prstGeom prst="frame">
            <a:avLst>
              <a:gd name="adj1" fmla="val 390"/>
            </a:avLst>
          </a:prstGeom>
          <a:solidFill>
            <a:srgbClr val="00B050"/>
          </a:solidFill>
          <a:ln w="38100">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32" tIns="45667" rIns="91332" bIns="45667" anchor="ctr"/>
          <a:lstStyle/>
          <a:p>
            <a:pPr algn="ctr" defTabSz="913325" rtl="1" fontAlgn="base">
              <a:spcBef>
                <a:spcPct val="0"/>
              </a:spcBef>
              <a:spcAft>
                <a:spcPct val="0"/>
              </a:spcAft>
              <a:defRPr/>
            </a:pPr>
            <a:endParaRPr lang="en-US" b="1" kern="0">
              <a:solidFill>
                <a:prstClr val="white"/>
              </a:solidFill>
              <a:latin typeface="Trebuchet MS"/>
              <a:cs typeface="Arial" panose="020B0604020202020204" pitchFamily="34" charset="0"/>
            </a:endParaRPr>
          </a:p>
        </p:txBody>
      </p:sp>
      <p:sp>
        <p:nvSpPr>
          <p:cNvPr id="14" name="Rectangle 3">
            <a:extLst>
              <a:ext uri="{FF2B5EF4-FFF2-40B4-BE49-F238E27FC236}">
                <a16:creationId xmlns:a16="http://schemas.microsoft.com/office/drawing/2014/main" xmlns="" id="{C431E7EF-AE78-406E-B27F-C65CB207DE04}"/>
              </a:ext>
            </a:extLst>
          </p:cNvPr>
          <p:cNvSpPr txBox="1">
            <a:spLocks noChangeArrowheads="1"/>
          </p:cNvSpPr>
          <p:nvPr/>
        </p:nvSpPr>
        <p:spPr bwMode="auto">
          <a:xfrm>
            <a:off x="3510059" y="820165"/>
            <a:ext cx="1387352" cy="37043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a:latin typeface="Arial Black" pitchFamily="34" charset="0"/>
              </a:rPr>
              <a:t>NASIONAL</a:t>
            </a: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sp>
        <p:nvSpPr>
          <p:cNvPr id="7" name="Rectangle 3">
            <a:extLst>
              <a:ext uri="{FF2B5EF4-FFF2-40B4-BE49-F238E27FC236}">
                <a16:creationId xmlns:a16="http://schemas.microsoft.com/office/drawing/2014/main" xmlns="" id="{629E9551-5874-87DF-C78A-7F0ACB888754}"/>
              </a:ext>
            </a:extLst>
          </p:cNvPr>
          <p:cNvSpPr txBox="1">
            <a:spLocks noChangeArrowheads="1"/>
          </p:cNvSpPr>
          <p:nvPr/>
        </p:nvSpPr>
        <p:spPr bwMode="auto">
          <a:xfrm>
            <a:off x="6842409" y="1847278"/>
            <a:ext cx="2131913" cy="40967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50000"/>
              </a:lnSpc>
              <a:spcBef>
                <a:spcPts val="0"/>
              </a:spcBef>
              <a:spcAft>
                <a:spcPts val="0"/>
              </a:spcAft>
              <a:buNone/>
              <a:defRPr/>
            </a:pPr>
            <a:r>
              <a:rPr lang="en-US" altLang="en-US" sz="1600" b="1" kern="0" dirty="0" err="1">
                <a:latin typeface="Arial Black" pitchFamily="34" charset="0"/>
              </a:rPr>
              <a:t>Hedonisme</a:t>
            </a:r>
            <a:endParaRPr lang="en-US" altLang="en-US" sz="1600" b="1" kern="0" dirty="0">
              <a:latin typeface="Arial Black" pitchFamily="34" charset="0"/>
            </a:endParaRPr>
          </a:p>
          <a:p>
            <a:pPr marL="0" indent="0" algn="just">
              <a:lnSpc>
                <a:spcPct val="150000"/>
              </a:lnSpc>
              <a:spcBef>
                <a:spcPts val="0"/>
              </a:spcBef>
              <a:spcAft>
                <a:spcPts val="0"/>
              </a:spcAft>
              <a:buNone/>
              <a:defRPr/>
            </a:pPr>
            <a:endParaRPr lang="en-US" altLang="en-US" sz="1400" b="1" kern="0" dirty="0">
              <a:latin typeface="Arial Black" pitchFamily="34" charset="0"/>
            </a:endParaRPr>
          </a:p>
          <a:p>
            <a:pPr marL="513160" algn="just">
              <a:spcBef>
                <a:spcPts val="0"/>
              </a:spcBef>
              <a:spcAft>
                <a:spcPts val="450"/>
              </a:spcAft>
              <a:buNone/>
              <a:defRPr/>
            </a:pPr>
            <a:r>
              <a:rPr lang="id-ID" altLang="en-US" sz="1050" kern="0" dirty="0">
                <a:latin typeface="Arial Narrow" panose="020B0606020202030204" pitchFamily="34" charset="0"/>
              </a:rPr>
              <a:t>      </a:t>
            </a:r>
            <a:endParaRPr lang="en-US" altLang="en-US" sz="1050" kern="0" dirty="0">
              <a:latin typeface="Arial Narrow" panose="020B0606020202030204" pitchFamily="34" charset="0"/>
            </a:endParaRPr>
          </a:p>
          <a:p>
            <a:pPr marL="513160" algn="just">
              <a:spcBef>
                <a:spcPts val="0"/>
              </a:spcBef>
              <a:spcAft>
                <a:spcPts val="450"/>
              </a:spcAft>
              <a:buNone/>
              <a:defRPr/>
            </a:pPr>
            <a:r>
              <a:rPr lang="en-US" altLang="en-US" sz="1050" b="1" kern="0" dirty="0">
                <a:latin typeface="Arial Narrow" panose="020B0606020202030204" pitchFamily="34" charset="0"/>
              </a:rPr>
              <a:t>	</a:t>
            </a:r>
          </a:p>
        </p:txBody>
      </p:sp>
      <p:pic>
        <p:nvPicPr>
          <p:cNvPr id="13" name="Picture 2" descr="Hedonisme Gadis Berpakaian Hitam Dan Sepatu Merah Beristirahat Di Rumah Dan  Minum Anggur Di Malam Hari Malam Bersantai Di Kursi Berlengan Dengan Hewan  Peliharaan Hedonis Menikmati Anggur Ilustrasi Stok - Unduh Gambar">
            <a:extLst>
              <a:ext uri="{FF2B5EF4-FFF2-40B4-BE49-F238E27FC236}">
                <a16:creationId xmlns:a16="http://schemas.microsoft.com/office/drawing/2014/main" xmlns="" id="{A56AB59F-2640-D10D-59CF-CB6B4908B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5181" y="2293041"/>
            <a:ext cx="2131913" cy="13319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al Usul Bendera OPM: Pembuat, Makna Bintang Kejora hingga Pernah Jadi  Lambang Klub Sepak Bola - Tribunmanado.co.id">
            <a:extLst>
              <a:ext uri="{FF2B5EF4-FFF2-40B4-BE49-F238E27FC236}">
                <a16:creationId xmlns:a16="http://schemas.microsoft.com/office/drawing/2014/main" xmlns="" id="{451F2589-65B8-FEAF-13F9-FC512963DF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27" y="3510720"/>
            <a:ext cx="3181403" cy="9956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MS (Republik Maluku Selatan) - Tribunnewswiki.com">
            <a:extLst>
              <a:ext uri="{FF2B5EF4-FFF2-40B4-BE49-F238E27FC236}">
                <a16:creationId xmlns:a16="http://schemas.microsoft.com/office/drawing/2014/main" xmlns="" id="{C5E3B683-D2CE-B443-4950-2BCAEFC608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07" y="4851712"/>
            <a:ext cx="3181404" cy="8385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nda dan Simbol di Tubuh Komunitas Punk">
            <a:extLst>
              <a:ext uri="{FF2B5EF4-FFF2-40B4-BE49-F238E27FC236}">
                <a16:creationId xmlns:a16="http://schemas.microsoft.com/office/drawing/2014/main" xmlns="" id="{5BD1A1F4-3022-F371-A832-77F2533DA7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3523" y="3821919"/>
            <a:ext cx="2119141" cy="133192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engertian Hedonisme - Contoh, Ciri, Jenis, Faktor, Dampak">
            <a:extLst>
              <a:ext uri="{FF2B5EF4-FFF2-40B4-BE49-F238E27FC236}">
                <a16:creationId xmlns:a16="http://schemas.microsoft.com/office/drawing/2014/main" xmlns="" id="{00F4A704-1AD7-517A-6465-D29A421D5D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5181" y="5350798"/>
            <a:ext cx="2147483" cy="13319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xmlns="" id="{0F1E52AE-04B8-5820-E8BB-FF8F6A8F4909}"/>
              </a:ext>
            </a:extLst>
          </p:cNvPr>
          <p:cNvSpPr txBox="1">
            <a:spLocks noChangeArrowheads="1"/>
          </p:cNvSpPr>
          <p:nvPr/>
        </p:nvSpPr>
        <p:spPr bwMode="auto">
          <a:xfrm>
            <a:off x="5781" y="1803743"/>
            <a:ext cx="3193522" cy="401061"/>
          </a:xfrm>
          <a:prstGeom prst="rect">
            <a:avLst/>
          </a:prstGeom>
          <a:ln/>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a:latin typeface="Arial Black" pitchFamily="34" charset="0"/>
              </a:rPr>
              <a:t>Foreign </a:t>
            </a:r>
            <a:r>
              <a:rPr lang="en-US" altLang="en-US" sz="1600" b="1" kern="0" dirty="0" err="1">
                <a:latin typeface="Arial Black" pitchFamily="34" charset="0"/>
              </a:rPr>
              <a:t>Terroris</a:t>
            </a:r>
            <a:r>
              <a:rPr lang="en-US" altLang="en-US" sz="1600" b="1" kern="0" dirty="0">
                <a:latin typeface="Arial Black" pitchFamily="34" charset="0"/>
              </a:rPr>
              <a:t> Fighter</a:t>
            </a: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sp>
        <p:nvSpPr>
          <p:cNvPr id="18" name="Rectangle 3">
            <a:extLst>
              <a:ext uri="{FF2B5EF4-FFF2-40B4-BE49-F238E27FC236}">
                <a16:creationId xmlns:a16="http://schemas.microsoft.com/office/drawing/2014/main" xmlns="" id="{D69AD68E-5F9A-65DA-EA68-BC0325CDD39D}"/>
              </a:ext>
            </a:extLst>
          </p:cNvPr>
          <p:cNvSpPr txBox="1">
            <a:spLocks noChangeArrowheads="1"/>
          </p:cNvSpPr>
          <p:nvPr/>
        </p:nvSpPr>
        <p:spPr bwMode="auto">
          <a:xfrm>
            <a:off x="42407" y="3085561"/>
            <a:ext cx="3193523" cy="40106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err="1">
                <a:latin typeface="Arial Black" pitchFamily="34" charset="0"/>
              </a:rPr>
              <a:t>Organisasi</a:t>
            </a:r>
            <a:r>
              <a:rPr lang="en-US" altLang="en-US" sz="1600" b="1" kern="0" dirty="0">
                <a:latin typeface="Arial Black" pitchFamily="34" charset="0"/>
              </a:rPr>
              <a:t> Papua Merdeka</a:t>
            </a: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sp>
        <p:nvSpPr>
          <p:cNvPr id="19" name="Rectangle 3">
            <a:extLst>
              <a:ext uri="{FF2B5EF4-FFF2-40B4-BE49-F238E27FC236}">
                <a16:creationId xmlns:a16="http://schemas.microsoft.com/office/drawing/2014/main" xmlns="" id="{124B7214-8B35-9CC6-00C5-E29F2E6B46D5}"/>
              </a:ext>
            </a:extLst>
          </p:cNvPr>
          <p:cNvSpPr txBox="1">
            <a:spLocks noChangeArrowheads="1"/>
          </p:cNvSpPr>
          <p:nvPr/>
        </p:nvSpPr>
        <p:spPr bwMode="auto">
          <a:xfrm>
            <a:off x="30289" y="4519822"/>
            <a:ext cx="3193522" cy="31844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err="1">
                <a:latin typeface="Arial Black" pitchFamily="34" charset="0"/>
              </a:rPr>
              <a:t>Republik</a:t>
            </a:r>
            <a:r>
              <a:rPr lang="en-US" altLang="en-US" sz="1600" b="1" kern="0" dirty="0">
                <a:latin typeface="Arial Black" pitchFamily="34" charset="0"/>
              </a:rPr>
              <a:t> Maluku Selatan</a:t>
            </a: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pic>
        <p:nvPicPr>
          <p:cNvPr id="2072" name="Picture 24" descr="Korupsi Bansos Rp225 Juta, Kadisdukcapil Jabar Jadi Terdakwa di Pengadilan  Tipikor - Bagian 1">
            <a:extLst>
              <a:ext uri="{FF2B5EF4-FFF2-40B4-BE49-F238E27FC236}">
                <a16:creationId xmlns:a16="http://schemas.microsoft.com/office/drawing/2014/main" xmlns="" id="{6CB75BC3-CCF2-6EF3-B92D-30BC924FB3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5625" y="2256948"/>
            <a:ext cx="2791524" cy="18934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a:extLst>
              <a:ext uri="{FF2B5EF4-FFF2-40B4-BE49-F238E27FC236}">
                <a16:creationId xmlns:a16="http://schemas.microsoft.com/office/drawing/2014/main" xmlns="" id="{145C55A2-B28F-9374-22FA-CA97A248CDE1}"/>
              </a:ext>
            </a:extLst>
          </p:cNvPr>
          <p:cNvSpPr txBox="1">
            <a:spLocks noChangeArrowheads="1"/>
          </p:cNvSpPr>
          <p:nvPr/>
        </p:nvSpPr>
        <p:spPr bwMode="auto">
          <a:xfrm>
            <a:off x="3562714" y="1842363"/>
            <a:ext cx="2791524" cy="414585"/>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err="1">
                <a:latin typeface="Arial Black" pitchFamily="34" charset="0"/>
              </a:rPr>
              <a:t>Tindak</a:t>
            </a:r>
            <a:r>
              <a:rPr lang="en-US" altLang="en-US" sz="1600" b="1" kern="0" dirty="0">
                <a:latin typeface="Arial Black" pitchFamily="34" charset="0"/>
              </a:rPr>
              <a:t> </a:t>
            </a:r>
            <a:r>
              <a:rPr lang="en-US" altLang="en-US" sz="1600" b="1" kern="0" dirty="0" err="1">
                <a:latin typeface="Arial Black" pitchFamily="34" charset="0"/>
              </a:rPr>
              <a:t>Pidana</a:t>
            </a:r>
            <a:r>
              <a:rPr lang="en-US" altLang="en-US" sz="1600" b="1" kern="0" dirty="0">
                <a:latin typeface="Arial Black" pitchFamily="34" charset="0"/>
              </a:rPr>
              <a:t> </a:t>
            </a:r>
            <a:r>
              <a:rPr lang="en-US" altLang="en-US" sz="1600" b="1" kern="0" dirty="0" err="1">
                <a:latin typeface="Arial Black" pitchFamily="34" charset="0"/>
              </a:rPr>
              <a:t>Korupsi</a:t>
            </a:r>
            <a:endParaRPr lang="en-US" altLang="en-US" sz="1600" b="1" kern="0" dirty="0">
              <a:latin typeface="Arial Black" pitchFamily="34" charset="0"/>
            </a:endParaRP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cxnSp>
        <p:nvCxnSpPr>
          <p:cNvPr id="22" name="Straight Arrow Connector 21">
            <a:extLst>
              <a:ext uri="{FF2B5EF4-FFF2-40B4-BE49-F238E27FC236}">
                <a16:creationId xmlns:a16="http://schemas.microsoft.com/office/drawing/2014/main" xmlns="" id="{590AF81F-6AC8-C747-A87B-C56B672569D8}"/>
              </a:ext>
            </a:extLst>
          </p:cNvPr>
          <p:cNvCxnSpPr>
            <a:stCxn id="14" idx="2"/>
          </p:cNvCxnSpPr>
          <p:nvPr/>
        </p:nvCxnSpPr>
        <p:spPr>
          <a:xfrm flipH="1">
            <a:off x="1496035" y="1190604"/>
            <a:ext cx="2707700" cy="543316"/>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xmlns="" id="{65AD5436-74AC-390F-88E6-1C6C5569BE7F}"/>
              </a:ext>
            </a:extLst>
          </p:cNvPr>
          <p:cNvCxnSpPr>
            <a:cxnSpLocks/>
            <a:stCxn id="14" idx="2"/>
          </p:cNvCxnSpPr>
          <p:nvPr/>
        </p:nvCxnSpPr>
        <p:spPr>
          <a:xfrm>
            <a:off x="4203735" y="1190604"/>
            <a:ext cx="0" cy="543316"/>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xmlns="" id="{393D478A-59F4-F9CC-033C-EDEF80F6D7C1}"/>
              </a:ext>
            </a:extLst>
          </p:cNvPr>
          <p:cNvCxnSpPr>
            <a:stCxn id="14" idx="2"/>
          </p:cNvCxnSpPr>
          <p:nvPr/>
        </p:nvCxnSpPr>
        <p:spPr>
          <a:xfrm>
            <a:off x="4203735" y="1190604"/>
            <a:ext cx="3404574" cy="543316"/>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26" name="Picture 2" descr="Polri Siap Amankan Sidang Vonis Aman Abdurrahman">
            <a:extLst>
              <a:ext uri="{FF2B5EF4-FFF2-40B4-BE49-F238E27FC236}">
                <a16:creationId xmlns:a16="http://schemas.microsoft.com/office/drawing/2014/main" xmlns="" id="{9633B207-C6E0-0731-03F7-65EA72A337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40" y="2211828"/>
            <a:ext cx="3193522" cy="8611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6EAF4309-0264-4DA7-38B0-60129B8D1C02}"/>
              </a:ext>
            </a:extLst>
          </p:cNvPr>
          <p:cNvSpPr txBox="1">
            <a:spLocks noChangeArrowheads="1"/>
          </p:cNvSpPr>
          <p:nvPr/>
        </p:nvSpPr>
        <p:spPr bwMode="auto">
          <a:xfrm>
            <a:off x="3591386" y="4374181"/>
            <a:ext cx="2791524" cy="370439"/>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err="1">
                <a:latin typeface="Arial Black" pitchFamily="34" charset="0"/>
              </a:rPr>
              <a:t>Tindak</a:t>
            </a:r>
            <a:r>
              <a:rPr lang="en-US" altLang="en-US" sz="1600" b="1" kern="0" dirty="0">
                <a:latin typeface="Arial Black" pitchFamily="34" charset="0"/>
              </a:rPr>
              <a:t> </a:t>
            </a:r>
            <a:r>
              <a:rPr lang="en-US" altLang="en-US" sz="1600" b="1" kern="0" dirty="0" err="1">
                <a:latin typeface="Arial Black" pitchFamily="34" charset="0"/>
              </a:rPr>
              <a:t>Pidana</a:t>
            </a:r>
            <a:r>
              <a:rPr lang="en-US" altLang="en-US" sz="1600" b="1" kern="0" dirty="0">
                <a:latin typeface="Arial Black" pitchFamily="34" charset="0"/>
              </a:rPr>
              <a:t> </a:t>
            </a:r>
            <a:r>
              <a:rPr lang="en-US" altLang="en-US" sz="1600" b="1" kern="0" dirty="0" err="1">
                <a:latin typeface="Arial Black" pitchFamily="34" charset="0"/>
              </a:rPr>
              <a:t>Narkoba</a:t>
            </a:r>
            <a:endParaRPr lang="en-US" altLang="en-US" sz="1600" b="1" kern="0" dirty="0">
              <a:latin typeface="Arial Black" pitchFamily="34" charset="0"/>
            </a:endParaRP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pic>
        <p:nvPicPr>
          <p:cNvPr id="2050" name="Picture 2" descr="Sejumlah barang bukti ditampilkan saat konferensi pers kasus peredaran narkotika, di Bareskrim Mabes Polri, Jakarta, Rabu, 12 Oktober 2022. Polri bekerja sama dengan Ditjen Bea dan Cukai berhasil mengungkap empat kasus peredaran narkotika sabu jaringan Malaysia-Indonesia selama periode September-Oktober 2022. TEMPO/ Febri Angga Palguna">
            <a:extLst>
              <a:ext uri="{FF2B5EF4-FFF2-40B4-BE49-F238E27FC236}">
                <a16:creationId xmlns:a16="http://schemas.microsoft.com/office/drawing/2014/main" xmlns="" id="{768E7758-B22E-E4DB-7F1D-83BB46D2D0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2714" y="4781886"/>
            <a:ext cx="2820196" cy="1900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buah video berisi ajakan masuk Negara Islam Indonesia (NII) dari seorang pria mengaku 'Panglima Jenderal NII' viral di medsos.">
            <a:extLst>
              <a:ext uri="{FF2B5EF4-FFF2-40B4-BE49-F238E27FC236}">
                <a16:creationId xmlns:a16="http://schemas.microsoft.com/office/drawing/2014/main" xmlns="" id="{A12B6DCC-B895-3939-FD55-4C856EF260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27" y="5980526"/>
            <a:ext cx="3215524" cy="83851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xmlns="" id="{173996B9-B24B-1F43-925C-0DBC20DABEA7}"/>
              </a:ext>
            </a:extLst>
          </p:cNvPr>
          <p:cNvSpPr txBox="1">
            <a:spLocks noChangeArrowheads="1"/>
          </p:cNvSpPr>
          <p:nvPr/>
        </p:nvSpPr>
        <p:spPr bwMode="auto">
          <a:xfrm>
            <a:off x="26152" y="5665178"/>
            <a:ext cx="3193522" cy="31844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50000"/>
              </a:lnSpc>
              <a:spcBef>
                <a:spcPts val="0"/>
              </a:spcBef>
              <a:spcAft>
                <a:spcPts val="0"/>
              </a:spcAft>
              <a:buNone/>
              <a:defRPr/>
            </a:pPr>
            <a:r>
              <a:rPr lang="en-US" altLang="en-US" sz="1600" b="1" kern="0" dirty="0">
                <a:latin typeface="Arial Black" pitchFamily="34" charset="0"/>
              </a:rPr>
              <a:t>Negara Islam Indonesia</a:t>
            </a:r>
          </a:p>
          <a:p>
            <a:pPr algn="just">
              <a:lnSpc>
                <a:spcPct val="150000"/>
              </a:lnSpc>
              <a:spcBef>
                <a:spcPts val="0"/>
              </a:spcBef>
              <a:spcAft>
                <a:spcPts val="0"/>
              </a:spcAft>
              <a:buNone/>
              <a:defRPr/>
            </a:pPr>
            <a:r>
              <a:rPr lang="id-ID" altLang="en-US" sz="1050" b="1" kern="0" dirty="0">
                <a:latin typeface="Arial Black" pitchFamily="34" charset="0"/>
              </a:rPr>
              <a:t>	</a:t>
            </a:r>
            <a:endParaRPr lang="en-US" altLang="en-US" sz="1050" b="1" kern="0" dirty="0">
              <a:latin typeface="Arial Narrow" panose="020B0606020202030204" pitchFamily="34" charset="0"/>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520" y="-99392"/>
            <a:ext cx="1660342" cy="1844824"/>
          </a:xfrm>
          <a:prstGeom prst="rect">
            <a:avLst/>
          </a:prstGeom>
        </p:spPr>
      </p:pic>
    </p:spTree>
    <p:extLst>
      <p:ext uri="{BB962C8B-B14F-4D97-AF65-F5344CB8AC3E}">
        <p14:creationId xmlns:p14="http://schemas.microsoft.com/office/powerpoint/2010/main" val="86641610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7844F-E1B3-FD6C-47AB-73C337D4ACBA}"/>
              </a:ext>
            </a:extLst>
          </p:cNvPr>
          <p:cNvSpPr>
            <a:spLocks noGrp="1"/>
          </p:cNvSpPr>
          <p:nvPr>
            <p:ph type="ctrTitle"/>
          </p:nvPr>
        </p:nvSpPr>
        <p:spPr>
          <a:xfrm>
            <a:off x="1854840" y="1131064"/>
            <a:ext cx="6298414" cy="663492"/>
          </a:xfrm>
        </p:spPr>
        <p:style>
          <a:lnRef idx="1">
            <a:schemeClr val="accent3"/>
          </a:lnRef>
          <a:fillRef idx="2">
            <a:schemeClr val="accent3"/>
          </a:fillRef>
          <a:effectRef idx="1">
            <a:schemeClr val="accent3"/>
          </a:effectRef>
          <a:fontRef idx="minor">
            <a:schemeClr val="dk1"/>
          </a:fontRef>
        </p:style>
        <p:txBody>
          <a:bodyPr>
            <a:normAutofit/>
          </a:bodyPr>
          <a:lstStyle/>
          <a:p>
            <a:r>
              <a:rPr lang="en-US" sz="1500" b="1" dirty="0">
                <a:ln w="0"/>
                <a:solidFill>
                  <a:schemeClr val="tx1"/>
                </a:solidFill>
                <a:effectLst>
                  <a:outerShdw blurRad="38100" dist="19050" dir="2700000" algn="tl" rotWithShape="0">
                    <a:schemeClr val="dk1">
                      <a:alpha val="40000"/>
                    </a:schemeClr>
                  </a:outerShdw>
                </a:effectLst>
              </a:rPr>
              <a:t>KEBIJAKAN</a:t>
            </a:r>
            <a:br>
              <a:rPr lang="en-US" sz="1500" b="1" dirty="0">
                <a:ln w="0"/>
                <a:solidFill>
                  <a:schemeClr val="tx1"/>
                </a:solidFill>
                <a:effectLst>
                  <a:outerShdw blurRad="38100" dist="19050" dir="2700000" algn="tl" rotWithShape="0">
                    <a:schemeClr val="dk1">
                      <a:alpha val="40000"/>
                    </a:schemeClr>
                  </a:outerShdw>
                </a:effectLst>
              </a:rPr>
            </a:br>
            <a:r>
              <a:rPr lang="en-US" sz="1500" b="1" dirty="0">
                <a:ln w="0"/>
                <a:solidFill>
                  <a:schemeClr val="tx1"/>
                </a:solidFill>
                <a:effectLst>
                  <a:outerShdw blurRad="38100" dist="19050" dir="2700000" algn="tl" rotWithShape="0">
                    <a:schemeClr val="dk1">
                      <a:alpha val="40000"/>
                    </a:schemeClr>
                  </a:outerShdw>
                </a:effectLst>
              </a:rPr>
              <a:t>TEROPTIMALISASIKANNYA NILAI-NILAI PANCASILA BAGI GENERASI MUDA</a:t>
            </a:r>
            <a:endParaRPr lang="id-ID" sz="1500" b="1" dirty="0">
              <a:ln w="0"/>
              <a:solidFill>
                <a:schemeClr val="tx1"/>
              </a:solidFill>
              <a:effectLst>
                <a:outerShdw blurRad="38100" dist="19050" dir="2700000" algn="tl" rotWithShape="0">
                  <a:schemeClr val="dk1">
                    <a:alpha val="40000"/>
                  </a:schemeClr>
                </a:outerShdw>
              </a:effectLst>
            </a:endParaRPr>
          </a:p>
        </p:txBody>
      </p:sp>
      <p:sp>
        <p:nvSpPr>
          <p:cNvPr id="4" name="Title 1">
            <a:extLst>
              <a:ext uri="{FF2B5EF4-FFF2-40B4-BE49-F238E27FC236}">
                <a16:creationId xmlns:a16="http://schemas.microsoft.com/office/drawing/2014/main" xmlns="" id="{8EA78955-9548-83BF-1644-D07F8A486FC9}"/>
              </a:ext>
            </a:extLst>
          </p:cNvPr>
          <p:cNvSpPr txBox="1">
            <a:spLocks/>
          </p:cNvSpPr>
          <p:nvPr/>
        </p:nvSpPr>
        <p:spPr>
          <a:xfrm>
            <a:off x="1119924" y="1951505"/>
            <a:ext cx="7768243" cy="596856"/>
          </a:xfrm>
          <a:prstGeom prst="rect">
            <a:avLst/>
          </a:prstGeom>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b="1" dirty="0">
                <a:ln w="0"/>
                <a:effectLst>
                  <a:outerShdw blurRad="38100" dist="19050" dir="2700000" algn="tl" rotWithShape="0">
                    <a:schemeClr val="dk1">
                      <a:alpha val="40000"/>
                    </a:schemeClr>
                  </a:outerShdw>
                </a:effectLst>
              </a:rPr>
              <a:t>STRATEGI</a:t>
            </a:r>
          </a:p>
          <a:p>
            <a:r>
              <a:rPr lang="en-US" sz="1500" b="1" dirty="0">
                <a:ln w="0"/>
                <a:effectLst>
                  <a:outerShdw blurRad="38100" dist="19050" dir="2700000" algn="tl" rotWithShape="0">
                    <a:schemeClr val="dk1">
                      <a:alpha val="40000"/>
                    </a:schemeClr>
                  </a:outerShdw>
                </a:effectLst>
              </a:rPr>
              <a:t>MERANCANG PROGRAM KEGIATAN SOSIALISASI &amp; PEMBINAAN GENERASI MIUDA</a:t>
            </a:r>
            <a:endParaRPr lang="id-ID" sz="1500" b="1" dirty="0">
              <a:ln w="0"/>
              <a:effectLst>
                <a:outerShdw blurRad="38100" dist="19050" dir="2700000" algn="tl" rotWithShape="0">
                  <a:schemeClr val="dk1">
                    <a:alpha val="40000"/>
                  </a:schemeClr>
                </a:outerShdw>
              </a:effectLst>
            </a:endParaRPr>
          </a:p>
        </p:txBody>
      </p:sp>
      <p:sp>
        <p:nvSpPr>
          <p:cNvPr id="5" name="Title 1">
            <a:extLst>
              <a:ext uri="{FF2B5EF4-FFF2-40B4-BE49-F238E27FC236}">
                <a16:creationId xmlns:a16="http://schemas.microsoft.com/office/drawing/2014/main" xmlns="" id="{83159123-CCF5-8331-2AA8-A7C2DC9D8D23}"/>
              </a:ext>
            </a:extLst>
          </p:cNvPr>
          <p:cNvSpPr txBox="1">
            <a:spLocks/>
          </p:cNvSpPr>
          <p:nvPr/>
        </p:nvSpPr>
        <p:spPr>
          <a:xfrm>
            <a:off x="1119924" y="2644942"/>
            <a:ext cx="7768244" cy="1170477"/>
          </a:xfrm>
          <a:prstGeom prst="rect">
            <a:avLst/>
          </a:prstGeom>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500" b="1" dirty="0">
              <a:solidFill>
                <a:schemeClr val="bg1"/>
              </a:solidFill>
            </a:endParaRPr>
          </a:p>
          <a:p>
            <a:pPr algn="l"/>
            <a:r>
              <a:rPr lang="en-US" sz="1400" b="1" dirty="0">
                <a:ln w="0"/>
                <a:effectLst>
                  <a:outerShdw blurRad="38100" dist="19050" dir="2700000" algn="tl" rotWithShape="0">
                    <a:schemeClr val="dk1">
                      <a:alpha val="40000"/>
                    </a:schemeClr>
                  </a:outerShdw>
                </a:effectLst>
              </a:rPr>
              <a:t>TUJUAN    :  </a:t>
            </a:r>
            <a:r>
              <a:rPr lang="en-US" sz="1400" b="1" dirty="0" err="1">
                <a:ln w="0"/>
                <a:effectLst>
                  <a:outerShdw blurRad="38100" dist="19050" dir="2700000" algn="tl" rotWithShape="0">
                    <a:schemeClr val="dk1">
                      <a:alpha val="40000"/>
                    </a:schemeClr>
                  </a:outerShdw>
                </a:effectLst>
              </a:rPr>
              <a:t>Generasi</a:t>
            </a:r>
            <a:r>
              <a:rPr lang="en-US" sz="1400" b="1" dirty="0">
                <a:ln w="0"/>
                <a:effectLst>
                  <a:outerShdw blurRad="38100" dist="19050" dir="2700000" algn="tl" rotWithShape="0">
                    <a:schemeClr val="dk1">
                      <a:alpha val="40000"/>
                    </a:schemeClr>
                  </a:outerShdw>
                </a:effectLst>
              </a:rPr>
              <a:t> Muda </a:t>
            </a:r>
            <a:r>
              <a:rPr lang="en-US" sz="1400" b="1" dirty="0" err="1">
                <a:ln w="0"/>
                <a:effectLst>
                  <a:outerShdw blurRad="38100" dist="19050" dir="2700000" algn="tl" rotWithShape="0">
                    <a:schemeClr val="dk1">
                      <a:alpha val="40000"/>
                    </a:schemeClr>
                  </a:outerShdw>
                </a:effectLst>
              </a:rPr>
              <a:t>dapat</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mengimplemantasikan</a:t>
            </a:r>
            <a:r>
              <a:rPr lang="en-US" sz="1400" b="1" dirty="0">
                <a:ln w="0"/>
                <a:effectLst>
                  <a:outerShdw blurRad="38100" dist="19050" dir="2700000" algn="tl" rotWithShape="0">
                    <a:schemeClr val="dk1">
                      <a:alpha val="40000"/>
                    </a:schemeClr>
                  </a:outerShdw>
                </a:effectLst>
              </a:rPr>
              <a:t> Nilai-Nilai Pancasila </a:t>
            </a:r>
            <a:r>
              <a:rPr lang="en-US" sz="1400" b="1" dirty="0" err="1">
                <a:ln w="0"/>
                <a:effectLst>
                  <a:outerShdw blurRad="38100" dist="19050" dir="2700000" algn="tl" rotWithShape="0">
                    <a:schemeClr val="dk1">
                      <a:alpha val="40000"/>
                    </a:schemeClr>
                  </a:outerShdw>
                </a:effectLst>
              </a:rPr>
              <a:t>secara</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sungguh-sungguh</a:t>
            </a:r>
            <a:endParaRPr lang="en-US" sz="1400" b="1" dirty="0">
              <a:ln w="0"/>
              <a:effectLst>
                <a:outerShdw blurRad="38100" dist="19050" dir="2700000" algn="tl" rotWithShape="0">
                  <a:schemeClr val="dk1">
                    <a:alpha val="40000"/>
                  </a:schemeClr>
                </a:outerShdw>
              </a:effectLst>
            </a:endParaRPr>
          </a:p>
          <a:p>
            <a:pPr algn="l"/>
            <a:endParaRPr lang="en-US" sz="1400" b="1" dirty="0">
              <a:ln w="0"/>
              <a:effectLst>
                <a:outerShdw blurRad="38100" dist="19050" dir="2700000" algn="tl" rotWithShape="0">
                  <a:schemeClr val="dk1">
                    <a:alpha val="40000"/>
                  </a:schemeClr>
                </a:outerShdw>
              </a:effectLst>
            </a:endParaRPr>
          </a:p>
          <a:p>
            <a:pPr algn="l"/>
            <a:r>
              <a:rPr lang="en-US" sz="1400" b="1" dirty="0">
                <a:ln w="0"/>
                <a:effectLst>
                  <a:outerShdw blurRad="38100" dist="19050" dir="2700000" algn="tl" rotWithShape="0">
                    <a:schemeClr val="dk1">
                      <a:alpha val="40000"/>
                    </a:schemeClr>
                  </a:outerShdw>
                </a:effectLst>
              </a:rPr>
              <a:t>SASARAN :  </a:t>
            </a:r>
            <a:r>
              <a:rPr lang="en-US" sz="1400" b="1" dirty="0" err="1">
                <a:ln w="0"/>
                <a:effectLst>
                  <a:outerShdw blurRad="38100" dist="19050" dir="2700000" algn="tl" rotWithShape="0">
                    <a:schemeClr val="dk1">
                      <a:alpha val="40000"/>
                    </a:schemeClr>
                  </a:outerShdw>
                </a:effectLst>
              </a:rPr>
              <a:t>Pelajar</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Mahasiswa</a:t>
            </a:r>
            <a:r>
              <a:rPr lang="en-US" sz="1400" b="1" dirty="0">
                <a:ln w="0"/>
                <a:effectLst>
                  <a:outerShdw blurRad="38100" dist="19050" dir="2700000" algn="tl" rotWithShape="0">
                    <a:schemeClr val="dk1">
                      <a:alpha val="40000"/>
                    </a:schemeClr>
                  </a:outerShdw>
                </a:effectLst>
              </a:rPr>
              <a:t>, Pemuda/I , </a:t>
            </a:r>
            <a:r>
              <a:rPr lang="en-US" sz="1400" b="1" dirty="0" err="1">
                <a:ln w="0"/>
                <a:effectLst>
                  <a:outerShdw blurRad="38100" dist="19050" dir="2700000" algn="tl" rotWithShape="0">
                    <a:schemeClr val="dk1">
                      <a:alpha val="40000"/>
                    </a:schemeClr>
                  </a:outerShdw>
                </a:effectLst>
              </a:rPr>
              <a:t>Ormas</a:t>
            </a:r>
            <a:r>
              <a:rPr lang="en-US" sz="1400" b="1" dirty="0">
                <a:ln w="0"/>
                <a:effectLst>
                  <a:outerShdw blurRad="38100" dist="19050" dir="2700000" algn="tl" rotWithShape="0">
                    <a:schemeClr val="dk1">
                      <a:alpha val="40000"/>
                    </a:schemeClr>
                  </a:outerShdw>
                </a:effectLst>
              </a:rPr>
              <a:t> Pemuda, LSM dan </a:t>
            </a:r>
            <a:r>
              <a:rPr lang="en-US" sz="1400" b="1" dirty="0" err="1">
                <a:ln w="0"/>
                <a:effectLst>
                  <a:outerShdw blurRad="38100" dist="19050" dir="2700000" algn="tl" rotWithShape="0">
                    <a:schemeClr val="dk1">
                      <a:alpha val="40000"/>
                    </a:schemeClr>
                  </a:outerShdw>
                </a:effectLst>
              </a:rPr>
              <a:t>Medsos</a:t>
            </a:r>
            <a:r>
              <a:rPr lang="en-US" sz="1400" b="1" dirty="0">
                <a:ln w="0"/>
                <a:effectLst>
                  <a:outerShdw blurRad="38100" dist="19050" dir="2700000" algn="tl" rotWithShape="0">
                    <a:schemeClr val="dk1">
                      <a:alpha val="40000"/>
                    </a:schemeClr>
                  </a:outerShdw>
                </a:effectLst>
              </a:rPr>
              <a:t>.</a:t>
            </a:r>
          </a:p>
          <a:p>
            <a:pPr algn="l"/>
            <a:endParaRPr lang="en-US" sz="1400" b="1" dirty="0">
              <a:ln w="0"/>
              <a:effectLst>
                <a:outerShdw blurRad="38100" dist="19050" dir="2700000" algn="tl" rotWithShape="0">
                  <a:schemeClr val="dk1">
                    <a:alpha val="40000"/>
                  </a:schemeClr>
                </a:outerShdw>
              </a:effectLst>
            </a:endParaRPr>
          </a:p>
          <a:p>
            <a:pPr algn="l"/>
            <a:r>
              <a:rPr lang="en-US" sz="1400" b="1" dirty="0">
                <a:ln w="0"/>
                <a:effectLst>
                  <a:outerShdw blurRad="38100" dist="19050" dir="2700000" algn="tl" rotWithShape="0">
                    <a:schemeClr val="dk1">
                      <a:alpha val="40000"/>
                    </a:schemeClr>
                  </a:outerShdw>
                </a:effectLst>
              </a:rPr>
              <a:t>METODE   :  </a:t>
            </a:r>
            <a:r>
              <a:rPr lang="en-US" sz="1400" b="1" dirty="0" err="1">
                <a:ln w="0"/>
                <a:effectLst>
                  <a:outerShdw blurRad="38100" dist="19050" dir="2700000" algn="tl" rotWithShape="0">
                    <a:schemeClr val="dk1">
                      <a:alpha val="40000"/>
                    </a:schemeClr>
                  </a:outerShdw>
                </a:effectLst>
              </a:rPr>
              <a:t>Sosialisasi</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Luhkum</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Penkum</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Diklat</a:t>
            </a:r>
            <a:r>
              <a:rPr lang="en-US" sz="1400" b="1" dirty="0">
                <a:ln w="0"/>
                <a:effectLst>
                  <a:outerShdw blurRad="38100" dist="19050" dir="2700000" algn="tl" rotWithShape="0">
                    <a:schemeClr val="dk1">
                      <a:alpha val="40000"/>
                    </a:schemeClr>
                  </a:outerShdw>
                </a:effectLst>
              </a:rPr>
              <a:t>, </a:t>
            </a:r>
            <a:r>
              <a:rPr lang="en-US" sz="1400" b="1" dirty="0" err="1">
                <a:ln w="0"/>
                <a:effectLst>
                  <a:outerShdw blurRad="38100" dist="19050" dir="2700000" algn="tl" rotWithShape="0">
                    <a:schemeClr val="dk1">
                      <a:alpha val="40000"/>
                    </a:schemeClr>
                  </a:outerShdw>
                </a:effectLst>
              </a:rPr>
              <a:t>Diskusi</a:t>
            </a:r>
            <a:r>
              <a:rPr lang="en-US" sz="1400" b="1" dirty="0">
                <a:ln w="0"/>
                <a:effectLst>
                  <a:outerShdw blurRad="38100" dist="19050" dir="2700000" algn="tl" rotWithShape="0">
                    <a:schemeClr val="dk1">
                      <a:alpha val="40000"/>
                    </a:schemeClr>
                  </a:outerShdw>
                </a:effectLst>
              </a:rPr>
              <a:t>, Seminar, FGD </a:t>
            </a:r>
            <a:r>
              <a:rPr lang="en-US" sz="1400" b="1" dirty="0" err="1">
                <a:ln w="0"/>
                <a:effectLst>
                  <a:outerShdw blurRad="38100" dist="19050" dir="2700000" algn="tl" rotWithShape="0">
                    <a:schemeClr val="dk1">
                      <a:alpha val="40000"/>
                    </a:schemeClr>
                  </a:outerShdw>
                </a:effectLst>
              </a:rPr>
              <a:t>dll</a:t>
            </a:r>
            <a:r>
              <a:rPr lang="en-US" sz="1400" b="1" dirty="0">
                <a:ln w="0"/>
                <a:effectLst>
                  <a:outerShdw blurRad="38100" dist="19050" dir="2700000" algn="tl" rotWithShape="0">
                    <a:schemeClr val="dk1">
                      <a:alpha val="40000"/>
                    </a:schemeClr>
                  </a:outerShdw>
                </a:effectLst>
              </a:rPr>
              <a:t>.</a:t>
            </a:r>
          </a:p>
          <a:p>
            <a:pPr algn="l"/>
            <a:endParaRPr lang="id-ID" sz="1500" b="1" dirty="0"/>
          </a:p>
        </p:txBody>
      </p:sp>
      <p:sp>
        <p:nvSpPr>
          <p:cNvPr id="7" name="Title 1">
            <a:extLst>
              <a:ext uri="{FF2B5EF4-FFF2-40B4-BE49-F238E27FC236}">
                <a16:creationId xmlns:a16="http://schemas.microsoft.com/office/drawing/2014/main" xmlns="" id="{16E9DDAD-9F2D-7D3A-2FDB-5F4C42BBEAA5}"/>
              </a:ext>
            </a:extLst>
          </p:cNvPr>
          <p:cNvSpPr txBox="1">
            <a:spLocks/>
          </p:cNvSpPr>
          <p:nvPr/>
        </p:nvSpPr>
        <p:spPr>
          <a:xfrm>
            <a:off x="162653" y="3976186"/>
            <a:ext cx="8818694" cy="2693173"/>
          </a:xfrm>
          <a:prstGeom prst="rect">
            <a:avLst/>
          </a:prstGeom>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700" b="1" dirty="0">
                <a:ln w="0"/>
                <a:effectLst>
                  <a:outerShdw blurRad="38100" dist="19050" dir="2700000" algn="tl" rotWithShape="0">
                    <a:schemeClr val="dk1">
                      <a:alpha val="40000"/>
                    </a:schemeClr>
                  </a:outerShdw>
                </a:effectLst>
              </a:rPr>
              <a:t>UPAYA :</a:t>
            </a:r>
          </a:p>
          <a:p>
            <a:pPr algn="just"/>
            <a:r>
              <a:rPr lang="en-US" sz="4700" b="1" dirty="0">
                <a:ln w="0"/>
                <a:effectLst>
                  <a:outerShdw blurRad="38100" dist="19050" dir="2700000" algn="tl" rotWithShape="0">
                    <a:schemeClr val="dk1">
                      <a:alpha val="40000"/>
                    </a:schemeClr>
                  </a:outerShdw>
                </a:effectLst>
              </a:rPr>
              <a:t/>
            </a:r>
            <a:br>
              <a:rPr lang="en-US" sz="4700" b="1" dirty="0">
                <a:ln w="0"/>
                <a:effectLst>
                  <a:outerShdw blurRad="38100" dist="19050" dir="2700000" algn="tl" rotWithShape="0">
                    <a:schemeClr val="dk1">
                      <a:alpha val="40000"/>
                    </a:schemeClr>
                  </a:outerShdw>
                </a:effectLst>
              </a:rPr>
            </a:br>
            <a:r>
              <a:rPr lang="en-US" sz="4700" b="1" dirty="0">
                <a:ln w="0"/>
              </a:rPr>
              <a:t>1. </a:t>
            </a:r>
            <a:r>
              <a:rPr lang="en-US" sz="4700" b="1" dirty="0" err="1">
                <a:ln w="0"/>
              </a:rPr>
              <a:t>Melakukan</a:t>
            </a:r>
            <a:r>
              <a:rPr lang="en-US" sz="4700" b="1" dirty="0">
                <a:ln w="0"/>
              </a:rPr>
              <a:t> </a:t>
            </a:r>
            <a:r>
              <a:rPr lang="en-US" sz="4700" b="1" dirty="0" err="1">
                <a:ln w="0"/>
              </a:rPr>
              <a:t>Sosialisasi</a:t>
            </a:r>
            <a:r>
              <a:rPr lang="en-US" sz="4700" b="1" dirty="0">
                <a:ln w="0"/>
              </a:rPr>
              <a:t> / </a:t>
            </a:r>
            <a:r>
              <a:rPr lang="en-US" sz="4700" b="1" dirty="0" err="1">
                <a:ln w="0"/>
              </a:rPr>
              <a:t>Luhkum</a:t>
            </a:r>
            <a:r>
              <a:rPr lang="en-US" sz="4700" b="1" dirty="0">
                <a:ln w="0"/>
              </a:rPr>
              <a:t> </a:t>
            </a:r>
            <a:r>
              <a:rPr lang="en-US" sz="4700" b="1" dirty="0" err="1">
                <a:ln w="0"/>
              </a:rPr>
              <a:t>Penkum</a:t>
            </a:r>
            <a:r>
              <a:rPr lang="en-US" sz="4700" b="1" dirty="0">
                <a:ln w="0"/>
              </a:rPr>
              <a:t> </a:t>
            </a:r>
            <a:r>
              <a:rPr lang="en-US" sz="4700" b="1" dirty="0" err="1">
                <a:ln w="0"/>
              </a:rPr>
              <a:t>ttg</a:t>
            </a:r>
            <a:r>
              <a:rPr lang="en-US" sz="4700" b="1" dirty="0">
                <a:ln w="0"/>
              </a:rPr>
              <a:t>  UU </a:t>
            </a:r>
            <a:r>
              <a:rPr lang="en-US" sz="4700" b="1" dirty="0" err="1">
                <a:ln w="0"/>
              </a:rPr>
              <a:t>Pemberantasan</a:t>
            </a:r>
            <a:r>
              <a:rPr lang="en-US" sz="4700" b="1" dirty="0">
                <a:ln w="0"/>
              </a:rPr>
              <a:t> TPT, UU TPK, UU </a:t>
            </a:r>
            <a:r>
              <a:rPr lang="en-US" sz="4700" b="1" dirty="0" err="1">
                <a:ln w="0"/>
              </a:rPr>
              <a:t>Narkoba</a:t>
            </a:r>
            <a:r>
              <a:rPr lang="en-US" sz="4700" b="1" dirty="0">
                <a:ln w="0"/>
              </a:rPr>
              <a:t> </a:t>
            </a:r>
            <a:r>
              <a:rPr lang="en-US" sz="4700" b="1" dirty="0" err="1">
                <a:ln w="0"/>
              </a:rPr>
              <a:t>dll</a:t>
            </a:r>
            <a:r>
              <a:rPr lang="en-US" sz="4700" b="1" dirty="0">
                <a:ln w="0"/>
              </a:rPr>
              <a:t> ;</a:t>
            </a:r>
          </a:p>
          <a:p>
            <a:pPr algn="just"/>
            <a:endParaRPr lang="en-US" sz="4700" b="1" dirty="0">
              <a:ln w="0"/>
            </a:endParaRPr>
          </a:p>
          <a:p>
            <a:pPr algn="just"/>
            <a:r>
              <a:rPr lang="en-US" sz="4700" b="1" dirty="0">
                <a:ln w="0"/>
              </a:rPr>
              <a:t>2. </a:t>
            </a:r>
            <a:r>
              <a:rPr lang="en-US" sz="4700" b="1" dirty="0" err="1">
                <a:ln w="0"/>
              </a:rPr>
              <a:t>Menyelenggarakn</a:t>
            </a:r>
            <a:r>
              <a:rPr lang="en-US" sz="4700" b="1" dirty="0">
                <a:ln w="0"/>
              </a:rPr>
              <a:t> </a:t>
            </a:r>
            <a:r>
              <a:rPr lang="en-US" sz="4700" b="1" dirty="0" err="1">
                <a:ln w="0"/>
              </a:rPr>
              <a:t>Diklat</a:t>
            </a:r>
            <a:r>
              <a:rPr lang="en-US" sz="4700" b="1" dirty="0">
                <a:ln w="0"/>
              </a:rPr>
              <a:t> </a:t>
            </a:r>
            <a:r>
              <a:rPr lang="en-US" sz="4700" b="1" dirty="0" err="1">
                <a:ln w="0"/>
              </a:rPr>
              <a:t>Pemantapan</a:t>
            </a:r>
            <a:r>
              <a:rPr lang="en-US" sz="4700" b="1" dirty="0">
                <a:ln w="0"/>
              </a:rPr>
              <a:t> </a:t>
            </a:r>
            <a:r>
              <a:rPr lang="en-US" sz="4700" b="1" dirty="0" err="1">
                <a:ln w="0"/>
              </a:rPr>
              <a:t>tantang</a:t>
            </a:r>
            <a:r>
              <a:rPr lang="en-US" sz="4700" b="1" dirty="0">
                <a:ln w="0"/>
              </a:rPr>
              <a:t> 4 </a:t>
            </a:r>
            <a:r>
              <a:rPr lang="en-US" sz="4700" b="1" dirty="0" err="1">
                <a:ln w="0"/>
              </a:rPr>
              <a:t>Konsensus</a:t>
            </a:r>
            <a:r>
              <a:rPr lang="en-US" sz="4700" b="1" dirty="0">
                <a:ln w="0"/>
              </a:rPr>
              <a:t> Nasional &amp; </a:t>
            </a:r>
            <a:r>
              <a:rPr lang="en-US" sz="4700" b="1" dirty="0" err="1">
                <a:ln w="0"/>
              </a:rPr>
              <a:t>Wawasan</a:t>
            </a:r>
            <a:r>
              <a:rPr lang="en-US" sz="4700" b="1" dirty="0">
                <a:ln w="0"/>
              </a:rPr>
              <a:t> </a:t>
            </a:r>
            <a:r>
              <a:rPr lang="en-US" sz="4700" b="1" dirty="0" err="1">
                <a:ln w="0"/>
              </a:rPr>
              <a:t>Kebangsaan</a:t>
            </a:r>
            <a:r>
              <a:rPr lang="en-US" sz="4700" b="1" dirty="0">
                <a:ln w="0"/>
              </a:rPr>
              <a:t>, Bela Negara;</a:t>
            </a:r>
          </a:p>
          <a:p>
            <a:pPr algn="just"/>
            <a:endParaRPr lang="en-US" sz="4700" b="1" dirty="0">
              <a:ln w="0"/>
            </a:endParaRPr>
          </a:p>
          <a:p>
            <a:pPr algn="just"/>
            <a:r>
              <a:rPr lang="en-US" sz="4700" b="1" dirty="0">
                <a:ln w="0"/>
              </a:rPr>
              <a:t>3. </a:t>
            </a:r>
            <a:r>
              <a:rPr lang="en-US" sz="4700" b="1" dirty="0" err="1">
                <a:ln w="0"/>
              </a:rPr>
              <a:t>Melaksanakan</a:t>
            </a:r>
            <a:r>
              <a:rPr lang="en-US" sz="4700" b="1" dirty="0">
                <a:ln w="0"/>
              </a:rPr>
              <a:t> program </a:t>
            </a:r>
            <a:r>
              <a:rPr lang="en-US" sz="4700" b="1" dirty="0" err="1">
                <a:ln w="0"/>
              </a:rPr>
              <a:t>Jaksa</a:t>
            </a:r>
            <a:r>
              <a:rPr lang="en-US" sz="4700" b="1" dirty="0">
                <a:ln w="0"/>
              </a:rPr>
              <a:t> </a:t>
            </a:r>
            <a:r>
              <a:rPr lang="en-US" sz="4700" b="1" dirty="0" err="1">
                <a:ln w="0"/>
              </a:rPr>
              <a:t>Menyapa</a:t>
            </a:r>
            <a:r>
              <a:rPr lang="en-US" sz="4700" b="1" dirty="0">
                <a:ln w="0"/>
              </a:rPr>
              <a:t>, </a:t>
            </a:r>
            <a:r>
              <a:rPr lang="en-US" sz="4700" b="1" dirty="0" err="1">
                <a:ln w="0"/>
              </a:rPr>
              <a:t>Jaksa</a:t>
            </a:r>
            <a:r>
              <a:rPr lang="en-US" sz="4700" b="1" dirty="0">
                <a:ln w="0"/>
              </a:rPr>
              <a:t> Masuk </a:t>
            </a:r>
            <a:r>
              <a:rPr lang="en-US" sz="4700" b="1" dirty="0" err="1">
                <a:ln w="0"/>
              </a:rPr>
              <a:t>Pesantren</a:t>
            </a:r>
            <a:r>
              <a:rPr lang="en-US" sz="4700" b="1" dirty="0">
                <a:ln w="0"/>
              </a:rPr>
              <a:t>, </a:t>
            </a:r>
            <a:r>
              <a:rPr lang="en-US" sz="4700" b="1" dirty="0" err="1">
                <a:ln w="0"/>
              </a:rPr>
              <a:t>Jaksa</a:t>
            </a:r>
            <a:r>
              <a:rPr lang="en-US" sz="4700" b="1" dirty="0">
                <a:ln w="0"/>
              </a:rPr>
              <a:t> Masuk </a:t>
            </a:r>
            <a:r>
              <a:rPr lang="en-US" sz="4700" b="1" dirty="0" err="1">
                <a:ln w="0"/>
              </a:rPr>
              <a:t>Sekolah</a:t>
            </a:r>
            <a:r>
              <a:rPr lang="en-US" sz="4700" b="1" dirty="0">
                <a:ln w="0"/>
              </a:rPr>
              <a:t>/ </a:t>
            </a:r>
            <a:r>
              <a:rPr lang="en-US" sz="4700" b="1" dirty="0" err="1">
                <a:ln w="0"/>
              </a:rPr>
              <a:t>Kampus</a:t>
            </a:r>
            <a:r>
              <a:rPr lang="en-US" sz="4700" b="1" dirty="0">
                <a:ln w="0"/>
              </a:rPr>
              <a:t>;</a:t>
            </a:r>
          </a:p>
          <a:p>
            <a:pPr algn="just"/>
            <a:endParaRPr lang="en-US" sz="4700" b="1" dirty="0">
              <a:ln w="0"/>
            </a:endParaRPr>
          </a:p>
          <a:p>
            <a:pPr algn="just"/>
            <a:r>
              <a:rPr lang="en-US" sz="4700" b="1" dirty="0">
                <a:ln w="0"/>
              </a:rPr>
              <a:t>4. </a:t>
            </a:r>
            <a:r>
              <a:rPr lang="en-US" sz="4700" b="1" dirty="0" err="1">
                <a:ln w="0"/>
              </a:rPr>
              <a:t>Melakukan</a:t>
            </a:r>
            <a:r>
              <a:rPr lang="en-US" sz="4700" b="1" dirty="0">
                <a:ln w="0"/>
              </a:rPr>
              <a:t> </a:t>
            </a:r>
            <a:r>
              <a:rPr lang="en-US" sz="4700" b="1" dirty="0" err="1">
                <a:ln w="0"/>
              </a:rPr>
              <a:t>kegiatan</a:t>
            </a:r>
            <a:r>
              <a:rPr lang="en-US" sz="4700" b="1" dirty="0">
                <a:ln w="0"/>
              </a:rPr>
              <a:t> </a:t>
            </a:r>
            <a:r>
              <a:rPr lang="en-US" sz="4700" b="1" dirty="0" err="1">
                <a:ln w="0"/>
              </a:rPr>
              <a:t>kajian</a:t>
            </a:r>
            <a:r>
              <a:rPr lang="en-US" sz="4700" b="1" dirty="0">
                <a:ln w="0"/>
              </a:rPr>
              <a:t> agama </a:t>
            </a:r>
            <a:r>
              <a:rPr lang="en-US" sz="4700" b="1" dirty="0" err="1">
                <a:ln w="0"/>
              </a:rPr>
              <a:t>guna</a:t>
            </a:r>
            <a:r>
              <a:rPr lang="en-US" sz="4700" b="1" dirty="0">
                <a:ln w="0"/>
              </a:rPr>
              <a:t> </a:t>
            </a:r>
            <a:r>
              <a:rPr lang="en-US" sz="4700" b="1" dirty="0" err="1">
                <a:ln w="0"/>
              </a:rPr>
              <a:t>menangkal</a:t>
            </a:r>
            <a:r>
              <a:rPr lang="en-US" sz="4700" b="1" dirty="0">
                <a:ln w="0"/>
              </a:rPr>
              <a:t> </a:t>
            </a:r>
            <a:r>
              <a:rPr lang="en-US" sz="4700" b="1" dirty="0" err="1">
                <a:ln w="0"/>
              </a:rPr>
              <a:t>paham</a:t>
            </a:r>
            <a:r>
              <a:rPr lang="en-US" sz="4700" b="1" dirty="0">
                <a:ln w="0"/>
              </a:rPr>
              <a:t> </a:t>
            </a:r>
            <a:r>
              <a:rPr lang="en-US" sz="4700" b="1" dirty="0" err="1">
                <a:ln w="0"/>
              </a:rPr>
              <a:t>Radikalisme</a:t>
            </a:r>
            <a:r>
              <a:rPr lang="en-US" sz="4700" b="1" dirty="0">
                <a:ln w="0"/>
              </a:rPr>
              <a:t>;</a:t>
            </a:r>
          </a:p>
          <a:p>
            <a:pPr algn="just"/>
            <a:endParaRPr lang="en-US" sz="4700" b="1" dirty="0">
              <a:ln w="0"/>
            </a:endParaRPr>
          </a:p>
          <a:p>
            <a:pPr algn="just"/>
            <a:r>
              <a:rPr lang="en-US" sz="4700" b="1" dirty="0">
                <a:ln w="0"/>
              </a:rPr>
              <a:t>5. </a:t>
            </a:r>
            <a:r>
              <a:rPr lang="en-US" sz="4700" b="1" dirty="0" err="1">
                <a:ln w="0"/>
              </a:rPr>
              <a:t>Melakukan</a:t>
            </a:r>
            <a:r>
              <a:rPr lang="en-US" sz="4700" b="1" dirty="0">
                <a:ln w="0"/>
              </a:rPr>
              <a:t> </a:t>
            </a:r>
            <a:r>
              <a:rPr lang="en-US" sz="4700" b="1" dirty="0" err="1">
                <a:ln w="0"/>
              </a:rPr>
              <a:t>kegiatan</a:t>
            </a:r>
            <a:r>
              <a:rPr lang="en-US" sz="4700" b="1" dirty="0">
                <a:ln w="0"/>
              </a:rPr>
              <a:t> </a:t>
            </a:r>
            <a:r>
              <a:rPr lang="en-US" sz="4700" b="1" dirty="0" err="1">
                <a:ln w="0"/>
              </a:rPr>
              <a:t>Rencana</a:t>
            </a:r>
            <a:r>
              <a:rPr lang="en-US" sz="4700" b="1" dirty="0">
                <a:ln w="0"/>
              </a:rPr>
              <a:t> </a:t>
            </a:r>
            <a:r>
              <a:rPr lang="en-US" sz="4700" b="1" dirty="0" err="1">
                <a:ln w="0"/>
              </a:rPr>
              <a:t>Aksi</a:t>
            </a:r>
            <a:r>
              <a:rPr lang="en-US" sz="4700" b="1" dirty="0">
                <a:ln w="0"/>
              </a:rPr>
              <a:t> Nasional, FGD , Seminar </a:t>
            </a:r>
            <a:r>
              <a:rPr lang="en-US" sz="4700" b="1" dirty="0" err="1">
                <a:ln w="0"/>
              </a:rPr>
              <a:t>atau</a:t>
            </a:r>
            <a:r>
              <a:rPr lang="en-US" sz="4700" b="1" dirty="0">
                <a:ln w="0"/>
              </a:rPr>
              <a:t>  Diskusi2  </a:t>
            </a:r>
            <a:r>
              <a:rPr lang="en-US" sz="4700" b="1" dirty="0" err="1">
                <a:ln w="0"/>
              </a:rPr>
              <a:t>tentang</a:t>
            </a:r>
            <a:r>
              <a:rPr lang="en-US" sz="4700" b="1" dirty="0">
                <a:ln w="0"/>
              </a:rPr>
              <a:t> Peran Pemuda</a:t>
            </a:r>
          </a:p>
          <a:p>
            <a:pPr algn="just"/>
            <a:r>
              <a:rPr lang="en-US" sz="4700" b="1" dirty="0">
                <a:ln w="0"/>
              </a:rPr>
              <a:t>    </a:t>
            </a:r>
            <a:r>
              <a:rPr lang="en-US" sz="4700" b="1" dirty="0" err="1">
                <a:ln w="0"/>
              </a:rPr>
              <a:t>Menyongsong</a:t>
            </a:r>
            <a:r>
              <a:rPr lang="en-US" sz="4700" b="1" dirty="0">
                <a:ln w="0"/>
              </a:rPr>
              <a:t> Indonesia </a:t>
            </a:r>
            <a:r>
              <a:rPr lang="en-US" sz="4700" b="1" dirty="0" err="1">
                <a:ln w="0"/>
              </a:rPr>
              <a:t>Maju</a:t>
            </a:r>
            <a:r>
              <a:rPr lang="en-US" sz="4700" b="1" dirty="0">
                <a:ln w="0"/>
              </a:rPr>
              <a:t> 2045;</a:t>
            </a:r>
          </a:p>
          <a:p>
            <a:pPr algn="just"/>
            <a:endParaRPr lang="en-US" sz="4700" b="1" dirty="0">
              <a:ln w="0"/>
            </a:endParaRPr>
          </a:p>
          <a:p>
            <a:pPr algn="just"/>
            <a:r>
              <a:rPr lang="en-US" sz="4700" b="1" dirty="0">
                <a:ln w="0"/>
              </a:rPr>
              <a:t>6. </a:t>
            </a:r>
            <a:r>
              <a:rPr lang="en-US" sz="4700" b="1" dirty="0" err="1">
                <a:ln w="0"/>
              </a:rPr>
              <a:t>Melakukan</a:t>
            </a:r>
            <a:r>
              <a:rPr lang="en-US" sz="4700" b="1" dirty="0">
                <a:ln w="0"/>
              </a:rPr>
              <a:t> </a:t>
            </a:r>
            <a:r>
              <a:rPr lang="en-US" sz="4700" b="1" dirty="0" err="1">
                <a:ln w="0"/>
              </a:rPr>
              <a:t>Pembinaan</a:t>
            </a:r>
            <a:r>
              <a:rPr lang="en-US" sz="4700" b="1" dirty="0">
                <a:ln w="0"/>
              </a:rPr>
              <a:t>, </a:t>
            </a:r>
            <a:r>
              <a:rPr lang="en-US" sz="4700" b="1" dirty="0" err="1">
                <a:ln w="0"/>
              </a:rPr>
              <a:t>Ketrampilan</a:t>
            </a:r>
            <a:r>
              <a:rPr lang="en-US" sz="4700" b="1" dirty="0">
                <a:ln w="0"/>
              </a:rPr>
              <a:t> </a:t>
            </a:r>
            <a:r>
              <a:rPr lang="en-US" sz="4700" b="1" dirty="0" err="1">
                <a:ln w="0"/>
              </a:rPr>
              <a:t>Wira</a:t>
            </a:r>
            <a:r>
              <a:rPr lang="en-US" sz="4700" b="1" dirty="0">
                <a:ln w="0"/>
              </a:rPr>
              <a:t> Usaha </a:t>
            </a:r>
            <a:r>
              <a:rPr lang="en-US" sz="4700" b="1" dirty="0" err="1">
                <a:ln w="0"/>
              </a:rPr>
              <a:t>serta</a:t>
            </a:r>
            <a:r>
              <a:rPr lang="en-US" sz="4700" b="1" dirty="0">
                <a:ln w="0"/>
              </a:rPr>
              <a:t> </a:t>
            </a:r>
            <a:r>
              <a:rPr lang="en-US" sz="4700" b="1" dirty="0" err="1">
                <a:ln w="0"/>
              </a:rPr>
              <a:t>Sertifikasi</a:t>
            </a:r>
            <a:r>
              <a:rPr lang="en-US" sz="4700" b="1" dirty="0">
                <a:ln w="0"/>
              </a:rPr>
              <a:t> yang </a:t>
            </a:r>
            <a:r>
              <a:rPr lang="en-US" sz="4700" b="1" dirty="0" err="1">
                <a:ln w="0"/>
              </a:rPr>
              <a:t>bermanfaat</a:t>
            </a:r>
            <a:r>
              <a:rPr lang="en-US" sz="4700" b="1" dirty="0">
                <a:ln w="0"/>
              </a:rPr>
              <a:t> </a:t>
            </a:r>
            <a:r>
              <a:rPr lang="en-US" sz="4700" b="1" dirty="0" err="1">
                <a:ln w="0"/>
              </a:rPr>
              <a:t>bagi</a:t>
            </a:r>
            <a:r>
              <a:rPr lang="en-US" sz="4700" b="1" dirty="0">
                <a:ln w="0"/>
              </a:rPr>
              <a:t> </a:t>
            </a:r>
            <a:r>
              <a:rPr lang="en-US" sz="4700" b="1" dirty="0" err="1">
                <a:ln w="0"/>
              </a:rPr>
              <a:t>pengembangan</a:t>
            </a:r>
            <a:r>
              <a:rPr lang="en-US" sz="4700" b="1" dirty="0">
                <a:ln w="0"/>
              </a:rPr>
              <a:t> </a:t>
            </a:r>
          </a:p>
          <a:p>
            <a:pPr algn="just"/>
            <a:r>
              <a:rPr lang="en-US" sz="4700" b="1" dirty="0">
                <a:ln w="0"/>
              </a:rPr>
              <a:t>    </a:t>
            </a:r>
            <a:r>
              <a:rPr lang="en-US" sz="4700" b="1" dirty="0" err="1">
                <a:ln w="0"/>
              </a:rPr>
              <a:t>kompetensi</a:t>
            </a:r>
            <a:r>
              <a:rPr lang="en-US" sz="4700" b="1" dirty="0">
                <a:ln w="0"/>
              </a:rPr>
              <a:t>, </a:t>
            </a:r>
            <a:r>
              <a:rPr lang="en-US" sz="4700" b="1" dirty="0" err="1">
                <a:ln w="0"/>
              </a:rPr>
              <a:t>bakat</a:t>
            </a:r>
            <a:r>
              <a:rPr lang="en-US" sz="4700" b="1" dirty="0">
                <a:ln w="0"/>
              </a:rPr>
              <a:t> </a:t>
            </a:r>
            <a:r>
              <a:rPr lang="en-US" sz="4700" b="1" dirty="0" err="1">
                <a:ln w="0"/>
              </a:rPr>
              <a:t>serta</a:t>
            </a:r>
            <a:r>
              <a:rPr lang="en-US" sz="4700" b="1" dirty="0">
                <a:ln w="0"/>
              </a:rPr>
              <a:t> </a:t>
            </a:r>
            <a:r>
              <a:rPr lang="en-US" sz="4700" b="1" dirty="0" err="1">
                <a:ln w="0"/>
              </a:rPr>
              <a:t>minat</a:t>
            </a:r>
            <a:r>
              <a:rPr lang="en-US" sz="4700" b="1" dirty="0">
                <a:ln w="0"/>
              </a:rPr>
              <a:t> </a:t>
            </a:r>
            <a:r>
              <a:rPr lang="en-US" sz="4700" b="1" dirty="0" err="1">
                <a:ln w="0"/>
              </a:rPr>
              <a:t>Generasi</a:t>
            </a:r>
            <a:r>
              <a:rPr lang="en-US" sz="4700" b="1" dirty="0">
                <a:ln w="0"/>
              </a:rPr>
              <a:t> Muda.</a:t>
            </a:r>
          </a:p>
          <a:p>
            <a:pPr algn="just"/>
            <a:endParaRPr lang="en-US" sz="1900" b="1" dirty="0">
              <a:ln w="0"/>
              <a:effectLst>
                <a:outerShdw blurRad="38100" dist="19050" dir="2700000" algn="tl" rotWithShape="0">
                  <a:schemeClr val="dk1">
                    <a:alpha val="40000"/>
                  </a:schemeClr>
                </a:outerShdw>
              </a:effectLst>
            </a:endParaRPr>
          </a:p>
          <a:p>
            <a:pPr algn="just"/>
            <a:endParaRPr lang="id-ID" sz="1500" b="1" dirty="0">
              <a:solidFill>
                <a:schemeClr val="bg1"/>
              </a:solidFill>
            </a:endParaRPr>
          </a:p>
        </p:txBody>
      </p:sp>
      <p:sp>
        <p:nvSpPr>
          <p:cNvPr id="11" name="Title 1">
            <a:extLst>
              <a:ext uri="{FF2B5EF4-FFF2-40B4-BE49-F238E27FC236}">
                <a16:creationId xmlns:a16="http://schemas.microsoft.com/office/drawing/2014/main" xmlns="" id="{FFA435AC-A023-C0C3-E42F-1F4D0445B6CB}"/>
              </a:ext>
            </a:extLst>
          </p:cNvPr>
          <p:cNvSpPr txBox="1">
            <a:spLocks/>
          </p:cNvSpPr>
          <p:nvPr/>
        </p:nvSpPr>
        <p:spPr>
          <a:xfrm>
            <a:off x="1691680" y="88167"/>
            <a:ext cx="6624736" cy="66349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100" b="1"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KONSEPSI IMPLEMENTASI NILI-NILAI PANCASILA BAGI GENERASI MUDA SEBAGAI BENTUK TANGGUNG JAWAB PENERUS BANGSA</a:t>
            </a:r>
          </a:p>
          <a:p>
            <a:r>
              <a:rPr lang="en-US" sz="1500" b="1" dirty="0">
                <a:solidFill>
                  <a:schemeClr val="bg1"/>
                </a:solidFill>
                <a:latin typeface="Aharoni" panose="02010803020104030203" pitchFamily="2" charset="-79"/>
                <a:cs typeface="Aharoni" panose="02010803020104030203" pitchFamily="2" charset="-79"/>
              </a:rPr>
              <a:t> </a:t>
            </a:r>
            <a:endParaRPr lang="id-ID" sz="1500" b="1" dirty="0">
              <a:solidFill>
                <a:schemeClr val="bg1"/>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44016"/>
            <a:ext cx="1660342" cy="1844824"/>
          </a:xfrm>
          <a:prstGeom prst="rect">
            <a:avLst/>
          </a:prstGeom>
        </p:spPr>
      </p:pic>
    </p:spTree>
    <p:extLst>
      <p:ext uri="{BB962C8B-B14F-4D97-AF65-F5344CB8AC3E}">
        <p14:creationId xmlns:p14="http://schemas.microsoft.com/office/powerpoint/2010/main" val="42111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644" y="237114"/>
            <a:ext cx="4744278" cy="648072"/>
          </a:xfrm>
        </p:spPr>
        <p:style>
          <a:lnRef idx="2">
            <a:schemeClr val="accent3">
              <a:shade val="50000"/>
            </a:schemeClr>
          </a:lnRef>
          <a:fillRef idx="1">
            <a:schemeClr val="accent3"/>
          </a:fillRef>
          <a:effectRef idx="0">
            <a:schemeClr val="accent3"/>
          </a:effectRef>
          <a:fontRef idx="minor">
            <a:schemeClr val="lt1"/>
          </a:fontRef>
        </p:style>
        <p:txBody>
          <a:bodyPr rtlCol="0">
            <a:noAutofit/>
          </a:bodyPr>
          <a:lstStyle/>
          <a:p>
            <a:pPr algn="ctr" defTabSz="457207" eaLnBrk="1" fontAlgn="auto" hangingPunct="1">
              <a:spcAft>
                <a:spcPts val="0"/>
              </a:spcAft>
              <a:defRPr/>
            </a:pP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PELUANG  &amp; KENDALA</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bg1"/>
                </a:solidFill>
                <a:latin typeface="Aharoni" pitchFamily="2" charset="-79"/>
                <a:cs typeface="Aharoni" pitchFamily="2" charset="-79"/>
              </a:rPr>
              <a:t/>
            </a:r>
            <a:br>
              <a:rPr lang="en-US" sz="3200" dirty="0">
                <a:solidFill>
                  <a:schemeClr val="bg1"/>
                </a:solidFill>
                <a:latin typeface="Aharoni" pitchFamily="2" charset="-79"/>
                <a:cs typeface="Aharoni" pitchFamily="2" charset="-79"/>
              </a:rPr>
            </a:br>
            <a:endParaRPr lang="en-US" sz="3200"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2884376" y="1018362"/>
            <a:ext cx="5906814" cy="5616624"/>
          </a:xfrm>
        </p:spPr>
        <p:style>
          <a:lnRef idx="3">
            <a:schemeClr val="lt1"/>
          </a:lnRef>
          <a:fillRef idx="1">
            <a:schemeClr val="accent6"/>
          </a:fillRef>
          <a:effectRef idx="1">
            <a:schemeClr val="accent6"/>
          </a:effectRef>
          <a:fontRef idx="minor">
            <a:schemeClr val="lt1"/>
          </a:fontRef>
        </p:style>
        <p:txBody>
          <a:bodyPr rtlCol="0">
            <a:normAutofit fontScale="92500" lnSpcReduction="20000"/>
          </a:bodyPr>
          <a:lstStyle/>
          <a:p>
            <a:pPr marL="82296" indent="0" defTabSz="457207" eaLnBrk="1" fontAlgn="auto" hangingPunct="1">
              <a:spcAft>
                <a:spcPts val="0"/>
              </a:spcAft>
              <a:buClr>
                <a:schemeClr val="bg2">
                  <a:lumMod val="40000"/>
                  <a:lumOff val="60000"/>
                </a:schemeClr>
              </a:buClr>
              <a:buFont typeface="Wingdings 3" charset="2"/>
              <a:buNone/>
              <a:defRPr/>
            </a:pPr>
            <a:r>
              <a:rPr lang="en-GB" sz="2400" b="1" dirty="0">
                <a:solidFill>
                  <a:schemeClr val="bg1"/>
                </a:solidFill>
              </a:rPr>
              <a:t>   </a:t>
            </a:r>
            <a:r>
              <a:rPr lang="en-GB" sz="2400" b="1" dirty="0">
                <a:solidFill>
                  <a:schemeClr val="tx1"/>
                </a:solidFill>
              </a:rPr>
              <a:t> 	</a:t>
            </a:r>
          </a:p>
          <a:p>
            <a:pPr marL="82296" indent="0" defTabSz="457207" eaLnBrk="1" fontAlgn="auto" hangingPunct="1">
              <a:spcAft>
                <a:spcPts val="0"/>
              </a:spcAft>
              <a:buClr>
                <a:schemeClr val="bg2">
                  <a:lumMod val="40000"/>
                  <a:lumOff val="60000"/>
                </a:schemeClr>
              </a:buClr>
              <a:buFont typeface="Wingdings 3" charset="2"/>
              <a:buNone/>
              <a:defRPr/>
            </a:pPr>
            <a:r>
              <a:rPr lang="id-ID" sz="2600" b="1" u="sng" dirty="0">
                <a:solidFill>
                  <a:schemeClr val="tx1"/>
                </a:solidFill>
              </a:rPr>
              <a:t>PELUANG</a:t>
            </a:r>
            <a:r>
              <a:rPr lang="id-ID" sz="2600" b="1" dirty="0">
                <a:solidFill>
                  <a:schemeClr val="tx1"/>
                </a:solidFill>
              </a:rPr>
              <a:t> </a:t>
            </a:r>
            <a:r>
              <a:rPr lang="id-ID" sz="2400" b="1" dirty="0">
                <a:solidFill>
                  <a:schemeClr val="tx1"/>
                </a:solidFill>
              </a:rPr>
              <a:t>:</a:t>
            </a:r>
            <a:endParaRPr lang="en-US" sz="2400" b="1" dirty="0">
              <a:solidFill>
                <a:schemeClr val="tx1"/>
              </a:solidFill>
            </a:endParaRPr>
          </a:p>
          <a:p>
            <a:pPr marL="82296" indent="0" defTabSz="457207" eaLnBrk="1" fontAlgn="auto" hangingPunct="1">
              <a:spcAft>
                <a:spcPts val="0"/>
              </a:spcAft>
              <a:buClr>
                <a:schemeClr val="bg2">
                  <a:lumMod val="40000"/>
                  <a:lumOff val="60000"/>
                </a:schemeClr>
              </a:buClr>
              <a:buFont typeface="Wingdings 3" charset="2"/>
              <a:buNone/>
              <a:defRPr/>
            </a:pPr>
            <a:endParaRPr lang="en-US" sz="2400" b="1" dirty="0">
              <a:solidFill>
                <a:schemeClr val="tx1"/>
              </a:solidFill>
            </a:endParaRPr>
          </a:p>
          <a:p>
            <a:pPr marL="82296" indent="0" defTabSz="457207" eaLnBrk="1" fontAlgn="auto" hangingPunct="1">
              <a:spcAft>
                <a:spcPts val="0"/>
              </a:spcAft>
              <a:buClr>
                <a:schemeClr val="bg2">
                  <a:lumMod val="40000"/>
                  <a:lumOff val="60000"/>
                </a:schemeClr>
              </a:buClr>
              <a:buFont typeface="Wingdings 3" charset="2"/>
              <a:buNone/>
              <a:defRPr/>
            </a:pPr>
            <a:r>
              <a:rPr lang="en-US" sz="2400" b="1" dirty="0">
                <a:solidFill>
                  <a:schemeClr val="tx1"/>
                </a:solidFill>
              </a:rPr>
              <a:t>     1. GEOGRAFI</a:t>
            </a:r>
          </a:p>
          <a:p>
            <a:pPr marL="82296" indent="0" defTabSz="457207" eaLnBrk="1" fontAlgn="auto" hangingPunct="1">
              <a:spcAft>
                <a:spcPts val="0"/>
              </a:spcAft>
              <a:buClr>
                <a:schemeClr val="bg2">
                  <a:lumMod val="40000"/>
                  <a:lumOff val="60000"/>
                </a:schemeClr>
              </a:buClr>
              <a:buFont typeface="Wingdings 3" charset="2"/>
              <a:buNone/>
              <a:defRPr/>
            </a:pPr>
            <a:endParaRPr lang="en-US" sz="2400" b="1" dirty="0">
              <a:solidFill>
                <a:schemeClr val="tx1"/>
              </a:solidFill>
            </a:endParaRPr>
          </a:p>
          <a:p>
            <a:pPr marL="82296" indent="0" defTabSz="457207" eaLnBrk="1" fontAlgn="auto" hangingPunct="1">
              <a:spcAft>
                <a:spcPts val="0"/>
              </a:spcAft>
              <a:buClr>
                <a:schemeClr val="bg2">
                  <a:lumMod val="40000"/>
                  <a:lumOff val="60000"/>
                </a:schemeClr>
              </a:buClr>
              <a:buFont typeface="Wingdings 3" charset="2"/>
              <a:buNone/>
              <a:defRPr/>
            </a:pPr>
            <a:r>
              <a:rPr lang="en-US" sz="2400" b="1" dirty="0">
                <a:solidFill>
                  <a:schemeClr val="tx1"/>
                </a:solidFill>
              </a:rPr>
              <a:t>    2. DEMOGRAFI     </a:t>
            </a:r>
          </a:p>
          <a:p>
            <a:pPr marL="82296" indent="0" defTabSz="457207" eaLnBrk="1" fontAlgn="auto" hangingPunct="1">
              <a:spcAft>
                <a:spcPts val="0"/>
              </a:spcAft>
              <a:buClr>
                <a:schemeClr val="bg2">
                  <a:lumMod val="40000"/>
                  <a:lumOff val="60000"/>
                </a:schemeClr>
              </a:buClr>
              <a:buFont typeface="Wingdings 3" charset="2"/>
              <a:buNone/>
              <a:defRPr/>
            </a:pPr>
            <a:r>
              <a:rPr lang="en-US" sz="2400" b="1" dirty="0">
                <a:solidFill>
                  <a:schemeClr val="tx1"/>
                </a:solidFill>
              </a:rPr>
              <a:t>         </a:t>
            </a:r>
          </a:p>
          <a:p>
            <a:pPr marL="344488" indent="0" algn="just" defTabSz="457207" eaLnBrk="1" fontAlgn="auto" hangingPunct="1">
              <a:spcAft>
                <a:spcPts val="0"/>
              </a:spcAft>
              <a:buClr>
                <a:schemeClr val="bg2">
                  <a:lumMod val="40000"/>
                  <a:lumOff val="60000"/>
                </a:schemeClr>
              </a:buClr>
              <a:buNone/>
              <a:tabLst>
                <a:tab pos="344488" algn="l"/>
              </a:tabLst>
              <a:defRPr/>
            </a:pPr>
            <a:r>
              <a:rPr lang="en-US" sz="2400" b="1" dirty="0">
                <a:solidFill>
                  <a:schemeClr val="tx1"/>
                </a:solidFill>
              </a:rPr>
              <a:t>3. SUMBER DAYA ALAM  </a:t>
            </a:r>
          </a:p>
          <a:p>
            <a:pPr marL="801688" indent="-457200" algn="just" defTabSz="457207" eaLnBrk="1" fontAlgn="auto" hangingPunct="1">
              <a:spcAft>
                <a:spcPts val="0"/>
              </a:spcAft>
              <a:buClr>
                <a:schemeClr val="bg2">
                  <a:lumMod val="40000"/>
                  <a:lumOff val="60000"/>
                </a:schemeClr>
              </a:buClr>
              <a:buAutoNum type="arabicPeriod"/>
              <a:tabLst>
                <a:tab pos="344488" algn="l"/>
              </a:tabLst>
              <a:defRPr/>
            </a:pPr>
            <a:endParaRPr lang="en-US" sz="2400" b="1" dirty="0">
              <a:solidFill>
                <a:schemeClr val="tx1"/>
              </a:solidFill>
            </a:endParaRPr>
          </a:p>
          <a:p>
            <a:pPr marL="342906" indent="-342906" defTabSz="457207" eaLnBrk="1" fontAlgn="auto" hangingPunct="1">
              <a:spcAft>
                <a:spcPts val="0"/>
              </a:spcAft>
              <a:buClr>
                <a:schemeClr val="bg2">
                  <a:lumMod val="40000"/>
                  <a:lumOff val="60000"/>
                </a:schemeClr>
              </a:buClr>
              <a:buFont typeface="Wingdings 3" charset="2"/>
              <a:buNone/>
              <a:defRPr/>
            </a:pPr>
            <a:r>
              <a:rPr lang="id-ID" sz="2600" b="1" u="sng" dirty="0">
                <a:solidFill>
                  <a:schemeClr val="tx1"/>
                </a:solidFill>
              </a:rPr>
              <a:t>KENDALA</a:t>
            </a:r>
            <a:r>
              <a:rPr lang="id-ID" sz="2400" b="1" dirty="0">
                <a:solidFill>
                  <a:schemeClr val="tx1"/>
                </a:solidFill>
              </a:rPr>
              <a:t> :</a:t>
            </a:r>
            <a:endParaRPr lang="en-US" sz="2400" b="1" dirty="0">
              <a:solidFill>
                <a:schemeClr val="tx1"/>
              </a:solidFill>
            </a:endParaRPr>
          </a:p>
          <a:p>
            <a:pPr marL="457200" indent="-457200" defTabSz="457207" eaLnBrk="1" fontAlgn="auto" hangingPunct="1">
              <a:spcAft>
                <a:spcPts val="0"/>
              </a:spcAft>
              <a:buClr>
                <a:schemeClr val="bg2">
                  <a:lumMod val="40000"/>
                  <a:lumOff val="60000"/>
                </a:schemeClr>
              </a:buClr>
              <a:buFont typeface="Wingdings 3" charset="2"/>
              <a:buAutoNum type="arabicPeriod"/>
              <a:defRPr/>
            </a:pPr>
            <a:r>
              <a:rPr lang="en-US" sz="2400" b="1" dirty="0" err="1">
                <a:solidFill>
                  <a:schemeClr val="tx1"/>
                </a:solidFill>
              </a:rPr>
              <a:t>Sejak</a:t>
            </a:r>
            <a:r>
              <a:rPr lang="en-US" sz="2400" b="1" dirty="0">
                <a:solidFill>
                  <a:schemeClr val="tx1"/>
                </a:solidFill>
              </a:rPr>
              <a:t> Era Reformasi Pancasila </a:t>
            </a:r>
            <a:r>
              <a:rPr lang="en-US" sz="2400" b="1" dirty="0" err="1">
                <a:solidFill>
                  <a:schemeClr val="tx1"/>
                </a:solidFill>
              </a:rPr>
              <a:t>semakin</a:t>
            </a:r>
            <a:r>
              <a:rPr lang="en-US" sz="2400" b="1" dirty="0">
                <a:solidFill>
                  <a:schemeClr val="tx1"/>
                </a:solidFill>
              </a:rPr>
              <a:t> </a:t>
            </a:r>
            <a:r>
              <a:rPr lang="en-US" sz="2400" b="1" dirty="0" err="1">
                <a:solidFill>
                  <a:schemeClr val="tx1"/>
                </a:solidFill>
              </a:rPr>
              <a:t>dilupakan</a:t>
            </a:r>
            <a:r>
              <a:rPr lang="en-US" sz="2400" b="1" dirty="0">
                <a:solidFill>
                  <a:schemeClr val="tx1"/>
                </a:solidFill>
              </a:rPr>
              <a:t>;</a:t>
            </a:r>
          </a:p>
          <a:p>
            <a:pPr marL="457200" indent="-457200" defTabSz="457207" eaLnBrk="1" fontAlgn="auto" hangingPunct="1">
              <a:spcAft>
                <a:spcPts val="0"/>
              </a:spcAft>
              <a:buClr>
                <a:schemeClr val="bg2">
                  <a:lumMod val="40000"/>
                  <a:lumOff val="60000"/>
                </a:schemeClr>
              </a:buClr>
              <a:buFont typeface="Wingdings 3" charset="2"/>
              <a:buAutoNum type="arabicPeriod"/>
              <a:defRPr/>
            </a:pPr>
            <a:r>
              <a:rPr lang="en-US" sz="2400" b="1" dirty="0" err="1">
                <a:solidFill>
                  <a:schemeClr val="tx1"/>
                </a:solidFill>
              </a:rPr>
              <a:t>Minimnya</a:t>
            </a:r>
            <a:r>
              <a:rPr lang="en-US" sz="2400" b="1" dirty="0">
                <a:solidFill>
                  <a:schemeClr val="tx1"/>
                </a:solidFill>
              </a:rPr>
              <a:t> </a:t>
            </a:r>
            <a:r>
              <a:rPr lang="en-US" sz="2400" b="1" dirty="0" err="1">
                <a:solidFill>
                  <a:schemeClr val="tx1"/>
                </a:solidFill>
              </a:rPr>
              <a:t>keteladan</a:t>
            </a:r>
            <a:r>
              <a:rPr lang="en-US" sz="2400" b="1" dirty="0">
                <a:solidFill>
                  <a:schemeClr val="tx1"/>
                </a:solidFill>
              </a:rPr>
              <a:t> </a:t>
            </a:r>
            <a:r>
              <a:rPr lang="en-US" sz="2400" b="1" dirty="0" err="1">
                <a:solidFill>
                  <a:schemeClr val="tx1"/>
                </a:solidFill>
              </a:rPr>
              <a:t>dari</a:t>
            </a:r>
            <a:r>
              <a:rPr lang="en-US" sz="2400" b="1" dirty="0">
                <a:solidFill>
                  <a:schemeClr val="tx1"/>
                </a:solidFill>
              </a:rPr>
              <a:t> </a:t>
            </a:r>
            <a:r>
              <a:rPr lang="en-US" sz="2400" b="1" dirty="0" err="1">
                <a:solidFill>
                  <a:schemeClr val="tx1"/>
                </a:solidFill>
              </a:rPr>
              <a:t>pemimpin</a:t>
            </a:r>
            <a:r>
              <a:rPr lang="en-US" sz="2400" b="1" dirty="0">
                <a:solidFill>
                  <a:schemeClr val="tx1"/>
                </a:solidFill>
              </a:rPr>
              <a:t> </a:t>
            </a:r>
            <a:r>
              <a:rPr lang="en-US" sz="2400" b="1" dirty="0" err="1">
                <a:solidFill>
                  <a:schemeClr val="tx1"/>
                </a:solidFill>
              </a:rPr>
              <a:t>baik</a:t>
            </a:r>
            <a:r>
              <a:rPr lang="en-US" sz="2400" b="1" dirty="0">
                <a:solidFill>
                  <a:schemeClr val="tx1"/>
                </a:solidFill>
              </a:rPr>
              <a:t> di </a:t>
            </a:r>
            <a:r>
              <a:rPr lang="en-US" sz="2400" b="1" dirty="0" err="1">
                <a:solidFill>
                  <a:schemeClr val="tx1"/>
                </a:solidFill>
              </a:rPr>
              <a:t>eks</a:t>
            </a:r>
            <a:r>
              <a:rPr lang="en-US" sz="2400" b="1" dirty="0">
                <a:solidFill>
                  <a:schemeClr val="tx1"/>
                </a:solidFill>
              </a:rPr>
              <a:t>, </a:t>
            </a:r>
            <a:r>
              <a:rPr lang="en-US" sz="2400" b="1" dirty="0" err="1">
                <a:solidFill>
                  <a:schemeClr val="tx1"/>
                </a:solidFill>
              </a:rPr>
              <a:t>legis</a:t>
            </a:r>
            <a:r>
              <a:rPr lang="en-US" sz="2400" b="1" dirty="0">
                <a:solidFill>
                  <a:schemeClr val="tx1"/>
                </a:solidFill>
              </a:rPr>
              <a:t> &amp; </a:t>
            </a:r>
            <a:r>
              <a:rPr lang="en-US" sz="2400" b="1" dirty="0" err="1">
                <a:solidFill>
                  <a:schemeClr val="tx1"/>
                </a:solidFill>
              </a:rPr>
              <a:t>yudikatif</a:t>
            </a:r>
            <a:endParaRPr lang="en-US" sz="2400" b="1" dirty="0">
              <a:solidFill>
                <a:schemeClr val="tx1"/>
              </a:solidFill>
            </a:endParaRPr>
          </a:p>
          <a:p>
            <a:pPr marL="457200" indent="-457200" defTabSz="457207" eaLnBrk="1" fontAlgn="auto" hangingPunct="1">
              <a:spcAft>
                <a:spcPts val="0"/>
              </a:spcAft>
              <a:buClr>
                <a:schemeClr val="bg2">
                  <a:lumMod val="40000"/>
                  <a:lumOff val="60000"/>
                </a:schemeClr>
              </a:buClr>
              <a:buFont typeface="Wingdings 3" charset="2"/>
              <a:buAutoNum type="arabicPeriod"/>
              <a:defRPr/>
            </a:pPr>
            <a:r>
              <a:rPr lang="en-US" sz="2400" b="1" dirty="0" err="1">
                <a:solidFill>
                  <a:schemeClr val="tx1"/>
                </a:solidFill>
              </a:rPr>
              <a:t>Letak</a:t>
            </a:r>
            <a:r>
              <a:rPr lang="en-US" sz="2400" b="1" dirty="0">
                <a:solidFill>
                  <a:schemeClr val="tx1"/>
                </a:solidFill>
              </a:rPr>
              <a:t> </a:t>
            </a:r>
            <a:r>
              <a:rPr lang="en-US" sz="2400" b="1" dirty="0" err="1">
                <a:solidFill>
                  <a:schemeClr val="tx1"/>
                </a:solidFill>
              </a:rPr>
              <a:t>geografis</a:t>
            </a:r>
            <a:r>
              <a:rPr lang="en-US" sz="2400" b="1" dirty="0">
                <a:solidFill>
                  <a:schemeClr val="tx1"/>
                </a:solidFill>
              </a:rPr>
              <a:t> Indonesia </a:t>
            </a:r>
            <a:r>
              <a:rPr lang="en-US" sz="2400" b="1" dirty="0" err="1">
                <a:solidFill>
                  <a:schemeClr val="tx1"/>
                </a:solidFill>
              </a:rPr>
              <a:t>berbentuk</a:t>
            </a:r>
            <a:r>
              <a:rPr lang="en-US" sz="2400" b="1" dirty="0">
                <a:solidFill>
                  <a:schemeClr val="tx1"/>
                </a:solidFill>
              </a:rPr>
              <a:t> </a:t>
            </a:r>
            <a:r>
              <a:rPr lang="en-US" sz="2400" b="1" dirty="0" err="1">
                <a:solidFill>
                  <a:schemeClr val="tx1"/>
                </a:solidFill>
              </a:rPr>
              <a:t>kepulauan</a:t>
            </a:r>
            <a:r>
              <a:rPr lang="en-US" sz="2400" b="1" dirty="0">
                <a:solidFill>
                  <a:schemeClr val="tx1"/>
                </a:solidFill>
              </a:rPr>
              <a:t>;</a:t>
            </a:r>
          </a:p>
          <a:p>
            <a:pPr marL="457200" indent="-457200" defTabSz="457207" eaLnBrk="1" fontAlgn="auto" hangingPunct="1">
              <a:spcAft>
                <a:spcPts val="0"/>
              </a:spcAft>
              <a:buClr>
                <a:schemeClr val="bg2">
                  <a:lumMod val="40000"/>
                  <a:lumOff val="60000"/>
                </a:schemeClr>
              </a:buClr>
              <a:buFont typeface="Wingdings 3" charset="2"/>
              <a:buAutoNum type="arabicPeriod"/>
              <a:defRPr/>
            </a:pPr>
            <a:r>
              <a:rPr lang="en-US" sz="2400" b="1" dirty="0" err="1">
                <a:solidFill>
                  <a:schemeClr val="tx1"/>
                </a:solidFill>
              </a:rPr>
              <a:t>Perkembangan</a:t>
            </a:r>
            <a:r>
              <a:rPr lang="en-US" sz="2400" b="1" dirty="0">
                <a:solidFill>
                  <a:schemeClr val="tx1"/>
                </a:solidFill>
              </a:rPr>
              <a:t> IPTEK.</a:t>
            </a:r>
          </a:p>
          <a:p>
            <a:pPr marL="342906" indent="-342906" defTabSz="457207" eaLnBrk="1" fontAlgn="auto" hangingPunct="1">
              <a:spcAft>
                <a:spcPts val="0"/>
              </a:spcAft>
              <a:buClr>
                <a:schemeClr val="bg2">
                  <a:lumMod val="40000"/>
                  <a:lumOff val="60000"/>
                </a:schemeClr>
              </a:buClr>
              <a:buFont typeface="Wingdings 3" charset="2"/>
              <a:buNone/>
              <a:defRPr/>
            </a:pPr>
            <a:endParaRPr lang="en-US" sz="2400" dirty="0">
              <a:solidFill>
                <a:schemeClr val="tx1"/>
              </a:solidFill>
            </a:endParaRPr>
          </a:p>
        </p:txBody>
      </p:sp>
      <p:pic>
        <p:nvPicPr>
          <p:cNvPr id="1026" name="Picture 2">
            <a:extLst>
              <a:ext uri="{FF2B5EF4-FFF2-40B4-BE49-F238E27FC236}">
                <a16:creationId xmlns:a16="http://schemas.microsoft.com/office/drawing/2014/main" xmlns="" id="{47543416-2EC4-E0E3-6A32-61C0A6AF67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63" y="3789040"/>
            <a:ext cx="2539334" cy="1292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ustrasi letak geografis Indonesia.">
            <a:extLst>
              <a:ext uri="{FF2B5EF4-FFF2-40B4-BE49-F238E27FC236}">
                <a16:creationId xmlns:a16="http://schemas.microsoft.com/office/drawing/2014/main" xmlns="" id="{B8E85AB2-9E7D-D8EE-8358-ED1262FA04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63" y="1598458"/>
            <a:ext cx="2539334" cy="20122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5 wilayah di indonesia ini punya kekayaan alam melimpah, ada emas dan minyak">
            <a:extLst>
              <a:ext uri="{FF2B5EF4-FFF2-40B4-BE49-F238E27FC236}">
                <a16:creationId xmlns:a16="http://schemas.microsoft.com/office/drawing/2014/main" xmlns="" id="{F7612CEA-3825-68AB-6188-BFE93003D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 y="5259541"/>
            <a:ext cx="2539335" cy="1375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28" y="-171400"/>
            <a:ext cx="1660342" cy="184482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
                                        <p:tgtEl>
                                          <p:spTgt spid="3">
                                            <p:txEl>
                                              <p:pRg st="0" end="0"/>
                                            </p:txEl>
                                          </p:spTgt>
                                        </p:tgtEl>
                                      </p:cBhvr>
                                    </p:animEffect>
                                  </p:childTnLst>
                                </p:cTn>
                              </p:par>
                            </p:childTnLst>
                          </p:cTn>
                        </p:par>
                        <p:par>
                          <p:cTn id="12" fill="hold">
                            <p:stCondLst>
                              <p:cond delay="51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
                                        <p:tgtEl>
                                          <p:spTgt spid="3">
                                            <p:txEl>
                                              <p:pRg st="1" end="1"/>
                                            </p:txEl>
                                          </p:spTgt>
                                        </p:tgtEl>
                                      </p:cBhvr>
                                    </p:animEffect>
                                  </p:childTnLst>
                                </p:cTn>
                              </p:par>
                            </p:childTnLst>
                          </p:cTn>
                        </p:par>
                        <p:par>
                          <p:cTn id="16" fill="hold">
                            <p:stCondLst>
                              <p:cond delay="52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
                                        <p:tgtEl>
                                          <p:spTgt spid="3">
                                            <p:txEl>
                                              <p:pRg st="3" end="3"/>
                                            </p:txEl>
                                          </p:spTgt>
                                        </p:tgtEl>
                                      </p:cBhvr>
                                    </p:animEffect>
                                  </p:childTnLst>
                                </p:cTn>
                              </p:par>
                            </p:childTnLst>
                          </p:cTn>
                        </p:par>
                        <p:par>
                          <p:cTn id="20" fill="hold">
                            <p:stCondLst>
                              <p:cond delay="53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
                                        <p:tgtEl>
                                          <p:spTgt spid="3">
                                            <p:txEl>
                                              <p:pRg st="5" end="5"/>
                                            </p:txEl>
                                          </p:spTgt>
                                        </p:tgtEl>
                                      </p:cBhvr>
                                    </p:animEffect>
                                  </p:childTnLst>
                                </p:cTn>
                              </p:par>
                            </p:childTnLst>
                          </p:cTn>
                        </p:par>
                        <p:par>
                          <p:cTn id="24" fill="hold">
                            <p:stCondLst>
                              <p:cond delay="54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
                                        <p:tgtEl>
                                          <p:spTgt spid="3">
                                            <p:txEl>
                                              <p:pRg st="6" end="6"/>
                                            </p:txEl>
                                          </p:spTgt>
                                        </p:tgtEl>
                                      </p:cBhvr>
                                    </p:animEffect>
                                  </p:childTnLst>
                                </p:cTn>
                              </p:par>
                            </p:childTnLst>
                          </p:cTn>
                        </p:par>
                        <p:par>
                          <p:cTn id="28" fill="hold">
                            <p:stCondLst>
                              <p:cond delay="55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
                                        <p:tgtEl>
                                          <p:spTgt spid="3">
                                            <p:txEl>
                                              <p:pRg st="7" end="7"/>
                                            </p:txEl>
                                          </p:spTgt>
                                        </p:tgtEl>
                                      </p:cBhvr>
                                    </p:animEffect>
                                  </p:childTnLst>
                                </p:cTn>
                              </p:par>
                            </p:childTnLst>
                          </p:cTn>
                        </p:par>
                        <p:par>
                          <p:cTn id="32" fill="hold">
                            <p:stCondLst>
                              <p:cond delay="56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
                                        <p:tgtEl>
                                          <p:spTgt spid="3">
                                            <p:txEl>
                                              <p:pRg st="9" end="9"/>
                                            </p:txEl>
                                          </p:spTgt>
                                        </p:tgtEl>
                                      </p:cBhvr>
                                    </p:animEffect>
                                  </p:childTnLst>
                                </p:cTn>
                              </p:par>
                            </p:childTnLst>
                          </p:cTn>
                        </p:par>
                        <p:par>
                          <p:cTn id="36" fill="hold">
                            <p:stCondLst>
                              <p:cond delay="570"/>
                            </p:stCondLst>
                            <p:childTnLst>
                              <p:par>
                                <p:cTn id="37" presetID="10" presetClass="entr" presetSubtype="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
                                        <p:tgtEl>
                                          <p:spTgt spid="3">
                                            <p:txEl>
                                              <p:pRg st="10" end="10"/>
                                            </p:txEl>
                                          </p:spTgt>
                                        </p:tgtEl>
                                      </p:cBhvr>
                                    </p:animEffect>
                                  </p:childTnLst>
                                </p:cTn>
                              </p:par>
                            </p:childTnLst>
                          </p:cTn>
                        </p:par>
                        <p:par>
                          <p:cTn id="40" fill="hold">
                            <p:stCondLst>
                              <p:cond delay="580"/>
                            </p:stCondLst>
                            <p:childTnLst>
                              <p:par>
                                <p:cTn id="41" presetID="10" presetClass="entr" presetSubtype="0" fill="hold"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10"/>
                                        <p:tgtEl>
                                          <p:spTgt spid="3">
                                            <p:txEl>
                                              <p:pRg st="11" end="11"/>
                                            </p:txEl>
                                          </p:spTgt>
                                        </p:tgtEl>
                                      </p:cBhvr>
                                    </p:animEffect>
                                  </p:childTnLst>
                                </p:cTn>
                              </p:par>
                            </p:childTnLst>
                          </p:cTn>
                        </p:par>
                        <p:par>
                          <p:cTn id="44" fill="hold">
                            <p:stCondLst>
                              <p:cond delay="590"/>
                            </p:stCondLst>
                            <p:childTnLst>
                              <p:par>
                                <p:cTn id="45" presetID="10" presetClass="entr" presetSubtype="0" fill="hold" nodeType="after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
                                        <p:tgtEl>
                                          <p:spTgt spid="3">
                                            <p:txEl>
                                              <p:pRg st="12" end="12"/>
                                            </p:txEl>
                                          </p:spTgt>
                                        </p:tgtEl>
                                      </p:cBhvr>
                                    </p:animEffect>
                                  </p:childTnLst>
                                </p:cTn>
                              </p:par>
                            </p:childTnLst>
                          </p:cTn>
                        </p:par>
                        <p:par>
                          <p:cTn id="48" fill="hold">
                            <p:stCondLst>
                              <p:cond delay="600"/>
                            </p:stCondLst>
                            <p:childTnLst>
                              <p:par>
                                <p:cTn id="49" presetID="10" presetClass="entr" presetSubtype="0" fill="hold" nodeType="after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1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13254" y="42848"/>
            <a:ext cx="6579840" cy="928670"/>
          </a:xfrm>
        </p:spPr>
        <p:style>
          <a:lnRef idx="2">
            <a:schemeClr val="accent2"/>
          </a:lnRef>
          <a:fillRef idx="1">
            <a:schemeClr val="lt1"/>
          </a:fillRef>
          <a:effectRef idx="0">
            <a:schemeClr val="accent2"/>
          </a:effectRef>
          <a:fontRef idx="minor">
            <a:schemeClr val="dk1"/>
          </a:fontRef>
        </p:style>
        <p:txBody>
          <a:bodyPr>
            <a:noAutofit/>
          </a:bodyPr>
          <a:lstStyle/>
          <a:p>
            <a:pPr eaLnBrk="1" fontAlgn="auto" hangingPunct="1">
              <a:spcAft>
                <a:spcPts val="0"/>
              </a:spcAft>
              <a:defRPr/>
            </a:pPr>
            <a:r>
              <a:rPr lang="en-US" sz="2800" b="1" dirty="0"/>
              <a:t>ASPEK EKONOMI: </a:t>
            </a:r>
            <a:br>
              <a:rPr lang="en-US" sz="2800" b="1" dirty="0"/>
            </a:br>
            <a:r>
              <a:rPr lang="en-US" sz="2800" b="1" dirty="0"/>
              <a:t>SLOCs &amp; PERDAGANGAN INTERNASIONAL</a:t>
            </a:r>
            <a:endParaRPr lang="en-US" sz="2800" b="1" dirty="0">
              <a:solidFill>
                <a:schemeClr val="tx1"/>
              </a:solidFill>
              <a:latin typeface="Aharoni" pitchFamily="2" charset="-79"/>
              <a:cs typeface="Aharoni" pitchFamily="2" charset="-79"/>
            </a:endParaRPr>
          </a:p>
        </p:txBody>
      </p:sp>
      <p:sp>
        <p:nvSpPr>
          <p:cNvPr id="188420" name="Oval 4"/>
          <p:cNvSpPr>
            <a:spLocks noChangeArrowheads="1"/>
          </p:cNvSpPr>
          <p:nvPr/>
        </p:nvSpPr>
        <p:spPr bwMode="auto">
          <a:xfrm>
            <a:off x="4308232" y="2197100"/>
            <a:ext cx="263769" cy="228600"/>
          </a:xfrm>
          <a:prstGeom prst="ellipse">
            <a:avLst/>
          </a:prstGeom>
          <a:solidFill>
            <a:srgbClr val="3399FF"/>
          </a:solidFill>
          <a:ln w="9525">
            <a:solidFill>
              <a:schemeClr val="bg2"/>
            </a:solidFill>
            <a:round/>
            <a:headEnd/>
            <a:tailEnd/>
          </a:ln>
        </p:spPr>
        <p:txBody>
          <a:bodyPr wrap="none" anchor="ctr"/>
          <a:lstStyle/>
          <a:p>
            <a:r>
              <a:rPr lang="en-US" sz="800">
                <a:solidFill>
                  <a:schemeClr val="bg2"/>
                </a:solidFill>
              </a:rPr>
              <a:t>Europe</a:t>
            </a:r>
          </a:p>
        </p:txBody>
      </p:sp>
      <p:sp>
        <p:nvSpPr>
          <p:cNvPr id="188441" name="Freeform 25"/>
          <p:cNvSpPr>
            <a:spLocks/>
          </p:cNvSpPr>
          <p:nvPr/>
        </p:nvSpPr>
        <p:spPr bwMode="auto">
          <a:xfrm>
            <a:off x="5468815" y="3124200"/>
            <a:ext cx="1327532" cy="457200"/>
          </a:xfrm>
          <a:custGeom>
            <a:avLst/>
            <a:gdLst>
              <a:gd name="T0" fmla="*/ 0 w 624"/>
              <a:gd name="T1" fmla="*/ 0 h 288"/>
              <a:gd name="T2" fmla="*/ 2147483647 w 624"/>
              <a:gd name="T3" fmla="*/ 2147483647 h 288"/>
              <a:gd name="T4" fmla="*/ 2147483647 w 624"/>
              <a:gd name="T5" fmla="*/ 2147483647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0"/>
                </a:moveTo>
                <a:lnTo>
                  <a:pt x="192" y="288"/>
                </a:lnTo>
                <a:lnTo>
                  <a:pt x="624"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8443" name="Line 27"/>
          <p:cNvSpPr>
            <a:spLocks noChangeShapeType="1"/>
          </p:cNvSpPr>
          <p:nvPr/>
        </p:nvSpPr>
        <p:spPr bwMode="auto">
          <a:xfrm flipV="1">
            <a:off x="7005790" y="3290316"/>
            <a:ext cx="78505" cy="167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88419" name="Picture 3" descr="collab_world_m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616" y="1340768"/>
            <a:ext cx="8856984" cy="476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1" name="AutoShape 5"/>
          <p:cNvSpPr>
            <a:spLocks/>
          </p:cNvSpPr>
          <p:nvPr/>
        </p:nvSpPr>
        <p:spPr bwMode="auto">
          <a:xfrm>
            <a:off x="4854646" y="1219200"/>
            <a:ext cx="1033041" cy="457200"/>
          </a:xfrm>
          <a:prstGeom prst="borderCallout2">
            <a:avLst>
              <a:gd name="adj1" fmla="val 25000"/>
              <a:gd name="adj2" fmla="val -9093"/>
              <a:gd name="adj3" fmla="val 25000"/>
              <a:gd name="adj4" fmla="val -17991"/>
              <a:gd name="adj5" fmla="val 231250"/>
              <a:gd name="adj6" fmla="val -30039"/>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200" dirty="0"/>
              <a:t>Rotterdam</a:t>
            </a:r>
          </a:p>
          <a:p>
            <a:r>
              <a:rPr lang="en-US" sz="1200" dirty="0"/>
              <a:t>Antwerp</a:t>
            </a:r>
          </a:p>
          <a:p>
            <a:endParaRPr lang="en-US" sz="1200" dirty="0"/>
          </a:p>
        </p:txBody>
      </p:sp>
      <p:sp>
        <p:nvSpPr>
          <p:cNvPr id="188422" name="AutoShape 6"/>
          <p:cNvSpPr>
            <a:spLocks/>
          </p:cNvSpPr>
          <p:nvPr/>
        </p:nvSpPr>
        <p:spPr bwMode="auto">
          <a:xfrm>
            <a:off x="8096673" y="1676400"/>
            <a:ext cx="807503" cy="685800"/>
          </a:xfrm>
          <a:prstGeom prst="borderCallout2">
            <a:avLst>
              <a:gd name="adj1" fmla="val 18750"/>
              <a:gd name="adj2" fmla="val -9093"/>
              <a:gd name="adj3" fmla="val 18750"/>
              <a:gd name="adj4" fmla="val -31630"/>
              <a:gd name="adj5" fmla="val 104168"/>
              <a:gd name="adj6" fmla="val -66363"/>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100" b="1" dirty="0"/>
              <a:t>Pusan</a:t>
            </a:r>
          </a:p>
          <a:p>
            <a:r>
              <a:rPr lang="en-US" sz="1100" b="1" dirty="0"/>
              <a:t>Tokyo</a:t>
            </a:r>
          </a:p>
          <a:p>
            <a:r>
              <a:rPr lang="en-US" sz="1100" b="1" dirty="0"/>
              <a:t>Yokohama</a:t>
            </a:r>
          </a:p>
        </p:txBody>
      </p:sp>
      <p:sp>
        <p:nvSpPr>
          <p:cNvPr id="188423" name="Oval 7"/>
          <p:cNvSpPr>
            <a:spLocks noChangeArrowheads="1"/>
          </p:cNvSpPr>
          <p:nvPr/>
        </p:nvSpPr>
        <p:spPr bwMode="auto">
          <a:xfrm>
            <a:off x="2216733" y="2647950"/>
            <a:ext cx="463986" cy="304800"/>
          </a:xfrm>
          <a:prstGeom prst="ellipse">
            <a:avLst/>
          </a:prstGeom>
          <a:solidFill>
            <a:srgbClr val="3399FF"/>
          </a:solidFill>
          <a:ln w="9525">
            <a:solidFill>
              <a:schemeClr val="bg2"/>
            </a:solidFill>
            <a:round/>
            <a:headEnd/>
            <a:tailEnd/>
          </a:ln>
        </p:spPr>
        <p:txBody>
          <a:bodyPr wrap="none" anchor="ctr"/>
          <a:lstStyle/>
          <a:p>
            <a:r>
              <a:rPr lang="en-US" sz="800" dirty="0">
                <a:ln w="0"/>
                <a:effectLst>
                  <a:outerShdw blurRad="38100" dist="19050" dir="2700000" algn="tl" rotWithShape="0">
                    <a:schemeClr val="dk1">
                      <a:alpha val="40000"/>
                    </a:schemeClr>
                  </a:outerShdw>
                </a:effectLst>
              </a:rPr>
              <a:t>East</a:t>
            </a:r>
          </a:p>
          <a:p>
            <a:r>
              <a:rPr lang="en-US" sz="800" dirty="0">
                <a:ln w="0"/>
                <a:effectLst>
                  <a:outerShdw blurRad="38100" dist="19050" dir="2700000" algn="tl" rotWithShape="0">
                    <a:schemeClr val="dk1">
                      <a:alpha val="40000"/>
                    </a:schemeClr>
                  </a:outerShdw>
                </a:effectLst>
              </a:rPr>
              <a:t>Coast</a:t>
            </a:r>
          </a:p>
        </p:txBody>
      </p:sp>
      <p:sp>
        <p:nvSpPr>
          <p:cNvPr id="188424" name="AutoShape 8"/>
          <p:cNvSpPr>
            <a:spLocks/>
          </p:cNvSpPr>
          <p:nvPr/>
        </p:nvSpPr>
        <p:spPr bwMode="auto">
          <a:xfrm>
            <a:off x="3285576" y="2101850"/>
            <a:ext cx="527539" cy="457200"/>
          </a:xfrm>
          <a:prstGeom prst="borderCallout2">
            <a:avLst>
              <a:gd name="adj1" fmla="val 39130"/>
              <a:gd name="adj2" fmla="val -10000"/>
              <a:gd name="adj3" fmla="val 39130"/>
              <a:gd name="adj4" fmla="val -19792"/>
              <a:gd name="adj5" fmla="val 215219"/>
              <a:gd name="adj6" fmla="val -136528"/>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200" dirty="0"/>
              <a:t>New York</a:t>
            </a:r>
          </a:p>
        </p:txBody>
      </p:sp>
      <p:sp>
        <p:nvSpPr>
          <p:cNvPr id="188425" name="Oval 9"/>
          <p:cNvSpPr>
            <a:spLocks noChangeArrowheads="1"/>
          </p:cNvSpPr>
          <p:nvPr/>
        </p:nvSpPr>
        <p:spPr bwMode="auto">
          <a:xfrm>
            <a:off x="5212906" y="2895600"/>
            <a:ext cx="583230" cy="293050"/>
          </a:xfrm>
          <a:prstGeom prst="ellipse">
            <a:avLst/>
          </a:prstGeom>
          <a:solidFill>
            <a:srgbClr val="3399FF"/>
          </a:solidFill>
          <a:ln w="9525">
            <a:solidFill>
              <a:schemeClr val="bg2"/>
            </a:solidFill>
            <a:round/>
            <a:headEnd/>
            <a:tailEnd/>
          </a:ln>
        </p:spPr>
        <p:txBody>
          <a:bodyPr wrap="none" anchor="ctr"/>
          <a:lstStyle/>
          <a:p>
            <a:r>
              <a:rPr lang="en-US" sz="800" dirty="0" err="1">
                <a:ln w="0"/>
                <a:effectLst>
                  <a:outerShdw blurRad="38100" dist="19050" dir="2700000" algn="tl" rotWithShape="0">
                    <a:schemeClr val="dk1">
                      <a:alpha val="40000"/>
                    </a:schemeClr>
                  </a:outerShdw>
                </a:effectLst>
              </a:rPr>
              <a:t>TimTeng</a:t>
            </a:r>
            <a:endParaRPr lang="en-US" sz="800" dirty="0">
              <a:ln w="0"/>
              <a:effectLst>
                <a:outerShdw blurRad="38100" dist="19050" dir="2700000" algn="tl" rotWithShape="0">
                  <a:schemeClr val="dk1">
                    <a:alpha val="40000"/>
                  </a:schemeClr>
                </a:outerShdw>
              </a:effectLst>
            </a:endParaRPr>
          </a:p>
        </p:txBody>
      </p:sp>
      <p:sp>
        <p:nvSpPr>
          <p:cNvPr id="188426" name="AutoShape 10"/>
          <p:cNvSpPr>
            <a:spLocks/>
          </p:cNvSpPr>
          <p:nvPr/>
        </p:nvSpPr>
        <p:spPr bwMode="auto">
          <a:xfrm>
            <a:off x="4896384" y="2590800"/>
            <a:ext cx="395695" cy="228600"/>
          </a:xfrm>
          <a:prstGeom prst="borderCallout2">
            <a:avLst>
              <a:gd name="adj1" fmla="val 50000"/>
              <a:gd name="adj2" fmla="val 114287"/>
              <a:gd name="adj3" fmla="val 50000"/>
              <a:gd name="adj4" fmla="val 130653"/>
              <a:gd name="adj5" fmla="val 163194"/>
              <a:gd name="adj6" fmla="val 134819"/>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000" dirty="0" err="1"/>
              <a:t>Dubaii</a:t>
            </a:r>
            <a:endParaRPr lang="en-US" sz="1000" dirty="0"/>
          </a:p>
        </p:txBody>
      </p:sp>
      <p:sp>
        <p:nvSpPr>
          <p:cNvPr id="188427" name="AutoShape 11"/>
          <p:cNvSpPr>
            <a:spLocks/>
          </p:cNvSpPr>
          <p:nvPr/>
        </p:nvSpPr>
        <p:spPr bwMode="auto">
          <a:xfrm flipH="1">
            <a:off x="7315200" y="1066800"/>
            <a:ext cx="759327" cy="685800"/>
          </a:xfrm>
          <a:prstGeom prst="borderCallout2">
            <a:avLst>
              <a:gd name="adj1" fmla="val 16667"/>
              <a:gd name="adj2" fmla="val 110000"/>
              <a:gd name="adj3" fmla="val 16667"/>
              <a:gd name="adj4" fmla="val 115208"/>
              <a:gd name="adj5" fmla="val 306945"/>
              <a:gd name="adj6" fmla="val 132199"/>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000" b="1" dirty="0" err="1"/>
              <a:t>Hongkong</a:t>
            </a:r>
            <a:endParaRPr lang="en-US" sz="1000" b="1" dirty="0"/>
          </a:p>
          <a:p>
            <a:r>
              <a:rPr lang="en-US" sz="1000" b="1" dirty="0"/>
              <a:t>Shanghai</a:t>
            </a:r>
          </a:p>
          <a:p>
            <a:r>
              <a:rPr lang="en-US" sz="1000" b="1" dirty="0" err="1"/>
              <a:t>Shenzen</a:t>
            </a:r>
            <a:endParaRPr lang="en-US" sz="1000" b="1" dirty="0"/>
          </a:p>
          <a:p>
            <a:r>
              <a:rPr lang="en-US" sz="1000" b="1" dirty="0" err="1"/>
              <a:t>Kaoshiung</a:t>
            </a:r>
            <a:endParaRPr lang="en-US" sz="1000" b="1" dirty="0"/>
          </a:p>
        </p:txBody>
      </p:sp>
      <p:sp>
        <p:nvSpPr>
          <p:cNvPr id="188428" name="Oval 12"/>
          <p:cNvSpPr>
            <a:spLocks noChangeArrowheads="1"/>
          </p:cNvSpPr>
          <p:nvPr/>
        </p:nvSpPr>
        <p:spPr bwMode="auto">
          <a:xfrm>
            <a:off x="1123518" y="2400299"/>
            <a:ext cx="616143" cy="304797"/>
          </a:xfrm>
          <a:prstGeom prst="ellipse">
            <a:avLst/>
          </a:prstGeom>
          <a:solidFill>
            <a:srgbClr val="3399FF"/>
          </a:solidFill>
          <a:ln w="9525">
            <a:solidFill>
              <a:schemeClr val="bg2"/>
            </a:solidFill>
            <a:round/>
            <a:headEnd/>
            <a:tailEnd/>
          </a:ln>
        </p:spPr>
        <p:txBody>
          <a:bodyPr wrap="none" anchor="ctr"/>
          <a:lstStyle/>
          <a:p>
            <a:r>
              <a:rPr lang="en-US" sz="800" dirty="0">
                <a:ln w="0"/>
                <a:effectLst>
                  <a:outerShdw blurRad="38100" dist="19050" dir="2700000" algn="tl" rotWithShape="0">
                    <a:schemeClr val="dk1">
                      <a:alpha val="40000"/>
                    </a:schemeClr>
                  </a:outerShdw>
                </a:effectLst>
              </a:rPr>
              <a:t>West </a:t>
            </a:r>
          </a:p>
          <a:p>
            <a:r>
              <a:rPr lang="en-US" sz="800" dirty="0">
                <a:ln w="0"/>
                <a:effectLst>
                  <a:outerShdw blurRad="38100" dist="19050" dir="2700000" algn="tl" rotWithShape="0">
                    <a:schemeClr val="dk1">
                      <a:alpha val="40000"/>
                    </a:schemeClr>
                  </a:outerShdw>
                </a:effectLst>
              </a:rPr>
              <a:t>Coast</a:t>
            </a:r>
          </a:p>
        </p:txBody>
      </p:sp>
      <p:sp>
        <p:nvSpPr>
          <p:cNvPr id="188429" name="AutoShape 13"/>
          <p:cNvSpPr>
            <a:spLocks/>
          </p:cNvSpPr>
          <p:nvPr/>
        </p:nvSpPr>
        <p:spPr bwMode="auto">
          <a:xfrm>
            <a:off x="465058" y="1790700"/>
            <a:ext cx="1064151" cy="457200"/>
          </a:xfrm>
          <a:prstGeom prst="borderCallout2">
            <a:avLst>
              <a:gd name="adj1" fmla="val 25000"/>
              <a:gd name="adj2" fmla="val 108333"/>
              <a:gd name="adj3" fmla="val 25000"/>
              <a:gd name="adj4" fmla="val 112329"/>
              <a:gd name="adj5" fmla="val 136111"/>
              <a:gd name="adj6" fmla="val 116667"/>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200" b="1" dirty="0"/>
              <a:t>Los Ang.</a:t>
            </a:r>
          </a:p>
          <a:p>
            <a:r>
              <a:rPr lang="en-US" sz="1200" b="1" dirty="0"/>
              <a:t>Long Beach</a:t>
            </a:r>
          </a:p>
        </p:txBody>
      </p:sp>
      <p:sp>
        <p:nvSpPr>
          <p:cNvPr id="188430" name="Oval 14"/>
          <p:cNvSpPr>
            <a:spLocks noChangeArrowheads="1"/>
          </p:cNvSpPr>
          <p:nvPr/>
        </p:nvSpPr>
        <p:spPr bwMode="auto">
          <a:xfrm>
            <a:off x="7753437" y="4501505"/>
            <a:ext cx="807503" cy="373360"/>
          </a:xfrm>
          <a:prstGeom prst="ellipse">
            <a:avLst/>
          </a:prstGeom>
          <a:solidFill>
            <a:srgbClr val="3399FF"/>
          </a:solidFill>
          <a:ln w="9525">
            <a:solidFill>
              <a:schemeClr val="bg2"/>
            </a:solidFill>
            <a:round/>
            <a:headEnd/>
            <a:tailEnd/>
          </a:ln>
        </p:spPr>
        <p:txBody>
          <a:bodyPr wrap="none" anchor="ctr"/>
          <a:lstStyle/>
          <a:p>
            <a:r>
              <a:rPr lang="en-US" sz="800" dirty="0" err="1">
                <a:ln w="0"/>
                <a:effectLst>
                  <a:outerShdw blurRad="38100" dist="19050" dir="2700000" algn="tl" rotWithShape="0">
                    <a:schemeClr val="dk1">
                      <a:alpha val="40000"/>
                    </a:schemeClr>
                  </a:outerShdw>
                </a:effectLst>
              </a:rPr>
              <a:t>Austr</a:t>
            </a:r>
            <a:r>
              <a:rPr lang="en-US" sz="800" dirty="0">
                <a:solidFill>
                  <a:schemeClr val="bg2"/>
                </a:solidFill>
              </a:rPr>
              <a:t>.</a:t>
            </a:r>
            <a:endParaRPr lang="en-US" sz="800" dirty="0">
              <a:ln w="0"/>
              <a:effectLst>
                <a:outerShdw blurRad="38100" dist="19050" dir="2700000" algn="tl" rotWithShape="0">
                  <a:schemeClr val="dk1">
                    <a:alpha val="40000"/>
                  </a:schemeClr>
                </a:outerShdw>
              </a:effectLst>
            </a:endParaRPr>
          </a:p>
          <a:p>
            <a:r>
              <a:rPr lang="en-US" sz="800" dirty="0">
                <a:ln w="0"/>
                <a:effectLst>
                  <a:outerShdw blurRad="38100" dist="19050" dir="2700000" algn="tl" rotWithShape="0">
                    <a:schemeClr val="dk1">
                      <a:alpha val="40000"/>
                    </a:schemeClr>
                  </a:outerShdw>
                </a:effectLst>
              </a:rPr>
              <a:t>N</a:t>
            </a:r>
            <a:r>
              <a:rPr lang="en-US" sz="800" dirty="0">
                <a:solidFill>
                  <a:schemeClr val="bg2"/>
                </a:solidFill>
              </a:rPr>
              <a:t>Z</a:t>
            </a:r>
            <a:endParaRPr lang="en-US" sz="800" dirty="0">
              <a:ln w="0"/>
              <a:effectLst>
                <a:outerShdw blurRad="38100" dist="19050" dir="2700000" algn="tl" rotWithShape="0">
                  <a:schemeClr val="dk1">
                    <a:alpha val="40000"/>
                  </a:schemeClr>
                </a:outerShdw>
              </a:effectLst>
            </a:endParaRPr>
          </a:p>
        </p:txBody>
      </p:sp>
      <p:sp>
        <p:nvSpPr>
          <p:cNvPr id="188431" name="AutoShape 15"/>
          <p:cNvSpPr>
            <a:spLocks/>
          </p:cNvSpPr>
          <p:nvPr/>
        </p:nvSpPr>
        <p:spPr bwMode="auto">
          <a:xfrm>
            <a:off x="8105520" y="4797152"/>
            <a:ext cx="798656" cy="560040"/>
          </a:xfrm>
          <a:prstGeom prst="borderCallout2">
            <a:avLst>
              <a:gd name="adj1" fmla="val 21431"/>
              <a:gd name="adj2" fmla="val -10000"/>
              <a:gd name="adj3" fmla="val 21431"/>
              <a:gd name="adj4" fmla="val -20833"/>
              <a:gd name="adj5" fmla="val -19644"/>
              <a:gd name="adj6" fmla="val -32500"/>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000" b="1" dirty="0"/>
              <a:t>Sidney</a:t>
            </a:r>
          </a:p>
          <a:p>
            <a:r>
              <a:rPr lang="en-US" sz="1000" b="1" dirty="0"/>
              <a:t>Melbourne</a:t>
            </a:r>
          </a:p>
          <a:p>
            <a:r>
              <a:rPr lang="en-US" sz="1000" b="1" dirty="0"/>
              <a:t>Auckland</a:t>
            </a:r>
          </a:p>
        </p:txBody>
      </p:sp>
      <p:sp>
        <p:nvSpPr>
          <p:cNvPr id="188432" name="Oval 16"/>
          <p:cNvSpPr>
            <a:spLocks noChangeArrowheads="1"/>
          </p:cNvSpPr>
          <p:nvPr/>
        </p:nvSpPr>
        <p:spPr bwMode="auto">
          <a:xfrm>
            <a:off x="6719731" y="3457575"/>
            <a:ext cx="445069" cy="273966"/>
          </a:xfrm>
          <a:prstGeom prst="ellipse">
            <a:avLst/>
          </a:prstGeom>
          <a:solidFill>
            <a:srgbClr val="3399FF"/>
          </a:solidFill>
          <a:ln w="9525">
            <a:solidFill>
              <a:schemeClr val="bg2"/>
            </a:solidFill>
            <a:round/>
            <a:headEnd/>
            <a:tailEnd/>
          </a:ln>
        </p:spPr>
        <p:txBody>
          <a:bodyPr wrap="none" anchor="ctr"/>
          <a:lstStyle/>
          <a:p>
            <a:r>
              <a:rPr lang="en-US" sz="800" dirty="0" err="1">
                <a:ln w="0"/>
                <a:effectLst>
                  <a:outerShdw blurRad="38100" dist="19050" dir="2700000" algn="tl" rotWithShape="0">
                    <a:schemeClr val="dk1">
                      <a:alpha val="40000"/>
                    </a:schemeClr>
                  </a:outerShdw>
                </a:effectLst>
              </a:rPr>
              <a:t>Asteng</a:t>
            </a:r>
            <a:endParaRPr lang="en-US" sz="800" dirty="0">
              <a:ln w="0"/>
              <a:effectLst>
                <a:outerShdw blurRad="38100" dist="19050" dir="2700000" algn="tl" rotWithShape="0">
                  <a:schemeClr val="dk1">
                    <a:alpha val="40000"/>
                  </a:schemeClr>
                </a:outerShdw>
              </a:effectLst>
            </a:endParaRPr>
          </a:p>
        </p:txBody>
      </p:sp>
      <p:sp>
        <p:nvSpPr>
          <p:cNvPr id="188433" name="AutoShape 17"/>
          <p:cNvSpPr>
            <a:spLocks/>
          </p:cNvSpPr>
          <p:nvPr/>
        </p:nvSpPr>
        <p:spPr bwMode="auto">
          <a:xfrm>
            <a:off x="5876366" y="3953435"/>
            <a:ext cx="795954" cy="843717"/>
          </a:xfrm>
          <a:prstGeom prst="borderCallout2">
            <a:avLst>
              <a:gd name="adj1" fmla="val 15722"/>
              <a:gd name="adj2" fmla="val 108333"/>
              <a:gd name="adj3" fmla="val 15722"/>
              <a:gd name="adj4" fmla="val 119273"/>
              <a:gd name="adj5" fmla="val -21398"/>
              <a:gd name="adj6" fmla="val 121009"/>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lIns="45720" rIns="45720"/>
          <a:lstStyle/>
          <a:p>
            <a:r>
              <a:rPr lang="en-US" sz="1000" b="1" dirty="0" err="1">
                <a:ln w="0"/>
                <a:effectLst>
                  <a:outerShdw blurRad="38100" dist="19050" dir="2700000" algn="tl" rotWithShape="0">
                    <a:schemeClr val="dk1">
                      <a:alpha val="40000"/>
                    </a:schemeClr>
                  </a:outerShdw>
                </a:effectLst>
              </a:rPr>
              <a:t>Singapura</a:t>
            </a:r>
            <a:endParaRPr lang="en-US" sz="1000" b="1" dirty="0">
              <a:ln w="0"/>
              <a:effectLst>
                <a:outerShdw blurRad="38100" dist="19050" dir="2700000" algn="tl" rotWithShape="0">
                  <a:schemeClr val="dk1">
                    <a:alpha val="40000"/>
                  </a:schemeClr>
                </a:outerShdw>
              </a:effectLst>
            </a:endParaRPr>
          </a:p>
          <a:p>
            <a:r>
              <a:rPr lang="en-US" sz="1000" b="1" dirty="0" err="1">
                <a:ln w="0"/>
                <a:effectLst>
                  <a:outerShdw blurRad="38100" dist="19050" dir="2700000" algn="tl" rotWithShape="0">
                    <a:schemeClr val="dk1">
                      <a:alpha val="40000"/>
                    </a:schemeClr>
                  </a:outerShdw>
                </a:effectLst>
              </a:rPr>
              <a:t>Laem</a:t>
            </a:r>
            <a:r>
              <a:rPr lang="en-US" sz="1000" b="1" dirty="0">
                <a:ln w="0"/>
                <a:effectLst>
                  <a:outerShdw blurRad="38100" dist="19050" dir="2700000" algn="tl" rotWithShape="0">
                    <a:schemeClr val="dk1">
                      <a:alpha val="40000"/>
                    </a:schemeClr>
                  </a:outerShdw>
                </a:effectLst>
              </a:rPr>
              <a:t> </a:t>
            </a:r>
            <a:r>
              <a:rPr lang="en-US" sz="1000" b="1" dirty="0" err="1">
                <a:ln w="0"/>
                <a:effectLst>
                  <a:outerShdw blurRad="38100" dist="19050" dir="2700000" algn="tl" rotWithShape="0">
                    <a:schemeClr val="dk1">
                      <a:alpha val="40000"/>
                    </a:schemeClr>
                  </a:outerShdw>
                </a:effectLst>
              </a:rPr>
              <a:t>Chabng</a:t>
            </a:r>
            <a:endParaRPr lang="en-US" sz="1000" b="1" dirty="0">
              <a:ln w="0"/>
              <a:effectLst>
                <a:outerShdw blurRad="38100" dist="19050" dir="2700000" algn="tl" rotWithShape="0">
                  <a:schemeClr val="dk1">
                    <a:alpha val="40000"/>
                  </a:schemeClr>
                </a:outerShdw>
              </a:effectLst>
            </a:endParaRPr>
          </a:p>
          <a:p>
            <a:r>
              <a:rPr lang="en-US" sz="1000" b="1" dirty="0" err="1">
                <a:ln w="0"/>
                <a:effectLst>
                  <a:outerShdw blurRad="38100" dist="19050" dir="2700000" algn="tl" rotWithShape="0">
                    <a:schemeClr val="dk1">
                      <a:alpha val="40000"/>
                    </a:schemeClr>
                  </a:outerShdw>
                </a:effectLst>
              </a:rPr>
              <a:t>PortKlang</a:t>
            </a:r>
            <a:endParaRPr lang="en-US" sz="1000" b="1" dirty="0">
              <a:ln w="0"/>
              <a:effectLst>
                <a:outerShdw blurRad="38100" dist="19050" dir="2700000" algn="tl" rotWithShape="0">
                  <a:schemeClr val="dk1">
                    <a:alpha val="40000"/>
                  </a:schemeClr>
                </a:outerShdw>
              </a:effectLst>
            </a:endParaRPr>
          </a:p>
          <a:p>
            <a:r>
              <a:rPr lang="en-US" sz="1000" b="1" dirty="0" err="1">
                <a:ln w="0"/>
                <a:effectLst>
                  <a:outerShdw blurRad="38100" dist="19050" dir="2700000" algn="tl" rotWithShape="0">
                    <a:schemeClr val="dk1">
                      <a:alpha val="40000"/>
                    </a:schemeClr>
                  </a:outerShdw>
                </a:effectLst>
              </a:rPr>
              <a:t>Tg</a:t>
            </a:r>
            <a:r>
              <a:rPr lang="en-US" sz="1000" b="1" dirty="0">
                <a:ln w="0"/>
                <a:effectLst>
                  <a:outerShdw blurRad="38100" dist="19050" dir="2700000" algn="tl" rotWithShape="0">
                    <a:schemeClr val="dk1">
                      <a:alpha val="40000"/>
                    </a:schemeClr>
                  </a:outerShdw>
                </a:effectLst>
              </a:rPr>
              <a:t> </a:t>
            </a:r>
            <a:r>
              <a:rPr lang="en-US" sz="1000" b="1" dirty="0" err="1">
                <a:ln w="0"/>
                <a:effectLst>
                  <a:outerShdw blurRad="38100" dist="19050" dir="2700000" algn="tl" rotWithShape="0">
                    <a:schemeClr val="dk1">
                      <a:alpha val="40000"/>
                    </a:schemeClr>
                  </a:outerShdw>
                </a:effectLst>
              </a:rPr>
              <a:t>Priok</a:t>
            </a:r>
            <a:endParaRPr lang="en-US" sz="1000" b="1" dirty="0">
              <a:ln w="0"/>
              <a:effectLst>
                <a:outerShdw blurRad="38100" dist="19050" dir="2700000" algn="tl" rotWithShape="0">
                  <a:schemeClr val="dk1">
                    <a:alpha val="40000"/>
                  </a:schemeClr>
                </a:outerShdw>
              </a:effectLst>
            </a:endParaRPr>
          </a:p>
        </p:txBody>
      </p:sp>
      <p:sp>
        <p:nvSpPr>
          <p:cNvPr id="188434" name="Line 18"/>
          <p:cNvSpPr>
            <a:spLocks noChangeShapeType="1"/>
          </p:cNvSpPr>
          <p:nvPr/>
        </p:nvSpPr>
        <p:spPr bwMode="auto">
          <a:xfrm flipV="1">
            <a:off x="2582889" y="2362200"/>
            <a:ext cx="1680448" cy="438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8435" name="Freeform 19"/>
          <p:cNvSpPr>
            <a:spLocks/>
          </p:cNvSpPr>
          <p:nvPr/>
        </p:nvSpPr>
        <p:spPr bwMode="auto">
          <a:xfrm>
            <a:off x="4474351" y="2362200"/>
            <a:ext cx="2277099" cy="1295400"/>
          </a:xfrm>
          <a:custGeom>
            <a:avLst/>
            <a:gdLst>
              <a:gd name="T0" fmla="*/ 0 w 1488"/>
              <a:gd name="T1" fmla="*/ 0 h 816"/>
              <a:gd name="T2" fmla="*/ 2147483647 w 1488"/>
              <a:gd name="T3" fmla="*/ 2147483647 h 816"/>
              <a:gd name="T4" fmla="*/ 2147483647 w 1488"/>
              <a:gd name="T5" fmla="*/ 2147483647 h 816"/>
              <a:gd name="T6" fmla="*/ 0 60000 65536"/>
              <a:gd name="T7" fmla="*/ 0 60000 65536"/>
              <a:gd name="T8" fmla="*/ 0 60000 65536"/>
              <a:gd name="T9" fmla="*/ 0 w 1488"/>
              <a:gd name="T10" fmla="*/ 0 h 816"/>
              <a:gd name="T11" fmla="*/ 1488 w 1488"/>
              <a:gd name="T12" fmla="*/ 816 h 816"/>
            </a:gdLst>
            <a:ahLst/>
            <a:cxnLst>
              <a:cxn ang="T6">
                <a:pos x="T0" y="T1"/>
              </a:cxn>
              <a:cxn ang="T7">
                <a:pos x="T2" y="T3"/>
              </a:cxn>
              <a:cxn ang="T8">
                <a:pos x="T4" y="T5"/>
              </a:cxn>
            </a:cxnLst>
            <a:rect l="T9" t="T10" r="T11" b="T12"/>
            <a:pathLst>
              <a:path w="1488" h="816">
                <a:moveTo>
                  <a:pt x="0" y="0"/>
                </a:moveTo>
                <a:lnTo>
                  <a:pt x="864" y="816"/>
                </a:lnTo>
                <a:lnTo>
                  <a:pt x="1488" y="81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8436" name="Oval 20"/>
          <p:cNvSpPr>
            <a:spLocks noChangeArrowheads="1"/>
          </p:cNvSpPr>
          <p:nvPr/>
        </p:nvSpPr>
        <p:spPr bwMode="auto">
          <a:xfrm>
            <a:off x="4579861" y="4679032"/>
            <a:ext cx="500643" cy="273968"/>
          </a:xfrm>
          <a:prstGeom prst="ellipse">
            <a:avLst/>
          </a:prstGeom>
          <a:solidFill>
            <a:srgbClr val="3399FF"/>
          </a:solidFill>
          <a:ln w="9525">
            <a:solidFill>
              <a:schemeClr val="bg2"/>
            </a:solidFill>
            <a:round/>
            <a:headEnd/>
            <a:tailEnd/>
          </a:ln>
        </p:spPr>
        <p:txBody>
          <a:bodyPr wrap="none" anchor="ctr"/>
          <a:lstStyle/>
          <a:p>
            <a:r>
              <a:rPr lang="en-US" sz="800" dirty="0">
                <a:ln w="0"/>
                <a:effectLst>
                  <a:outerShdw blurRad="38100" dist="19050" dir="2700000" algn="tl" rotWithShape="0">
                    <a:schemeClr val="dk1">
                      <a:alpha val="40000"/>
                    </a:schemeClr>
                  </a:outerShdw>
                </a:effectLst>
              </a:rPr>
              <a:t>South</a:t>
            </a:r>
          </a:p>
          <a:p>
            <a:r>
              <a:rPr lang="en-US" sz="800" dirty="0" err="1">
                <a:ln w="0"/>
                <a:effectLst>
                  <a:outerShdw blurRad="38100" dist="19050" dir="2700000" algn="tl" rotWithShape="0">
                    <a:schemeClr val="dk1">
                      <a:alpha val="40000"/>
                    </a:schemeClr>
                  </a:outerShdw>
                </a:effectLst>
              </a:rPr>
              <a:t>Afrc</a:t>
            </a:r>
            <a:endParaRPr lang="en-US" sz="800" dirty="0">
              <a:ln w="0"/>
              <a:effectLst>
                <a:outerShdw blurRad="38100" dist="19050" dir="2700000" algn="tl" rotWithShape="0">
                  <a:schemeClr val="dk1">
                    <a:alpha val="40000"/>
                  </a:schemeClr>
                </a:outerShdw>
              </a:effectLst>
            </a:endParaRPr>
          </a:p>
        </p:txBody>
      </p:sp>
      <p:sp>
        <p:nvSpPr>
          <p:cNvPr id="188437" name="Freeform 21"/>
          <p:cNvSpPr>
            <a:spLocks/>
          </p:cNvSpPr>
          <p:nvPr/>
        </p:nvSpPr>
        <p:spPr bwMode="auto">
          <a:xfrm>
            <a:off x="4896383" y="3733800"/>
            <a:ext cx="1855067" cy="1066800"/>
          </a:xfrm>
          <a:custGeom>
            <a:avLst/>
            <a:gdLst>
              <a:gd name="T0" fmla="*/ 0 w 1152"/>
              <a:gd name="T1" fmla="*/ 2147483647 h 624"/>
              <a:gd name="T2" fmla="*/ 2147483647 w 1152"/>
              <a:gd name="T3" fmla="*/ 0 h 624"/>
              <a:gd name="T4" fmla="*/ 2147483647 w 1152"/>
              <a:gd name="T5" fmla="*/ 0 h 624"/>
              <a:gd name="T6" fmla="*/ 0 60000 65536"/>
              <a:gd name="T7" fmla="*/ 0 60000 65536"/>
              <a:gd name="T8" fmla="*/ 0 60000 65536"/>
              <a:gd name="T9" fmla="*/ 0 w 1152"/>
              <a:gd name="T10" fmla="*/ 0 h 624"/>
              <a:gd name="T11" fmla="*/ 1152 w 1152"/>
              <a:gd name="T12" fmla="*/ 624 h 624"/>
            </a:gdLst>
            <a:ahLst/>
            <a:cxnLst>
              <a:cxn ang="T6">
                <a:pos x="T0" y="T1"/>
              </a:cxn>
              <a:cxn ang="T7">
                <a:pos x="T2" y="T3"/>
              </a:cxn>
              <a:cxn ang="T8">
                <a:pos x="T4" y="T5"/>
              </a:cxn>
            </a:cxnLst>
            <a:rect l="T9" t="T10" r="T11" b="T12"/>
            <a:pathLst>
              <a:path w="1152" h="624">
                <a:moveTo>
                  <a:pt x="0" y="624"/>
                </a:moveTo>
                <a:lnTo>
                  <a:pt x="384" y="0"/>
                </a:lnTo>
                <a:lnTo>
                  <a:pt x="1152"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8438" name="Freeform 22"/>
          <p:cNvSpPr>
            <a:spLocks/>
          </p:cNvSpPr>
          <p:nvPr/>
        </p:nvSpPr>
        <p:spPr bwMode="auto">
          <a:xfrm>
            <a:off x="6960894" y="3691880"/>
            <a:ext cx="1135779" cy="838200"/>
          </a:xfrm>
          <a:custGeom>
            <a:avLst/>
            <a:gdLst>
              <a:gd name="T0" fmla="*/ 0 w 768"/>
              <a:gd name="T1" fmla="*/ 0 h 528"/>
              <a:gd name="T2" fmla="*/ 2147483647 w 768"/>
              <a:gd name="T3" fmla="*/ 2147483647 h 528"/>
              <a:gd name="T4" fmla="*/ 2147483647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0" y="0"/>
                </a:moveTo>
                <a:lnTo>
                  <a:pt x="768" y="336"/>
                </a:lnTo>
                <a:lnTo>
                  <a:pt x="720" y="52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8439" name="Line 23"/>
          <p:cNvSpPr>
            <a:spLocks noChangeShapeType="1"/>
          </p:cNvSpPr>
          <p:nvPr/>
        </p:nvSpPr>
        <p:spPr bwMode="auto">
          <a:xfrm>
            <a:off x="7579316" y="2521620"/>
            <a:ext cx="781127" cy="95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8440" name="Line 24"/>
          <p:cNvSpPr>
            <a:spLocks noChangeShapeType="1"/>
          </p:cNvSpPr>
          <p:nvPr/>
        </p:nvSpPr>
        <p:spPr bwMode="auto">
          <a:xfrm>
            <a:off x="522985" y="2526382"/>
            <a:ext cx="1006224"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88442" name="Line 26"/>
          <p:cNvSpPr>
            <a:spLocks noChangeShapeType="1"/>
          </p:cNvSpPr>
          <p:nvPr/>
        </p:nvSpPr>
        <p:spPr bwMode="auto">
          <a:xfrm flipV="1">
            <a:off x="7191400" y="2674020"/>
            <a:ext cx="156383" cy="3358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8444" name="Oval 28"/>
          <p:cNvSpPr>
            <a:spLocks noChangeArrowheads="1"/>
          </p:cNvSpPr>
          <p:nvPr/>
        </p:nvSpPr>
        <p:spPr bwMode="auto">
          <a:xfrm>
            <a:off x="7318303" y="2304567"/>
            <a:ext cx="469430" cy="369453"/>
          </a:xfrm>
          <a:prstGeom prst="ellipse">
            <a:avLst/>
          </a:prstGeom>
          <a:solidFill>
            <a:srgbClr val="3399FF"/>
          </a:solidFill>
          <a:ln w="9525">
            <a:solidFill>
              <a:schemeClr val="bg2"/>
            </a:solidFill>
            <a:round/>
            <a:headEnd/>
            <a:tailEnd/>
          </a:ln>
        </p:spPr>
        <p:txBody>
          <a:bodyPr wrap="none" anchor="ctr"/>
          <a:lstStyle/>
          <a:p>
            <a:r>
              <a:rPr lang="en-US" sz="800" dirty="0" err="1">
                <a:ln w="0"/>
                <a:effectLst>
                  <a:outerShdw blurRad="38100" dist="19050" dir="2700000" algn="tl" rotWithShape="0">
                    <a:schemeClr val="dk1">
                      <a:alpha val="40000"/>
                    </a:schemeClr>
                  </a:outerShdw>
                </a:effectLst>
              </a:rPr>
              <a:t>Jpn</a:t>
            </a:r>
            <a:endParaRPr lang="en-US" sz="800" dirty="0">
              <a:ln w="0"/>
              <a:effectLst>
                <a:outerShdw blurRad="38100" dist="19050" dir="2700000" algn="tl" rotWithShape="0">
                  <a:schemeClr val="dk1">
                    <a:alpha val="40000"/>
                  </a:schemeClr>
                </a:outerShdw>
              </a:effectLst>
            </a:endParaRPr>
          </a:p>
          <a:p>
            <a:r>
              <a:rPr lang="en-US" sz="800" dirty="0">
                <a:ln w="0"/>
                <a:effectLst>
                  <a:outerShdw blurRad="38100" dist="19050" dir="2700000" algn="tl" rotWithShape="0">
                    <a:schemeClr val="dk1">
                      <a:alpha val="40000"/>
                    </a:schemeClr>
                  </a:outerShdw>
                </a:effectLst>
              </a:rPr>
              <a:t>Korea</a:t>
            </a:r>
          </a:p>
        </p:txBody>
      </p:sp>
      <p:sp>
        <p:nvSpPr>
          <p:cNvPr id="188445" name="Oval 29"/>
          <p:cNvSpPr>
            <a:spLocks noChangeArrowheads="1"/>
          </p:cNvSpPr>
          <p:nvPr/>
        </p:nvSpPr>
        <p:spPr bwMode="auto">
          <a:xfrm>
            <a:off x="6960894" y="2981325"/>
            <a:ext cx="580294" cy="308992"/>
          </a:xfrm>
          <a:prstGeom prst="ellipse">
            <a:avLst/>
          </a:prstGeom>
          <a:solidFill>
            <a:srgbClr val="3399FF"/>
          </a:solidFill>
          <a:ln w="9525">
            <a:solidFill>
              <a:schemeClr val="bg2"/>
            </a:solidFill>
            <a:round/>
            <a:headEnd/>
            <a:tailEnd/>
          </a:ln>
        </p:spPr>
        <p:txBody>
          <a:bodyPr wrap="none" anchor="ctr"/>
          <a:lstStyle/>
          <a:p>
            <a:r>
              <a:rPr lang="en-US" sz="800" dirty="0">
                <a:ln w="0"/>
                <a:effectLst>
                  <a:outerShdw blurRad="38100" dist="19050" dir="2700000" algn="tl" rotWithShape="0">
                    <a:schemeClr val="dk1">
                      <a:alpha val="40000"/>
                    </a:schemeClr>
                  </a:outerShdw>
                </a:effectLst>
              </a:rPr>
              <a:t>China</a:t>
            </a:r>
          </a:p>
          <a:p>
            <a:r>
              <a:rPr lang="en-US" sz="800" dirty="0" err="1">
                <a:ln w="0"/>
                <a:effectLst>
                  <a:outerShdw blurRad="38100" dist="19050" dir="2700000" algn="tl" rotWithShape="0">
                    <a:schemeClr val="dk1">
                      <a:alpha val="40000"/>
                    </a:schemeClr>
                  </a:outerShdw>
                </a:effectLst>
              </a:rPr>
              <a:t>Taiwn</a:t>
            </a:r>
            <a:endParaRPr lang="en-US" sz="800" dirty="0">
              <a:solidFill>
                <a:schemeClr val="bg2"/>
              </a:solidFill>
            </a:endParaRPr>
          </a:p>
        </p:txBody>
      </p:sp>
      <p:sp>
        <p:nvSpPr>
          <p:cNvPr id="188446" name="Text Box 30"/>
          <p:cNvSpPr txBox="1">
            <a:spLocks noChangeArrowheads="1"/>
          </p:cNvSpPr>
          <p:nvPr/>
        </p:nvSpPr>
        <p:spPr bwMode="auto">
          <a:xfrm>
            <a:off x="465058" y="4800600"/>
            <a:ext cx="2215661" cy="14465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r>
              <a:rPr lang="en-US" sz="2200" dirty="0"/>
              <a:t>90 per cent of international trade is seaborne</a:t>
            </a:r>
          </a:p>
        </p:txBody>
      </p:sp>
      <p:sp>
        <p:nvSpPr>
          <p:cNvPr id="188447" name="Text Box 31"/>
          <p:cNvSpPr txBox="1">
            <a:spLocks noChangeArrowheads="1"/>
          </p:cNvSpPr>
          <p:nvPr/>
        </p:nvSpPr>
        <p:spPr bwMode="auto">
          <a:xfrm>
            <a:off x="5001891" y="4953641"/>
            <a:ext cx="2162909" cy="147732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r>
              <a:rPr lang="en-US" sz="1800" dirty="0">
                <a:solidFill>
                  <a:srgbClr val="FF0000"/>
                </a:solidFill>
              </a:rPr>
              <a:t>… 40 per cent of which, is shipped through the Indonesian waters</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28" y="-171400"/>
            <a:ext cx="1660342" cy="1844824"/>
          </a:xfrm>
          <a:prstGeom prst="rect">
            <a:avLst/>
          </a:prstGeom>
        </p:spPr>
      </p:pic>
    </p:spTree>
    <p:extLst>
      <p:ext uri="{BB962C8B-B14F-4D97-AF65-F5344CB8AC3E}">
        <p14:creationId xmlns:p14="http://schemas.microsoft.com/office/powerpoint/2010/main" val="246245647"/>
      </p:ext>
    </p:extLst>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F541D3B-E636-5D02-66C9-D69AD599B16C}"/>
              </a:ext>
            </a:extLst>
          </p:cNvPr>
          <p:cNvSpPr>
            <a:spLocks noGrp="1"/>
          </p:cNvSpPr>
          <p:nvPr>
            <p:ph type="subTitle" idx="1"/>
          </p:nvPr>
        </p:nvSpPr>
        <p:spPr>
          <a:xfrm>
            <a:off x="1835696" y="350467"/>
            <a:ext cx="6400800" cy="1333780"/>
          </a:xfrm>
        </p:spPr>
        <p:txBody>
          <a:bodyPr/>
          <a:lstStyle/>
          <a:p>
            <a:r>
              <a:rPr lang="en-US" b="1" dirty="0">
                <a:solidFill>
                  <a:schemeClr val="bg1"/>
                </a:solidFill>
              </a:rPr>
              <a:t>POTENSI SUMBER DAYA ALAM INDONESIA</a:t>
            </a:r>
            <a:endParaRPr lang="id-ID" b="1" dirty="0">
              <a:solidFill>
                <a:schemeClr val="bg1"/>
              </a:solidFill>
            </a:endParaRPr>
          </a:p>
        </p:txBody>
      </p:sp>
      <p:sp>
        <p:nvSpPr>
          <p:cNvPr id="4" name="Date Placeholder 3">
            <a:extLst>
              <a:ext uri="{FF2B5EF4-FFF2-40B4-BE49-F238E27FC236}">
                <a16:creationId xmlns:a16="http://schemas.microsoft.com/office/drawing/2014/main" xmlns="" id="{8082E94A-8FDA-C0FE-B31D-697236C76359}"/>
              </a:ext>
            </a:extLst>
          </p:cNvPr>
          <p:cNvSpPr>
            <a:spLocks noGrp="1"/>
          </p:cNvSpPr>
          <p:nvPr>
            <p:ph type="dt" sz="half" idx="10"/>
          </p:nvPr>
        </p:nvSpPr>
        <p:spPr/>
        <p:txBody>
          <a:bodyPr/>
          <a:lstStyle/>
          <a:p>
            <a:fld id="{E9BD87A6-77D1-4D6E-82BA-7FBBB5662672}" type="datetime1">
              <a:rPr lang="id-ID" smtClean="0"/>
              <a:pPr/>
              <a:t>20/02/2023</a:t>
            </a:fld>
            <a:endParaRPr lang="en-US"/>
          </a:p>
        </p:txBody>
      </p:sp>
      <p:sp>
        <p:nvSpPr>
          <p:cNvPr id="5" name="Slide Number Placeholder 4">
            <a:extLst>
              <a:ext uri="{FF2B5EF4-FFF2-40B4-BE49-F238E27FC236}">
                <a16:creationId xmlns:a16="http://schemas.microsoft.com/office/drawing/2014/main" xmlns="" id="{85AC24DE-394F-D8A6-10D8-4B378B2FB6D4}"/>
              </a:ext>
            </a:extLst>
          </p:cNvPr>
          <p:cNvSpPr>
            <a:spLocks noGrp="1"/>
          </p:cNvSpPr>
          <p:nvPr>
            <p:ph type="sldNum" sz="quarter" idx="12"/>
          </p:nvPr>
        </p:nvSpPr>
        <p:spPr/>
        <p:txBody>
          <a:bodyPr/>
          <a:lstStyle/>
          <a:p>
            <a:fld id="{61529556-4AF1-4252-B11E-8C80FEAFB2ED}" type="slidenum">
              <a:rPr lang="en-US" smtClean="0"/>
              <a:pPr/>
              <a:t>16</a:t>
            </a:fld>
            <a:endParaRPr lang="en-US"/>
          </a:p>
        </p:txBody>
      </p:sp>
      <p:pic>
        <p:nvPicPr>
          <p:cNvPr id="7" name="Picture 6">
            <a:extLst>
              <a:ext uri="{FF2B5EF4-FFF2-40B4-BE49-F238E27FC236}">
                <a16:creationId xmlns:a16="http://schemas.microsoft.com/office/drawing/2014/main" xmlns="" id="{06503FC2-A191-1FA0-DB8F-E00B749FE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28" y="1684247"/>
            <a:ext cx="7668344" cy="459142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171400"/>
            <a:ext cx="1660342" cy="1844824"/>
          </a:xfrm>
          <a:prstGeom prst="rect">
            <a:avLst/>
          </a:prstGeom>
        </p:spPr>
      </p:pic>
    </p:spTree>
    <p:extLst>
      <p:ext uri="{BB962C8B-B14F-4D97-AF65-F5344CB8AC3E}">
        <p14:creationId xmlns:p14="http://schemas.microsoft.com/office/powerpoint/2010/main" val="33050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FA6-CAB9-40E0-BDB3-76B8F71F70A5}"/>
              </a:ext>
            </a:extLst>
          </p:cNvPr>
          <p:cNvSpPr>
            <a:spLocks noGrp="1"/>
          </p:cNvSpPr>
          <p:nvPr>
            <p:ph type="title"/>
          </p:nvPr>
        </p:nvSpPr>
        <p:spPr>
          <a:xfrm>
            <a:off x="457200" y="193956"/>
            <a:ext cx="8229600" cy="1143000"/>
          </a:xfrm>
        </p:spPr>
        <p:txBody>
          <a:bodyPr/>
          <a:lstStyle/>
          <a:p>
            <a:r>
              <a:rPr lang="en-US" b="1" dirty="0">
                <a:solidFill>
                  <a:schemeClr val="bg1"/>
                </a:solidFill>
              </a:rPr>
              <a:t>PENUTUP</a:t>
            </a:r>
            <a:endParaRPr lang="id-ID" b="1" dirty="0">
              <a:solidFill>
                <a:schemeClr val="bg1"/>
              </a:solidFill>
            </a:endParaRPr>
          </a:p>
        </p:txBody>
      </p:sp>
      <p:sp>
        <p:nvSpPr>
          <p:cNvPr id="6" name="Title 1">
            <a:extLst>
              <a:ext uri="{FF2B5EF4-FFF2-40B4-BE49-F238E27FC236}">
                <a16:creationId xmlns:a16="http://schemas.microsoft.com/office/drawing/2014/main" xmlns="" id="{B0AE9C1F-476D-1583-5EEB-F75A0B321D49}"/>
              </a:ext>
            </a:extLst>
          </p:cNvPr>
          <p:cNvSpPr>
            <a:spLocks noGrp="1"/>
          </p:cNvSpPr>
          <p:nvPr>
            <p:ph idx="1"/>
          </p:nvPr>
        </p:nvSpPr>
        <p:spPr>
          <a:xfrm>
            <a:off x="3239852" y="302331"/>
            <a:ext cx="2664296" cy="1336957"/>
          </a:xfrm>
        </p:spPr>
        <p:style>
          <a:lnRef idx="3">
            <a:schemeClr val="lt1"/>
          </a:lnRef>
          <a:fillRef idx="1">
            <a:schemeClr val="accent3"/>
          </a:fillRef>
          <a:effectRef idx="1">
            <a:schemeClr val="accent3"/>
          </a:effectRef>
          <a:fontRef idx="minor">
            <a:schemeClr val="lt1"/>
          </a:fontRef>
        </p:style>
        <p:txBody>
          <a:bodyPr rtlCol="0" anchor="ctr">
            <a:noAutofit/>
          </a:bodyPr>
          <a:lstStyle/>
          <a:p>
            <a:pPr marL="0" indent="0" algn="ctr" eaLnBrk="1" fontAlgn="auto" hangingPunct="1">
              <a:spcAft>
                <a:spcPts val="0"/>
              </a:spcAft>
              <a:buNone/>
              <a:defRPr/>
            </a:pPr>
            <a:r>
              <a:rPr lang="en-US" b="1" dirty="0">
                <a:solidFill>
                  <a:schemeClr val="tx1"/>
                </a:solidFill>
                <a:latin typeface="Arial" panose="020B0604020202020204" pitchFamily="34" charset="0"/>
                <a:cs typeface="Arial" panose="020B0604020202020204" pitchFamily="34" charset="0"/>
              </a:rPr>
              <a:t>PENUTUP</a:t>
            </a:r>
          </a:p>
          <a:p>
            <a:pPr marL="0" indent="0" algn="ctr" eaLnBrk="1" fontAlgn="auto" hangingPunct="1">
              <a:spcAft>
                <a:spcPts val="0"/>
              </a:spcAft>
              <a:buNone/>
              <a:defRPr/>
            </a:pPr>
            <a:r>
              <a:rPr lang="en-US" b="1" dirty="0">
                <a:solidFill>
                  <a:schemeClr val="tx1"/>
                </a:solidFill>
                <a:latin typeface="Arial" panose="020B0604020202020204" pitchFamily="34" charset="0"/>
                <a:cs typeface="Arial" panose="020B0604020202020204" pitchFamily="34" charset="0"/>
              </a:rPr>
              <a:t>SIMPULAN</a:t>
            </a:r>
            <a:r>
              <a:rPr lang="en-US" b="1" dirty="0">
                <a:solidFill>
                  <a:schemeClr val="tx1"/>
                </a:solidFill>
                <a:latin typeface="Aharoni" pitchFamily="2" charset="-79"/>
                <a:cs typeface="Aharoni" pitchFamily="2" charset="-79"/>
              </a:rPr>
              <a:t> </a:t>
            </a:r>
          </a:p>
        </p:txBody>
      </p:sp>
      <p:sp>
        <p:nvSpPr>
          <p:cNvPr id="4" name="Date Placeholder 3">
            <a:extLst>
              <a:ext uri="{FF2B5EF4-FFF2-40B4-BE49-F238E27FC236}">
                <a16:creationId xmlns:a16="http://schemas.microsoft.com/office/drawing/2014/main" xmlns="" id="{40A0FB5F-7577-0C5F-52D8-B933301C21FF}"/>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AC890511-ACEA-AEF3-0E53-103E3E23A1A4}"/>
              </a:ext>
            </a:extLst>
          </p:cNvPr>
          <p:cNvSpPr>
            <a:spLocks noGrp="1"/>
          </p:cNvSpPr>
          <p:nvPr>
            <p:ph type="sldNum" sz="quarter" idx="12"/>
          </p:nvPr>
        </p:nvSpPr>
        <p:spPr/>
        <p:txBody>
          <a:bodyPr/>
          <a:lstStyle/>
          <a:p>
            <a:fld id="{61529556-4AF1-4252-B11E-8C80FEAFB2ED}" type="slidenum">
              <a:rPr lang="en-US" smtClean="0"/>
              <a:pPr/>
              <a:t>17</a:t>
            </a:fld>
            <a:endParaRPr lang="en-US"/>
          </a:p>
        </p:txBody>
      </p:sp>
      <p:sp>
        <p:nvSpPr>
          <p:cNvPr id="7" name="Title 1">
            <a:extLst>
              <a:ext uri="{FF2B5EF4-FFF2-40B4-BE49-F238E27FC236}">
                <a16:creationId xmlns:a16="http://schemas.microsoft.com/office/drawing/2014/main" xmlns="" id="{FCD6F3BB-188A-E5D3-94BC-8090408F49B4}"/>
              </a:ext>
            </a:extLst>
          </p:cNvPr>
          <p:cNvSpPr txBox="1">
            <a:spLocks/>
          </p:cNvSpPr>
          <p:nvPr/>
        </p:nvSpPr>
        <p:spPr>
          <a:xfrm>
            <a:off x="459360" y="1969296"/>
            <a:ext cx="8229600" cy="390797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buNone/>
              <a:defRPr/>
            </a:pPr>
            <a:endParaRPr lang="en-US" dirty="0">
              <a:solidFill>
                <a:schemeClr val="tx1"/>
              </a:solidFill>
              <a:latin typeface="Arial" panose="020B0604020202020204" pitchFamily="34" charset="0"/>
              <a:cs typeface="Arial" panose="020B0604020202020204" pitchFamily="34" charset="0"/>
            </a:endParaRPr>
          </a:p>
          <a:p>
            <a:pPr marL="0" indent="0" algn="just">
              <a:buNone/>
              <a:defRPr/>
            </a:pPr>
            <a:r>
              <a:rPr lang="en-US" dirty="0" err="1">
                <a:solidFill>
                  <a:schemeClr val="tx1"/>
                </a:solidFill>
                <a:latin typeface="Arial" panose="020B0604020202020204" pitchFamily="34" charset="0"/>
                <a:cs typeface="Arial" panose="020B0604020202020204" pitchFamily="34" charset="0"/>
              </a:rPr>
              <a:t>Pemerintah</a:t>
            </a:r>
            <a:r>
              <a:rPr lang="en-US" dirty="0">
                <a:solidFill>
                  <a:schemeClr val="tx1"/>
                </a:solidFill>
                <a:latin typeface="Arial" panose="020B0604020202020204" pitchFamily="34" charset="0"/>
                <a:cs typeface="Arial" panose="020B0604020202020204" pitchFamily="34" charset="0"/>
              </a:rPr>
              <a:t>, Dunia Usaha,  </a:t>
            </a:r>
            <a:r>
              <a:rPr lang="en-US" dirty="0" err="1">
                <a:solidFill>
                  <a:schemeClr val="tx1"/>
                </a:solidFill>
                <a:latin typeface="Arial" panose="020B0604020202020204" pitchFamily="34" charset="0"/>
                <a:cs typeface="Arial" panose="020B0604020202020204" pitchFamily="34" charset="0"/>
              </a:rPr>
              <a:t>Pendidik</a:t>
            </a:r>
            <a:r>
              <a:rPr lang="en-US" dirty="0">
                <a:solidFill>
                  <a:schemeClr val="tx1"/>
                </a:solidFill>
                <a:latin typeface="Arial" panose="020B0604020202020204" pitchFamily="34" charset="0"/>
                <a:cs typeface="Arial" panose="020B0604020202020204" pitchFamily="34" charset="0"/>
              </a:rPr>
              <a:t> dan APH </a:t>
            </a:r>
            <a:r>
              <a:rPr lang="en-US" dirty="0" err="1">
                <a:solidFill>
                  <a:schemeClr val="tx1"/>
                </a:solidFill>
                <a:latin typeface="Arial" panose="020B0604020202020204" pitchFamily="34" charset="0"/>
                <a:cs typeface="Arial" panose="020B0604020202020204" pitchFamily="34" charset="0"/>
              </a:rPr>
              <a:t>serta</a:t>
            </a:r>
            <a:r>
              <a:rPr lang="en-US" dirty="0">
                <a:solidFill>
                  <a:schemeClr val="tx1"/>
                </a:solidFill>
                <a:latin typeface="Arial" panose="020B0604020202020204" pitchFamily="34" charset="0"/>
                <a:cs typeface="Arial" panose="020B0604020202020204" pitchFamily="34" charset="0"/>
              </a:rPr>
              <a:t> TNI </a:t>
            </a:r>
            <a:r>
              <a:rPr lang="en-US" dirty="0" err="1">
                <a:solidFill>
                  <a:schemeClr val="tx1"/>
                </a:solidFill>
                <a:latin typeface="Arial" panose="020B0604020202020204" pitchFamily="34" charset="0"/>
                <a:cs typeface="Arial" panose="020B0604020202020204" pitchFamily="34" charset="0"/>
              </a:rPr>
              <a:t>memiliki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peranan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penting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dalam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upaya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mengoptimalkan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implementasi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nilai-nilai</a:t>
            </a:r>
            <a:r>
              <a:rPr lang="en-US" dirty="0">
                <a:solidFill>
                  <a:schemeClr val="tx1"/>
                </a:solidFill>
                <a:latin typeface="Arial" panose="020B0604020202020204" pitchFamily="34" charset="0"/>
                <a:cs typeface="Arial" panose="020B0604020202020204" pitchFamily="34" charset="0"/>
              </a:rPr>
              <a:t> Pancasila </a:t>
            </a:r>
            <a:r>
              <a:rPr lang="en-US" dirty="0" err="1">
                <a:solidFill>
                  <a:schemeClr val="tx1"/>
                </a:solidFill>
                <a:latin typeface="Arial" panose="020B0604020202020204" pitchFamily="34" charset="0"/>
                <a:cs typeface="Arial" panose="020B0604020202020204" pitchFamily="34" charset="0"/>
              </a:rPr>
              <a:t>bagi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generasi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muda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guna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persatuan</a:t>
            </a:r>
            <a:r>
              <a:rPr lang="en-US" dirty="0">
                <a:solidFill>
                  <a:schemeClr val="tx1"/>
                </a:solidFill>
                <a:latin typeface="Arial" panose="020B0604020202020204" pitchFamily="34" charset="0"/>
                <a:cs typeface="Arial" panose="020B0604020202020204" pitchFamily="34" charset="0"/>
              </a:rPr>
              <a:t> dan </a:t>
            </a:r>
            <a:r>
              <a:rPr lang="en-US">
                <a:solidFill>
                  <a:schemeClr val="tx1"/>
                </a:solidFill>
                <a:latin typeface="Arial" panose="020B0604020202020204" pitchFamily="34" charset="0"/>
                <a:cs typeface="Arial" panose="020B0604020202020204" pitchFamily="34" charset="0"/>
              </a:rPr>
              <a:t>kesatuan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bangsa</a:t>
            </a:r>
            <a:r>
              <a:rPr lang="en-US" dirty="0">
                <a:solidFill>
                  <a:schemeClr val="tx1"/>
                </a:solidFill>
                <a:latin typeface="Arial" panose="020B0604020202020204" pitchFamily="34" charset="0"/>
                <a:cs typeface="Arial" panose="020B0604020202020204" pitchFamily="34" charset="0"/>
              </a:rPr>
              <a:t>.</a:t>
            </a:r>
          </a:p>
          <a:p>
            <a:pPr marL="0" indent="0" algn="just">
              <a:buFont typeface="Arial" pitchFamily="34" charset="0"/>
              <a:buNone/>
              <a:defRPr/>
            </a:pPr>
            <a:endParaRPr lang="en-US" dirty="0">
              <a:solidFill>
                <a:schemeClr val="tx1"/>
              </a:solidFill>
              <a:latin typeface="Aharoni" pitchFamily="2" charset="-79"/>
              <a:cs typeface="Aharoni" pitchFamily="2" charset="-79"/>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44016"/>
            <a:ext cx="1660342" cy="1844824"/>
          </a:xfrm>
          <a:prstGeom prst="rect">
            <a:avLst/>
          </a:prstGeom>
        </p:spPr>
      </p:pic>
    </p:spTree>
    <p:extLst>
      <p:ext uri="{BB962C8B-B14F-4D97-AF65-F5344CB8AC3E}">
        <p14:creationId xmlns:p14="http://schemas.microsoft.com/office/powerpoint/2010/main" val="4065659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927100"/>
            <a:ext cx="3124200" cy="709613"/>
          </a:xfrm>
        </p:spPr>
        <p:style>
          <a:lnRef idx="3">
            <a:schemeClr val="lt1"/>
          </a:lnRef>
          <a:fillRef idx="1">
            <a:schemeClr val="accent3"/>
          </a:fillRef>
          <a:effectRef idx="1">
            <a:schemeClr val="accent3"/>
          </a:effectRef>
          <a:fontRef idx="minor">
            <a:schemeClr val="lt1"/>
          </a:fontRef>
        </p:style>
        <p:txBody>
          <a:bodyPr rtlCol="0">
            <a:noAutofit/>
          </a:bodyPr>
          <a:lstStyle/>
          <a:p>
            <a:pPr algn="ctr" eaLnBrk="1" fontAlgn="auto" hangingPunct="1">
              <a:spcAft>
                <a:spcPts val="0"/>
              </a:spcAft>
              <a:defRPr/>
            </a:pPr>
            <a:r>
              <a:rPr lang="en-US" dirty="0">
                <a:solidFill>
                  <a:schemeClr val="tx1"/>
                </a:solidFill>
                <a:latin typeface="Arial" panose="020B0604020202020204" pitchFamily="34" charset="0"/>
                <a:cs typeface="Arial" panose="020B0604020202020204" pitchFamily="34" charset="0"/>
              </a:rPr>
              <a:t>S A R A N</a:t>
            </a:r>
            <a:r>
              <a:rPr lang="en-US" dirty="0">
                <a:solidFill>
                  <a:schemeClr val="tx1"/>
                </a:solidFill>
                <a:latin typeface="Aharoni" pitchFamily="2" charset="-79"/>
                <a:cs typeface="Aharoni" pitchFamily="2" charset="-79"/>
              </a:rPr>
              <a:t> </a:t>
            </a:r>
          </a:p>
        </p:txBody>
      </p:sp>
      <p:sp>
        <p:nvSpPr>
          <p:cNvPr id="3" name="Content Placeholder 2"/>
          <p:cNvSpPr>
            <a:spLocks noGrp="1"/>
          </p:cNvSpPr>
          <p:nvPr>
            <p:ph idx="1"/>
          </p:nvPr>
        </p:nvSpPr>
        <p:spPr>
          <a:xfrm>
            <a:off x="266700" y="1916832"/>
            <a:ext cx="8610600" cy="4648200"/>
          </a:xfrm>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algn="just">
              <a:buAutoNum type="arabicPeriod"/>
              <a:defRPr/>
            </a:pPr>
            <a:endParaRPr lang="en-US" sz="1800" dirty="0">
              <a:solidFill>
                <a:schemeClr val="tx1"/>
              </a:solidFill>
              <a:latin typeface="Arial" panose="020B0604020202020204" pitchFamily="34" charset="0"/>
              <a:cs typeface="Arial" panose="020B0604020202020204" pitchFamily="34" charset="0"/>
            </a:endParaRPr>
          </a:p>
          <a:p>
            <a:pPr algn="just">
              <a:buAutoNum type="arabicPeriod"/>
              <a:defRPr/>
            </a:pPr>
            <a:r>
              <a:rPr lang="en-US" sz="1800" dirty="0" err="1">
                <a:solidFill>
                  <a:schemeClr val="tx1"/>
                </a:solidFill>
                <a:latin typeface="Arial" panose="020B0604020202020204" pitchFamily="34" charset="0"/>
                <a:cs typeface="Arial" panose="020B0604020202020204" pitchFamily="34" charset="0"/>
              </a:rPr>
              <a:t>Aparat</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Penegak</a:t>
            </a:r>
            <a:r>
              <a:rPr lang="en-US" sz="1800" dirty="0">
                <a:solidFill>
                  <a:schemeClr val="tx1"/>
                </a:solidFill>
                <a:latin typeface="Arial" panose="020B0604020202020204" pitchFamily="34" charset="0"/>
                <a:cs typeface="Arial" panose="020B0604020202020204" pitchFamily="34" charset="0"/>
              </a:rPr>
              <a:t> Hukum </a:t>
            </a:r>
            <a:r>
              <a:rPr lang="en-US" sz="1800" dirty="0" err="1">
                <a:solidFill>
                  <a:schemeClr val="tx1"/>
                </a:solidFill>
                <a:latin typeface="Arial" panose="020B0604020202020204" pitchFamily="34" charset="0"/>
                <a:cs typeface="Arial" panose="020B0604020202020204" pitchFamily="34" charset="0"/>
              </a:rPr>
              <a:t>dapat</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segera</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mengoptimalkan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kegiatan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Luhkum</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Penkum</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kepada</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masyarakat</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dengan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mengusung</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tema</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Implementasi</a:t>
            </a:r>
            <a:r>
              <a:rPr lang="en-US" sz="1800" dirty="0">
                <a:solidFill>
                  <a:schemeClr val="tx1"/>
                </a:solidFill>
                <a:latin typeface="Arial" panose="020B0604020202020204" pitchFamily="34" charset="0"/>
                <a:cs typeface="Arial" panose="020B0604020202020204" pitchFamily="34" charset="0"/>
              </a:rPr>
              <a:t> Nilai-Nilai Pancasila, UU </a:t>
            </a:r>
            <a:r>
              <a:rPr lang="en-US" sz="1800" dirty="0" err="1">
                <a:solidFill>
                  <a:schemeClr val="tx1"/>
                </a:solidFill>
                <a:latin typeface="Arial" panose="020B0604020202020204" pitchFamily="34" charset="0"/>
                <a:cs typeface="Arial" panose="020B0604020202020204" pitchFamily="34" charset="0"/>
              </a:rPr>
              <a:t>Korupsi</a:t>
            </a:r>
            <a:r>
              <a:rPr lang="en-US" sz="1800" dirty="0">
                <a:solidFill>
                  <a:schemeClr val="tx1"/>
                </a:solidFill>
                <a:latin typeface="Arial" panose="020B0604020202020204" pitchFamily="34" charset="0"/>
                <a:cs typeface="Arial" panose="020B0604020202020204" pitchFamily="34" charset="0"/>
              </a:rPr>
              <a:t>, UU </a:t>
            </a:r>
            <a:r>
              <a:rPr lang="en-US" sz="1800" dirty="0" err="1">
                <a:solidFill>
                  <a:schemeClr val="tx1"/>
                </a:solidFill>
                <a:latin typeface="Arial" panose="020B0604020202020204" pitchFamily="34" charset="0"/>
                <a:cs typeface="Arial" panose="020B0604020202020204" pitchFamily="34" charset="0"/>
              </a:rPr>
              <a:t>Narkoba</a:t>
            </a:r>
            <a:r>
              <a:rPr lang="en-US" sz="1800" dirty="0">
                <a:solidFill>
                  <a:schemeClr val="tx1"/>
                </a:solidFill>
                <a:latin typeface="Arial" panose="020B0604020202020204" pitchFamily="34" charset="0"/>
                <a:cs typeface="Arial" panose="020B0604020202020204" pitchFamily="34" charset="0"/>
              </a:rPr>
              <a:t>, UU </a:t>
            </a:r>
            <a:r>
              <a:rPr lang="en-US" sz="1800" dirty="0" err="1">
                <a:solidFill>
                  <a:schemeClr val="tx1"/>
                </a:solidFill>
                <a:latin typeface="Arial" panose="020B0604020202020204" pitchFamily="34" charset="0"/>
                <a:cs typeface="Arial" panose="020B0604020202020204" pitchFamily="34" charset="0"/>
              </a:rPr>
              <a:t>Tindak</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Pidana</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Terorisme</a:t>
            </a:r>
            <a:r>
              <a:rPr lang="en-US" sz="1800" dirty="0">
                <a:solidFill>
                  <a:schemeClr val="tx1"/>
                </a:solidFill>
                <a:latin typeface="Arial" panose="020B0604020202020204" pitchFamily="34" charset="0"/>
                <a:cs typeface="Arial" panose="020B0604020202020204" pitchFamily="34" charset="0"/>
              </a:rPr>
              <a:t>, 4 </a:t>
            </a:r>
            <a:r>
              <a:rPr lang="en-US" sz="1800" dirty="0" err="1">
                <a:solidFill>
                  <a:schemeClr val="tx1"/>
                </a:solidFill>
                <a:latin typeface="Arial" panose="020B0604020202020204" pitchFamily="34" charset="0"/>
                <a:cs typeface="Arial" panose="020B0604020202020204" pitchFamily="34" charset="0"/>
              </a:rPr>
              <a:t>Konsensus</a:t>
            </a:r>
            <a:r>
              <a:rPr lang="en-US" sz="1800" dirty="0">
                <a:solidFill>
                  <a:schemeClr val="tx1"/>
                </a:solidFill>
                <a:latin typeface="Arial" panose="020B0604020202020204" pitchFamily="34" charset="0"/>
                <a:cs typeface="Arial" panose="020B0604020202020204" pitchFamily="34" charset="0"/>
              </a:rPr>
              <a:t> Nasional, </a:t>
            </a:r>
            <a:r>
              <a:rPr lang="en-US" sz="1800" dirty="0" err="1">
                <a:solidFill>
                  <a:schemeClr val="tx1"/>
                </a:solidFill>
                <a:latin typeface="Arial" panose="020B0604020202020204" pitchFamily="34" charset="0"/>
                <a:cs typeface="Arial" panose="020B0604020202020204" pitchFamily="34" charset="0"/>
              </a:rPr>
              <a:t>Wawasan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Kebangsaan</a:t>
            </a:r>
            <a:r>
              <a:rPr lang="en-US" sz="1800" dirty="0">
                <a:solidFill>
                  <a:schemeClr val="tx1"/>
                </a:solidFill>
                <a:latin typeface="Arial" panose="020B0604020202020204" pitchFamily="34" charset="0"/>
                <a:cs typeface="Arial" panose="020B0604020202020204" pitchFamily="34" charset="0"/>
              </a:rPr>
              <a:t> &amp; Bela Negara.</a:t>
            </a:r>
          </a:p>
          <a:p>
            <a:pPr marL="0" indent="0" algn="just">
              <a:buNone/>
              <a:defRPr/>
            </a:pPr>
            <a:endParaRPr lang="en-US" sz="1800" dirty="0">
              <a:solidFill>
                <a:schemeClr val="tx1"/>
              </a:solidFill>
              <a:latin typeface="Arial" panose="020B0604020202020204" pitchFamily="34" charset="0"/>
              <a:cs typeface="Arial" panose="020B0604020202020204" pitchFamily="34" charset="0"/>
            </a:endParaRPr>
          </a:p>
          <a:p>
            <a:pPr algn="just">
              <a:buAutoNum type="arabicPeriod"/>
              <a:defRPr/>
            </a:pPr>
            <a:r>
              <a:rPr lang="en-US" sz="2100" dirty="0" err="1"/>
              <a:t>Aparat</a:t>
            </a:r>
            <a:r>
              <a:rPr lang="en-US" sz="2100" dirty="0"/>
              <a:t> </a:t>
            </a:r>
            <a:r>
              <a:rPr lang="en-US" sz="2100" dirty="0" err="1"/>
              <a:t>Intelijen</a:t>
            </a:r>
            <a:r>
              <a:rPr lang="en-US" sz="2100" dirty="0"/>
              <a:t> </a:t>
            </a:r>
            <a:r>
              <a:rPr lang="en-US" sz="2100" dirty="0" err="1"/>
              <a:t>Kejaksaan</a:t>
            </a:r>
            <a:r>
              <a:rPr lang="en-US" sz="2100" dirty="0"/>
              <a:t> </a:t>
            </a:r>
            <a:r>
              <a:rPr lang="en-US" sz="2100" dirty="0" err="1"/>
              <a:t>dapat</a:t>
            </a:r>
            <a:r>
              <a:rPr lang="en-US" sz="2100" dirty="0"/>
              <a:t> </a:t>
            </a:r>
            <a:r>
              <a:rPr lang="en-US" sz="2100" dirty="0" err="1"/>
              <a:t>segera</a:t>
            </a:r>
            <a:r>
              <a:rPr lang="en-US" sz="2100" dirty="0"/>
              <a:t> </a:t>
            </a:r>
            <a:r>
              <a:rPr lang="en-US" sz="2100" dirty="0" err="1"/>
              <a:t>mengo</a:t>
            </a:r>
            <a:r>
              <a:rPr lang="id-ID" sz="2100" dirty="0"/>
              <a:t>ptimalkan Program Jaksa Menyapa, </a:t>
            </a:r>
            <a:r>
              <a:rPr lang="en-US" sz="2100" dirty="0" err="1"/>
              <a:t>Jaksa</a:t>
            </a:r>
            <a:r>
              <a:rPr lang="en-US" sz="2100" dirty="0"/>
              <a:t> Masuk </a:t>
            </a:r>
            <a:r>
              <a:rPr lang="en-US" sz="2100" dirty="0" err="1"/>
              <a:t>Kampus</a:t>
            </a:r>
            <a:r>
              <a:rPr lang="en-US" sz="2100" dirty="0"/>
              <a:t>/</a:t>
            </a:r>
            <a:r>
              <a:rPr lang="en-US" sz="2100" dirty="0" err="1"/>
              <a:t>sekolah</a:t>
            </a:r>
            <a:r>
              <a:rPr lang="en-US" sz="2100" dirty="0"/>
              <a:t>, </a:t>
            </a:r>
            <a:r>
              <a:rPr lang="en-US" sz="2100" dirty="0" err="1"/>
              <a:t>Jaksa</a:t>
            </a:r>
            <a:r>
              <a:rPr lang="en-US" sz="2100" dirty="0"/>
              <a:t> Masuk </a:t>
            </a:r>
            <a:r>
              <a:rPr lang="en-US" sz="2100" dirty="0" err="1"/>
              <a:t>Pesantren</a:t>
            </a:r>
            <a:r>
              <a:rPr lang="en-US" sz="2100" dirty="0"/>
              <a:t> </a:t>
            </a:r>
            <a:r>
              <a:rPr lang="en-US" sz="2100" dirty="0" err="1"/>
              <a:t>sesuai</a:t>
            </a:r>
            <a:r>
              <a:rPr lang="en-US" sz="2100" dirty="0"/>
              <a:t> </a:t>
            </a:r>
            <a:r>
              <a:rPr lang="en-US" sz="2100" dirty="0" err="1"/>
              <a:t>kebutuhan</a:t>
            </a:r>
            <a:r>
              <a:rPr lang="en-US" sz="2100" dirty="0"/>
              <a:t>; </a:t>
            </a:r>
          </a:p>
          <a:p>
            <a:pPr algn="just">
              <a:buAutoNum type="arabicPeriod"/>
              <a:defRPr/>
            </a:pPr>
            <a:endParaRPr lang="en-US" sz="2100" dirty="0"/>
          </a:p>
          <a:p>
            <a:pPr algn="just">
              <a:buAutoNum type="arabicPeriod"/>
              <a:defRPr/>
            </a:pPr>
            <a:r>
              <a:rPr lang="en-US" sz="2100" dirty="0" err="1"/>
              <a:t>Kampus</a:t>
            </a:r>
            <a:r>
              <a:rPr lang="en-US" sz="2100" dirty="0"/>
              <a:t>/ </a:t>
            </a:r>
            <a:r>
              <a:rPr lang="en-US" sz="2100" dirty="0" err="1"/>
              <a:t>Sekolah</a:t>
            </a:r>
            <a:r>
              <a:rPr lang="en-US" sz="2100" dirty="0"/>
              <a:t>/ </a:t>
            </a:r>
            <a:r>
              <a:rPr lang="en-US" sz="2100" dirty="0" err="1"/>
              <a:t>Pesantren</a:t>
            </a:r>
            <a:r>
              <a:rPr lang="en-US" sz="2100" dirty="0"/>
              <a:t> </a:t>
            </a:r>
            <a:r>
              <a:rPr lang="en-US" sz="2100" dirty="0" err="1"/>
              <a:t>dapat</a:t>
            </a:r>
            <a:r>
              <a:rPr lang="en-US" sz="2100" dirty="0"/>
              <a:t> </a:t>
            </a:r>
            <a:r>
              <a:rPr lang="en-US" sz="2100" dirty="0" err="1"/>
              <a:t>segera</a:t>
            </a:r>
            <a:r>
              <a:rPr lang="en-US" sz="2100" dirty="0"/>
              <a:t> </a:t>
            </a:r>
            <a:r>
              <a:rPr lang="en-US" sz="2100" dirty="0" err="1"/>
              <a:t>membuat</a:t>
            </a:r>
            <a:r>
              <a:rPr lang="en-US" sz="2100" dirty="0"/>
              <a:t> program </a:t>
            </a:r>
            <a:r>
              <a:rPr lang="en-US" sz="2100" dirty="0" err="1"/>
              <a:t>kegiatan</a:t>
            </a:r>
            <a:r>
              <a:rPr lang="en-US" sz="2100" dirty="0"/>
              <a:t> </a:t>
            </a:r>
            <a:r>
              <a:rPr lang="en-US" sz="2100" dirty="0" err="1"/>
              <a:t>Pemantapan</a:t>
            </a:r>
            <a:r>
              <a:rPr lang="en-US" sz="2100" dirty="0"/>
              <a:t> </a:t>
            </a:r>
            <a:r>
              <a:rPr lang="en-US" sz="2100" dirty="0" err="1"/>
              <a:t>Wawasan</a:t>
            </a:r>
            <a:r>
              <a:rPr lang="en-US" sz="2100" dirty="0"/>
              <a:t> </a:t>
            </a:r>
            <a:r>
              <a:rPr lang="en-US" sz="2100" dirty="0" err="1"/>
              <a:t>Kebangsaan</a:t>
            </a:r>
            <a:r>
              <a:rPr lang="en-US" sz="2100" dirty="0"/>
              <a:t> </a:t>
            </a:r>
            <a:r>
              <a:rPr lang="en-US" sz="2100" dirty="0" err="1"/>
              <a:t>berupa</a:t>
            </a:r>
            <a:r>
              <a:rPr lang="en-US" sz="2100" dirty="0"/>
              <a:t> </a:t>
            </a:r>
            <a:r>
              <a:rPr lang="en-US" sz="2100" dirty="0" err="1"/>
              <a:t>Diklat</a:t>
            </a:r>
            <a:r>
              <a:rPr lang="en-US" sz="2100" dirty="0"/>
              <a:t>, Seminar, </a:t>
            </a:r>
            <a:r>
              <a:rPr lang="en-US" sz="2100" dirty="0" err="1"/>
              <a:t>Diskusi</a:t>
            </a:r>
            <a:r>
              <a:rPr lang="en-US" sz="2100" dirty="0"/>
              <a:t> </a:t>
            </a:r>
            <a:r>
              <a:rPr lang="en-US" sz="2100" dirty="0" err="1"/>
              <a:t>kelompok</a:t>
            </a:r>
            <a:r>
              <a:rPr lang="en-US" sz="2100" dirty="0"/>
              <a:t> &amp; </a:t>
            </a:r>
            <a:r>
              <a:rPr lang="en-US" sz="2100" dirty="0" err="1"/>
              <a:t>kajian</a:t>
            </a:r>
            <a:r>
              <a:rPr lang="en-US" sz="2100" dirty="0"/>
              <a:t> agama </a:t>
            </a:r>
            <a:r>
              <a:rPr lang="en-US" sz="2100" dirty="0" err="1"/>
              <a:t>guna</a:t>
            </a:r>
            <a:r>
              <a:rPr lang="en-US" sz="2100" dirty="0"/>
              <a:t> </a:t>
            </a:r>
            <a:r>
              <a:rPr lang="en-US" sz="2100" dirty="0" err="1"/>
              <a:t>menangkal</a:t>
            </a:r>
            <a:r>
              <a:rPr lang="en-US" sz="2100" dirty="0"/>
              <a:t> </a:t>
            </a:r>
            <a:r>
              <a:rPr lang="en-US" sz="2100" dirty="0" err="1"/>
              <a:t>paham</a:t>
            </a:r>
            <a:r>
              <a:rPr lang="en-US" sz="2100" dirty="0"/>
              <a:t> </a:t>
            </a:r>
            <a:r>
              <a:rPr lang="en-US" sz="2100" dirty="0" err="1"/>
              <a:t>radikalisme</a:t>
            </a:r>
            <a:r>
              <a:rPr lang="en-US" sz="2100" dirty="0"/>
              <a:t>/ </a:t>
            </a:r>
            <a:r>
              <a:rPr lang="en-US" sz="2100" dirty="0" err="1"/>
              <a:t>terorisme</a:t>
            </a:r>
            <a:r>
              <a:rPr lang="en-US" sz="2100" dirty="0"/>
              <a:t>;</a:t>
            </a:r>
          </a:p>
          <a:p>
            <a:pPr algn="just">
              <a:buAutoNum type="arabicPeriod"/>
              <a:defRPr/>
            </a:pPr>
            <a:endParaRPr lang="en-US" sz="2100" dirty="0"/>
          </a:p>
          <a:p>
            <a:pPr algn="just">
              <a:buAutoNum type="arabicPeriod"/>
              <a:defRPr/>
            </a:pPr>
            <a:r>
              <a:rPr lang="en-US" sz="2100" dirty="0" err="1"/>
              <a:t>Generasi</a:t>
            </a:r>
            <a:r>
              <a:rPr lang="en-US" sz="2100" dirty="0"/>
              <a:t> Muda </a:t>
            </a:r>
            <a:r>
              <a:rPr lang="en-US" sz="2100" dirty="0" err="1"/>
              <a:t>harus</a:t>
            </a:r>
            <a:r>
              <a:rPr lang="en-US" sz="2100" dirty="0"/>
              <a:t> </a:t>
            </a:r>
            <a:r>
              <a:rPr lang="en-US" sz="2100" dirty="0" err="1"/>
              <a:t>mampu</a:t>
            </a:r>
            <a:r>
              <a:rPr lang="en-US" sz="2100" dirty="0"/>
              <a:t> </a:t>
            </a:r>
            <a:r>
              <a:rPr lang="en-US" sz="2100" dirty="0" err="1"/>
              <a:t>berperan</a:t>
            </a:r>
            <a:r>
              <a:rPr lang="en-US" sz="2100" dirty="0"/>
              <a:t> </a:t>
            </a:r>
            <a:r>
              <a:rPr lang="en-US" sz="2100" dirty="0" err="1"/>
              <a:t>aktif</a:t>
            </a:r>
            <a:r>
              <a:rPr lang="en-US" sz="2100" dirty="0"/>
              <a:t> </a:t>
            </a:r>
            <a:r>
              <a:rPr lang="en-US" sz="2100" dirty="0" err="1"/>
              <a:t>dalam</a:t>
            </a:r>
            <a:r>
              <a:rPr lang="en-US" sz="2100" dirty="0"/>
              <a:t>  </a:t>
            </a:r>
            <a:r>
              <a:rPr lang="en-US" sz="2100" dirty="0" err="1"/>
              <a:t>menangkal</a:t>
            </a:r>
            <a:r>
              <a:rPr lang="en-US" sz="2100" dirty="0"/>
              <a:t> </a:t>
            </a:r>
            <a:r>
              <a:rPr lang="en-US" sz="2100" dirty="0" err="1"/>
              <a:t>berita</a:t>
            </a:r>
            <a:r>
              <a:rPr lang="en-US" sz="2100" dirty="0"/>
              <a:t> </a:t>
            </a:r>
            <a:r>
              <a:rPr lang="en-US" sz="2100" dirty="0" err="1"/>
              <a:t>Hoaks</a:t>
            </a:r>
            <a:r>
              <a:rPr lang="en-US" sz="2100" dirty="0"/>
              <a:t>, </a:t>
            </a:r>
            <a:r>
              <a:rPr lang="en-US" sz="2100" dirty="0" err="1"/>
              <a:t>Provokatif</a:t>
            </a:r>
            <a:r>
              <a:rPr lang="en-US" sz="2100" dirty="0"/>
              <a:t>, </a:t>
            </a:r>
            <a:r>
              <a:rPr lang="en-US" sz="2100" dirty="0" err="1"/>
              <a:t>Ujaran</a:t>
            </a:r>
            <a:r>
              <a:rPr lang="en-US" sz="2100" dirty="0"/>
              <a:t> </a:t>
            </a:r>
            <a:r>
              <a:rPr lang="en-US" sz="2100" dirty="0" err="1"/>
              <a:t>Kebencian</a:t>
            </a:r>
            <a:r>
              <a:rPr lang="en-US" sz="2100" dirty="0"/>
              <a:t> </a:t>
            </a:r>
            <a:r>
              <a:rPr lang="en-US" sz="2100" dirty="0" err="1"/>
              <a:t>serta</a:t>
            </a:r>
            <a:r>
              <a:rPr lang="en-US" sz="2100" dirty="0"/>
              <a:t> </a:t>
            </a:r>
            <a:r>
              <a:rPr lang="en-US" sz="2100" dirty="0" err="1"/>
              <a:t>sebagai</a:t>
            </a:r>
            <a:r>
              <a:rPr lang="en-US" sz="2100" dirty="0"/>
              <a:t> </a:t>
            </a:r>
            <a:r>
              <a:rPr lang="en-US" sz="2100" dirty="0" err="1"/>
              <a:t>agen</a:t>
            </a:r>
            <a:r>
              <a:rPr lang="en-US" sz="2100" dirty="0"/>
              <a:t> </a:t>
            </a:r>
            <a:r>
              <a:rPr lang="en-US" sz="2100" dirty="0" err="1"/>
              <a:t>informasi</a:t>
            </a:r>
            <a:r>
              <a:rPr lang="en-US" sz="2100" dirty="0"/>
              <a:t> </a:t>
            </a:r>
            <a:r>
              <a:rPr lang="en-US" sz="2100" dirty="0" err="1"/>
              <a:t>apabila</a:t>
            </a:r>
            <a:r>
              <a:rPr lang="en-US" sz="2100" dirty="0"/>
              <a:t> </a:t>
            </a:r>
            <a:r>
              <a:rPr lang="en-US" sz="2100" dirty="0" err="1"/>
              <a:t>ditemukan</a:t>
            </a:r>
            <a:r>
              <a:rPr lang="en-US" sz="2100" dirty="0"/>
              <a:t> </a:t>
            </a:r>
            <a:r>
              <a:rPr lang="en-US" sz="2100" dirty="0" err="1"/>
              <a:t>adanya</a:t>
            </a:r>
            <a:r>
              <a:rPr lang="en-US" sz="2100" dirty="0"/>
              <a:t> Money politic, </a:t>
            </a:r>
            <a:r>
              <a:rPr lang="en-US" sz="2100" dirty="0" err="1"/>
              <a:t>Politik</a:t>
            </a:r>
            <a:r>
              <a:rPr lang="en-US" sz="2100" dirty="0"/>
              <a:t> </a:t>
            </a:r>
            <a:r>
              <a:rPr lang="en-US" sz="2100" dirty="0" err="1"/>
              <a:t>Identitas</a:t>
            </a:r>
            <a:r>
              <a:rPr lang="en-US" sz="2100" dirty="0"/>
              <a:t> dan </a:t>
            </a:r>
            <a:r>
              <a:rPr lang="en-US" sz="2100" dirty="0" err="1"/>
              <a:t>Polarisasi</a:t>
            </a:r>
            <a:r>
              <a:rPr lang="en-US" sz="2100" dirty="0"/>
              <a:t> </a:t>
            </a:r>
            <a:r>
              <a:rPr lang="en-US" sz="2100" dirty="0" err="1"/>
              <a:t>jelang</a:t>
            </a:r>
            <a:r>
              <a:rPr lang="en-US" sz="2100" dirty="0"/>
              <a:t> </a:t>
            </a:r>
            <a:r>
              <a:rPr lang="en-US" sz="2100" dirty="0" err="1"/>
              <a:t>Pemilu</a:t>
            </a:r>
            <a:r>
              <a:rPr lang="en-US" sz="2100" dirty="0"/>
              <a:t> 2024  agar </a:t>
            </a:r>
            <a:r>
              <a:rPr lang="en-US" sz="2100" dirty="0" err="1"/>
              <a:t>segera</a:t>
            </a:r>
            <a:r>
              <a:rPr lang="en-US" sz="2100" dirty="0"/>
              <a:t> </a:t>
            </a:r>
            <a:r>
              <a:rPr lang="en-US" sz="2100" dirty="0" err="1"/>
              <a:t>melaporkan</a:t>
            </a:r>
            <a:r>
              <a:rPr lang="en-US" sz="2100" dirty="0"/>
              <a:t> </a:t>
            </a:r>
            <a:r>
              <a:rPr lang="en-US" sz="2100" dirty="0" err="1"/>
              <a:t>kepada</a:t>
            </a:r>
            <a:r>
              <a:rPr lang="en-US" sz="2100" dirty="0"/>
              <a:t> </a:t>
            </a:r>
            <a:r>
              <a:rPr lang="en-US" sz="2100" dirty="0" err="1"/>
              <a:t>pihak</a:t>
            </a:r>
            <a:r>
              <a:rPr lang="en-US" sz="2100" dirty="0"/>
              <a:t> </a:t>
            </a:r>
            <a:r>
              <a:rPr lang="en-US" sz="2100" dirty="0" err="1"/>
              <a:t>berwenang</a:t>
            </a:r>
            <a:r>
              <a:rPr lang="en-US" sz="2100" dirty="0"/>
              <a:t>. </a:t>
            </a:r>
            <a:endParaRPr lang="id-ID" sz="2100" dirty="0"/>
          </a:p>
          <a:p>
            <a:pPr marL="538163" indent="-457200" eaLnBrk="1" fontAlgn="auto" hangingPunct="1">
              <a:spcAft>
                <a:spcPts val="0"/>
              </a:spcAft>
              <a:buNone/>
              <a:defRPr/>
            </a:pPr>
            <a:endParaRPr lang="id-ID" sz="2100"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44016"/>
            <a:ext cx="1660342" cy="184482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28059-C2F5-8C8E-ACD0-3516E12C02FC}"/>
              </a:ext>
            </a:extLst>
          </p:cNvPr>
          <p:cNvSpPr>
            <a:spLocks noGrp="1"/>
          </p:cNvSpPr>
          <p:nvPr>
            <p:ph type="title"/>
          </p:nvPr>
        </p:nvSpPr>
        <p:spPr>
          <a:xfrm>
            <a:off x="2562200" y="361573"/>
            <a:ext cx="4716016" cy="74052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Closing Statement</a:t>
            </a:r>
            <a:endParaRPr lang="id-ID" dirty="0"/>
          </a:p>
        </p:txBody>
      </p:sp>
      <p:sp>
        <p:nvSpPr>
          <p:cNvPr id="3" name="Content Placeholder 2">
            <a:extLst>
              <a:ext uri="{FF2B5EF4-FFF2-40B4-BE49-F238E27FC236}">
                <a16:creationId xmlns:a16="http://schemas.microsoft.com/office/drawing/2014/main" xmlns="" id="{518198AD-1DC1-7CA0-BE3B-4AED4914425D}"/>
              </a:ext>
            </a:extLst>
          </p:cNvPr>
          <p:cNvSpPr>
            <a:spLocks noGrp="1"/>
          </p:cNvSpPr>
          <p:nvPr>
            <p:ph idx="1"/>
          </p:nvPr>
        </p:nvSpPr>
        <p:spPr>
          <a:xfrm>
            <a:off x="489967" y="2094220"/>
            <a:ext cx="8229600" cy="4525963"/>
          </a:xfrm>
        </p:spPr>
        <p:txBody>
          <a:bodyPr>
            <a:normAutofit fontScale="92500" lnSpcReduction="10000"/>
          </a:bodyPr>
          <a:lstStyle/>
          <a:p>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Implementasi</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Nilai-Nilai Pancasila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akan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sampai</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di level “Learn How To Live Together”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membudaya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dalam</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kehidupan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bermasyarakat</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berbangsa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dan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bernegara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apabila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kita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mempunyai</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komitmen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yang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sama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untuk</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mewujudkannya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demi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persatuan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dan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kesatuan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menuju</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Indonesia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maju</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2045.</a:t>
            </a:r>
          </a:p>
          <a:p>
            <a:pPr marL="0" indent="0" algn="ctr">
              <a:buNone/>
            </a:pP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pitchFamily="82" charset="0"/>
            </a:endParaRPr>
          </a:p>
          <a:p>
            <a:pPr marL="0" indent="0" algn="ctr">
              <a:buNone/>
            </a:pP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pitchFamily="82" charset="0"/>
              </a:rPr>
              <a:t>“We can do this, or we can do nothing. </a:t>
            </a:r>
          </a:p>
          <a:p>
            <a:pPr marL="0" indent="0" algn="ctr">
              <a:buNone/>
            </a:pP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pitchFamily="82" charset="0"/>
              </a:rPr>
              <a:t>The choice is yours.” </a:t>
            </a:r>
            <a:endParaRPr lang="id-ID"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pitchFamily="82" charset="0"/>
            </a:endParaRPr>
          </a:p>
        </p:txBody>
      </p:sp>
      <p:sp>
        <p:nvSpPr>
          <p:cNvPr id="4" name="Date Placeholder 3">
            <a:extLst>
              <a:ext uri="{FF2B5EF4-FFF2-40B4-BE49-F238E27FC236}">
                <a16:creationId xmlns:a16="http://schemas.microsoft.com/office/drawing/2014/main" xmlns="" id="{8A83EDE4-67B7-1A65-FAE7-AFBCE6A02E77}"/>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2FC6C07E-9A68-564D-7AEE-2B94967A840F}"/>
              </a:ext>
            </a:extLst>
          </p:cNvPr>
          <p:cNvSpPr>
            <a:spLocks noGrp="1"/>
          </p:cNvSpPr>
          <p:nvPr>
            <p:ph type="sldNum" sz="quarter" idx="12"/>
          </p:nvPr>
        </p:nvSpPr>
        <p:spPr/>
        <p:txBody>
          <a:bodyPr/>
          <a:lstStyle/>
          <a:p>
            <a:fld id="{61529556-4AF1-4252-B11E-8C80FEAFB2ED}" type="slidenum">
              <a:rPr lang="en-US" smtClean="0"/>
              <a:pPr/>
              <a:t>19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71400"/>
            <a:ext cx="1660342" cy="1844824"/>
          </a:xfrm>
          <a:prstGeom prst="rect">
            <a:avLst/>
          </a:prstGeom>
        </p:spPr>
      </p:pic>
    </p:spTree>
    <p:extLst>
      <p:ext uri="{BB962C8B-B14F-4D97-AF65-F5344CB8AC3E}">
        <p14:creationId xmlns:p14="http://schemas.microsoft.com/office/powerpoint/2010/main" val="353520648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200EE0D-3E07-4ACE-5DCB-FA85A3A56BF6}"/>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63ACD03B-9C3E-5638-B490-1E15328699B4}"/>
              </a:ext>
            </a:extLst>
          </p:cNvPr>
          <p:cNvSpPr>
            <a:spLocks noGrp="1"/>
          </p:cNvSpPr>
          <p:nvPr>
            <p:ph type="sldNum" sz="quarter" idx="12"/>
          </p:nvPr>
        </p:nvSpPr>
        <p:spPr/>
        <p:txBody>
          <a:bodyPr/>
          <a:lstStyle/>
          <a:p>
            <a:fld id="{61529556-4AF1-4252-B11E-8C80FEAFB2ED}" type="slidenum">
              <a:rPr lang="en-US" smtClean="0"/>
              <a:pPr/>
              <a:t>2</a:t>
            </a:fld>
            <a:endParaRPr lang="en-US"/>
          </a:p>
        </p:txBody>
      </p:sp>
      <p:sp>
        <p:nvSpPr>
          <p:cNvPr id="6" name="Rectangle: Rounded Corners 5">
            <a:extLst>
              <a:ext uri="{FF2B5EF4-FFF2-40B4-BE49-F238E27FC236}">
                <a16:creationId xmlns:a16="http://schemas.microsoft.com/office/drawing/2014/main" xmlns="" id="{086FFA03-F070-A8BB-4DB6-DE9D32837838}"/>
              </a:ext>
            </a:extLst>
          </p:cNvPr>
          <p:cNvSpPr/>
          <p:nvPr/>
        </p:nvSpPr>
        <p:spPr>
          <a:xfrm flipH="1">
            <a:off x="2915816" y="262476"/>
            <a:ext cx="3744416" cy="7320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INDONESIA MENGHADAPI  </a:t>
            </a:r>
          </a:p>
          <a:p>
            <a:pPr algn="ctr"/>
            <a:r>
              <a:rPr lang="en-US" b="1" dirty="0"/>
              <a:t>BONUS DEMOGRAFI 2030-2040</a:t>
            </a:r>
            <a:endParaRPr lang="id-ID" b="1" dirty="0"/>
          </a:p>
        </p:txBody>
      </p:sp>
      <p:sp>
        <p:nvSpPr>
          <p:cNvPr id="8" name="Rectangle: Rounded Corners 7">
            <a:extLst>
              <a:ext uri="{FF2B5EF4-FFF2-40B4-BE49-F238E27FC236}">
                <a16:creationId xmlns:a16="http://schemas.microsoft.com/office/drawing/2014/main" xmlns="" id="{FC8432AB-702B-E5D7-B2AE-0BC576837519}"/>
              </a:ext>
            </a:extLst>
          </p:cNvPr>
          <p:cNvSpPr/>
          <p:nvPr/>
        </p:nvSpPr>
        <p:spPr>
          <a:xfrm>
            <a:off x="730353" y="3408218"/>
            <a:ext cx="3419871" cy="8427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t>Usia</a:t>
            </a:r>
            <a:r>
              <a:rPr lang="en-US" b="1" dirty="0"/>
              <a:t> Belum  </a:t>
            </a:r>
            <a:r>
              <a:rPr lang="en-US" b="1" dirty="0" err="1"/>
              <a:t>Produktif</a:t>
            </a:r>
            <a:r>
              <a:rPr lang="en-US" b="1" dirty="0"/>
              <a:t> </a:t>
            </a:r>
          </a:p>
          <a:p>
            <a:pPr algn="ctr"/>
            <a:r>
              <a:rPr lang="en-US" b="1" dirty="0"/>
              <a:t>0 - 14 </a:t>
            </a:r>
            <a:r>
              <a:rPr lang="en-US" b="1" dirty="0" err="1"/>
              <a:t>thn</a:t>
            </a:r>
            <a:r>
              <a:rPr lang="en-US" b="1" dirty="0"/>
              <a:t> = 72.990.643 </a:t>
            </a:r>
            <a:r>
              <a:rPr lang="en-US" b="1" dirty="0" err="1"/>
              <a:t>jiwa</a:t>
            </a:r>
            <a:endParaRPr lang="id-ID" b="1" dirty="0"/>
          </a:p>
        </p:txBody>
      </p:sp>
      <p:sp>
        <p:nvSpPr>
          <p:cNvPr id="9" name="Rectangle: Rounded Corners 8">
            <a:extLst>
              <a:ext uri="{FF2B5EF4-FFF2-40B4-BE49-F238E27FC236}">
                <a16:creationId xmlns:a16="http://schemas.microsoft.com/office/drawing/2014/main" xmlns="" id="{F841A617-E17E-E06D-6A29-34EA2B5868EE}"/>
              </a:ext>
            </a:extLst>
          </p:cNvPr>
          <p:cNvSpPr/>
          <p:nvPr/>
        </p:nvSpPr>
        <p:spPr>
          <a:xfrm>
            <a:off x="792089" y="4502673"/>
            <a:ext cx="3419871" cy="955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t>Usia</a:t>
            </a:r>
            <a:r>
              <a:rPr lang="en-US" b="1" dirty="0"/>
              <a:t> </a:t>
            </a:r>
            <a:r>
              <a:rPr lang="en-US" b="1" dirty="0" err="1"/>
              <a:t>Produktif</a:t>
            </a:r>
            <a:r>
              <a:rPr lang="en-US" b="1" dirty="0"/>
              <a:t> </a:t>
            </a:r>
          </a:p>
          <a:p>
            <a:pPr algn="ctr"/>
            <a:r>
              <a:rPr lang="en-US" b="1" dirty="0"/>
              <a:t>15 - 64 </a:t>
            </a:r>
            <a:r>
              <a:rPr lang="en-US" b="1" dirty="0" err="1"/>
              <a:t>thn</a:t>
            </a:r>
            <a:r>
              <a:rPr lang="en-US" b="1" dirty="0"/>
              <a:t> = 224.031.813 </a:t>
            </a:r>
            <a:r>
              <a:rPr lang="en-US" b="1" dirty="0" err="1"/>
              <a:t>jiwa</a:t>
            </a:r>
            <a:endParaRPr lang="id-ID" b="1" dirty="0"/>
          </a:p>
        </p:txBody>
      </p:sp>
      <p:sp>
        <p:nvSpPr>
          <p:cNvPr id="10" name="Rectangle: Rounded Corners 9">
            <a:extLst>
              <a:ext uri="{FF2B5EF4-FFF2-40B4-BE49-F238E27FC236}">
                <a16:creationId xmlns:a16="http://schemas.microsoft.com/office/drawing/2014/main" xmlns="" id="{AF481CF5-50B0-22D7-6A4E-C70079A6C164}"/>
              </a:ext>
            </a:extLst>
          </p:cNvPr>
          <p:cNvSpPr/>
          <p:nvPr/>
        </p:nvSpPr>
        <p:spPr>
          <a:xfrm>
            <a:off x="730352" y="5670728"/>
            <a:ext cx="3419872" cy="8427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t>Usia</a:t>
            </a:r>
            <a:r>
              <a:rPr lang="en-US" b="1" dirty="0"/>
              <a:t> </a:t>
            </a:r>
            <a:r>
              <a:rPr lang="en-US" b="1" dirty="0" err="1"/>
              <a:t>Tidak</a:t>
            </a:r>
            <a:r>
              <a:rPr lang="en-US" b="1" dirty="0"/>
              <a:t> </a:t>
            </a:r>
            <a:r>
              <a:rPr lang="en-US" b="1" dirty="0" err="1"/>
              <a:t>Produktif</a:t>
            </a:r>
            <a:r>
              <a:rPr lang="en-US" b="1" dirty="0"/>
              <a:t> </a:t>
            </a:r>
          </a:p>
          <a:p>
            <a:pPr algn="ctr"/>
            <a:r>
              <a:rPr lang="en-US" b="1" dirty="0"/>
              <a:t>65 </a:t>
            </a:r>
            <a:r>
              <a:rPr lang="en-US" b="1" dirty="0" err="1"/>
              <a:t>thn</a:t>
            </a:r>
            <a:r>
              <a:rPr lang="en-US" b="1" dirty="0"/>
              <a:t> </a:t>
            </a:r>
            <a:r>
              <a:rPr lang="en-US" b="1" dirty="0" err="1"/>
              <a:t>keatas</a:t>
            </a:r>
            <a:r>
              <a:rPr lang="en-US" b="1" dirty="0"/>
              <a:t> = 43.705.044 </a:t>
            </a:r>
            <a:r>
              <a:rPr lang="en-US" b="1" dirty="0" err="1"/>
              <a:t>jiwa</a:t>
            </a:r>
            <a:endParaRPr lang="id-ID" b="1" dirty="0"/>
          </a:p>
        </p:txBody>
      </p:sp>
      <p:sp>
        <p:nvSpPr>
          <p:cNvPr id="12" name="Oval 11">
            <a:extLst>
              <a:ext uri="{FF2B5EF4-FFF2-40B4-BE49-F238E27FC236}">
                <a16:creationId xmlns:a16="http://schemas.microsoft.com/office/drawing/2014/main" xmlns="" id="{ACB046BF-FFCA-F544-7DD9-14BC1D91AD60}"/>
              </a:ext>
            </a:extLst>
          </p:cNvPr>
          <p:cNvSpPr/>
          <p:nvPr/>
        </p:nvSpPr>
        <p:spPr>
          <a:xfrm>
            <a:off x="473643" y="1718424"/>
            <a:ext cx="3419869" cy="13931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Thn</a:t>
            </a:r>
            <a:r>
              <a:rPr lang="en-US" sz="2000" b="1" dirty="0"/>
              <a:t> 2045 </a:t>
            </a:r>
          </a:p>
          <a:p>
            <a:pPr algn="ctr"/>
            <a:r>
              <a:rPr lang="en-US" sz="2000" b="1" dirty="0"/>
              <a:t>Total </a:t>
            </a:r>
            <a:r>
              <a:rPr lang="en-US" sz="2000" b="1" dirty="0" err="1"/>
              <a:t>Penduduk</a:t>
            </a:r>
            <a:r>
              <a:rPr lang="en-US" sz="2000" b="1" dirty="0"/>
              <a:t> Indonesia </a:t>
            </a:r>
          </a:p>
          <a:p>
            <a:pPr algn="ctr"/>
            <a:r>
              <a:rPr lang="en-US" sz="2000" b="1" dirty="0"/>
              <a:t>340.727.500 </a:t>
            </a:r>
            <a:r>
              <a:rPr lang="en-US" sz="2000" b="1" dirty="0" err="1"/>
              <a:t>jiwa</a:t>
            </a:r>
            <a:endParaRPr lang="id-ID" sz="2000" b="1" dirty="0"/>
          </a:p>
        </p:txBody>
      </p:sp>
      <p:sp>
        <p:nvSpPr>
          <p:cNvPr id="18" name="Explosion: 8 Points 17">
            <a:extLst>
              <a:ext uri="{FF2B5EF4-FFF2-40B4-BE49-F238E27FC236}">
                <a16:creationId xmlns:a16="http://schemas.microsoft.com/office/drawing/2014/main" xmlns="" id="{FF18E8F5-17F2-E3C3-A2A4-FF93C4E22372}"/>
              </a:ext>
            </a:extLst>
          </p:cNvPr>
          <p:cNvSpPr/>
          <p:nvPr/>
        </p:nvSpPr>
        <p:spPr>
          <a:xfrm>
            <a:off x="4788024" y="3111564"/>
            <a:ext cx="4213983" cy="3292475"/>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err="1">
                <a:ln w="0"/>
                <a:solidFill>
                  <a:schemeClr val="tx1"/>
                </a:solidFill>
                <a:effectLst>
                  <a:outerShdw blurRad="38100" dist="19050" dir="2700000" algn="tl" rotWithShape="0">
                    <a:schemeClr val="dk1">
                      <a:alpha val="40000"/>
                    </a:schemeClr>
                  </a:outerShdw>
                </a:effectLst>
              </a:rPr>
              <a:t>Thn</a:t>
            </a:r>
            <a:r>
              <a:rPr lang="en-US" sz="2000" dirty="0">
                <a:ln w="0"/>
                <a:solidFill>
                  <a:schemeClr val="tx1"/>
                </a:solidFill>
                <a:effectLst>
                  <a:outerShdw blurRad="38100" dist="19050" dir="2700000" algn="tl" rotWithShape="0">
                    <a:schemeClr val="dk1">
                      <a:alpha val="40000"/>
                    </a:schemeClr>
                  </a:outerShdw>
                </a:effectLst>
              </a:rPr>
              <a:t> 2045</a:t>
            </a:r>
          </a:p>
          <a:p>
            <a:pPr algn="ctr"/>
            <a:r>
              <a:rPr lang="en-US" sz="2000" dirty="0" err="1">
                <a:ln w="0"/>
                <a:solidFill>
                  <a:schemeClr val="tx1"/>
                </a:solidFill>
                <a:effectLst>
                  <a:outerShdw blurRad="38100" dist="19050" dir="2700000" algn="tl" rotWithShape="0">
                    <a:schemeClr val="dk1">
                      <a:alpha val="40000"/>
                    </a:schemeClr>
                  </a:outerShdw>
                </a:effectLst>
              </a:rPr>
              <a:t>Penduduk</a:t>
            </a:r>
            <a:r>
              <a:rPr lang="en-US" sz="2000" dirty="0">
                <a:ln w="0"/>
                <a:solidFill>
                  <a:schemeClr val="tx1"/>
                </a:solidFill>
                <a:effectLst>
                  <a:outerShdw blurRad="38100" dist="19050" dir="2700000" algn="tl" rotWithShape="0">
                    <a:schemeClr val="dk1">
                      <a:alpha val="40000"/>
                    </a:schemeClr>
                  </a:outerShdw>
                </a:effectLst>
              </a:rPr>
              <a:t> Indonesia</a:t>
            </a:r>
          </a:p>
          <a:p>
            <a:pPr algn="ctr"/>
            <a:r>
              <a:rPr lang="en-US" sz="2000" dirty="0">
                <a:ln w="0"/>
                <a:solidFill>
                  <a:schemeClr val="tx1"/>
                </a:solidFill>
                <a:effectLst>
                  <a:outerShdw blurRad="38100" dist="19050" dir="2700000" algn="tl" rotWithShape="0">
                    <a:schemeClr val="dk1">
                      <a:alpha val="40000"/>
                    </a:schemeClr>
                  </a:outerShdw>
                </a:effectLst>
              </a:rPr>
              <a:t>2/3 % </a:t>
            </a:r>
            <a:r>
              <a:rPr lang="en-US" sz="2000" dirty="0" err="1">
                <a:ln w="0"/>
                <a:solidFill>
                  <a:schemeClr val="tx1"/>
                </a:solidFill>
                <a:effectLst>
                  <a:outerShdw blurRad="38100" dist="19050" dir="2700000" algn="tl" rotWithShape="0">
                    <a:schemeClr val="dk1">
                      <a:alpha val="40000"/>
                    </a:schemeClr>
                  </a:outerShdw>
                </a:effectLst>
              </a:rPr>
              <a:t>Usia</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Produktif</a:t>
            </a:r>
            <a:endParaRPr lang="id-ID" sz="2000" dirty="0">
              <a:ln w="0"/>
              <a:solidFill>
                <a:schemeClr val="tx1"/>
              </a:solidFill>
              <a:effectLst>
                <a:outerShdw blurRad="38100" dist="19050" dir="2700000" algn="tl" rotWithShape="0">
                  <a:schemeClr val="dk1">
                    <a:alpha val="40000"/>
                  </a:schemeClr>
                </a:outerShdw>
              </a:effectLst>
            </a:endParaRPr>
          </a:p>
        </p:txBody>
      </p:sp>
      <p:cxnSp>
        <p:nvCxnSpPr>
          <p:cNvPr id="37" name="Straight Connector 36">
            <a:extLst>
              <a:ext uri="{FF2B5EF4-FFF2-40B4-BE49-F238E27FC236}">
                <a16:creationId xmlns:a16="http://schemas.microsoft.com/office/drawing/2014/main" xmlns="" id="{2944D854-E979-A785-D88A-C8CBF19DA70E}"/>
              </a:ext>
            </a:extLst>
          </p:cNvPr>
          <p:cNvCxnSpPr/>
          <p:nvPr/>
        </p:nvCxnSpPr>
        <p:spPr>
          <a:xfrm flipH="1" flipV="1">
            <a:off x="-2729753" y="2689412"/>
            <a:ext cx="28945" cy="17615"/>
          </a:xfrm>
          <a:prstGeom prst="line">
            <a:avLst/>
          </a:prstGeom>
        </p:spPr>
        <p:style>
          <a:lnRef idx="1">
            <a:schemeClr val="accent1"/>
          </a:lnRef>
          <a:fillRef idx="0">
            <a:schemeClr val="accent1"/>
          </a:fillRef>
          <a:effectRef idx="0">
            <a:schemeClr val="accent1"/>
          </a:effectRef>
          <a:fontRef idx="minor">
            <a:schemeClr val="tx1"/>
          </a:fontRef>
        </p:style>
      </p:cxnSp>
      <p:sp>
        <p:nvSpPr>
          <p:cNvPr id="40" name="Wave 39">
            <a:extLst>
              <a:ext uri="{FF2B5EF4-FFF2-40B4-BE49-F238E27FC236}">
                <a16:creationId xmlns:a16="http://schemas.microsoft.com/office/drawing/2014/main" xmlns="" id="{2D595A09-4802-F96E-ABA4-8FF5FDE691B6}"/>
              </a:ext>
            </a:extLst>
          </p:cNvPr>
          <p:cNvSpPr/>
          <p:nvPr/>
        </p:nvSpPr>
        <p:spPr>
          <a:xfrm flipH="1">
            <a:off x="5490858" y="1330833"/>
            <a:ext cx="2808312" cy="1129492"/>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2045</a:t>
            </a:r>
          </a:p>
          <a:p>
            <a:pPr algn="ctr"/>
            <a:r>
              <a:rPr lang="en-US" dirty="0">
                <a:ln w="0"/>
                <a:solidFill>
                  <a:schemeClr val="tx1"/>
                </a:solidFill>
                <a:effectLst>
                  <a:outerShdw blurRad="38100" dist="19050" dir="2700000" algn="tl" rotWithShape="0">
                    <a:schemeClr val="dk1">
                      <a:alpha val="40000"/>
                    </a:schemeClr>
                  </a:outerShdw>
                </a:effectLst>
              </a:rPr>
              <a:t>INDONESIA MAJU</a:t>
            </a:r>
            <a:endParaRPr lang="id-ID" dirty="0">
              <a:ln w="0"/>
              <a:solidFill>
                <a:schemeClr val="tx1"/>
              </a:solidFill>
              <a:effectLst>
                <a:outerShdw blurRad="38100" dist="19050" dir="2700000" algn="tl" rotWithShape="0">
                  <a:schemeClr val="dk1">
                    <a:alpha val="40000"/>
                  </a:schemeClr>
                </a:outerShdw>
              </a:effectLst>
            </a:endParaRPr>
          </a:p>
        </p:txBody>
      </p:sp>
      <p:sp>
        <p:nvSpPr>
          <p:cNvPr id="42" name="Arrow: Right 41">
            <a:extLst>
              <a:ext uri="{FF2B5EF4-FFF2-40B4-BE49-F238E27FC236}">
                <a16:creationId xmlns:a16="http://schemas.microsoft.com/office/drawing/2014/main" xmlns="" id="{F2B9A3D8-A17E-9BB3-C2AF-A29A37E79CA9}"/>
              </a:ext>
            </a:extLst>
          </p:cNvPr>
          <p:cNvSpPr/>
          <p:nvPr/>
        </p:nvSpPr>
        <p:spPr>
          <a:xfrm>
            <a:off x="4211960" y="4714704"/>
            <a:ext cx="650095" cy="3704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43" name="Arrow: Up 42">
            <a:extLst>
              <a:ext uri="{FF2B5EF4-FFF2-40B4-BE49-F238E27FC236}">
                <a16:creationId xmlns:a16="http://schemas.microsoft.com/office/drawing/2014/main" xmlns="" id="{1A3B99A0-E172-F8A5-7914-C1DFFAB80024}"/>
              </a:ext>
            </a:extLst>
          </p:cNvPr>
          <p:cNvSpPr/>
          <p:nvPr/>
        </p:nvSpPr>
        <p:spPr>
          <a:xfrm>
            <a:off x="6660233" y="2362841"/>
            <a:ext cx="432048" cy="1282184"/>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cxnSp>
        <p:nvCxnSpPr>
          <p:cNvPr id="45" name="Straight Connector 44">
            <a:extLst>
              <a:ext uri="{FF2B5EF4-FFF2-40B4-BE49-F238E27FC236}">
                <a16:creationId xmlns:a16="http://schemas.microsoft.com/office/drawing/2014/main" xmlns="" id="{24694C00-237D-999E-34AE-6A239344B637}"/>
              </a:ext>
            </a:extLst>
          </p:cNvPr>
          <p:cNvCxnSpPr/>
          <p:nvPr/>
        </p:nvCxnSpPr>
        <p:spPr>
          <a:xfrm>
            <a:off x="141993" y="2458913"/>
            <a:ext cx="0" cy="3634383"/>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Straight Connector 46">
            <a:extLst>
              <a:ext uri="{FF2B5EF4-FFF2-40B4-BE49-F238E27FC236}">
                <a16:creationId xmlns:a16="http://schemas.microsoft.com/office/drawing/2014/main" xmlns="" id="{AA4DFF3E-7A9E-86A0-14D7-38771BA9E196}"/>
              </a:ext>
            </a:extLst>
          </p:cNvPr>
          <p:cNvCxnSpPr>
            <a:cxnSpLocks/>
          </p:cNvCxnSpPr>
          <p:nvPr/>
        </p:nvCxnSpPr>
        <p:spPr>
          <a:xfrm>
            <a:off x="141993" y="2458913"/>
            <a:ext cx="3316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a:extLst>
              <a:ext uri="{FF2B5EF4-FFF2-40B4-BE49-F238E27FC236}">
                <a16:creationId xmlns:a16="http://schemas.microsoft.com/office/drawing/2014/main" xmlns="" id="{D841CA95-28E0-B40F-11B7-3A30C1DB3981}"/>
              </a:ext>
            </a:extLst>
          </p:cNvPr>
          <p:cNvCxnSpPr>
            <a:endCxn id="8" idx="1"/>
          </p:cNvCxnSpPr>
          <p:nvPr/>
        </p:nvCxnSpPr>
        <p:spPr>
          <a:xfrm>
            <a:off x="141993" y="3829585"/>
            <a:ext cx="588360" cy="1"/>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Straight Connector 50">
            <a:extLst>
              <a:ext uri="{FF2B5EF4-FFF2-40B4-BE49-F238E27FC236}">
                <a16:creationId xmlns:a16="http://schemas.microsoft.com/office/drawing/2014/main" xmlns="" id="{3C9A7EC3-32E5-B596-3527-468511EFD625}"/>
              </a:ext>
            </a:extLst>
          </p:cNvPr>
          <p:cNvCxnSpPr>
            <a:cxnSpLocks/>
            <a:endCxn id="9" idx="1"/>
          </p:cNvCxnSpPr>
          <p:nvPr/>
        </p:nvCxnSpPr>
        <p:spPr>
          <a:xfrm>
            <a:off x="129633" y="4968973"/>
            <a:ext cx="662456" cy="11670"/>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Straight Connector 51">
            <a:extLst>
              <a:ext uri="{FF2B5EF4-FFF2-40B4-BE49-F238E27FC236}">
                <a16:creationId xmlns:a16="http://schemas.microsoft.com/office/drawing/2014/main" xmlns="" id="{0651FECE-C859-E2EF-51AA-7D2DFE4E04A9}"/>
              </a:ext>
            </a:extLst>
          </p:cNvPr>
          <p:cNvCxnSpPr/>
          <p:nvPr/>
        </p:nvCxnSpPr>
        <p:spPr>
          <a:xfrm>
            <a:off x="117272" y="6087383"/>
            <a:ext cx="588360" cy="1"/>
          </a:xfrm>
          <a:prstGeom prst="line">
            <a:avLst/>
          </a:prstGeom>
        </p:spPr>
        <p:style>
          <a:lnRef idx="3">
            <a:schemeClr val="accent3"/>
          </a:lnRef>
          <a:fillRef idx="0">
            <a:schemeClr val="accent3"/>
          </a:fillRef>
          <a:effectRef idx="2">
            <a:schemeClr val="accent3"/>
          </a:effectRef>
          <a:fontRef idx="minor">
            <a:schemeClr val="tx1"/>
          </a:fontRef>
        </p:style>
      </p:cxn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18" y="-99392"/>
            <a:ext cx="1660342" cy="1844824"/>
          </a:xfrm>
          <a:prstGeom prst="rect">
            <a:avLst/>
          </a:prstGeom>
        </p:spPr>
      </p:pic>
    </p:spTree>
    <p:extLst>
      <p:ext uri="{BB962C8B-B14F-4D97-AF65-F5344CB8AC3E}">
        <p14:creationId xmlns:p14="http://schemas.microsoft.com/office/powerpoint/2010/main" val="36600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Background Indonesia Pancasila Negara Maju, Perayaan, Bendera, Kemerdekaan  Latar Belakang untuk Unduhan Gratis">
            <a:extLst>
              <a:ext uri="{FF2B5EF4-FFF2-40B4-BE49-F238E27FC236}">
                <a16:creationId xmlns:a16="http://schemas.microsoft.com/office/drawing/2014/main" xmlns="" id="{47B3FA9F-6559-DD27-7F7A-75BC4A2C2A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292" y="1844824"/>
            <a:ext cx="5688632"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xmlns="" id="{71899BA9-0BAF-8252-F8ED-190556424F29}"/>
              </a:ext>
            </a:extLst>
          </p:cNvPr>
          <p:cNvSpPr/>
          <p:nvPr/>
        </p:nvSpPr>
        <p:spPr>
          <a:xfrm rot="1413820">
            <a:off x="5297790" y="-64473"/>
            <a:ext cx="3843570" cy="2472818"/>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atin typeface="Algerian" panose="04020705040A02060702" pitchFamily="82" charset="0"/>
              </a:rPr>
              <a:t>Thank you</a:t>
            </a:r>
            <a:endParaRPr lang="id-ID" b="1" dirty="0">
              <a:latin typeface="Algerian" panose="04020705040A02060702" pitchFamily="8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171400"/>
            <a:ext cx="1660342" cy="1844824"/>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0D493F-C188-5EAB-45C8-554C9D7C9711}"/>
              </a:ext>
            </a:extLst>
          </p:cNvPr>
          <p:cNvSpPr>
            <a:spLocks noGrp="1"/>
          </p:cNvSpPr>
          <p:nvPr>
            <p:ph type="dt" sz="half" idx="10"/>
          </p:nvPr>
        </p:nvSpPr>
        <p:spPr/>
        <p:txBody>
          <a:bodyPr/>
          <a:lstStyle/>
          <a:p>
            <a:fld id="{C49ED5F7-916E-440E-830E-D47B309C8E61}" type="datetime1">
              <a:rPr lang="id-ID" smtClean="0"/>
              <a:pPr/>
              <a:t>20/02/2023</a:t>
            </a:fld>
            <a:endParaRPr lang="en-US"/>
          </a:p>
        </p:txBody>
      </p:sp>
      <p:sp>
        <p:nvSpPr>
          <p:cNvPr id="3" name="Slide Number Placeholder 2">
            <a:extLst>
              <a:ext uri="{FF2B5EF4-FFF2-40B4-BE49-F238E27FC236}">
                <a16:creationId xmlns:a16="http://schemas.microsoft.com/office/drawing/2014/main" xmlns="" id="{CF826E60-2A35-3561-792F-234729A20914}"/>
              </a:ext>
            </a:extLst>
          </p:cNvPr>
          <p:cNvSpPr>
            <a:spLocks noGrp="1"/>
          </p:cNvSpPr>
          <p:nvPr>
            <p:ph type="sldNum" sz="quarter" idx="12"/>
          </p:nvPr>
        </p:nvSpPr>
        <p:spPr/>
        <p:txBody>
          <a:bodyPr/>
          <a:lstStyle/>
          <a:p>
            <a:fld id="{61529556-4AF1-4252-B11E-8C80FEAFB2ED}" type="slidenum">
              <a:rPr lang="en-US" smtClean="0"/>
              <a:pPr/>
              <a:t>3</a:t>
            </a:fld>
            <a:endParaRPr lang="en-US"/>
          </a:p>
        </p:txBody>
      </p:sp>
      <p:pic>
        <p:nvPicPr>
          <p:cNvPr id="6146" name="Picture 2" descr="Peluang dan Tantangan BONUS DEMOGRAFI INDONESIA. - ppt download">
            <a:extLst>
              <a:ext uri="{FF2B5EF4-FFF2-40B4-BE49-F238E27FC236}">
                <a16:creationId xmlns:a16="http://schemas.microsoft.com/office/drawing/2014/main" xmlns="" id="{366A7256-C9C7-E877-57BE-7A91CAEC4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0"/>
            <a:ext cx="1660342" cy="1844824"/>
          </a:xfrm>
          <a:prstGeom prst="rect">
            <a:avLst/>
          </a:prstGeom>
        </p:spPr>
      </p:pic>
    </p:spTree>
    <p:extLst>
      <p:ext uri="{BB962C8B-B14F-4D97-AF65-F5344CB8AC3E}">
        <p14:creationId xmlns:p14="http://schemas.microsoft.com/office/powerpoint/2010/main" val="8105113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A5EF9-2061-4595-EC62-64917B2D35F4}"/>
              </a:ext>
            </a:extLst>
          </p:cNvPr>
          <p:cNvSpPr>
            <a:spLocks noGrp="1"/>
          </p:cNvSpPr>
          <p:nvPr>
            <p:ph type="title"/>
          </p:nvPr>
        </p:nvSpPr>
        <p:spPr>
          <a:xfrm>
            <a:off x="2005511" y="146705"/>
            <a:ext cx="6635080" cy="634082"/>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LINTAS GENERASI SESUAI USIA</a:t>
            </a:r>
            <a:endParaRPr lang="id-ID" dirty="0"/>
          </a:p>
        </p:txBody>
      </p:sp>
      <p:sp>
        <p:nvSpPr>
          <p:cNvPr id="4" name="Date Placeholder 3">
            <a:extLst>
              <a:ext uri="{FF2B5EF4-FFF2-40B4-BE49-F238E27FC236}">
                <a16:creationId xmlns:a16="http://schemas.microsoft.com/office/drawing/2014/main" xmlns="" id="{C6C262D1-B2E6-8F26-71D8-4DB7DA1549B3}"/>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4429B290-5139-823E-7D0B-7DF2CBD673A2}"/>
              </a:ext>
            </a:extLst>
          </p:cNvPr>
          <p:cNvSpPr>
            <a:spLocks noGrp="1"/>
          </p:cNvSpPr>
          <p:nvPr>
            <p:ph type="sldNum" sz="quarter" idx="12"/>
          </p:nvPr>
        </p:nvSpPr>
        <p:spPr/>
        <p:txBody>
          <a:bodyPr/>
          <a:lstStyle/>
          <a:p>
            <a:fld id="{61529556-4AF1-4252-B11E-8C80FEAFB2ED}" type="slidenum">
              <a:rPr lang="en-US" smtClean="0"/>
              <a:pPr/>
              <a:t>4</a:t>
            </a:fld>
            <a:endParaRPr lang="en-US"/>
          </a:p>
        </p:txBody>
      </p:sp>
      <p:pic>
        <p:nvPicPr>
          <p:cNvPr id="1026" name="Picture 2" descr="com-Generasi Baby Boomers (Foto: UOB Indonesia)">
            <a:extLst>
              <a:ext uri="{FF2B5EF4-FFF2-40B4-BE49-F238E27FC236}">
                <a16:creationId xmlns:a16="http://schemas.microsoft.com/office/drawing/2014/main" xmlns="" id="{F069E118-B7B5-7250-AD56-04268F39C3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33116"/>
            <a:ext cx="1607840" cy="1123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Cara Membuka Usaha Kuliner  (Foto: Thinkstock)">
            <a:extLst>
              <a:ext uri="{FF2B5EF4-FFF2-40B4-BE49-F238E27FC236}">
                <a16:creationId xmlns:a16="http://schemas.microsoft.com/office/drawing/2014/main" xmlns="" id="{7DD67E07-7817-62FF-F424-14B3F34B20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928" y="2183514"/>
            <a:ext cx="1654487" cy="1007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extLst>
              <a:ext uri="{FF2B5EF4-FFF2-40B4-BE49-F238E27FC236}">
                <a16:creationId xmlns:a16="http://schemas.microsoft.com/office/drawing/2014/main" xmlns="" id="{B4BDD95A-4DAF-1CD2-AE74-F284B38136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179" y="3276396"/>
            <a:ext cx="1654487" cy="972649"/>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Notched Right 15">
            <a:extLst>
              <a:ext uri="{FF2B5EF4-FFF2-40B4-BE49-F238E27FC236}">
                <a16:creationId xmlns:a16="http://schemas.microsoft.com/office/drawing/2014/main" xmlns="" id="{324C96CB-8757-78A5-380F-5A95604D1B16}"/>
              </a:ext>
            </a:extLst>
          </p:cNvPr>
          <p:cNvSpPr/>
          <p:nvPr/>
        </p:nvSpPr>
        <p:spPr>
          <a:xfrm>
            <a:off x="2273688" y="823153"/>
            <a:ext cx="5077617" cy="844015"/>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solidFill>
                <a:srgbClr val="000000"/>
              </a:solidFill>
              <a:latin typeface="PT Serif" panose="020B0604020202020204" pitchFamily="18" charset="0"/>
            </a:endParaRPr>
          </a:p>
          <a:p>
            <a:pPr algn="ctr"/>
            <a:r>
              <a:rPr lang="id-ID" b="1" dirty="0">
                <a:solidFill>
                  <a:srgbClr val="000000"/>
                </a:solidFill>
                <a:latin typeface="PT Serif" panose="020B0604020202020204" pitchFamily="18" charset="0"/>
              </a:rPr>
              <a:t>Baby Boomer</a:t>
            </a:r>
            <a:r>
              <a:rPr lang="en-US" b="1" dirty="0">
                <a:solidFill>
                  <a:srgbClr val="000000"/>
                </a:solidFill>
                <a:latin typeface="PT Serif" panose="020B0604020202020204" pitchFamily="18" charset="0"/>
              </a:rPr>
              <a:t> </a:t>
            </a:r>
            <a:r>
              <a:rPr lang="id-ID" b="1" dirty="0">
                <a:solidFill>
                  <a:srgbClr val="000000"/>
                </a:solidFill>
                <a:latin typeface="PT Serif" panose="020B0604020202020204" pitchFamily="18" charset="0"/>
              </a:rPr>
              <a:t>s (1946-1960)</a:t>
            </a:r>
            <a:r>
              <a:rPr lang="en-US" b="1" dirty="0">
                <a:solidFill>
                  <a:srgbClr val="000000"/>
                </a:solidFill>
                <a:latin typeface="PT Serif" panose="020B0604020202020204" pitchFamily="18" charset="0"/>
              </a:rPr>
              <a:t> = 62 - 76 </a:t>
            </a:r>
            <a:r>
              <a:rPr lang="en-US" b="1" dirty="0" err="1">
                <a:solidFill>
                  <a:srgbClr val="000000"/>
                </a:solidFill>
                <a:latin typeface="PT Serif" panose="020B0604020202020204" pitchFamily="18" charset="0"/>
              </a:rPr>
              <a:t>thn</a:t>
            </a:r>
            <a:endParaRPr lang="id-ID" dirty="0"/>
          </a:p>
          <a:p>
            <a:pPr algn="ctr"/>
            <a:endParaRPr lang="id-ID" dirty="0"/>
          </a:p>
        </p:txBody>
      </p:sp>
      <p:sp>
        <p:nvSpPr>
          <p:cNvPr id="17" name="Arrow: Notched Right 16">
            <a:extLst>
              <a:ext uri="{FF2B5EF4-FFF2-40B4-BE49-F238E27FC236}">
                <a16:creationId xmlns:a16="http://schemas.microsoft.com/office/drawing/2014/main" xmlns="" id="{A091D2B1-3458-3F7D-1C3A-0FC61F20D8FC}"/>
              </a:ext>
            </a:extLst>
          </p:cNvPr>
          <p:cNvSpPr/>
          <p:nvPr/>
        </p:nvSpPr>
        <p:spPr>
          <a:xfrm>
            <a:off x="2590801" y="2079208"/>
            <a:ext cx="4754574" cy="822411"/>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solidFill>
                <a:srgbClr val="000000"/>
              </a:solidFill>
              <a:latin typeface="PT Serif" panose="020B0604020202020204" pitchFamily="18" charset="0"/>
            </a:endParaRPr>
          </a:p>
          <a:p>
            <a:pPr algn="ctr"/>
            <a:r>
              <a:rPr lang="id-ID" b="1" dirty="0">
                <a:solidFill>
                  <a:srgbClr val="000000"/>
                </a:solidFill>
                <a:latin typeface="PT Serif" panose="020A0603040505020204" pitchFamily="18" charset="0"/>
              </a:rPr>
              <a:t>Generasi X (1961-1980)</a:t>
            </a:r>
            <a:r>
              <a:rPr lang="en-US" b="1" dirty="0">
                <a:solidFill>
                  <a:srgbClr val="000000"/>
                </a:solidFill>
                <a:latin typeface="PT Serif" panose="020A0603040505020204" pitchFamily="18" charset="0"/>
              </a:rPr>
              <a:t> = 42 – 61 </a:t>
            </a:r>
            <a:r>
              <a:rPr lang="en-US" b="1" dirty="0" err="1">
                <a:solidFill>
                  <a:srgbClr val="000000"/>
                </a:solidFill>
                <a:latin typeface="PT Serif" panose="020A0603040505020204" pitchFamily="18" charset="0"/>
              </a:rPr>
              <a:t>thn</a:t>
            </a:r>
            <a:endParaRPr lang="id-ID" dirty="0"/>
          </a:p>
          <a:p>
            <a:pPr algn="ctr"/>
            <a:endParaRPr lang="id-ID" dirty="0"/>
          </a:p>
        </p:txBody>
      </p:sp>
      <p:sp>
        <p:nvSpPr>
          <p:cNvPr id="18" name="Arrow: Notched Right 17">
            <a:extLst>
              <a:ext uri="{FF2B5EF4-FFF2-40B4-BE49-F238E27FC236}">
                <a16:creationId xmlns:a16="http://schemas.microsoft.com/office/drawing/2014/main" xmlns="" id="{FFBAA7A4-2B5A-1772-815E-44D9446E7829}"/>
              </a:ext>
            </a:extLst>
          </p:cNvPr>
          <p:cNvSpPr/>
          <p:nvPr/>
        </p:nvSpPr>
        <p:spPr>
          <a:xfrm>
            <a:off x="2570125" y="3339613"/>
            <a:ext cx="4754575" cy="794231"/>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b="1" dirty="0">
                <a:solidFill>
                  <a:srgbClr val="000000"/>
                </a:solidFill>
                <a:latin typeface="PT Serif" panose="020A0603040505020204" pitchFamily="18" charset="0"/>
              </a:rPr>
              <a:t>Generasi Y (1981-1994)</a:t>
            </a:r>
            <a:r>
              <a:rPr lang="en-US" b="1" dirty="0">
                <a:solidFill>
                  <a:srgbClr val="000000"/>
                </a:solidFill>
                <a:latin typeface="PT Serif" panose="020A0603040505020204" pitchFamily="18" charset="0"/>
              </a:rPr>
              <a:t> = 28 – 41 </a:t>
            </a:r>
            <a:r>
              <a:rPr lang="en-US" b="1" dirty="0" err="1">
                <a:solidFill>
                  <a:srgbClr val="000000"/>
                </a:solidFill>
                <a:latin typeface="PT Serif" panose="020A0603040505020204" pitchFamily="18" charset="0"/>
              </a:rPr>
              <a:t>thn</a:t>
            </a:r>
            <a:endParaRPr lang="id-ID" dirty="0"/>
          </a:p>
        </p:txBody>
      </p:sp>
      <p:sp>
        <p:nvSpPr>
          <p:cNvPr id="19" name="Arrow: Notched Right 18">
            <a:extLst>
              <a:ext uri="{FF2B5EF4-FFF2-40B4-BE49-F238E27FC236}">
                <a16:creationId xmlns:a16="http://schemas.microsoft.com/office/drawing/2014/main" xmlns="" id="{687FF999-CA26-BB43-A3BD-4468CBA4EA58}"/>
              </a:ext>
            </a:extLst>
          </p:cNvPr>
          <p:cNvSpPr/>
          <p:nvPr/>
        </p:nvSpPr>
        <p:spPr>
          <a:xfrm>
            <a:off x="2590800" y="4327360"/>
            <a:ext cx="4754575" cy="917737"/>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b="1" dirty="0">
                <a:solidFill>
                  <a:srgbClr val="000000"/>
                </a:solidFill>
                <a:latin typeface="PT Serif" panose="020A0603040505020204" pitchFamily="18" charset="0"/>
              </a:rPr>
              <a:t>Generasi Z (1995-2010)</a:t>
            </a:r>
            <a:r>
              <a:rPr lang="en-US" b="1" dirty="0">
                <a:solidFill>
                  <a:srgbClr val="000000"/>
                </a:solidFill>
                <a:latin typeface="PT Serif" panose="020A0603040505020204" pitchFamily="18" charset="0"/>
              </a:rPr>
              <a:t> = 12 – 27 </a:t>
            </a:r>
            <a:r>
              <a:rPr lang="en-US" b="1" dirty="0" err="1">
                <a:solidFill>
                  <a:srgbClr val="000000"/>
                </a:solidFill>
                <a:latin typeface="PT Serif" panose="020A0603040505020204" pitchFamily="18" charset="0"/>
              </a:rPr>
              <a:t>thn</a:t>
            </a:r>
            <a:endParaRPr lang="id-ID" dirty="0"/>
          </a:p>
        </p:txBody>
      </p:sp>
      <p:sp>
        <p:nvSpPr>
          <p:cNvPr id="20" name="Arrow: Notched Right 19">
            <a:extLst>
              <a:ext uri="{FF2B5EF4-FFF2-40B4-BE49-F238E27FC236}">
                <a16:creationId xmlns:a16="http://schemas.microsoft.com/office/drawing/2014/main" xmlns="" id="{5B652763-6AA8-63E3-CC79-02F975FF9A10}"/>
              </a:ext>
            </a:extLst>
          </p:cNvPr>
          <p:cNvSpPr/>
          <p:nvPr/>
        </p:nvSpPr>
        <p:spPr>
          <a:xfrm>
            <a:off x="2319098" y="5657137"/>
            <a:ext cx="4983482" cy="869236"/>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solidFill>
                <a:srgbClr val="000000"/>
              </a:solidFill>
              <a:latin typeface="PT Serif" panose="020B0604020202020204" pitchFamily="18" charset="0"/>
            </a:endParaRPr>
          </a:p>
          <a:p>
            <a:pPr algn="ctr"/>
            <a:r>
              <a:rPr lang="id-ID" b="1" dirty="0">
                <a:solidFill>
                  <a:srgbClr val="000000"/>
                </a:solidFill>
                <a:latin typeface="PT Serif" panose="020A0603040505020204" pitchFamily="18" charset="0"/>
              </a:rPr>
              <a:t>Generasi Alpha (2011-</a:t>
            </a:r>
            <a:r>
              <a:rPr lang="en-US" b="1" dirty="0">
                <a:solidFill>
                  <a:srgbClr val="000000"/>
                </a:solidFill>
                <a:latin typeface="PT Serif" panose="020A0603040505020204" pitchFamily="18" charset="0"/>
              </a:rPr>
              <a:t>2025</a:t>
            </a:r>
            <a:r>
              <a:rPr lang="id-ID" b="1" dirty="0">
                <a:solidFill>
                  <a:srgbClr val="000000"/>
                </a:solidFill>
                <a:latin typeface="PT Serif" panose="020A0603040505020204" pitchFamily="18" charset="0"/>
              </a:rPr>
              <a:t>)</a:t>
            </a:r>
            <a:r>
              <a:rPr lang="en-US" b="1" dirty="0">
                <a:solidFill>
                  <a:srgbClr val="000000"/>
                </a:solidFill>
                <a:latin typeface="PT Serif" panose="020A0603040505020204" pitchFamily="18" charset="0"/>
              </a:rPr>
              <a:t> = 0–11  </a:t>
            </a:r>
            <a:r>
              <a:rPr lang="en-US" b="1" dirty="0" err="1">
                <a:solidFill>
                  <a:srgbClr val="000000"/>
                </a:solidFill>
                <a:latin typeface="PT Serif" panose="020A0603040505020204" pitchFamily="18" charset="0"/>
              </a:rPr>
              <a:t>thn</a:t>
            </a:r>
            <a:endParaRPr lang="id-ID" dirty="0"/>
          </a:p>
          <a:p>
            <a:pPr algn="ctr"/>
            <a:endParaRPr lang="id-ID" dirty="0"/>
          </a:p>
        </p:txBody>
      </p:sp>
      <p:sp>
        <p:nvSpPr>
          <p:cNvPr id="21" name="Rectangle 20">
            <a:extLst>
              <a:ext uri="{FF2B5EF4-FFF2-40B4-BE49-F238E27FC236}">
                <a16:creationId xmlns:a16="http://schemas.microsoft.com/office/drawing/2014/main" xmlns="" id="{AFDAAA20-3056-E61F-1C3A-E70A3C6CA3C2}"/>
              </a:ext>
            </a:extLst>
          </p:cNvPr>
          <p:cNvSpPr/>
          <p:nvPr/>
        </p:nvSpPr>
        <p:spPr>
          <a:xfrm flipH="1">
            <a:off x="3065899" y="1494791"/>
            <a:ext cx="3639619" cy="3342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Sulit</a:t>
            </a:r>
            <a:r>
              <a:rPr lang="en-US" dirty="0"/>
              <a:t> </a:t>
            </a:r>
            <a:r>
              <a:rPr lang="en-US" dirty="0" err="1"/>
              <a:t>terima</a:t>
            </a:r>
            <a:r>
              <a:rPr lang="en-US" dirty="0"/>
              <a:t> </a:t>
            </a:r>
            <a:r>
              <a:rPr lang="en-US" dirty="0" err="1"/>
              <a:t>kritik</a:t>
            </a:r>
            <a:r>
              <a:rPr lang="en-US" dirty="0"/>
              <a:t> </a:t>
            </a:r>
            <a:r>
              <a:rPr lang="en-US" dirty="0" err="1"/>
              <a:t>tp</a:t>
            </a:r>
            <a:r>
              <a:rPr lang="en-US" dirty="0"/>
              <a:t> </a:t>
            </a:r>
            <a:r>
              <a:rPr lang="en-US" dirty="0" err="1"/>
              <a:t>suka</a:t>
            </a:r>
            <a:r>
              <a:rPr lang="en-US" dirty="0"/>
              <a:t> </a:t>
            </a:r>
            <a:r>
              <a:rPr lang="en-US" dirty="0" err="1"/>
              <a:t>kritik</a:t>
            </a:r>
            <a:r>
              <a:rPr lang="en-US" dirty="0"/>
              <a:t> GM</a:t>
            </a:r>
            <a:endParaRPr lang="id-ID" dirty="0"/>
          </a:p>
        </p:txBody>
      </p:sp>
      <p:sp>
        <p:nvSpPr>
          <p:cNvPr id="22" name="Rectangle 21">
            <a:extLst>
              <a:ext uri="{FF2B5EF4-FFF2-40B4-BE49-F238E27FC236}">
                <a16:creationId xmlns:a16="http://schemas.microsoft.com/office/drawing/2014/main" xmlns="" id="{7608AE23-25ED-93C1-A1DD-3AD2AB492BFA}"/>
              </a:ext>
            </a:extLst>
          </p:cNvPr>
          <p:cNvSpPr/>
          <p:nvPr/>
        </p:nvSpPr>
        <p:spPr>
          <a:xfrm flipH="1">
            <a:off x="2590799" y="2754331"/>
            <a:ext cx="4357464" cy="534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Tidak</a:t>
            </a:r>
            <a:r>
              <a:rPr lang="en-US" dirty="0"/>
              <a:t> formal &amp; balance </a:t>
            </a:r>
            <a:r>
              <a:rPr lang="en-US" dirty="0" err="1"/>
              <a:t>pekerjaan</a:t>
            </a:r>
            <a:r>
              <a:rPr lang="en-US" dirty="0"/>
              <a:t> </a:t>
            </a:r>
            <a:r>
              <a:rPr lang="en-US" dirty="0" err="1"/>
              <a:t>dgn</a:t>
            </a:r>
            <a:r>
              <a:rPr lang="en-US" dirty="0"/>
              <a:t> </a:t>
            </a:r>
            <a:r>
              <a:rPr lang="en-US" dirty="0" err="1"/>
              <a:t>kehidupan</a:t>
            </a:r>
            <a:r>
              <a:rPr lang="en-US" dirty="0"/>
              <a:t> </a:t>
            </a:r>
            <a:r>
              <a:rPr lang="en-US" dirty="0" err="1"/>
              <a:t>pribadi</a:t>
            </a:r>
            <a:endParaRPr lang="id-ID" dirty="0"/>
          </a:p>
        </p:txBody>
      </p:sp>
      <p:sp>
        <p:nvSpPr>
          <p:cNvPr id="23" name="Rectangle 22">
            <a:extLst>
              <a:ext uri="{FF2B5EF4-FFF2-40B4-BE49-F238E27FC236}">
                <a16:creationId xmlns:a16="http://schemas.microsoft.com/office/drawing/2014/main" xmlns="" id="{41B56FCF-38FA-4123-F7ED-8444C9070186}"/>
              </a:ext>
            </a:extLst>
          </p:cNvPr>
          <p:cNvSpPr/>
          <p:nvPr/>
        </p:nvSpPr>
        <p:spPr>
          <a:xfrm flipH="1">
            <a:off x="2736389" y="3954050"/>
            <a:ext cx="4095720" cy="4179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Ambisius</a:t>
            </a:r>
            <a:r>
              <a:rPr lang="en-US" dirty="0"/>
              <a:t>, </a:t>
            </a:r>
            <a:r>
              <a:rPr lang="en-US" dirty="0" err="1"/>
              <a:t>berani</a:t>
            </a:r>
            <a:r>
              <a:rPr lang="en-US" dirty="0"/>
              <a:t> </a:t>
            </a:r>
            <a:r>
              <a:rPr lang="en-US" dirty="0" err="1"/>
              <a:t>berpendapat</a:t>
            </a:r>
            <a:r>
              <a:rPr lang="en-US" dirty="0"/>
              <a:t> &amp; </a:t>
            </a:r>
            <a:r>
              <a:rPr lang="en-US" dirty="0" err="1"/>
              <a:t>suka</a:t>
            </a:r>
            <a:r>
              <a:rPr lang="en-US" dirty="0"/>
              <a:t> Gadget</a:t>
            </a:r>
            <a:endParaRPr lang="id-ID" dirty="0"/>
          </a:p>
        </p:txBody>
      </p:sp>
      <p:sp>
        <p:nvSpPr>
          <p:cNvPr id="24" name="Rectangle 23">
            <a:extLst>
              <a:ext uri="{FF2B5EF4-FFF2-40B4-BE49-F238E27FC236}">
                <a16:creationId xmlns:a16="http://schemas.microsoft.com/office/drawing/2014/main" xmlns="" id="{1F50DBBC-02F3-E650-852E-97EBDB21B3D9}"/>
              </a:ext>
            </a:extLst>
          </p:cNvPr>
          <p:cNvSpPr/>
          <p:nvPr/>
        </p:nvSpPr>
        <p:spPr>
          <a:xfrm flipH="1">
            <a:off x="2744272" y="5098109"/>
            <a:ext cx="4095718" cy="508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Habiskan</a:t>
            </a:r>
            <a:r>
              <a:rPr lang="en-US" dirty="0"/>
              <a:t> </a:t>
            </a:r>
            <a:r>
              <a:rPr lang="en-US" dirty="0" err="1"/>
              <a:t>wkt</a:t>
            </a:r>
            <a:r>
              <a:rPr lang="en-US" dirty="0"/>
              <a:t> </a:t>
            </a:r>
            <a:r>
              <a:rPr lang="en-US" dirty="0" err="1"/>
              <a:t>dgn</a:t>
            </a:r>
            <a:r>
              <a:rPr lang="en-US" dirty="0"/>
              <a:t> Gadget &amp; </a:t>
            </a:r>
            <a:r>
              <a:rPr lang="en-US" dirty="0" err="1"/>
              <a:t>medos</a:t>
            </a:r>
            <a:r>
              <a:rPr lang="en-US" dirty="0"/>
              <a:t>, </a:t>
            </a:r>
            <a:r>
              <a:rPr lang="en-US" dirty="0" err="1"/>
              <a:t>suka</a:t>
            </a:r>
            <a:r>
              <a:rPr lang="en-US" dirty="0"/>
              <a:t> </a:t>
            </a:r>
            <a:r>
              <a:rPr lang="en-US" dirty="0" err="1"/>
              <a:t>cepat</a:t>
            </a:r>
            <a:r>
              <a:rPr lang="en-US" dirty="0"/>
              <a:t> &amp; </a:t>
            </a:r>
            <a:r>
              <a:rPr lang="en-US" dirty="0" err="1"/>
              <a:t>instan</a:t>
            </a:r>
            <a:r>
              <a:rPr lang="en-US" dirty="0"/>
              <a:t>, </a:t>
            </a:r>
            <a:r>
              <a:rPr lang="en-US" dirty="0" err="1"/>
              <a:t>kreatif</a:t>
            </a:r>
            <a:r>
              <a:rPr lang="en-US" dirty="0"/>
              <a:t>, </a:t>
            </a:r>
            <a:r>
              <a:rPr lang="en-US" dirty="0" err="1"/>
              <a:t>mudah</a:t>
            </a:r>
            <a:r>
              <a:rPr lang="en-US" dirty="0"/>
              <a:t> </a:t>
            </a:r>
            <a:r>
              <a:rPr lang="en-US" dirty="0" err="1"/>
              <a:t>sosialiasi</a:t>
            </a:r>
            <a:endParaRPr lang="id-ID" dirty="0"/>
          </a:p>
        </p:txBody>
      </p:sp>
      <p:sp>
        <p:nvSpPr>
          <p:cNvPr id="25" name="Rectangle 24">
            <a:extLst>
              <a:ext uri="{FF2B5EF4-FFF2-40B4-BE49-F238E27FC236}">
                <a16:creationId xmlns:a16="http://schemas.microsoft.com/office/drawing/2014/main" xmlns="" id="{71011F9C-C1F2-C070-C757-F02EC0135386}"/>
              </a:ext>
            </a:extLst>
          </p:cNvPr>
          <p:cNvSpPr/>
          <p:nvPr/>
        </p:nvSpPr>
        <p:spPr>
          <a:xfrm flipH="1">
            <a:off x="2319097" y="6254245"/>
            <a:ext cx="4513012" cy="369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Cerdas</a:t>
            </a:r>
            <a:r>
              <a:rPr lang="en-US" dirty="0"/>
              <a:t>, </a:t>
            </a:r>
            <a:r>
              <a:rPr lang="en-US" dirty="0" err="1"/>
              <a:t>Kritis</a:t>
            </a:r>
            <a:r>
              <a:rPr lang="en-US" dirty="0"/>
              <a:t>, </a:t>
            </a:r>
            <a:r>
              <a:rPr lang="en-US" dirty="0" err="1"/>
              <a:t>inovatif</a:t>
            </a:r>
            <a:r>
              <a:rPr lang="en-US" dirty="0"/>
              <a:t>, </a:t>
            </a:r>
            <a:r>
              <a:rPr lang="en-US" dirty="0" err="1"/>
              <a:t>tdk</a:t>
            </a:r>
            <a:r>
              <a:rPr lang="en-US" dirty="0"/>
              <a:t> </a:t>
            </a:r>
            <a:r>
              <a:rPr lang="en-US" dirty="0" err="1"/>
              <a:t>suka</a:t>
            </a:r>
            <a:r>
              <a:rPr lang="en-US" dirty="0"/>
              <a:t> </a:t>
            </a:r>
            <a:r>
              <a:rPr lang="en-US" dirty="0" err="1"/>
              <a:t>dibatasi</a:t>
            </a:r>
            <a:r>
              <a:rPr lang="en-US" dirty="0"/>
              <a:t> </a:t>
            </a:r>
            <a:r>
              <a:rPr lang="en-US" dirty="0" err="1"/>
              <a:t>aturan</a:t>
            </a:r>
            <a:r>
              <a:rPr lang="en-US" dirty="0"/>
              <a:t> </a:t>
            </a:r>
            <a:endParaRPr lang="id-ID" dirty="0"/>
          </a:p>
        </p:txBody>
      </p:sp>
      <p:pic>
        <p:nvPicPr>
          <p:cNvPr id="1038" name="Picture 14" descr="Lintas Generasi Z (1996-2010)">
            <a:extLst>
              <a:ext uri="{FF2B5EF4-FFF2-40B4-BE49-F238E27FC236}">
                <a16:creationId xmlns:a16="http://schemas.microsoft.com/office/drawing/2014/main" xmlns="" id="{D2554B78-6A03-C1A2-5905-E68A986EF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796" y="4371974"/>
            <a:ext cx="1641026" cy="11115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ntas Generasi Alpha (2011-sekarang)">
            <a:extLst>
              <a:ext uri="{FF2B5EF4-FFF2-40B4-BE49-F238E27FC236}">
                <a16:creationId xmlns:a16="http://schemas.microsoft.com/office/drawing/2014/main" xmlns="" id="{52A92117-8697-8C63-47DE-46CEC62AF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5182" y="5606426"/>
            <a:ext cx="1633640" cy="112470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xmlns="" id="{3AB524EB-2131-24CD-A5FC-62E00C12C465}"/>
              </a:ext>
            </a:extLst>
          </p:cNvPr>
          <p:cNvSpPr/>
          <p:nvPr/>
        </p:nvSpPr>
        <p:spPr>
          <a:xfrm flipH="1">
            <a:off x="318890" y="1502520"/>
            <a:ext cx="2000207" cy="13330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USIA PRODUKTIF</a:t>
            </a:r>
          </a:p>
          <a:p>
            <a:pPr algn="ctr"/>
            <a:r>
              <a:rPr lang="en-US" b="1" dirty="0"/>
              <a:t>15-64 </a:t>
            </a:r>
            <a:r>
              <a:rPr lang="en-US" b="1" dirty="0" err="1"/>
              <a:t>thn</a:t>
            </a:r>
            <a:endParaRPr lang="id-ID" b="1" dirty="0"/>
          </a:p>
        </p:txBody>
      </p:sp>
      <p:sp>
        <p:nvSpPr>
          <p:cNvPr id="27" name="Rectangle: Rounded Corners 26">
            <a:extLst>
              <a:ext uri="{FF2B5EF4-FFF2-40B4-BE49-F238E27FC236}">
                <a16:creationId xmlns:a16="http://schemas.microsoft.com/office/drawing/2014/main" xmlns="" id="{1D58E95A-3438-1553-7FD6-A925C492CFE7}"/>
              </a:ext>
            </a:extLst>
          </p:cNvPr>
          <p:cNvSpPr/>
          <p:nvPr/>
        </p:nvSpPr>
        <p:spPr>
          <a:xfrm flipH="1">
            <a:off x="398538" y="3366020"/>
            <a:ext cx="1654486" cy="11348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BONUS</a:t>
            </a:r>
          </a:p>
          <a:p>
            <a:pPr algn="ctr"/>
            <a:r>
              <a:rPr lang="en-US" b="1" dirty="0"/>
              <a:t>DEMOGRAFI</a:t>
            </a:r>
          </a:p>
          <a:p>
            <a:pPr algn="ctr"/>
            <a:r>
              <a:rPr lang="en-US" b="1" dirty="0"/>
              <a:t>2030-2040</a:t>
            </a:r>
            <a:endParaRPr lang="id-ID" b="1" dirty="0"/>
          </a:p>
        </p:txBody>
      </p:sp>
      <p:sp>
        <p:nvSpPr>
          <p:cNvPr id="3" name="Arrow: Down 2">
            <a:extLst>
              <a:ext uri="{FF2B5EF4-FFF2-40B4-BE49-F238E27FC236}">
                <a16:creationId xmlns:a16="http://schemas.microsoft.com/office/drawing/2014/main" xmlns="" id="{5AB860B0-873E-60D4-641F-212742FAB787}"/>
              </a:ext>
            </a:extLst>
          </p:cNvPr>
          <p:cNvSpPr/>
          <p:nvPr/>
        </p:nvSpPr>
        <p:spPr>
          <a:xfrm>
            <a:off x="982701" y="4535651"/>
            <a:ext cx="288032" cy="4705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d-ID" dirty="0"/>
          </a:p>
        </p:txBody>
      </p:sp>
      <p:sp>
        <p:nvSpPr>
          <p:cNvPr id="7" name="Explosion: 8 Points 6">
            <a:extLst>
              <a:ext uri="{FF2B5EF4-FFF2-40B4-BE49-F238E27FC236}">
                <a16:creationId xmlns:a16="http://schemas.microsoft.com/office/drawing/2014/main" xmlns="" id="{11B36D04-C409-8134-6C31-98463D0209B6}"/>
              </a:ext>
            </a:extLst>
          </p:cNvPr>
          <p:cNvSpPr/>
          <p:nvPr/>
        </p:nvSpPr>
        <p:spPr>
          <a:xfrm>
            <a:off x="46937" y="4655112"/>
            <a:ext cx="2159560" cy="2098849"/>
          </a:xfrm>
          <a:prstGeom prst="irregularSeal1">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rPr>
              <a:t>INDONESIA MAJU</a:t>
            </a:r>
          </a:p>
          <a:p>
            <a:pPr algn="ctr"/>
            <a:r>
              <a:rPr lang="en-US" sz="1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rPr>
              <a:t>2045</a:t>
            </a:r>
            <a:endParaRPr lang="id-ID" sz="1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endParaRPr>
          </a:p>
        </p:txBody>
      </p:sp>
      <p:sp>
        <p:nvSpPr>
          <p:cNvPr id="8" name="Arrow: Down 7">
            <a:extLst>
              <a:ext uri="{FF2B5EF4-FFF2-40B4-BE49-F238E27FC236}">
                <a16:creationId xmlns:a16="http://schemas.microsoft.com/office/drawing/2014/main" xmlns="" id="{4565EC13-4A2F-CE33-C058-3121D45EBF82}"/>
              </a:ext>
            </a:extLst>
          </p:cNvPr>
          <p:cNvSpPr/>
          <p:nvPr/>
        </p:nvSpPr>
        <p:spPr>
          <a:xfrm>
            <a:off x="944458" y="2818386"/>
            <a:ext cx="288032" cy="4705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d-ID" dirty="0"/>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20" y="-171400"/>
            <a:ext cx="1660342" cy="1844824"/>
          </a:xfrm>
          <a:prstGeom prst="rect">
            <a:avLst/>
          </a:prstGeom>
        </p:spPr>
      </p:pic>
    </p:spTree>
    <p:extLst>
      <p:ext uri="{BB962C8B-B14F-4D97-AF65-F5344CB8AC3E}">
        <p14:creationId xmlns:p14="http://schemas.microsoft.com/office/powerpoint/2010/main" val="35978432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0ADB7-39B1-D613-1D38-C2185CA9DE26}"/>
              </a:ext>
            </a:extLst>
          </p:cNvPr>
          <p:cNvSpPr>
            <a:spLocks noGrp="1"/>
          </p:cNvSpPr>
          <p:nvPr>
            <p:ph type="title"/>
          </p:nvPr>
        </p:nvSpPr>
        <p:spPr>
          <a:xfrm>
            <a:off x="3111134" y="240657"/>
            <a:ext cx="3982514" cy="1004025"/>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200" b="1" dirty="0"/>
              <a:t>IMPLEMENTASI </a:t>
            </a:r>
            <a:br>
              <a:rPr lang="en-US" sz="3200" b="1" dirty="0"/>
            </a:br>
            <a:r>
              <a:rPr lang="en-US" sz="3200" b="1" dirty="0"/>
              <a:t>NILAI-NILAI PANCASILA</a:t>
            </a:r>
            <a:endParaRPr lang="id-ID" sz="3200" b="1" dirty="0"/>
          </a:p>
        </p:txBody>
      </p:sp>
      <p:sp>
        <p:nvSpPr>
          <p:cNvPr id="4" name="Date Placeholder 3">
            <a:extLst>
              <a:ext uri="{FF2B5EF4-FFF2-40B4-BE49-F238E27FC236}">
                <a16:creationId xmlns:a16="http://schemas.microsoft.com/office/drawing/2014/main" xmlns="" id="{B6FAC962-F75D-DDA3-9621-9BA16085FD91}"/>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47A600A9-4921-C019-E9EC-5C76731817A4}"/>
              </a:ext>
            </a:extLst>
          </p:cNvPr>
          <p:cNvSpPr>
            <a:spLocks noGrp="1"/>
          </p:cNvSpPr>
          <p:nvPr>
            <p:ph type="sldNum" sz="quarter" idx="12"/>
          </p:nvPr>
        </p:nvSpPr>
        <p:spPr/>
        <p:txBody>
          <a:bodyPr/>
          <a:lstStyle/>
          <a:p>
            <a:fld id="{61529556-4AF1-4252-B11E-8C80FEAFB2ED}" type="slidenum">
              <a:rPr lang="en-US" smtClean="0"/>
              <a:pPr/>
              <a:t>5</a:t>
            </a:fld>
            <a:endParaRPr lang="en-US"/>
          </a:p>
        </p:txBody>
      </p:sp>
      <p:sp>
        <p:nvSpPr>
          <p:cNvPr id="8" name="Scroll: Horizontal 7">
            <a:extLst>
              <a:ext uri="{FF2B5EF4-FFF2-40B4-BE49-F238E27FC236}">
                <a16:creationId xmlns:a16="http://schemas.microsoft.com/office/drawing/2014/main" xmlns="" id="{86C96315-06DD-386E-7E97-E34AF5E60E7C}"/>
              </a:ext>
            </a:extLst>
          </p:cNvPr>
          <p:cNvSpPr/>
          <p:nvPr/>
        </p:nvSpPr>
        <p:spPr>
          <a:xfrm rot="10800000" flipH="1" flipV="1">
            <a:off x="971600" y="1874236"/>
            <a:ext cx="1872209" cy="79208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ORDE LAMA</a:t>
            </a:r>
            <a:endParaRPr lang="id-ID" b="1" dirty="0"/>
          </a:p>
        </p:txBody>
      </p:sp>
      <p:sp>
        <p:nvSpPr>
          <p:cNvPr id="9" name="Scroll: Horizontal 8">
            <a:extLst>
              <a:ext uri="{FF2B5EF4-FFF2-40B4-BE49-F238E27FC236}">
                <a16:creationId xmlns:a16="http://schemas.microsoft.com/office/drawing/2014/main" xmlns="" id="{A2FE10F6-F5AC-25FA-CE37-534C83D8F835}"/>
              </a:ext>
            </a:extLst>
          </p:cNvPr>
          <p:cNvSpPr/>
          <p:nvPr/>
        </p:nvSpPr>
        <p:spPr>
          <a:xfrm rot="10800000" flipH="1" flipV="1">
            <a:off x="3735935" y="1838614"/>
            <a:ext cx="1872209" cy="79208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ORDE BARU</a:t>
            </a:r>
            <a:endParaRPr lang="id-ID" b="1" dirty="0"/>
          </a:p>
        </p:txBody>
      </p:sp>
      <p:sp>
        <p:nvSpPr>
          <p:cNvPr id="10" name="Scroll: Horizontal 9">
            <a:extLst>
              <a:ext uri="{FF2B5EF4-FFF2-40B4-BE49-F238E27FC236}">
                <a16:creationId xmlns:a16="http://schemas.microsoft.com/office/drawing/2014/main" xmlns="" id="{9CD0C4DD-436C-8C8A-0A0B-41CED2136B0D}"/>
              </a:ext>
            </a:extLst>
          </p:cNvPr>
          <p:cNvSpPr/>
          <p:nvPr/>
        </p:nvSpPr>
        <p:spPr>
          <a:xfrm rot="10800000" flipH="1" flipV="1">
            <a:off x="6444208" y="1816381"/>
            <a:ext cx="1872209" cy="79208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ORDE REFORMASI</a:t>
            </a:r>
            <a:endParaRPr lang="id-ID" b="1" dirty="0"/>
          </a:p>
        </p:txBody>
      </p:sp>
      <p:sp>
        <p:nvSpPr>
          <p:cNvPr id="11" name="Arrow: Right 10">
            <a:extLst>
              <a:ext uri="{FF2B5EF4-FFF2-40B4-BE49-F238E27FC236}">
                <a16:creationId xmlns:a16="http://schemas.microsoft.com/office/drawing/2014/main" xmlns="" id="{559C305C-E9DC-9C16-D247-4300C988F9D8}"/>
              </a:ext>
            </a:extLst>
          </p:cNvPr>
          <p:cNvSpPr/>
          <p:nvPr/>
        </p:nvSpPr>
        <p:spPr>
          <a:xfrm>
            <a:off x="2843809" y="2049398"/>
            <a:ext cx="770970" cy="4417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13" name="Arrow: Right 12">
            <a:extLst>
              <a:ext uri="{FF2B5EF4-FFF2-40B4-BE49-F238E27FC236}">
                <a16:creationId xmlns:a16="http://schemas.microsoft.com/office/drawing/2014/main" xmlns="" id="{F7C7B098-4413-47E5-E226-DFC7E2EBED15}"/>
              </a:ext>
            </a:extLst>
          </p:cNvPr>
          <p:cNvSpPr/>
          <p:nvPr/>
        </p:nvSpPr>
        <p:spPr>
          <a:xfrm>
            <a:off x="5583386" y="2013776"/>
            <a:ext cx="770970" cy="4417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14" name="Arrow: Pentagon 13">
            <a:extLst>
              <a:ext uri="{FF2B5EF4-FFF2-40B4-BE49-F238E27FC236}">
                <a16:creationId xmlns:a16="http://schemas.microsoft.com/office/drawing/2014/main" xmlns="" id="{D8A6B0DD-2FFA-BC50-2870-199107BD40F9}"/>
              </a:ext>
            </a:extLst>
          </p:cNvPr>
          <p:cNvSpPr/>
          <p:nvPr/>
        </p:nvSpPr>
        <p:spPr>
          <a:xfrm rot="10800000" flipH="1" flipV="1">
            <a:off x="150166" y="6173788"/>
            <a:ext cx="2312988" cy="36512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Learn How To Know</a:t>
            </a:r>
            <a:endParaRPr lang="id-ID" b="1" dirty="0"/>
          </a:p>
        </p:txBody>
      </p:sp>
      <p:sp>
        <p:nvSpPr>
          <p:cNvPr id="15" name="Arrow: Pentagon 14">
            <a:extLst>
              <a:ext uri="{FF2B5EF4-FFF2-40B4-BE49-F238E27FC236}">
                <a16:creationId xmlns:a16="http://schemas.microsoft.com/office/drawing/2014/main" xmlns="" id="{FD02AD73-C784-3E8B-FA7D-0A5FC5C230F7}"/>
              </a:ext>
            </a:extLst>
          </p:cNvPr>
          <p:cNvSpPr/>
          <p:nvPr/>
        </p:nvSpPr>
        <p:spPr>
          <a:xfrm rot="10800000" flipH="1" flipV="1">
            <a:off x="660987" y="5630602"/>
            <a:ext cx="2444209" cy="36512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Learn How To Do</a:t>
            </a:r>
            <a:endParaRPr lang="id-ID" sz="1600" b="1" dirty="0"/>
          </a:p>
        </p:txBody>
      </p:sp>
      <p:sp>
        <p:nvSpPr>
          <p:cNvPr id="16" name="Arrow: Pentagon 15">
            <a:extLst>
              <a:ext uri="{FF2B5EF4-FFF2-40B4-BE49-F238E27FC236}">
                <a16:creationId xmlns:a16="http://schemas.microsoft.com/office/drawing/2014/main" xmlns="" id="{7C3353C6-C874-AAF1-52DC-F1392B3920CA}"/>
              </a:ext>
            </a:extLst>
          </p:cNvPr>
          <p:cNvSpPr/>
          <p:nvPr/>
        </p:nvSpPr>
        <p:spPr>
          <a:xfrm rot="10800000" flipH="1" flipV="1">
            <a:off x="1259630" y="5159268"/>
            <a:ext cx="2592290" cy="36512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Learn How To Be</a:t>
            </a:r>
            <a:endParaRPr lang="id-ID" sz="1600" b="1" dirty="0"/>
          </a:p>
        </p:txBody>
      </p:sp>
      <p:sp>
        <p:nvSpPr>
          <p:cNvPr id="17" name="Arrow: Pentagon 16">
            <a:extLst>
              <a:ext uri="{FF2B5EF4-FFF2-40B4-BE49-F238E27FC236}">
                <a16:creationId xmlns:a16="http://schemas.microsoft.com/office/drawing/2014/main" xmlns="" id="{4FC072CE-EC91-D16A-D084-8D26BF974909}"/>
              </a:ext>
            </a:extLst>
          </p:cNvPr>
          <p:cNvSpPr/>
          <p:nvPr/>
        </p:nvSpPr>
        <p:spPr>
          <a:xfrm rot="10800000" flipH="1" flipV="1">
            <a:off x="1641499" y="4653594"/>
            <a:ext cx="2879505" cy="36512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Learn How To Live Together</a:t>
            </a:r>
            <a:endParaRPr lang="id-ID" b="1" dirty="0"/>
          </a:p>
        </p:txBody>
      </p:sp>
      <p:sp>
        <p:nvSpPr>
          <p:cNvPr id="18" name="Oval 17">
            <a:extLst>
              <a:ext uri="{FF2B5EF4-FFF2-40B4-BE49-F238E27FC236}">
                <a16:creationId xmlns:a16="http://schemas.microsoft.com/office/drawing/2014/main" xmlns="" id="{9D012A37-C5BD-EA0C-A00F-6E951EDA8C88}"/>
              </a:ext>
            </a:extLst>
          </p:cNvPr>
          <p:cNvSpPr/>
          <p:nvPr/>
        </p:nvSpPr>
        <p:spPr>
          <a:xfrm flipH="1">
            <a:off x="971598" y="3086116"/>
            <a:ext cx="2133598"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t>Pengkultusan</a:t>
            </a:r>
            <a:endParaRPr lang="id-ID" b="1" dirty="0"/>
          </a:p>
        </p:txBody>
      </p:sp>
      <p:sp>
        <p:nvSpPr>
          <p:cNvPr id="19" name="Oval 18">
            <a:extLst>
              <a:ext uri="{FF2B5EF4-FFF2-40B4-BE49-F238E27FC236}">
                <a16:creationId xmlns:a16="http://schemas.microsoft.com/office/drawing/2014/main" xmlns="" id="{724F57A6-F33A-A491-7DD1-F97839DF7898}"/>
              </a:ext>
            </a:extLst>
          </p:cNvPr>
          <p:cNvSpPr/>
          <p:nvPr/>
        </p:nvSpPr>
        <p:spPr>
          <a:xfrm flipH="1">
            <a:off x="3663538" y="3080259"/>
            <a:ext cx="2133598"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t>Indoktrinasi</a:t>
            </a:r>
            <a:endParaRPr lang="id-ID" b="1" dirty="0"/>
          </a:p>
        </p:txBody>
      </p:sp>
      <p:sp>
        <p:nvSpPr>
          <p:cNvPr id="20" name="Oval 19">
            <a:extLst>
              <a:ext uri="{FF2B5EF4-FFF2-40B4-BE49-F238E27FC236}">
                <a16:creationId xmlns:a16="http://schemas.microsoft.com/office/drawing/2014/main" xmlns="" id="{E6C4C1DE-0F4D-D187-6C27-EE7350BA8444}"/>
              </a:ext>
            </a:extLst>
          </p:cNvPr>
          <p:cNvSpPr/>
          <p:nvPr/>
        </p:nvSpPr>
        <p:spPr>
          <a:xfrm flipH="1">
            <a:off x="6523506" y="2906639"/>
            <a:ext cx="2133598"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PANCASILA</a:t>
            </a:r>
          </a:p>
          <a:p>
            <a:pPr algn="ctr"/>
            <a:r>
              <a:rPr lang="en-US" b="1" dirty="0" err="1"/>
              <a:t>Dilupakan</a:t>
            </a:r>
            <a:endParaRPr lang="id-ID" b="1" dirty="0"/>
          </a:p>
        </p:txBody>
      </p:sp>
      <p:sp>
        <p:nvSpPr>
          <p:cNvPr id="21" name="Arrow: Down 20">
            <a:extLst>
              <a:ext uri="{FF2B5EF4-FFF2-40B4-BE49-F238E27FC236}">
                <a16:creationId xmlns:a16="http://schemas.microsoft.com/office/drawing/2014/main" xmlns="" id="{CC851451-E469-11A6-F22C-E2E0154ADE5B}"/>
              </a:ext>
            </a:extLst>
          </p:cNvPr>
          <p:cNvSpPr/>
          <p:nvPr/>
        </p:nvSpPr>
        <p:spPr>
          <a:xfrm flipH="1">
            <a:off x="1691679" y="2590391"/>
            <a:ext cx="432047" cy="41018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d-ID"/>
          </a:p>
        </p:txBody>
      </p:sp>
      <p:sp>
        <p:nvSpPr>
          <p:cNvPr id="22" name="Arrow: Down 21">
            <a:extLst>
              <a:ext uri="{FF2B5EF4-FFF2-40B4-BE49-F238E27FC236}">
                <a16:creationId xmlns:a16="http://schemas.microsoft.com/office/drawing/2014/main" xmlns="" id="{A65875D5-CA80-1D41-2DEF-A52E08C97DF5}"/>
              </a:ext>
            </a:extLst>
          </p:cNvPr>
          <p:cNvSpPr/>
          <p:nvPr/>
        </p:nvSpPr>
        <p:spPr>
          <a:xfrm flipH="1">
            <a:off x="7278648" y="2510595"/>
            <a:ext cx="432047" cy="41018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d-ID"/>
          </a:p>
        </p:txBody>
      </p:sp>
      <p:sp>
        <p:nvSpPr>
          <p:cNvPr id="23" name="Arrow: Down 22">
            <a:extLst>
              <a:ext uri="{FF2B5EF4-FFF2-40B4-BE49-F238E27FC236}">
                <a16:creationId xmlns:a16="http://schemas.microsoft.com/office/drawing/2014/main" xmlns="" id="{C4FC2A6C-F12A-4A33-5BC2-1B0B671CE387}"/>
              </a:ext>
            </a:extLst>
          </p:cNvPr>
          <p:cNvSpPr/>
          <p:nvPr/>
        </p:nvSpPr>
        <p:spPr>
          <a:xfrm flipH="1">
            <a:off x="4514313" y="2553483"/>
            <a:ext cx="432047" cy="41018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d-ID"/>
          </a:p>
        </p:txBody>
      </p:sp>
      <p:sp>
        <p:nvSpPr>
          <p:cNvPr id="3" name="Oval 2">
            <a:extLst>
              <a:ext uri="{FF2B5EF4-FFF2-40B4-BE49-F238E27FC236}">
                <a16:creationId xmlns:a16="http://schemas.microsoft.com/office/drawing/2014/main" xmlns="" id="{D2D39206-1BC0-89A3-2C23-DC54C233B790}"/>
              </a:ext>
            </a:extLst>
          </p:cNvPr>
          <p:cNvSpPr/>
          <p:nvPr/>
        </p:nvSpPr>
        <p:spPr>
          <a:xfrm flipH="1">
            <a:off x="4521004" y="4194546"/>
            <a:ext cx="1833352" cy="12094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MIMPI</a:t>
            </a:r>
          </a:p>
          <a:p>
            <a:pPr algn="ctr"/>
            <a:r>
              <a:rPr lang="en-US" b="1" dirty="0"/>
              <a:t>INDAH INDONESIA</a:t>
            </a:r>
            <a:endParaRPr lang="id-ID" b="1" dirty="0"/>
          </a:p>
        </p:txBody>
      </p:sp>
      <p:sp>
        <p:nvSpPr>
          <p:cNvPr id="7" name="Arrow: Bent 6">
            <a:extLst>
              <a:ext uri="{FF2B5EF4-FFF2-40B4-BE49-F238E27FC236}">
                <a16:creationId xmlns:a16="http://schemas.microsoft.com/office/drawing/2014/main" xmlns="" id="{8D428D01-EE91-5638-7140-59B8CD664125}"/>
              </a:ext>
            </a:extLst>
          </p:cNvPr>
          <p:cNvSpPr/>
          <p:nvPr/>
        </p:nvSpPr>
        <p:spPr>
          <a:xfrm>
            <a:off x="150166" y="5792856"/>
            <a:ext cx="504056" cy="365125"/>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solidFill>
                <a:schemeClr val="tx1"/>
              </a:solidFill>
            </a:endParaRPr>
          </a:p>
        </p:txBody>
      </p:sp>
      <p:sp>
        <p:nvSpPr>
          <p:cNvPr id="12" name="Arrow: Bent 11">
            <a:extLst>
              <a:ext uri="{FF2B5EF4-FFF2-40B4-BE49-F238E27FC236}">
                <a16:creationId xmlns:a16="http://schemas.microsoft.com/office/drawing/2014/main" xmlns="" id="{955F7421-84A1-1054-17A8-85B93AEAEAC0}"/>
              </a:ext>
            </a:extLst>
          </p:cNvPr>
          <p:cNvSpPr/>
          <p:nvPr/>
        </p:nvSpPr>
        <p:spPr>
          <a:xfrm>
            <a:off x="683565" y="5240581"/>
            <a:ext cx="576065" cy="410549"/>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solidFill>
                <a:schemeClr val="tx1"/>
              </a:solidFill>
            </a:endParaRPr>
          </a:p>
        </p:txBody>
      </p:sp>
      <p:sp>
        <p:nvSpPr>
          <p:cNvPr id="24" name="Arrow: Bent 23">
            <a:extLst>
              <a:ext uri="{FF2B5EF4-FFF2-40B4-BE49-F238E27FC236}">
                <a16:creationId xmlns:a16="http://schemas.microsoft.com/office/drawing/2014/main" xmlns="" id="{7942609D-05D4-00C6-02EF-C14648D3ACA2}"/>
              </a:ext>
            </a:extLst>
          </p:cNvPr>
          <p:cNvSpPr/>
          <p:nvPr/>
        </p:nvSpPr>
        <p:spPr>
          <a:xfrm>
            <a:off x="1286300" y="4758983"/>
            <a:ext cx="362690" cy="410549"/>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solidFill>
                <a:schemeClr val="tx1"/>
              </a:solidFill>
            </a:endParaRPr>
          </a:p>
        </p:txBody>
      </p:sp>
      <p:sp>
        <p:nvSpPr>
          <p:cNvPr id="6" name="Rectangle 5">
            <a:extLst>
              <a:ext uri="{FF2B5EF4-FFF2-40B4-BE49-F238E27FC236}">
                <a16:creationId xmlns:a16="http://schemas.microsoft.com/office/drawing/2014/main" xmlns="" id="{7C7AD403-8E2E-AAE3-B27D-EA7CAEF241E3}"/>
              </a:ext>
            </a:extLst>
          </p:cNvPr>
          <p:cNvSpPr/>
          <p:nvPr/>
        </p:nvSpPr>
        <p:spPr>
          <a:xfrm>
            <a:off x="6662919" y="3996897"/>
            <a:ext cx="2261594" cy="27038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a:buAutoNum type="arabicPeriod"/>
            </a:pPr>
            <a:r>
              <a:rPr lang="en-US" b="1" dirty="0" err="1"/>
              <a:t>Intoleran</a:t>
            </a:r>
            <a:endParaRPr lang="en-US" b="1" dirty="0"/>
          </a:p>
          <a:p>
            <a:pPr marL="342900" indent="-342900" algn="just">
              <a:buAutoNum type="arabicPeriod"/>
            </a:pPr>
            <a:r>
              <a:rPr lang="en-US" b="1" dirty="0" err="1"/>
              <a:t>individualisme</a:t>
            </a:r>
            <a:endParaRPr lang="en-US" b="1" dirty="0"/>
          </a:p>
          <a:p>
            <a:pPr marL="342900" indent="-342900" algn="just">
              <a:buAutoNum type="arabicPeriod"/>
            </a:pPr>
            <a:r>
              <a:rPr lang="en-US" b="1" dirty="0" err="1"/>
              <a:t>Radikalisme</a:t>
            </a:r>
            <a:endParaRPr lang="en-US" b="1" dirty="0"/>
          </a:p>
          <a:p>
            <a:pPr marL="342900" indent="-342900" algn="just">
              <a:buAutoNum type="arabicPeriod"/>
            </a:pPr>
            <a:r>
              <a:rPr lang="en-US" b="1" dirty="0" err="1"/>
              <a:t>Narkoba</a:t>
            </a:r>
            <a:endParaRPr lang="en-US" b="1" dirty="0"/>
          </a:p>
          <a:p>
            <a:pPr marL="342900" indent="-342900" algn="just">
              <a:buAutoNum type="arabicPeriod"/>
            </a:pPr>
            <a:r>
              <a:rPr lang="en-US" b="1" dirty="0" err="1"/>
              <a:t>Korupsi</a:t>
            </a:r>
            <a:endParaRPr lang="en-US" b="1" dirty="0"/>
          </a:p>
          <a:p>
            <a:pPr marL="342900" indent="-342900" algn="just">
              <a:buAutoNum type="arabicPeriod"/>
            </a:pPr>
            <a:r>
              <a:rPr lang="en-US" b="1" dirty="0" err="1"/>
              <a:t>Hedonisme</a:t>
            </a:r>
            <a:endParaRPr lang="en-US" b="1" dirty="0"/>
          </a:p>
          <a:p>
            <a:pPr marL="342900" indent="-342900" algn="just">
              <a:buAutoNum type="arabicPeriod"/>
            </a:pPr>
            <a:r>
              <a:rPr lang="en-US" b="1" dirty="0" err="1"/>
              <a:t>Konflik</a:t>
            </a:r>
            <a:r>
              <a:rPr lang="en-US" b="1" dirty="0"/>
              <a:t> </a:t>
            </a:r>
            <a:r>
              <a:rPr lang="en-US" b="1" dirty="0" err="1"/>
              <a:t>sosial</a:t>
            </a:r>
            <a:endParaRPr lang="en-US" b="1" dirty="0"/>
          </a:p>
          <a:p>
            <a:pPr marL="342900" indent="-342900" algn="just">
              <a:buAutoNum type="arabicPeriod"/>
            </a:pPr>
            <a:r>
              <a:rPr lang="en-US" b="1" dirty="0"/>
              <a:t>Money politic</a:t>
            </a:r>
          </a:p>
          <a:p>
            <a:pPr marL="342900" indent="-342900" algn="just">
              <a:buAutoNum type="arabicPeriod"/>
            </a:pPr>
            <a:r>
              <a:rPr lang="en-US" b="1" dirty="0" err="1"/>
              <a:t>Politik</a:t>
            </a:r>
            <a:r>
              <a:rPr lang="en-US" b="1" dirty="0"/>
              <a:t> </a:t>
            </a:r>
            <a:r>
              <a:rPr lang="en-US" b="1" dirty="0" err="1"/>
              <a:t>identitas</a:t>
            </a:r>
            <a:endParaRPr lang="en-US" b="1" dirty="0"/>
          </a:p>
          <a:p>
            <a:pPr marL="342900" indent="-342900" algn="just">
              <a:buAutoNum type="arabicPeriod"/>
            </a:pPr>
            <a:r>
              <a:rPr lang="en-US" b="1" dirty="0" err="1"/>
              <a:t>Polarisasi</a:t>
            </a:r>
            <a:endParaRPr lang="id-ID" b="1" dirty="0"/>
          </a:p>
        </p:txBody>
      </p:sp>
      <p:sp>
        <p:nvSpPr>
          <p:cNvPr id="26" name="Arrow: Down 25">
            <a:extLst>
              <a:ext uri="{FF2B5EF4-FFF2-40B4-BE49-F238E27FC236}">
                <a16:creationId xmlns:a16="http://schemas.microsoft.com/office/drawing/2014/main" xmlns="" id="{466B9C2F-D493-76AD-A0C1-810C3E59C19A}"/>
              </a:ext>
            </a:extLst>
          </p:cNvPr>
          <p:cNvSpPr/>
          <p:nvPr/>
        </p:nvSpPr>
        <p:spPr>
          <a:xfrm flipH="1">
            <a:off x="7374280" y="3698727"/>
            <a:ext cx="432047" cy="29817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d-ID"/>
          </a:p>
        </p:txBody>
      </p:sp>
      <p:cxnSp>
        <p:nvCxnSpPr>
          <p:cNvPr id="28" name="Straight Arrow Connector 27">
            <a:extLst>
              <a:ext uri="{FF2B5EF4-FFF2-40B4-BE49-F238E27FC236}">
                <a16:creationId xmlns:a16="http://schemas.microsoft.com/office/drawing/2014/main" xmlns="" id="{68001FFA-1C68-9997-E6E8-95F024E37ADF}"/>
              </a:ext>
            </a:extLst>
          </p:cNvPr>
          <p:cNvCxnSpPr>
            <a:cxnSpLocks/>
          </p:cNvCxnSpPr>
          <p:nvPr/>
        </p:nvCxnSpPr>
        <p:spPr>
          <a:xfrm>
            <a:off x="2471954" y="6356350"/>
            <a:ext cx="75734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1" name="Oval 30">
            <a:extLst>
              <a:ext uri="{FF2B5EF4-FFF2-40B4-BE49-F238E27FC236}">
                <a16:creationId xmlns:a16="http://schemas.microsoft.com/office/drawing/2014/main" xmlns="" id="{2CA159E6-A233-6CCD-A4E7-A1D1B98B31CB}"/>
              </a:ext>
            </a:extLst>
          </p:cNvPr>
          <p:cNvSpPr/>
          <p:nvPr/>
        </p:nvSpPr>
        <p:spPr>
          <a:xfrm flipH="1">
            <a:off x="3229294" y="6050396"/>
            <a:ext cx="1523480" cy="63166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Smp</a:t>
            </a:r>
            <a:r>
              <a:rPr lang="en-US" b="1" dirty="0"/>
              <a:t> </a:t>
            </a:r>
            <a:r>
              <a:rPr lang="en-US" b="1" dirty="0" err="1"/>
              <a:t>skrg</a:t>
            </a:r>
            <a:endParaRPr lang="id-ID" b="1"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6" y="-171400"/>
            <a:ext cx="1660342" cy="1844824"/>
          </a:xfrm>
          <a:prstGeom prst="rect">
            <a:avLst/>
          </a:prstGeom>
        </p:spPr>
      </p:pic>
    </p:spTree>
    <p:extLst>
      <p:ext uri="{BB962C8B-B14F-4D97-AF65-F5344CB8AC3E}">
        <p14:creationId xmlns:p14="http://schemas.microsoft.com/office/powerpoint/2010/main" val="3444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4B5137-B30F-2D68-07E8-3DB7A5B18215}"/>
              </a:ext>
            </a:extLst>
          </p:cNvPr>
          <p:cNvSpPr>
            <a:spLocks noGrp="1"/>
          </p:cNvSpPr>
          <p:nvPr>
            <p:ph type="title"/>
          </p:nvPr>
        </p:nvSpPr>
        <p:spPr>
          <a:xfrm>
            <a:off x="2051720" y="617785"/>
            <a:ext cx="6096000" cy="1032081"/>
          </a:xfrm>
        </p:spPr>
        <p:style>
          <a:lnRef idx="2">
            <a:schemeClr val="dk1"/>
          </a:lnRef>
          <a:fillRef idx="1">
            <a:schemeClr val="lt1"/>
          </a:fillRef>
          <a:effectRef idx="0">
            <a:schemeClr val="dk1"/>
          </a:effectRef>
          <a:fontRef idx="minor">
            <a:schemeClr val="dk1"/>
          </a:fontRef>
        </p:style>
        <p:txBody>
          <a:bodyPr/>
          <a:lstStyle/>
          <a:p>
            <a:r>
              <a:rPr lang="en-US" dirty="0"/>
              <a:t>HASIIL SURVEY BPS 2011</a:t>
            </a:r>
            <a:endParaRPr lang="id-ID" dirty="0"/>
          </a:p>
        </p:txBody>
      </p:sp>
      <p:sp>
        <p:nvSpPr>
          <p:cNvPr id="3" name="Content Placeholder 2">
            <a:extLst>
              <a:ext uri="{FF2B5EF4-FFF2-40B4-BE49-F238E27FC236}">
                <a16:creationId xmlns:a16="http://schemas.microsoft.com/office/drawing/2014/main" xmlns="" id="{7438A3B8-2562-72E1-7883-2949C2B5388F}"/>
              </a:ext>
            </a:extLst>
          </p:cNvPr>
          <p:cNvSpPr>
            <a:spLocks noGrp="1"/>
          </p:cNvSpPr>
          <p:nvPr>
            <p:ph idx="1"/>
          </p:nvPr>
        </p:nvSpPr>
        <p:spPr>
          <a:xfrm>
            <a:off x="457200" y="1966684"/>
            <a:ext cx="8229600" cy="4525963"/>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dirty="0"/>
              <a:t>12.056 </a:t>
            </a:r>
            <a:r>
              <a:rPr lang="en-US" dirty="0" err="1"/>
              <a:t>responden</a:t>
            </a:r>
            <a:r>
              <a:rPr lang="en-US" dirty="0"/>
              <a:t> di 181 </a:t>
            </a:r>
            <a:r>
              <a:rPr lang="en-US" dirty="0" err="1"/>
              <a:t>Kab</a:t>
            </a:r>
            <a:r>
              <a:rPr lang="en-US" dirty="0"/>
              <a:t>/</a:t>
            </a:r>
            <a:r>
              <a:rPr lang="en-US" dirty="0" err="1"/>
              <a:t>kota</a:t>
            </a:r>
            <a:r>
              <a:rPr lang="en-US" dirty="0"/>
              <a:t> </a:t>
            </a:r>
            <a:r>
              <a:rPr lang="en-US" dirty="0" err="1"/>
              <a:t>menunjukkan</a:t>
            </a:r>
            <a:r>
              <a:rPr lang="en-US" dirty="0"/>
              <a:t> 89 % </a:t>
            </a:r>
            <a:r>
              <a:rPr lang="en-US" dirty="0" err="1"/>
              <a:t>menilai</a:t>
            </a:r>
            <a:r>
              <a:rPr lang="en-US" dirty="0"/>
              <a:t> </a:t>
            </a:r>
            <a:r>
              <a:rPr lang="en-US" dirty="0" err="1"/>
              <a:t>berbagai</a:t>
            </a:r>
            <a:r>
              <a:rPr lang="en-US" dirty="0"/>
              <a:t> </a:t>
            </a:r>
            <a:r>
              <a:rPr lang="en-US" dirty="0" err="1"/>
              <a:t>permasalahan</a:t>
            </a:r>
            <a:r>
              <a:rPr lang="en-US" dirty="0"/>
              <a:t> </a:t>
            </a:r>
            <a:r>
              <a:rPr lang="en-US" dirty="0" err="1"/>
              <a:t>bangsa</a:t>
            </a:r>
            <a:r>
              <a:rPr lang="en-US" dirty="0"/>
              <a:t> </a:t>
            </a:r>
            <a:r>
              <a:rPr lang="en-US" dirty="0" err="1"/>
              <a:t>yg</a:t>
            </a:r>
            <a:r>
              <a:rPr lang="en-US" dirty="0"/>
              <a:t> </a:t>
            </a:r>
            <a:r>
              <a:rPr lang="en-US" dirty="0" err="1"/>
              <a:t>terjadi</a:t>
            </a:r>
            <a:r>
              <a:rPr lang="en-US" dirty="0"/>
              <a:t>, </a:t>
            </a:r>
            <a:r>
              <a:rPr lang="en-US" dirty="0" err="1"/>
              <a:t>disebabkan</a:t>
            </a:r>
            <a:r>
              <a:rPr lang="en-US" dirty="0"/>
              <a:t> </a:t>
            </a:r>
            <a:r>
              <a:rPr lang="en-US" dirty="0" err="1"/>
              <a:t>kurangnya</a:t>
            </a:r>
            <a:r>
              <a:rPr lang="en-US" dirty="0"/>
              <a:t> </a:t>
            </a:r>
            <a:r>
              <a:rPr lang="en-US" dirty="0" err="1"/>
              <a:t>pemahaman</a:t>
            </a:r>
            <a:r>
              <a:rPr lang="en-US" dirty="0"/>
              <a:t> dan </a:t>
            </a:r>
            <a:r>
              <a:rPr lang="en-US" dirty="0" err="1"/>
              <a:t>pengamalan</a:t>
            </a:r>
            <a:r>
              <a:rPr lang="en-US" dirty="0"/>
              <a:t> </a:t>
            </a:r>
            <a:r>
              <a:rPr lang="en-US" dirty="0" err="1"/>
              <a:t>nilai-nilai</a:t>
            </a:r>
            <a:r>
              <a:rPr lang="en-US" dirty="0"/>
              <a:t> PS </a:t>
            </a:r>
            <a:r>
              <a:rPr lang="en-US" dirty="0" err="1"/>
              <a:t>dlm</a:t>
            </a:r>
            <a:r>
              <a:rPr lang="en-US" dirty="0"/>
              <a:t> </a:t>
            </a:r>
            <a:r>
              <a:rPr lang="en-US" dirty="0" err="1"/>
              <a:t>kehidupan</a:t>
            </a:r>
            <a:r>
              <a:rPr lang="en-US" dirty="0"/>
              <a:t> </a:t>
            </a:r>
            <a:r>
              <a:rPr lang="en-US" dirty="0" err="1"/>
              <a:t>sehari-hari</a:t>
            </a:r>
            <a:r>
              <a:rPr lang="en-US" dirty="0"/>
              <a:t>.</a:t>
            </a:r>
          </a:p>
          <a:p>
            <a:r>
              <a:rPr lang="en-US" dirty="0"/>
              <a:t>Survey Lembaga </a:t>
            </a:r>
            <a:r>
              <a:rPr lang="en-US" dirty="0" err="1"/>
              <a:t>kajian</a:t>
            </a:r>
            <a:r>
              <a:rPr lang="en-US" dirty="0"/>
              <a:t> </a:t>
            </a:r>
            <a:r>
              <a:rPr lang="en-US" dirty="0" err="1"/>
              <a:t>menemukan</a:t>
            </a:r>
            <a:r>
              <a:rPr lang="en-US" dirty="0"/>
              <a:t> 60,6 % </a:t>
            </a:r>
            <a:r>
              <a:rPr lang="en-US" dirty="0" err="1"/>
              <a:t>responden</a:t>
            </a:r>
            <a:r>
              <a:rPr lang="en-US" dirty="0"/>
              <a:t> </a:t>
            </a:r>
            <a:r>
              <a:rPr lang="en-US" dirty="0" err="1"/>
              <a:t>berusia</a:t>
            </a:r>
            <a:r>
              <a:rPr lang="en-US" dirty="0"/>
              <a:t> 40 </a:t>
            </a:r>
            <a:r>
              <a:rPr lang="en-US" dirty="0" err="1"/>
              <a:t>thn</a:t>
            </a:r>
            <a:r>
              <a:rPr lang="en-US" dirty="0"/>
              <a:t> </a:t>
            </a:r>
            <a:r>
              <a:rPr lang="en-US" dirty="0" err="1"/>
              <a:t>keatas</a:t>
            </a:r>
            <a:r>
              <a:rPr lang="en-US" dirty="0"/>
              <a:t> </a:t>
            </a:r>
            <a:r>
              <a:rPr lang="en-US" dirty="0" err="1"/>
              <a:t>tidak</a:t>
            </a:r>
            <a:r>
              <a:rPr lang="en-US" dirty="0"/>
              <a:t> </a:t>
            </a:r>
            <a:r>
              <a:rPr lang="en-US" dirty="0" err="1"/>
              <a:t>lengkap</a:t>
            </a:r>
            <a:r>
              <a:rPr lang="en-US" dirty="0"/>
              <a:t> </a:t>
            </a:r>
            <a:r>
              <a:rPr lang="en-US" dirty="0" err="1"/>
              <a:t>menyebutkan</a:t>
            </a:r>
            <a:r>
              <a:rPr lang="en-US" dirty="0"/>
              <a:t> </a:t>
            </a:r>
            <a:r>
              <a:rPr lang="en-US" dirty="0" err="1"/>
              <a:t>urutan</a:t>
            </a:r>
            <a:r>
              <a:rPr lang="en-US" dirty="0"/>
              <a:t> </a:t>
            </a:r>
            <a:r>
              <a:rPr lang="en-US" dirty="0" err="1"/>
              <a:t>sila</a:t>
            </a:r>
            <a:r>
              <a:rPr lang="en-US" dirty="0"/>
              <a:t> PS dan </a:t>
            </a:r>
            <a:r>
              <a:rPr lang="en-US" dirty="0" err="1"/>
              <a:t>kalangan</a:t>
            </a:r>
            <a:r>
              <a:rPr lang="en-US" dirty="0"/>
              <a:t> anak2 </a:t>
            </a:r>
            <a:r>
              <a:rPr lang="en-US" dirty="0" err="1"/>
              <a:t>tdk</a:t>
            </a:r>
            <a:r>
              <a:rPr lang="en-US" dirty="0"/>
              <a:t> </a:t>
            </a:r>
            <a:r>
              <a:rPr lang="en-US" dirty="0" err="1"/>
              <a:t>bisa</a:t>
            </a:r>
            <a:r>
              <a:rPr lang="en-US" dirty="0"/>
              <a:t> </a:t>
            </a:r>
            <a:r>
              <a:rPr lang="en-US" dirty="0" err="1"/>
              <a:t>menyebutkan</a:t>
            </a:r>
            <a:r>
              <a:rPr lang="en-US" dirty="0"/>
              <a:t> </a:t>
            </a:r>
            <a:r>
              <a:rPr lang="en-US" dirty="0" err="1"/>
              <a:t>dengan</a:t>
            </a:r>
            <a:r>
              <a:rPr lang="en-US" dirty="0"/>
              <a:t> </a:t>
            </a:r>
            <a:r>
              <a:rPr lang="en-US" dirty="0" err="1"/>
              <a:t>lengkap</a:t>
            </a:r>
            <a:r>
              <a:rPr lang="en-US" dirty="0"/>
              <a:t> </a:t>
            </a:r>
            <a:r>
              <a:rPr lang="en-US" dirty="0" err="1"/>
              <a:t>sila-sila</a:t>
            </a:r>
            <a:r>
              <a:rPr lang="en-US" dirty="0"/>
              <a:t> PS </a:t>
            </a:r>
            <a:endParaRPr lang="id-ID" dirty="0"/>
          </a:p>
        </p:txBody>
      </p:sp>
      <p:sp>
        <p:nvSpPr>
          <p:cNvPr id="4" name="Date Placeholder 3">
            <a:extLst>
              <a:ext uri="{FF2B5EF4-FFF2-40B4-BE49-F238E27FC236}">
                <a16:creationId xmlns:a16="http://schemas.microsoft.com/office/drawing/2014/main" xmlns="" id="{46C28912-01B3-4E50-E404-87C7DDC249C2}"/>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22F3E56B-9EF7-9E90-DAD7-9EA029AE1DB4}"/>
              </a:ext>
            </a:extLst>
          </p:cNvPr>
          <p:cNvSpPr>
            <a:spLocks noGrp="1"/>
          </p:cNvSpPr>
          <p:nvPr>
            <p:ph type="sldNum" sz="quarter" idx="12"/>
          </p:nvPr>
        </p:nvSpPr>
        <p:spPr/>
        <p:txBody>
          <a:bodyPr/>
          <a:lstStyle/>
          <a:p>
            <a:fld id="{61529556-4AF1-4252-B11E-8C80FEAFB2ED}" type="slidenum">
              <a:rPr lang="en-US" smtClean="0"/>
              <a:pPr/>
              <a:t>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8" y="-171400"/>
            <a:ext cx="1660342" cy="1844824"/>
          </a:xfrm>
          <a:prstGeom prst="rect">
            <a:avLst/>
          </a:prstGeom>
        </p:spPr>
      </p:pic>
    </p:spTree>
    <p:extLst>
      <p:ext uri="{BB962C8B-B14F-4D97-AF65-F5344CB8AC3E}">
        <p14:creationId xmlns:p14="http://schemas.microsoft.com/office/powerpoint/2010/main" val="4037572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F1990-3E32-EA10-9487-5544F9D565C9}"/>
              </a:ext>
            </a:extLst>
          </p:cNvPr>
          <p:cNvSpPr>
            <a:spLocks noGrp="1"/>
          </p:cNvSpPr>
          <p:nvPr>
            <p:ph type="title"/>
          </p:nvPr>
        </p:nvSpPr>
        <p:spPr>
          <a:xfrm>
            <a:off x="2590800" y="884183"/>
            <a:ext cx="4488160" cy="897731"/>
          </a:xfrm>
        </p:spPr>
        <p:style>
          <a:lnRef idx="2">
            <a:schemeClr val="accent6"/>
          </a:lnRef>
          <a:fillRef idx="1">
            <a:schemeClr val="lt1"/>
          </a:fillRef>
          <a:effectRef idx="0">
            <a:schemeClr val="accent6"/>
          </a:effectRef>
          <a:fontRef idx="minor">
            <a:schemeClr val="dk1"/>
          </a:fontRef>
        </p:style>
        <p:txBody>
          <a:bodyPr/>
          <a:lstStyle/>
          <a:p>
            <a:r>
              <a:rPr lang="en-US" dirty="0"/>
              <a:t>Hasil Survey LSI </a:t>
            </a:r>
            <a:endParaRPr lang="id-ID" dirty="0"/>
          </a:p>
        </p:txBody>
      </p:sp>
      <p:sp>
        <p:nvSpPr>
          <p:cNvPr id="3" name="Content Placeholder 2">
            <a:extLst>
              <a:ext uri="{FF2B5EF4-FFF2-40B4-BE49-F238E27FC236}">
                <a16:creationId xmlns:a16="http://schemas.microsoft.com/office/drawing/2014/main" xmlns="" id="{61EB0E35-959C-89DE-A39B-5A243CFEAEC9}"/>
              </a:ext>
            </a:extLst>
          </p:cNvPr>
          <p:cNvSpPr>
            <a:spLocks noGrp="1"/>
          </p:cNvSpPr>
          <p:nvPr>
            <p:ph idx="1"/>
          </p:nvPr>
        </p:nvSpPr>
        <p:spPr>
          <a:xfrm>
            <a:off x="478450" y="2372834"/>
            <a:ext cx="8229600" cy="3917032"/>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n-US" dirty="0" err="1"/>
              <a:t>Persentase</a:t>
            </a:r>
            <a:r>
              <a:rPr lang="en-US" dirty="0"/>
              <a:t> Publik Pro Pancasila Terus </a:t>
            </a:r>
            <a:r>
              <a:rPr lang="en-US" dirty="0" err="1"/>
              <a:t>Menurun</a:t>
            </a:r>
            <a:r>
              <a:rPr lang="en-US" dirty="0"/>
              <a:t> :</a:t>
            </a:r>
          </a:p>
          <a:p>
            <a:pPr marL="0" indent="0">
              <a:buNone/>
            </a:pPr>
            <a:endParaRPr lang="en-US" dirty="0"/>
          </a:p>
          <a:p>
            <a:pPr algn="ctr"/>
            <a:r>
              <a:rPr lang="en-US" dirty="0" err="1"/>
              <a:t>Thn</a:t>
            </a:r>
            <a:r>
              <a:rPr lang="en-US" dirty="0"/>
              <a:t> 2005 Publik Pro Pancasila 85,2 %</a:t>
            </a:r>
          </a:p>
          <a:p>
            <a:pPr algn="ctr"/>
            <a:r>
              <a:rPr lang="en-US" dirty="0" err="1"/>
              <a:t>Thn</a:t>
            </a:r>
            <a:r>
              <a:rPr lang="en-US" dirty="0"/>
              <a:t> 2010 Publik Pro Pancasila 81,7 %</a:t>
            </a:r>
          </a:p>
          <a:p>
            <a:pPr algn="ctr"/>
            <a:r>
              <a:rPr lang="en-US" dirty="0" err="1"/>
              <a:t>Thn</a:t>
            </a:r>
            <a:r>
              <a:rPr lang="en-US" dirty="0"/>
              <a:t> 2015 Publik Pro Pancasila 79,4 %</a:t>
            </a:r>
          </a:p>
          <a:p>
            <a:pPr algn="ctr"/>
            <a:r>
              <a:rPr lang="en-US" dirty="0" err="1"/>
              <a:t>Thn</a:t>
            </a:r>
            <a:r>
              <a:rPr lang="en-US" dirty="0"/>
              <a:t> 2018 Publik Pro Pancasila 75,3 %</a:t>
            </a:r>
            <a:endParaRPr lang="id-ID" dirty="0"/>
          </a:p>
        </p:txBody>
      </p:sp>
      <p:sp>
        <p:nvSpPr>
          <p:cNvPr id="4" name="Date Placeholder 3">
            <a:extLst>
              <a:ext uri="{FF2B5EF4-FFF2-40B4-BE49-F238E27FC236}">
                <a16:creationId xmlns:a16="http://schemas.microsoft.com/office/drawing/2014/main" xmlns="" id="{5E7FD1FC-2F93-EB85-21EB-3C53E4982737}"/>
              </a:ext>
            </a:extLst>
          </p:cNvPr>
          <p:cNvSpPr>
            <a:spLocks noGrp="1"/>
          </p:cNvSpPr>
          <p:nvPr>
            <p:ph type="dt" sz="half" idx="10"/>
          </p:nvPr>
        </p:nvSpPr>
        <p:spPr/>
        <p:txBody>
          <a:bodyPr/>
          <a:lstStyle/>
          <a:p>
            <a:fld id="{18618FA8-A2DB-44BF-89CE-44778C18F5FB}" type="datetime1">
              <a:rPr lang="id-ID" smtClean="0"/>
              <a:pPr/>
              <a:t>20/02/2023</a:t>
            </a:fld>
            <a:endParaRPr lang="en-US"/>
          </a:p>
        </p:txBody>
      </p:sp>
      <p:sp>
        <p:nvSpPr>
          <p:cNvPr id="5" name="Slide Number Placeholder 4">
            <a:extLst>
              <a:ext uri="{FF2B5EF4-FFF2-40B4-BE49-F238E27FC236}">
                <a16:creationId xmlns:a16="http://schemas.microsoft.com/office/drawing/2014/main" xmlns="" id="{8C3C42BF-9C88-ABD5-2DB5-55E548769025}"/>
              </a:ext>
            </a:extLst>
          </p:cNvPr>
          <p:cNvSpPr>
            <a:spLocks noGrp="1"/>
          </p:cNvSpPr>
          <p:nvPr>
            <p:ph type="sldNum" sz="quarter" idx="12"/>
          </p:nvPr>
        </p:nvSpPr>
        <p:spPr/>
        <p:txBody>
          <a:bodyPr/>
          <a:lstStyle/>
          <a:p>
            <a:fld id="{61529556-4AF1-4252-B11E-8C80FEAFB2ED}" type="slidenum">
              <a:rPr lang="en-US" smtClean="0"/>
              <a:pPr/>
              <a:t>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99392"/>
            <a:ext cx="1660342" cy="1844824"/>
          </a:xfrm>
          <a:prstGeom prst="rect">
            <a:avLst/>
          </a:prstGeom>
        </p:spPr>
      </p:pic>
    </p:spTree>
    <p:extLst>
      <p:ext uri="{BB962C8B-B14F-4D97-AF65-F5344CB8AC3E}">
        <p14:creationId xmlns:p14="http://schemas.microsoft.com/office/powerpoint/2010/main" val="5051517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828" y="35744"/>
            <a:ext cx="8939717" cy="6060435"/>
            <a:chOff x="124221" y="369059"/>
            <a:chExt cx="8939717" cy="6060435"/>
          </a:xfrm>
        </p:grpSpPr>
        <p:sp>
          <p:nvSpPr>
            <p:cNvPr id="38" name="TextBox 37"/>
            <p:cNvSpPr txBox="1"/>
            <p:nvPr/>
          </p:nvSpPr>
          <p:spPr>
            <a:xfrm>
              <a:off x="4012765" y="1604468"/>
              <a:ext cx="1827743" cy="461665"/>
            </a:xfrm>
            <a:prstGeom prst="rect">
              <a:avLst/>
            </a:prstGeom>
            <a:noFill/>
            <a:ln w="12700" cap="flat" cmpd="sng" algn="ctr">
              <a:noFill/>
              <a:prstDash val="solid"/>
            </a:ln>
            <a:effectLst>
              <a:outerShdw blurRad="107950" dist="12700" dir="5400000" algn="ctr">
                <a:srgbClr val="000000"/>
              </a:outerShdw>
            </a:effectLst>
          </p:spPr>
          <p:txBody>
            <a:bodyPr wrap="none" anchor="ctr">
              <a:spAutoFit/>
            </a:bodyPr>
            <a:lstStyle/>
            <a:p>
              <a:pPr algn="ctr">
                <a:defRPr/>
              </a:pPr>
              <a:r>
                <a:rPr lang="en-US" sz="2400" b="1" kern="0" dirty="0">
                  <a:solidFill>
                    <a:srgbClr val="FFFF00"/>
                  </a:solidFill>
                  <a:effectLst>
                    <a:glow rad="101600">
                      <a:prstClr val="black">
                        <a:alpha val="60000"/>
                      </a:prstClr>
                    </a:glow>
                  </a:effectLst>
                  <a:latin typeface="Berlin Sans FB Demi" pitchFamily="34" charset="0"/>
                </a:rPr>
                <a:t>ALUR PIKIR</a:t>
              </a:r>
              <a:endParaRPr lang="id-ID" sz="2400" b="1" kern="0" dirty="0">
                <a:solidFill>
                  <a:srgbClr val="FFFF00"/>
                </a:solidFill>
                <a:effectLst>
                  <a:glow rad="101600">
                    <a:prstClr val="black">
                      <a:alpha val="60000"/>
                    </a:prstClr>
                  </a:glow>
                </a:effectLst>
                <a:latin typeface="Berlin Sans FB Demi" pitchFamily="34" charset="0"/>
              </a:endParaRPr>
            </a:p>
          </p:txBody>
        </p:sp>
        <p:sp>
          <p:nvSpPr>
            <p:cNvPr id="40" name="Oval 39"/>
            <p:cNvSpPr/>
            <p:nvPr/>
          </p:nvSpPr>
          <p:spPr>
            <a:xfrm>
              <a:off x="7789955" y="3417268"/>
              <a:ext cx="1273983" cy="1425168"/>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defRPr/>
              </a:pPr>
              <a:endParaRPr lang="en-US" sz="1100" b="1" kern="0" dirty="0">
                <a:solidFill>
                  <a:prstClr val="white"/>
                </a:solidFill>
                <a:latin typeface="Arial Narrow" pitchFamily="34" charset="0"/>
              </a:endParaRPr>
            </a:p>
            <a:p>
              <a:pPr algn="ctr">
                <a:defRPr/>
              </a:pPr>
              <a:endParaRPr lang="en-US" sz="1200" b="1" kern="0" dirty="0">
                <a:latin typeface="Arial Narrow" pitchFamily="34" charset="0"/>
              </a:endParaRPr>
            </a:p>
            <a:p>
              <a:pPr algn="ctr">
                <a:defRPr/>
              </a:pPr>
              <a:endParaRPr lang="en-US" sz="1200" b="1" kern="0" dirty="0">
                <a:latin typeface="Arial Narrow" pitchFamily="34" charset="0"/>
              </a:endParaRPr>
            </a:p>
            <a:p>
              <a:pPr algn="ctr">
                <a:defRPr/>
              </a:pPr>
              <a:r>
                <a:rPr lang="en-US" sz="1400" b="1" kern="0" dirty="0">
                  <a:latin typeface="Arial Narrow" pitchFamily="34" charset="0"/>
                </a:rPr>
                <a:t>KOKOHNYA</a:t>
              </a:r>
            </a:p>
            <a:p>
              <a:pPr algn="ctr">
                <a:defRPr/>
              </a:pPr>
              <a:r>
                <a:rPr lang="en-US" sz="1400" b="1" kern="0" dirty="0">
                  <a:latin typeface="Arial Narrow" pitchFamily="34" charset="0"/>
                </a:rPr>
                <a:t>JATI DIRI  GENERASI  MUDA</a:t>
              </a:r>
            </a:p>
            <a:p>
              <a:pPr algn="ctr">
                <a:defRPr/>
              </a:pPr>
              <a:endParaRPr lang="en-US" sz="1200" b="1" kern="0" dirty="0">
                <a:latin typeface="Arial Narrow" pitchFamily="34" charset="0"/>
              </a:endParaRPr>
            </a:p>
            <a:p>
              <a:pPr algn="ctr">
                <a:defRPr/>
              </a:pPr>
              <a:endParaRPr lang="en-US" sz="1100" b="1" kern="0" dirty="0">
                <a:solidFill>
                  <a:prstClr val="white"/>
                </a:solidFill>
                <a:latin typeface="Arial Narrow" pitchFamily="34" charset="0"/>
              </a:endParaRPr>
            </a:p>
            <a:p>
              <a:pPr algn="ctr">
                <a:defRPr/>
              </a:pPr>
              <a:endParaRPr lang="en-US" sz="1100" b="1" kern="0" dirty="0">
                <a:solidFill>
                  <a:prstClr val="white"/>
                </a:solidFill>
                <a:latin typeface="Arial Narrow" pitchFamily="34" charset="0"/>
              </a:endParaRPr>
            </a:p>
          </p:txBody>
        </p:sp>
        <p:sp>
          <p:nvSpPr>
            <p:cNvPr id="41" name="Oval 40"/>
            <p:cNvSpPr/>
            <p:nvPr/>
          </p:nvSpPr>
          <p:spPr>
            <a:xfrm>
              <a:off x="124221" y="3174865"/>
              <a:ext cx="1427213" cy="1948031"/>
            </a:xfrm>
            <a:prstGeom prst="ellipse">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defRPr/>
              </a:pPr>
              <a:r>
                <a:rPr lang="en-US" sz="1200" b="1" kern="0" dirty="0">
                  <a:latin typeface="Arial Narrow" pitchFamily="34" charset="0"/>
                  <a:ea typeface="MS Mincho" pitchFamily="49" charset="-128"/>
                  <a:cs typeface="Tahoma" pitchFamily="34" charset="0"/>
                </a:rPr>
                <a:t> IMPLEMENTASI NILAI-NILAI PANCASILA, PADA GENERASI MUDA</a:t>
              </a:r>
            </a:p>
            <a:p>
              <a:pPr algn="ctr">
                <a:defRPr/>
              </a:pPr>
              <a:r>
                <a:rPr lang="en-US" sz="1200" b="1" kern="0" dirty="0">
                  <a:latin typeface="Arial Narrow" pitchFamily="34" charset="0"/>
                  <a:ea typeface="MS Mincho" pitchFamily="49" charset="-128"/>
                  <a:cs typeface="Tahoma" pitchFamily="34" charset="0"/>
                </a:rPr>
                <a:t>SAAT INI</a:t>
              </a:r>
              <a:endParaRPr lang="en-US" sz="1200" b="1" kern="0" dirty="0">
                <a:latin typeface="Arial Narrow" pitchFamily="34" charset="0"/>
              </a:endParaRPr>
            </a:p>
          </p:txBody>
        </p:sp>
        <p:sp>
          <p:nvSpPr>
            <p:cNvPr id="42" name="Oval 41"/>
            <p:cNvSpPr/>
            <p:nvPr/>
          </p:nvSpPr>
          <p:spPr>
            <a:xfrm>
              <a:off x="7721712" y="2001090"/>
              <a:ext cx="1342226" cy="1085734"/>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defRPr/>
              </a:pPr>
              <a:endParaRPr lang="en-US" sz="1600" b="1" kern="0" dirty="0">
                <a:latin typeface="Arial Narrow" pitchFamily="34" charset="0"/>
              </a:endParaRPr>
            </a:p>
            <a:p>
              <a:pPr algn="ctr">
                <a:defRPr/>
              </a:pPr>
              <a:r>
                <a:rPr lang="en-US" sz="1600" b="1" kern="0" dirty="0">
                  <a:latin typeface="Arial Narrow" pitchFamily="34" charset="0"/>
                </a:rPr>
                <a:t>INDONESIA MAJU</a:t>
              </a:r>
            </a:p>
            <a:p>
              <a:pPr algn="ctr">
                <a:defRPr/>
              </a:pPr>
              <a:r>
                <a:rPr lang="en-US" sz="1600" b="1" kern="0" dirty="0">
                  <a:latin typeface="Arial Narrow" pitchFamily="34" charset="0"/>
                </a:rPr>
                <a:t>2045</a:t>
              </a:r>
            </a:p>
            <a:p>
              <a:pPr algn="ctr">
                <a:defRPr/>
              </a:pPr>
              <a:r>
                <a:rPr lang="en-US" sz="1200" b="1" kern="0" dirty="0">
                  <a:latin typeface="Arial Narrow" pitchFamily="34" charset="0"/>
                </a:rPr>
                <a:t> </a:t>
              </a:r>
            </a:p>
          </p:txBody>
        </p:sp>
        <p:sp>
          <p:nvSpPr>
            <p:cNvPr id="43" name="Rectangle 42"/>
            <p:cNvSpPr/>
            <p:nvPr/>
          </p:nvSpPr>
          <p:spPr>
            <a:xfrm>
              <a:off x="1746630" y="3194820"/>
              <a:ext cx="1907320" cy="2127352"/>
            </a:xfrm>
            <a:prstGeom prst="rect">
              <a:avLst/>
            </a:prstGeom>
            <a:ln/>
          </p:spPr>
          <p:style>
            <a:lnRef idx="1">
              <a:schemeClr val="accent4"/>
            </a:lnRef>
            <a:fillRef idx="2">
              <a:schemeClr val="accent4"/>
            </a:fillRef>
            <a:effectRef idx="1">
              <a:schemeClr val="accent4"/>
            </a:effectRef>
            <a:fontRef idx="minor">
              <a:schemeClr val="dk1"/>
            </a:fontRef>
          </p:style>
          <p:txBody>
            <a:bodyPr lIns="36000" tIns="108000" rIns="36000" bIns="108000" rtlCol="0" anchor="ctr"/>
            <a:lstStyle/>
            <a:p>
              <a:pPr marL="228600" indent="-228600">
                <a:spcBef>
                  <a:spcPts val="900"/>
                </a:spcBef>
                <a:buAutoNum type="arabicPeriod"/>
                <a:defRPr/>
              </a:pPr>
              <a:endParaRPr lang="en-US" sz="1100" b="1" kern="0" dirty="0">
                <a:solidFill>
                  <a:schemeClr val="bg1"/>
                </a:solidFill>
                <a:latin typeface="Arial Narrow" pitchFamily="34" charset="0"/>
              </a:endParaRPr>
            </a:p>
            <a:p>
              <a:pPr marL="228600" indent="-228600">
                <a:spcBef>
                  <a:spcPts val="900"/>
                </a:spcBef>
                <a:buAutoNum type="arabicPeriod"/>
                <a:defRPr/>
              </a:pPr>
              <a:endParaRPr lang="en-US" sz="1100" b="1" kern="0" dirty="0">
                <a:solidFill>
                  <a:schemeClr val="bg1"/>
                </a:solidFill>
                <a:latin typeface="Arial Narrow" pitchFamily="34" charset="0"/>
              </a:endParaRPr>
            </a:p>
            <a:p>
              <a:pPr algn="ctr">
                <a:spcBef>
                  <a:spcPts val="900"/>
                </a:spcBef>
                <a:defRPr/>
              </a:pPr>
              <a:r>
                <a:rPr lang="en-US" sz="1100" b="1" kern="0" dirty="0">
                  <a:solidFill>
                    <a:schemeClr val="bg1"/>
                  </a:solidFill>
                  <a:latin typeface="Arial Narrow" pitchFamily="34" charset="0"/>
                </a:rPr>
                <a:t> </a:t>
              </a:r>
            </a:p>
            <a:p>
              <a:pPr algn="ctr">
                <a:spcBef>
                  <a:spcPts val="900"/>
                </a:spcBef>
                <a:defRPr/>
              </a:pPr>
              <a:r>
                <a:rPr lang="en-US" sz="1400" kern="0" dirty="0">
                  <a:ln w="0"/>
                  <a:solidFill>
                    <a:schemeClr val="tx1"/>
                  </a:solidFill>
                  <a:effectLst>
                    <a:outerShdw blurRad="38100" dist="19050" dir="2700000" algn="tl" rotWithShape="0">
                      <a:schemeClr val="dk1">
                        <a:alpha val="40000"/>
                      </a:schemeClr>
                    </a:outerShdw>
                  </a:effectLst>
                  <a:latin typeface="Arial Narrow" pitchFamily="34" charset="0"/>
                </a:rPr>
                <a:t> </a:t>
              </a:r>
              <a:r>
                <a:rPr lang="en-US" sz="2000" kern="0" dirty="0">
                  <a:ln w="0"/>
                  <a:solidFill>
                    <a:schemeClr val="tx1"/>
                  </a:solidFill>
                  <a:effectLst>
                    <a:outerShdw blurRad="38100" dist="19050" dir="2700000" algn="tl" rotWithShape="0">
                      <a:schemeClr val="dk1">
                        <a:alpha val="40000"/>
                      </a:schemeClr>
                    </a:outerShdw>
                  </a:effectLst>
                  <a:latin typeface="Arial Narrow" pitchFamily="34" charset="0"/>
                </a:rPr>
                <a:t>Belum </a:t>
              </a:r>
              <a:r>
                <a:rPr lang="en-US" sz="2000" kern="0" dirty="0" err="1">
                  <a:ln w="0"/>
                  <a:solidFill>
                    <a:schemeClr val="tx1"/>
                  </a:solidFill>
                  <a:effectLst>
                    <a:outerShdw blurRad="38100" dist="19050" dir="2700000" algn="tl" rotWithShape="0">
                      <a:schemeClr val="dk1">
                        <a:alpha val="40000"/>
                      </a:schemeClr>
                    </a:outerShdw>
                  </a:effectLst>
                  <a:latin typeface="Arial Narrow" pitchFamily="34" charset="0"/>
                </a:rPr>
                <a:t>Optimalnya</a:t>
              </a:r>
              <a:r>
                <a:rPr lang="en-US" sz="1400" kern="0" dirty="0">
                  <a:ln w="0"/>
                  <a:solidFill>
                    <a:schemeClr val="tx1"/>
                  </a:solidFill>
                  <a:effectLst>
                    <a:outerShdw blurRad="38100" dist="19050" dir="2700000" algn="tl" rotWithShape="0">
                      <a:schemeClr val="dk1">
                        <a:alpha val="40000"/>
                      </a:schemeClr>
                    </a:outerShdw>
                  </a:effectLst>
                  <a:latin typeface="Arial Narrow" pitchFamily="34" charset="0"/>
                </a:rPr>
                <a:t> </a:t>
              </a:r>
              <a:r>
                <a:rPr lang="en-US" sz="2000" kern="0" dirty="0" err="1">
                  <a:ln w="0"/>
                  <a:solidFill>
                    <a:schemeClr val="tx1"/>
                  </a:solidFill>
                  <a:effectLst>
                    <a:outerShdw blurRad="38100" dist="19050" dir="2700000" algn="tl" rotWithShape="0">
                      <a:schemeClr val="dk1">
                        <a:alpha val="40000"/>
                      </a:schemeClr>
                    </a:outerShdw>
                  </a:effectLst>
                  <a:latin typeface="Arial Narrow" pitchFamily="34" charset="0"/>
                </a:rPr>
                <a:t>Implementasi</a:t>
              </a:r>
              <a:r>
                <a:rPr lang="en-US" sz="2000" kern="0" dirty="0">
                  <a:ln w="0"/>
                  <a:solidFill>
                    <a:schemeClr val="tx1"/>
                  </a:solidFill>
                  <a:effectLst>
                    <a:outerShdw blurRad="38100" dist="19050" dir="2700000" algn="tl" rotWithShape="0">
                      <a:schemeClr val="dk1">
                        <a:alpha val="40000"/>
                      </a:schemeClr>
                    </a:outerShdw>
                  </a:effectLst>
                  <a:latin typeface="Arial Narrow" pitchFamily="34" charset="0"/>
                </a:rPr>
                <a:t> </a:t>
              </a:r>
            </a:p>
            <a:p>
              <a:pPr algn="ctr">
                <a:spcBef>
                  <a:spcPts val="900"/>
                </a:spcBef>
                <a:defRPr/>
              </a:pPr>
              <a:r>
                <a:rPr lang="en-US" sz="2000" kern="0" dirty="0">
                  <a:ln w="0"/>
                  <a:solidFill>
                    <a:schemeClr val="tx1"/>
                  </a:solidFill>
                  <a:effectLst>
                    <a:outerShdw blurRad="38100" dist="19050" dir="2700000" algn="tl" rotWithShape="0">
                      <a:schemeClr val="dk1">
                        <a:alpha val="40000"/>
                      </a:schemeClr>
                    </a:outerShdw>
                  </a:effectLst>
                  <a:latin typeface="Arial Narrow" pitchFamily="34" charset="0"/>
                </a:rPr>
                <a:t>Nilai-Nilai Pancasila oleh </a:t>
              </a:r>
              <a:r>
                <a:rPr lang="en-US" sz="2000" kern="0" dirty="0" err="1">
                  <a:ln w="0"/>
                  <a:solidFill>
                    <a:schemeClr val="tx1"/>
                  </a:solidFill>
                  <a:effectLst>
                    <a:outerShdw blurRad="38100" dist="19050" dir="2700000" algn="tl" rotWithShape="0">
                      <a:schemeClr val="dk1">
                        <a:alpha val="40000"/>
                      </a:schemeClr>
                    </a:outerShdw>
                  </a:effectLst>
                  <a:latin typeface="Arial Narrow" pitchFamily="34" charset="0"/>
                </a:rPr>
                <a:t>Generasi</a:t>
              </a:r>
              <a:r>
                <a:rPr lang="en-US" sz="2000" kern="0" dirty="0">
                  <a:ln w="0"/>
                  <a:solidFill>
                    <a:schemeClr val="tx1"/>
                  </a:solidFill>
                  <a:effectLst>
                    <a:outerShdw blurRad="38100" dist="19050" dir="2700000" algn="tl" rotWithShape="0">
                      <a:schemeClr val="dk1">
                        <a:alpha val="40000"/>
                      </a:schemeClr>
                    </a:outerShdw>
                  </a:effectLst>
                  <a:latin typeface="Arial Narrow" pitchFamily="34" charset="0"/>
                </a:rPr>
                <a:t> Muda</a:t>
              </a:r>
            </a:p>
            <a:p>
              <a:pPr>
                <a:spcBef>
                  <a:spcPts val="900"/>
                </a:spcBef>
                <a:defRPr/>
              </a:pPr>
              <a:endParaRPr lang="en-US" sz="1100" b="1" kern="0" dirty="0">
                <a:solidFill>
                  <a:schemeClr val="bg1"/>
                </a:solidFill>
                <a:latin typeface="Arial Narrow" pitchFamily="34" charset="0"/>
              </a:endParaRPr>
            </a:p>
            <a:p>
              <a:pPr>
                <a:spcBef>
                  <a:spcPts val="900"/>
                </a:spcBef>
                <a:defRPr/>
              </a:pPr>
              <a:endParaRPr lang="en-US" sz="1100" b="1" kern="0" dirty="0">
                <a:solidFill>
                  <a:schemeClr val="bg1"/>
                </a:solidFill>
                <a:latin typeface="Arial Narrow" pitchFamily="34" charset="0"/>
              </a:endParaRPr>
            </a:p>
            <a:p>
              <a:pPr marL="228600" indent="-228600">
                <a:spcBef>
                  <a:spcPts val="900"/>
                </a:spcBef>
                <a:buAutoNum type="arabicPeriod"/>
                <a:defRPr/>
              </a:pPr>
              <a:endParaRPr lang="en-US" sz="1100" b="1" kern="0" dirty="0">
                <a:solidFill>
                  <a:prstClr val="white"/>
                </a:solidFill>
                <a:latin typeface="Arial Narrow" pitchFamily="34" charset="0"/>
              </a:endParaRPr>
            </a:p>
          </p:txBody>
        </p:sp>
        <p:sp>
          <p:nvSpPr>
            <p:cNvPr id="44" name="Rectangle 43"/>
            <p:cNvSpPr/>
            <p:nvPr/>
          </p:nvSpPr>
          <p:spPr>
            <a:xfrm>
              <a:off x="3916504" y="3387798"/>
              <a:ext cx="1879240" cy="1777784"/>
            </a:xfrm>
            <a:prstGeom prst="rect">
              <a:avLst/>
            </a:prstGeom>
            <a:ln/>
          </p:spPr>
          <p:style>
            <a:lnRef idx="1">
              <a:schemeClr val="accent6"/>
            </a:lnRef>
            <a:fillRef idx="2">
              <a:schemeClr val="accent6"/>
            </a:fillRef>
            <a:effectRef idx="1">
              <a:schemeClr val="accent6"/>
            </a:effectRef>
            <a:fontRef idx="minor">
              <a:schemeClr val="dk1"/>
            </a:fontRef>
          </p:style>
          <p:txBody>
            <a:bodyPr lIns="36000" tIns="72000" rIns="36000" bIns="72000" rtlCol="0" anchor="ctr"/>
            <a:lstStyle/>
            <a:p>
              <a:pPr algn="ctr">
                <a:defRPr/>
              </a:pPr>
              <a:r>
                <a:rPr lang="en-US" sz="1600" b="1" kern="0" dirty="0">
                  <a:ln w="0"/>
                  <a:solidFill>
                    <a:schemeClr val="tx1"/>
                  </a:solidFill>
                  <a:effectLst>
                    <a:outerShdw blurRad="38100" dist="19050" dir="2700000" algn="tl" rotWithShape="0">
                      <a:schemeClr val="dk1">
                        <a:alpha val="40000"/>
                      </a:schemeClr>
                    </a:outerShdw>
                  </a:effectLst>
                  <a:latin typeface="Arial Narrow" pitchFamily="34" charset="0"/>
                </a:rPr>
                <a:t>KONSEPSI  OPTIMALISASI IMPLEMENTASI </a:t>
              </a:r>
            </a:p>
            <a:p>
              <a:pPr algn="ctr">
                <a:defRPr/>
              </a:pPr>
              <a:r>
                <a:rPr lang="en-US" sz="1600" b="1" kern="0" dirty="0">
                  <a:ln w="0"/>
                  <a:solidFill>
                    <a:schemeClr val="tx1"/>
                  </a:solidFill>
                  <a:effectLst>
                    <a:outerShdw blurRad="38100" dist="19050" dir="2700000" algn="tl" rotWithShape="0">
                      <a:schemeClr val="dk1">
                        <a:alpha val="40000"/>
                      </a:schemeClr>
                    </a:outerShdw>
                  </a:effectLst>
                  <a:latin typeface="Arial Narrow" pitchFamily="34" charset="0"/>
                </a:rPr>
                <a:t>NILAI-NILAI PANCASILA BAGI GENERASI MUDA</a:t>
              </a:r>
            </a:p>
          </p:txBody>
        </p:sp>
        <p:sp>
          <p:nvSpPr>
            <p:cNvPr id="45" name="Right Arrow 44"/>
            <p:cNvSpPr/>
            <p:nvPr/>
          </p:nvSpPr>
          <p:spPr>
            <a:xfrm>
              <a:off x="1563663" y="3764444"/>
              <a:ext cx="217470" cy="721348"/>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200" b="1" kern="0">
                <a:solidFill>
                  <a:prstClr val="black"/>
                </a:solidFill>
                <a:latin typeface="Arial Narrow" pitchFamily="34" charset="0"/>
              </a:endParaRPr>
            </a:p>
          </p:txBody>
        </p:sp>
        <p:sp>
          <p:nvSpPr>
            <p:cNvPr id="46" name="Right Arrow 45"/>
            <p:cNvSpPr/>
            <p:nvPr/>
          </p:nvSpPr>
          <p:spPr>
            <a:xfrm>
              <a:off x="3721308" y="3766631"/>
              <a:ext cx="217470" cy="721348"/>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200" b="1" kern="0">
                <a:solidFill>
                  <a:prstClr val="black"/>
                </a:solidFill>
                <a:latin typeface="Arial Narrow" pitchFamily="34" charset="0"/>
              </a:endParaRPr>
            </a:p>
          </p:txBody>
        </p:sp>
        <p:sp>
          <p:nvSpPr>
            <p:cNvPr id="47" name="Oval 46"/>
            <p:cNvSpPr/>
            <p:nvPr/>
          </p:nvSpPr>
          <p:spPr>
            <a:xfrm>
              <a:off x="6023944" y="3278680"/>
              <a:ext cx="1596255" cy="2043492"/>
            </a:xfrm>
            <a:prstGeom prst="ellipse">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defRPr/>
              </a:pPr>
              <a:r>
                <a:rPr lang="en-US" altLang="ja-JP" sz="1200" b="1" kern="0" dirty="0">
                  <a:solidFill>
                    <a:prstClr val="white"/>
                  </a:solidFill>
                  <a:latin typeface="Arial Narrow" pitchFamily="34" charset="0"/>
                  <a:ea typeface="MS Mincho" pitchFamily="49" charset="-128"/>
                  <a:cs typeface="Tahoma" pitchFamily="34" charset="0"/>
                </a:rPr>
                <a:t> </a:t>
              </a:r>
              <a:r>
                <a:rPr lang="en-US" altLang="ja-JP" sz="1400" b="1" kern="0" dirty="0">
                  <a:latin typeface="Arial Narrow" pitchFamily="34" charset="0"/>
                  <a:ea typeface="MS Mincho" pitchFamily="49" charset="-128"/>
                  <a:cs typeface="Tahoma" pitchFamily="34" charset="0"/>
                </a:rPr>
                <a:t>IMPLEMENTASI NILAI-NILAI PANCASILA OLEH GENERASI MUDA SUDAH OPTIMAL</a:t>
              </a:r>
              <a:endParaRPr lang="en-US" sz="1400" b="1" kern="0" dirty="0">
                <a:latin typeface="Arial Narrow" pitchFamily="34" charset="0"/>
              </a:endParaRPr>
            </a:p>
          </p:txBody>
        </p:sp>
        <p:sp>
          <p:nvSpPr>
            <p:cNvPr id="48" name="Right Arrow 47"/>
            <p:cNvSpPr/>
            <p:nvPr/>
          </p:nvSpPr>
          <p:spPr>
            <a:xfrm rot="16200000">
              <a:off x="8265228" y="2911422"/>
              <a:ext cx="270980" cy="730072"/>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200" b="1" kern="0">
                <a:solidFill>
                  <a:prstClr val="black"/>
                </a:solidFill>
                <a:latin typeface="Arial Narrow" pitchFamily="34" charset="0"/>
              </a:endParaRPr>
            </a:p>
          </p:txBody>
        </p:sp>
        <p:sp>
          <p:nvSpPr>
            <p:cNvPr id="49" name="Right Arrow 48"/>
            <p:cNvSpPr/>
            <p:nvPr/>
          </p:nvSpPr>
          <p:spPr>
            <a:xfrm>
              <a:off x="7620200" y="3788206"/>
              <a:ext cx="217470" cy="721348"/>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200" b="1" kern="0">
                <a:solidFill>
                  <a:prstClr val="black"/>
                </a:solidFill>
                <a:latin typeface="Arial Narrow" pitchFamily="34" charset="0"/>
              </a:endParaRPr>
            </a:p>
          </p:txBody>
        </p:sp>
        <p:sp>
          <p:nvSpPr>
            <p:cNvPr id="50" name="Right Arrow 49"/>
            <p:cNvSpPr/>
            <p:nvPr/>
          </p:nvSpPr>
          <p:spPr>
            <a:xfrm>
              <a:off x="5814439" y="3747569"/>
              <a:ext cx="217470" cy="721348"/>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200" b="1" kern="0">
                <a:solidFill>
                  <a:prstClr val="black"/>
                </a:solidFill>
                <a:latin typeface="Arial Narrow" pitchFamily="34" charset="0"/>
              </a:endParaRPr>
            </a:p>
          </p:txBody>
        </p:sp>
        <p:sp>
          <p:nvSpPr>
            <p:cNvPr id="51" name="Rectangle 50"/>
            <p:cNvSpPr/>
            <p:nvPr/>
          </p:nvSpPr>
          <p:spPr>
            <a:xfrm>
              <a:off x="3937666" y="2102129"/>
              <a:ext cx="2057576" cy="767555"/>
            </a:xfrm>
            <a:prstGeom prst="rect">
              <a:avLst/>
            </a:prstGeom>
            <a:solidFill>
              <a:srgbClr val="6633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lIns="36000" tIns="72000" rIns="36000" bIns="72000" rtlCol="0" anchor="ctr"/>
            <a:lstStyle/>
            <a:p>
              <a:pPr algn="ctr">
                <a:lnSpc>
                  <a:spcPct val="150000"/>
                </a:lnSpc>
                <a:defRPr/>
              </a:pPr>
              <a:r>
                <a:rPr lang="en-US" sz="1100" b="1" kern="0" dirty="0">
                  <a:solidFill>
                    <a:srgbClr val="EEECE1"/>
                  </a:solidFill>
                  <a:latin typeface="Arial Narrow" pitchFamily="34" charset="0"/>
                </a:rPr>
                <a:t>* PARADIGMA NASIONAL</a:t>
              </a:r>
            </a:p>
            <a:p>
              <a:pPr algn="ctr">
                <a:lnSpc>
                  <a:spcPct val="150000"/>
                </a:lnSpc>
                <a:defRPr/>
              </a:pPr>
              <a:r>
                <a:rPr lang="en-US" sz="1100" b="1" kern="0" dirty="0">
                  <a:solidFill>
                    <a:srgbClr val="EEECE1"/>
                  </a:solidFill>
                  <a:latin typeface="Arial Narrow" pitchFamily="34" charset="0"/>
                </a:rPr>
                <a:t>* PERATURAN PER-UNDANG2AN</a:t>
              </a:r>
            </a:p>
          </p:txBody>
        </p:sp>
        <p:sp>
          <p:nvSpPr>
            <p:cNvPr id="52" name="Right Arrow 51"/>
            <p:cNvSpPr/>
            <p:nvPr/>
          </p:nvSpPr>
          <p:spPr>
            <a:xfrm rot="16200000">
              <a:off x="4621859" y="5095701"/>
              <a:ext cx="394922" cy="515438"/>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100" b="1" kern="0">
                <a:solidFill>
                  <a:prstClr val="black"/>
                </a:solidFill>
                <a:latin typeface="Arial Narrow" pitchFamily="34" charset="0"/>
              </a:endParaRPr>
            </a:p>
          </p:txBody>
        </p:sp>
        <p:sp>
          <p:nvSpPr>
            <p:cNvPr id="53" name="Right Arrow 52"/>
            <p:cNvSpPr/>
            <p:nvPr/>
          </p:nvSpPr>
          <p:spPr>
            <a:xfrm rot="5400000" flipV="1">
              <a:off x="4663061" y="2781123"/>
              <a:ext cx="467968" cy="730072"/>
            </a:xfrm>
            <a:prstGeom prst="rightArrow">
              <a:avLst>
                <a:gd name="adj1" fmla="val 64516"/>
                <a:gd name="adj2" fmla="val 60507"/>
              </a:avLst>
            </a:prstGeom>
            <a:solidFill>
              <a:srgbClr val="FF00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rtlCol="0" anchor="ctr"/>
            <a:lstStyle/>
            <a:p>
              <a:pPr algn="ctr">
                <a:defRPr/>
              </a:pPr>
              <a:endParaRPr lang="en-US" sz="1200" b="1" kern="0">
                <a:solidFill>
                  <a:prstClr val="black"/>
                </a:solidFill>
                <a:latin typeface="Arial Narrow" pitchFamily="34" charset="0"/>
              </a:endParaRPr>
            </a:p>
          </p:txBody>
        </p:sp>
        <p:sp>
          <p:nvSpPr>
            <p:cNvPr id="54" name="Rectangle 53"/>
            <p:cNvSpPr/>
            <p:nvPr/>
          </p:nvSpPr>
          <p:spPr>
            <a:xfrm>
              <a:off x="3948091" y="5558536"/>
              <a:ext cx="2057576" cy="870958"/>
            </a:xfrm>
            <a:prstGeom prst="rect">
              <a:avLst/>
            </a:prstGeom>
            <a:solidFill>
              <a:srgbClr val="1F497D">
                <a:lumMod val="50000"/>
              </a:srgbClr>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lIns="36000" tIns="72000" rIns="36000" bIns="72000" rtlCol="0" anchor="ctr"/>
            <a:lstStyle/>
            <a:p>
              <a:pPr algn="ctr">
                <a:lnSpc>
                  <a:spcPct val="150000"/>
                </a:lnSpc>
                <a:defRPr/>
              </a:pPr>
              <a:r>
                <a:rPr lang="en-US" sz="1400" b="1" kern="0" dirty="0">
                  <a:solidFill>
                    <a:srgbClr val="EEECE1"/>
                  </a:solidFill>
                  <a:latin typeface="Arial Narrow" pitchFamily="34" charset="0"/>
                </a:rPr>
                <a:t>BANG LINGSTRA</a:t>
              </a:r>
            </a:p>
            <a:p>
              <a:pPr algn="ctr">
                <a:lnSpc>
                  <a:spcPct val="150000"/>
                </a:lnSpc>
                <a:defRPr/>
              </a:pPr>
              <a:r>
                <a:rPr lang="en-US" sz="1400" b="1" kern="0" dirty="0">
                  <a:solidFill>
                    <a:srgbClr val="EEECE1"/>
                  </a:solidFill>
                  <a:latin typeface="Arial Narrow" pitchFamily="34" charset="0"/>
                </a:rPr>
                <a:t>Global/ Regional/ Nasional</a:t>
              </a:r>
            </a:p>
          </p:txBody>
        </p:sp>
        <p:sp>
          <p:nvSpPr>
            <p:cNvPr id="2" name="TextBox 1"/>
            <p:cNvSpPr txBox="1"/>
            <p:nvPr/>
          </p:nvSpPr>
          <p:spPr>
            <a:xfrm>
              <a:off x="2612099" y="369059"/>
              <a:ext cx="4629077"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“IMPLEMENTASI NILAI-NILAI PANCASILA</a:t>
              </a:r>
            </a:p>
            <a:p>
              <a:pPr algn="ctr"/>
              <a:r>
                <a:rPr lang="en-US" sz="16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BAGI GENERASI MUDA </a:t>
              </a:r>
            </a:p>
            <a:p>
              <a:pPr algn="ctr"/>
              <a:r>
                <a:rPr lang="en-US" sz="16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SEBAGAI BENTUK TANGGUNG JAWAB PENERUS BANGSA”</a:t>
              </a:r>
              <a:endParaRPr lang="id-ID" sz="16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gr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44016"/>
            <a:ext cx="1660342" cy="1844824"/>
          </a:xfrm>
          <a:prstGeom prst="rect">
            <a:avLst/>
          </a:prstGeom>
        </p:spPr>
      </p:pic>
    </p:spTree>
    <p:extLst>
      <p:ext uri="{BB962C8B-B14F-4D97-AF65-F5344CB8AC3E}">
        <p14:creationId xmlns:p14="http://schemas.microsoft.com/office/powerpoint/2010/main" val="477883462"/>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3638130" y="924057"/>
            <a:ext cx="1854995" cy="461665"/>
          </a:xfrm>
          <a:prstGeom prst="rect">
            <a:avLst/>
          </a:prstGeom>
          <a:noFill/>
          <a:ln w="12700" cap="flat" cmpd="sng" algn="ctr">
            <a:noFill/>
            <a:prstDash val="solid"/>
          </a:ln>
          <a:effectLst>
            <a:outerShdw blurRad="50800" dist="88900" dir="8100000" algn="tr" rotWithShape="0">
              <a:prstClr val="black">
                <a:alpha val="40000"/>
              </a:prstClr>
            </a:outerShdw>
          </a:effectLst>
        </p:spPr>
        <p:txBody>
          <a:bodyPr wrap="none" anchor="ctr">
            <a:spAutoFit/>
          </a:bodyPr>
          <a:lstStyle/>
          <a:p>
            <a:pPr algn="ctr">
              <a:defRPr/>
            </a:pPr>
            <a:r>
              <a:rPr lang="en-US" sz="2400" b="1" kern="0" dirty="0">
                <a:solidFill>
                  <a:srgbClr val="FFFF00"/>
                </a:solidFill>
                <a:effectLst>
                  <a:glow rad="101600">
                    <a:prstClr val="black">
                      <a:alpha val="60000"/>
                    </a:prstClr>
                  </a:glow>
                </a:effectLst>
                <a:latin typeface="Berlin Sans FB Demi" pitchFamily="34" charset="0"/>
                <a:cs typeface="+mn-cs"/>
              </a:rPr>
              <a:t>POLA PIKIR</a:t>
            </a:r>
            <a:endParaRPr lang="id-ID" sz="2400" b="1" kern="0" dirty="0">
              <a:solidFill>
                <a:srgbClr val="FFFF00"/>
              </a:solidFill>
              <a:effectLst>
                <a:glow rad="101600">
                  <a:prstClr val="black">
                    <a:alpha val="60000"/>
                  </a:prstClr>
                </a:glow>
              </a:effectLst>
              <a:latin typeface="Berlin Sans FB Demi" pitchFamily="34" charset="0"/>
              <a:cs typeface="+mn-cs"/>
            </a:endParaRPr>
          </a:p>
        </p:txBody>
      </p:sp>
      <p:sp>
        <p:nvSpPr>
          <p:cNvPr id="67" name="Oval 14"/>
          <p:cNvSpPr>
            <a:spLocks noChangeArrowheads="1"/>
          </p:cNvSpPr>
          <p:nvPr/>
        </p:nvSpPr>
        <p:spPr bwMode="auto">
          <a:xfrm>
            <a:off x="7554218" y="3931695"/>
            <a:ext cx="1404544" cy="152488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square" lIns="0" tIns="0" rIns="0" bIns="0" anchor="ctr"/>
          <a:lstStyle/>
          <a:p>
            <a:pPr algn="ctr">
              <a:defRPr/>
            </a:pPr>
            <a:r>
              <a:rPr lang="en-US" altLang="ja-JP" sz="1200" b="1" kern="0" dirty="0">
                <a:ln w="0"/>
                <a:solidFill>
                  <a:schemeClr val="tx1"/>
                </a:solidFill>
                <a:effectLst>
                  <a:outerShdw blurRad="38100" dist="19050" dir="2700000" algn="tl" rotWithShape="0">
                    <a:schemeClr val="dk1">
                      <a:alpha val="40000"/>
                    </a:schemeClr>
                  </a:outerShdw>
                </a:effectLst>
                <a:latin typeface="Arial Narrow" pitchFamily="34" charset="0"/>
                <a:ea typeface="MS Mincho" pitchFamily="49" charset="-128"/>
                <a:cs typeface="Tahoma" pitchFamily="34" charset="0"/>
              </a:rPr>
              <a:t>IMPLEMENTASI NILAI-NILAI PANCASILA</a:t>
            </a:r>
          </a:p>
          <a:p>
            <a:pPr algn="ctr">
              <a:defRPr/>
            </a:pPr>
            <a:r>
              <a:rPr lang="en-US" altLang="ja-JP" sz="1200" b="1" kern="0" dirty="0">
                <a:ln w="0"/>
                <a:solidFill>
                  <a:schemeClr val="tx1"/>
                </a:solidFill>
                <a:effectLst>
                  <a:outerShdw blurRad="38100" dist="19050" dir="2700000" algn="tl" rotWithShape="0">
                    <a:schemeClr val="dk1">
                      <a:alpha val="40000"/>
                    </a:schemeClr>
                  </a:outerShdw>
                </a:effectLst>
                <a:latin typeface="Arial Narrow" pitchFamily="34" charset="0"/>
                <a:ea typeface="MS Mincho" pitchFamily="49" charset="-128"/>
                <a:cs typeface="Tahoma" pitchFamily="34" charset="0"/>
              </a:rPr>
              <a:t>OLEH GM SUDAH OPTIMAL</a:t>
            </a:r>
            <a:endParaRPr lang="en-US" sz="1200" b="1" kern="0" dirty="0">
              <a:ln w="0"/>
              <a:solidFill>
                <a:schemeClr val="tx1"/>
              </a:solidFill>
              <a:effectLst>
                <a:outerShdw blurRad="38100" dist="19050" dir="2700000" algn="tl" rotWithShape="0">
                  <a:schemeClr val="dk1">
                    <a:alpha val="40000"/>
                  </a:schemeClr>
                </a:outerShdw>
              </a:effectLst>
              <a:latin typeface="Arial Narrow" pitchFamily="34" charset="0"/>
            </a:endParaRPr>
          </a:p>
        </p:txBody>
      </p:sp>
      <p:sp>
        <p:nvSpPr>
          <p:cNvPr id="68" name="AutoShape 7"/>
          <p:cNvSpPr>
            <a:spLocks noChangeArrowheads="1"/>
          </p:cNvSpPr>
          <p:nvPr/>
        </p:nvSpPr>
        <p:spPr bwMode="auto">
          <a:xfrm rot="10800000">
            <a:off x="4287547" y="2315545"/>
            <a:ext cx="660554" cy="368390"/>
          </a:xfrm>
          <a:prstGeom prst="upArrow">
            <a:avLst>
              <a:gd name="adj1" fmla="val 50000"/>
              <a:gd name="adj2" fmla="val 25000"/>
            </a:avLst>
          </a:prstGeom>
          <a:solidFill>
            <a:srgbClr val="FFFF00"/>
          </a:solidFill>
          <a:ln w="9525">
            <a:solidFill>
              <a:sysClr val="windowText" lastClr="0000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69" name="AutoShape 5"/>
          <p:cNvSpPr>
            <a:spLocks noChangeArrowheads="1"/>
          </p:cNvSpPr>
          <p:nvPr/>
        </p:nvSpPr>
        <p:spPr bwMode="auto">
          <a:xfrm>
            <a:off x="4364948" y="5197476"/>
            <a:ext cx="574151" cy="243887"/>
          </a:xfrm>
          <a:prstGeom prst="upArrow">
            <a:avLst>
              <a:gd name="adj1" fmla="val 50000"/>
              <a:gd name="adj2" fmla="val 25000"/>
            </a:avLst>
          </a:prstGeom>
          <a:solidFill>
            <a:srgbClr val="FFFF00"/>
          </a:solidFill>
          <a:ln w="9525">
            <a:solidFill>
              <a:sysClr val="windowText" lastClr="0000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70" name="AutoShape 8"/>
          <p:cNvSpPr>
            <a:spLocks noChangeArrowheads="1"/>
          </p:cNvSpPr>
          <p:nvPr/>
        </p:nvSpPr>
        <p:spPr bwMode="auto">
          <a:xfrm rot="5400000">
            <a:off x="7050082" y="4225518"/>
            <a:ext cx="480310" cy="530013"/>
          </a:xfrm>
          <a:prstGeom prst="upArrow">
            <a:avLst>
              <a:gd name="adj1" fmla="val 50000"/>
              <a:gd name="adj2" fmla="val 25000"/>
            </a:avLst>
          </a:prstGeom>
          <a:solidFill>
            <a:srgbClr val="FF0000"/>
          </a:solidFill>
          <a:ln w="9525">
            <a:solidFill>
              <a:sysClr val="windowText" lastClr="0000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grpSp>
        <p:nvGrpSpPr>
          <p:cNvPr id="2" name="Group 70"/>
          <p:cNvGrpSpPr/>
          <p:nvPr/>
        </p:nvGrpSpPr>
        <p:grpSpPr>
          <a:xfrm>
            <a:off x="1938858" y="4650550"/>
            <a:ext cx="5351379" cy="1930854"/>
            <a:chOff x="1756560" y="4061012"/>
            <a:chExt cx="5487974" cy="2554270"/>
          </a:xfrm>
        </p:grpSpPr>
        <p:cxnSp>
          <p:nvCxnSpPr>
            <p:cNvPr id="72" name="AutoShape 12"/>
            <p:cNvCxnSpPr>
              <a:cxnSpLocks noChangeShapeType="1"/>
            </p:cNvCxnSpPr>
            <p:nvPr/>
          </p:nvCxnSpPr>
          <p:spPr bwMode="auto">
            <a:xfrm>
              <a:off x="7243482" y="4061012"/>
              <a:ext cx="1052" cy="2554270"/>
            </a:xfrm>
            <a:prstGeom prst="straightConnector1">
              <a:avLst/>
            </a:prstGeom>
            <a:ln>
              <a:headEnd/>
              <a:tailEnd/>
            </a:ln>
          </p:spPr>
          <p:style>
            <a:lnRef idx="2">
              <a:schemeClr val="accent3"/>
            </a:lnRef>
            <a:fillRef idx="0">
              <a:schemeClr val="accent3"/>
            </a:fillRef>
            <a:effectRef idx="1">
              <a:schemeClr val="accent3"/>
            </a:effectRef>
            <a:fontRef idx="minor">
              <a:schemeClr val="tx1"/>
            </a:fontRef>
          </p:style>
        </p:cxnSp>
        <p:cxnSp>
          <p:nvCxnSpPr>
            <p:cNvPr id="73" name="AutoShape 13"/>
            <p:cNvCxnSpPr>
              <a:cxnSpLocks noChangeShapeType="1"/>
            </p:cNvCxnSpPr>
            <p:nvPr/>
          </p:nvCxnSpPr>
          <p:spPr bwMode="auto">
            <a:xfrm rot="10800000">
              <a:off x="1756560" y="6594710"/>
              <a:ext cx="5476233" cy="1970"/>
            </a:xfrm>
            <a:prstGeom prst="straightConnector1">
              <a:avLst/>
            </a:prstGeom>
            <a:ln>
              <a:headEnd/>
              <a:tailEnd/>
            </a:ln>
          </p:spPr>
          <p:style>
            <a:lnRef idx="2">
              <a:schemeClr val="accent3"/>
            </a:lnRef>
            <a:fillRef idx="0">
              <a:schemeClr val="accent3"/>
            </a:fillRef>
            <a:effectRef idx="1">
              <a:schemeClr val="accent3"/>
            </a:effectRef>
            <a:fontRef idx="minor">
              <a:schemeClr val="tx1"/>
            </a:fontRef>
          </p:style>
        </p:cxnSp>
        <p:cxnSp>
          <p:nvCxnSpPr>
            <p:cNvPr id="74" name="AutoShape 14"/>
            <p:cNvCxnSpPr>
              <a:cxnSpLocks noChangeShapeType="1"/>
            </p:cNvCxnSpPr>
            <p:nvPr/>
          </p:nvCxnSpPr>
          <p:spPr bwMode="auto">
            <a:xfrm flipV="1">
              <a:off x="1768301" y="4068033"/>
              <a:ext cx="0" cy="2528649"/>
            </a:xfrm>
            <a:prstGeom prst="straightConnector1">
              <a:avLst/>
            </a:prstGeom>
            <a:ln>
              <a:headEnd/>
              <a:tailEnd type="triangle" w="lg" len="lg"/>
            </a:ln>
          </p:spPr>
          <p:style>
            <a:lnRef idx="2">
              <a:schemeClr val="accent3"/>
            </a:lnRef>
            <a:fillRef idx="0">
              <a:schemeClr val="accent3"/>
            </a:fillRef>
            <a:effectRef idx="1">
              <a:schemeClr val="accent3"/>
            </a:effectRef>
            <a:fontRef idx="minor">
              <a:schemeClr val="tx1"/>
            </a:fontRef>
          </p:style>
        </p:cxnSp>
      </p:grpSp>
      <p:grpSp>
        <p:nvGrpSpPr>
          <p:cNvPr id="3" name="Group 4"/>
          <p:cNvGrpSpPr/>
          <p:nvPr/>
        </p:nvGrpSpPr>
        <p:grpSpPr>
          <a:xfrm>
            <a:off x="2245406" y="2620014"/>
            <a:ext cx="4897149" cy="2547858"/>
            <a:chOff x="2122393" y="3076574"/>
            <a:chExt cx="4890482" cy="1853936"/>
          </a:xfrm>
        </p:grpSpPr>
        <p:sp>
          <p:nvSpPr>
            <p:cNvPr id="76" name="AutoShape 27"/>
            <p:cNvSpPr>
              <a:spLocks noChangeArrowheads="1"/>
            </p:cNvSpPr>
            <p:nvPr/>
          </p:nvSpPr>
          <p:spPr bwMode="auto">
            <a:xfrm>
              <a:off x="2122393" y="3113585"/>
              <a:ext cx="4889500" cy="1816925"/>
            </a:xfrm>
            <a:prstGeom prst="roundRect">
              <a:avLst>
                <a:gd name="adj" fmla="val 16667"/>
              </a:avLst>
            </a:prstGeom>
            <a:solidFill>
              <a:srgbClr val="0B5395"/>
            </a:solidFill>
            <a:ln w="1905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cxnSp>
          <p:nvCxnSpPr>
            <p:cNvPr id="109" name="Straight Connector 108"/>
            <p:cNvCxnSpPr/>
            <p:nvPr/>
          </p:nvCxnSpPr>
          <p:spPr>
            <a:xfrm>
              <a:off x="3962399" y="3076574"/>
              <a:ext cx="2" cy="1800228"/>
            </a:xfrm>
            <a:prstGeom prst="line">
              <a:avLst/>
            </a:prstGeom>
            <a:noFill/>
            <a:ln w="19050" cap="flat" cmpd="sng" algn="ctr">
              <a:solidFill>
                <a:srgbClr val="FFC000"/>
              </a:solidFill>
              <a:prstDash val="solid"/>
            </a:ln>
            <a:effectLst/>
          </p:spPr>
        </p:cxnSp>
        <p:cxnSp>
          <p:nvCxnSpPr>
            <p:cNvPr id="110" name="Straight Connector 109"/>
            <p:cNvCxnSpPr/>
            <p:nvPr/>
          </p:nvCxnSpPr>
          <p:spPr>
            <a:xfrm>
              <a:off x="5334001" y="3076574"/>
              <a:ext cx="0" cy="1800228"/>
            </a:xfrm>
            <a:prstGeom prst="line">
              <a:avLst/>
            </a:prstGeom>
            <a:noFill/>
            <a:ln w="19050" cap="flat" cmpd="sng" algn="ctr">
              <a:solidFill>
                <a:srgbClr val="FFC000"/>
              </a:solidFill>
              <a:prstDash val="solid"/>
            </a:ln>
            <a:effectLst/>
          </p:spPr>
        </p:cxnSp>
        <p:grpSp>
          <p:nvGrpSpPr>
            <p:cNvPr id="4" name="Group 1"/>
            <p:cNvGrpSpPr/>
            <p:nvPr/>
          </p:nvGrpSpPr>
          <p:grpSpPr>
            <a:xfrm>
              <a:off x="2123375" y="3125065"/>
              <a:ext cx="4889500" cy="1706786"/>
              <a:chOff x="2123375" y="3125065"/>
              <a:chExt cx="4889500" cy="1706786"/>
            </a:xfrm>
          </p:grpSpPr>
          <p:sp>
            <p:nvSpPr>
              <p:cNvPr id="112" name="Text Box 21"/>
              <p:cNvSpPr txBox="1">
                <a:spLocks noChangeArrowheads="1"/>
              </p:cNvSpPr>
              <p:nvPr/>
            </p:nvSpPr>
            <p:spPr bwMode="auto">
              <a:xfrm>
                <a:off x="5584535" y="3128672"/>
                <a:ext cx="1098550"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400" b="1" i="0" u="none" strike="noStrike" kern="0" cap="none" spc="0" normalizeH="0" baseline="0" noProof="0">
                    <a:ln>
                      <a:noFill/>
                    </a:ln>
                    <a:solidFill>
                      <a:srgbClr val="FFFF00"/>
                    </a:solidFill>
                    <a:effectLst/>
                    <a:uLnTx/>
                    <a:uFillTx/>
                    <a:cs typeface="+mn-cs"/>
                  </a:rPr>
                  <a:t>METODE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00"/>
                  </a:solidFill>
                  <a:effectLst/>
                  <a:uLnTx/>
                  <a:uFillTx/>
                  <a:cs typeface="+mn-cs"/>
                </a:endParaRPr>
              </a:p>
            </p:txBody>
          </p:sp>
          <p:sp>
            <p:nvSpPr>
              <p:cNvPr id="113" name="Text Box 22"/>
              <p:cNvSpPr txBox="1">
                <a:spLocks noChangeArrowheads="1"/>
              </p:cNvSpPr>
              <p:nvPr/>
            </p:nvSpPr>
            <p:spPr bwMode="auto">
              <a:xfrm>
                <a:off x="4111768" y="3125065"/>
                <a:ext cx="1136650"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400" b="1" i="0" u="none" strike="noStrike" kern="0" cap="none" spc="0" normalizeH="0" baseline="0" noProof="0" dirty="0">
                    <a:ln>
                      <a:noFill/>
                    </a:ln>
                    <a:solidFill>
                      <a:srgbClr val="FFFF00"/>
                    </a:solidFill>
                    <a:effectLst/>
                    <a:uLnTx/>
                    <a:uFillTx/>
                    <a:cs typeface="+mn-cs"/>
                  </a:rPr>
                  <a:t>OB YEK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00"/>
                  </a:solidFill>
                  <a:effectLst/>
                  <a:uLnTx/>
                  <a:uFillTx/>
                  <a:cs typeface="+mn-cs"/>
                </a:endParaRPr>
              </a:p>
            </p:txBody>
          </p:sp>
          <p:sp>
            <p:nvSpPr>
              <p:cNvPr id="114" name="Text Box 23"/>
              <p:cNvSpPr txBox="1">
                <a:spLocks noChangeArrowheads="1"/>
              </p:cNvSpPr>
              <p:nvPr/>
            </p:nvSpPr>
            <p:spPr bwMode="auto">
              <a:xfrm>
                <a:off x="2432720" y="3133002"/>
                <a:ext cx="1330325"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400" b="1" i="0" u="none" strike="noStrike" kern="0" cap="none" spc="0" normalizeH="0" baseline="0" noProof="0" dirty="0">
                    <a:ln>
                      <a:noFill/>
                    </a:ln>
                    <a:solidFill>
                      <a:srgbClr val="FFFF00"/>
                    </a:solidFill>
                    <a:effectLst/>
                    <a:uLnTx/>
                    <a:uFillTx/>
                    <a:cs typeface="+mn-cs"/>
                  </a:rPr>
                  <a:t>SUBYEK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00"/>
                  </a:solidFill>
                  <a:effectLst/>
                  <a:uLnTx/>
                  <a:uFillTx/>
                  <a:cs typeface="+mn-cs"/>
                </a:endParaRPr>
              </a:p>
            </p:txBody>
          </p:sp>
          <p:cxnSp>
            <p:nvCxnSpPr>
              <p:cNvPr id="115" name="AutoShape 28"/>
              <p:cNvCxnSpPr>
                <a:cxnSpLocks noChangeShapeType="1"/>
              </p:cNvCxnSpPr>
              <p:nvPr/>
            </p:nvCxnSpPr>
            <p:spPr bwMode="auto">
              <a:xfrm flipV="1">
                <a:off x="2123375" y="3454400"/>
                <a:ext cx="4889500" cy="19050"/>
              </a:xfrm>
              <a:prstGeom prst="straightConnector1">
                <a:avLst/>
              </a:prstGeom>
              <a:noFill/>
              <a:ln w="19050">
                <a:solidFill>
                  <a:srgbClr val="FFC000"/>
                </a:solidFill>
                <a:round/>
                <a:headEnd/>
                <a:tailEnd/>
              </a:ln>
            </p:spPr>
          </p:cxnSp>
          <p:sp>
            <p:nvSpPr>
              <p:cNvPr id="116" name="Text Box 24"/>
              <p:cNvSpPr txBox="1">
                <a:spLocks noChangeArrowheads="1"/>
              </p:cNvSpPr>
              <p:nvPr/>
            </p:nvSpPr>
            <p:spPr bwMode="auto">
              <a:xfrm>
                <a:off x="2159849" y="3551359"/>
                <a:ext cx="1744631" cy="1152128"/>
              </a:xfrm>
              <a:prstGeom prst="rect">
                <a:avLst/>
              </a:prstGeom>
              <a:solidFill>
                <a:srgbClr val="FFFFFF">
                  <a:alpha val="0"/>
                </a:srgbClr>
              </a:solidFill>
              <a:ln w="9525">
                <a:noFill/>
                <a:miter lim="800000"/>
                <a:headEnd/>
                <a:tailEnd/>
              </a:ln>
            </p:spPr>
            <p:txBody>
              <a:bodyPr vert="horz" wrap="square" lIns="91440" tIns="45720" rIns="91440" bIns="45720" numCol="1" anchor="ctr" anchorCtr="0" compatLnSpc="1">
                <a:prstTxWarp prst="textNoShape">
                  <a:avLst/>
                </a:prstTxWarp>
              </a:bodyPr>
              <a:lstStyle/>
              <a:p>
                <a:pPr marL="171450" marR="0" lvl="1" indent="-171450" defTabSz="914400" eaLnBrk="1" fontAlgn="auto" latinLnBrk="0" hangingPunct="1">
                  <a:lnSpc>
                    <a:spcPct val="100000"/>
                  </a:lnSpc>
                  <a:spcBef>
                    <a:spcPts val="0"/>
                  </a:spcBef>
                  <a:spcAft>
                    <a:spcPts val="0"/>
                  </a:spcAft>
                  <a:buClrTx/>
                  <a:buSzTx/>
                  <a:buFontTx/>
                  <a:buBlip>
                    <a:blip r:embed="rId3"/>
                  </a:buBlip>
                  <a:tabLst/>
                  <a:defRPr/>
                </a:pPr>
                <a:endParaRPr lang="en-US" sz="1200" b="1" kern="0" dirty="0">
                  <a:solidFill>
                    <a:prstClr val="white"/>
                  </a:solidFill>
                </a:endParaRP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endParaRPr lang="en-US" sz="1200" b="1" kern="0" dirty="0">
                  <a:solidFill>
                    <a:prstClr val="white"/>
                  </a:solidFill>
                </a:endParaRP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PEMERINTAH PUSAT </a:t>
                </a: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PEMDA</a:t>
                </a: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TNI / POLRI / KEJAKSAAN RI.</a:t>
                </a:r>
                <a:endParaRPr kumimoji="0" lang="en-US" sz="1200" b="1" i="0" u="none" strike="noStrike" kern="0" cap="none" spc="0" normalizeH="0" baseline="0" noProof="0" dirty="0">
                  <a:ln>
                    <a:noFill/>
                  </a:ln>
                  <a:solidFill>
                    <a:prstClr val="white"/>
                  </a:solidFill>
                  <a:effectLst/>
                  <a:uLnTx/>
                  <a:uFillTx/>
                  <a:cs typeface="+mn-cs"/>
                </a:endParaRP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PENDIDIK</a:t>
                </a: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PENGUSAHA</a:t>
                </a: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TOMAS, TOGA, TODAT</a:t>
                </a:r>
              </a:p>
              <a:p>
                <a:pPr marL="171450" marR="0" lvl="1" indent="-171450" defTabSz="914400" eaLnBrk="1" fontAlgn="auto" latinLnBrk="0" hangingPunct="1">
                  <a:lnSpc>
                    <a:spcPct val="100000"/>
                  </a:lnSpc>
                  <a:spcBef>
                    <a:spcPts val="0"/>
                  </a:spcBef>
                  <a:spcAft>
                    <a:spcPts val="0"/>
                  </a:spcAft>
                  <a:buClrTx/>
                  <a:buSzTx/>
                  <a:buFontTx/>
                  <a:buBlip>
                    <a:blip r:embed="rId3"/>
                  </a:buBlip>
                  <a:tabLst/>
                  <a:defRPr/>
                </a:pPr>
                <a:r>
                  <a:rPr lang="en-US" sz="1200" b="1" kern="0" dirty="0">
                    <a:solidFill>
                      <a:prstClr val="white"/>
                    </a:solidFill>
                  </a:rPr>
                  <a:t>MEDSOS</a:t>
                </a:r>
              </a:p>
              <a:p>
                <a:pPr marL="0" marR="0" lvl="1" defTabSz="914400" eaLnBrk="1" fontAlgn="auto" latinLnBrk="0" hangingPunct="1">
                  <a:lnSpc>
                    <a:spcPct val="100000"/>
                  </a:lnSpc>
                  <a:spcBef>
                    <a:spcPts val="0"/>
                  </a:spcBef>
                  <a:spcAft>
                    <a:spcPts val="0"/>
                  </a:spcAft>
                  <a:buClrTx/>
                  <a:buSzTx/>
                  <a:tabLst/>
                  <a:defRPr/>
                </a:pPr>
                <a:endParaRPr lang="en-US" sz="900" b="1" kern="0" dirty="0">
                  <a:solidFill>
                    <a:prstClr val="white"/>
                  </a:solidFill>
                </a:endParaRPr>
              </a:p>
              <a:p>
                <a:pPr marL="0" marR="0" lvl="1" defTabSz="914400" eaLnBrk="1" fontAlgn="auto" latinLnBrk="0" hangingPunct="1">
                  <a:lnSpc>
                    <a:spcPct val="100000"/>
                  </a:lnSpc>
                  <a:spcBef>
                    <a:spcPts val="0"/>
                  </a:spcBef>
                  <a:spcAft>
                    <a:spcPts val="0"/>
                  </a:spcAft>
                  <a:buClrTx/>
                  <a:buSzTx/>
                  <a:tabLst/>
                  <a:defRPr/>
                </a:pPr>
                <a:endParaRPr kumimoji="0" lang="en-US" sz="900" b="1" i="0" u="none" strike="noStrike" kern="0" cap="none" spc="0" normalizeH="0" baseline="0" noProof="0" dirty="0">
                  <a:ln>
                    <a:noFill/>
                  </a:ln>
                  <a:solidFill>
                    <a:prstClr val="white"/>
                  </a:solidFill>
                  <a:effectLst/>
                  <a:uLnTx/>
                  <a:uFillTx/>
                  <a:cs typeface="+mn-cs"/>
                </a:endParaRPr>
              </a:p>
            </p:txBody>
          </p:sp>
          <p:sp>
            <p:nvSpPr>
              <p:cNvPr id="117" name="Text Box 26"/>
              <p:cNvSpPr txBox="1">
                <a:spLocks noChangeArrowheads="1"/>
              </p:cNvSpPr>
              <p:nvPr/>
            </p:nvSpPr>
            <p:spPr bwMode="auto">
              <a:xfrm>
                <a:off x="3929898" y="3508953"/>
                <a:ext cx="1435794" cy="1322898"/>
              </a:xfrm>
              <a:prstGeom prst="rect">
                <a:avLst/>
              </a:prstGeom>
              <a:solidFill>
                <a:srgbClr val="FFFFFF">
                  <a:alpha val="0"/>
                </a:srgbClr>
              </a:solidFill>
              <a:ln w="9525">
                <a:noFill/>
                <a:miter lim="800000"/>
                <a:headEnd/>
                <a:tailEnd/>
              </a:ln>
            </p:spPr>
            <p:txBody>
              <a:bodyPr vert="horz" wrap="square" lIns="91440" tIns="45720" rIns="91440" bIns="45720" numCol="1" anchor="ctr" anchorCtr="0" compatLnSpc="1">
                <a:prstTxWarp prst="textNoShape">
                  <a:avLst/>
                </a:prstTxWarp>
              </a:bodyPr>
              <a:lstStyle/>
              <a:p>
                <a:pPr marL="90488" marR="0" lvl="1" indent="-90488" defTabSz="914400" eaLnBrk="1" fontAlgn="auto" latinLnBrk="0" hangingPunct="1">
                  <a:spcBef>
                    <a:spcPts val="0"/>
                  </a:spcBef>
                  <a:buClrTx/>
                  <a:buSzTx/>
                  <a:buFont typeface="Wingdings" pitchFamily="2" charset="2"/>
                  <a:buChar char="§"/>
                  <a:tabLst/>
                  <a:defRPr/>
                </a:pPr>
                <a:endParaRPr lang="en-US" sz="1200" b="1" kern="0" dirty="0">
                  <a:solidFill>
                    <a:prstClr val="white"/>
                  </a:solidFill>
                </a:endParaRPr>
              </a:p>
              <a:p>
                <a:pPr marL="90488" marR="0" lvl="1" indent="-90488" defTabSz="914400" eaLnBrk="1" fontAlgn="auto" latinLnBrk="0" hangingPunct="1">
                  <a:spcBef>
                    <a:spcPts val="0"/>
                  </a:spcBef>
                  <a:buClrTx/>
                  <a:buSzTx/>
                  <a:buFont typeface="Wingdings" pitchFamily="2" charset="2"/>
                  <a:buChar char="§"/>
                  <a:tabLst/>
                  <a:defRPr/>
                </a:pPr>
                <a:r>
                  <a:rPr lang="en-US" sz="1600" b="1" kern="0" dirty="0">
                    <a:solidFill>
                      <a:prstClr val="white"/>
                    </a:solidFill>
                  </a:rPr>
                  <a:t>PELAJAR</a:t>
                </a:r>
              </a:p>
              <a:p>
                <a:pPr marL="90488" marR="0" lvl="1" indent="-90488" defTabSz="914400" eaLnBrk="1" fontAlgn="auto" latinLnBrk="0" hangingPunct="1">
                  <a:spcBef>
                    <a:spcPts val="0"/>
                  </a:spcBef>
                  <a:buClrTx/>
                  <a:buSzTx/>
                  <a:buFont typeface="Wingdings" pitchFamily="2" charset="2"/>
                  <a:buChar char="§"/>
                  <a:tabLst/>
                  <a:defRPr/>
                </a:pPr>
                <a:r>
                  <a:rPr lang="en-US" sz="1600" b="1" kern="0" dirty="0">
                    <a:solidFill>
                      <a:prstClr val="white"/>
                    </a:solidFill>
                  </a:rPr>
                  <a:t>MAHASISWA</a:t>
                </a:r>
              </a:p>
              <a:p>
                <a:pPr marL="90488" marR="0" lvl="1" indent="-90488" defTabSz="914400" eaLnBrk="1" fontAlgn="auto" latinLnBrk="0" hangingPunct="1">
                  <a:spcBef>
                    <a:spcPts val="0"/>
                  </a:spcBef>
                  <a:buClrTx/>
                  <a:buSzTx/>
                  <a:buFont typeface="Wingdings" pitchFamily="2" charset="2"/>
                  <a:buChar char="§"/>
                  <a:tabLst/>
                  <a:defRPr/>
                </a:pPr>
                <a:r>
                  <a:rPr lang="en-US" sz="1600" b="1" kern="0" dirty="0">
                    <a:solidFill>
                      <a:prstClr val="white"/>
                    </a:solidFill>
                  </a:rPr>
                  <a:t>PEMUDA/I</a:t>
                </a:r>
              </a:p>
              <a:p>
                <a:pPr marL="90488" marR="0" lvl="1" indent="-90488" defTabSz="914400" eaLnBrk="1" fontAlgn="auto" latinLnBrk="0" hangingPunct="1">
                  <a:spcBef>
                    <a:spcPts val="0"/>
                  </a:spcBef>
                  <a:buClrTx/>
                  <a:buSzTx/>
                  <a:buFont typeface="Wingdings" pitchFamily="2" charset="2"/>
                  <a:buChar char="§"/>
                  <a:tabLst/>
                  <a:defRPr/>
                </a:pPr>
                <a:r>
                  <a:rPr lang="en-US" sz="1600" b="1" kern="0" dirty="0">
                    <a:solidFill>
                      <a:prstClr val="white"/>
                    </a:solidFill>
                  </a:rPr>
                  <a:t>ORMAS/ LSM</a:t>
                </a:r>
              </a:p>
              <a:p>
                <a:pPr marL="0" marR="0" lvl="1" defTabSz="914400" eaLnBrk="1" fontAlgn="auto" latinLnBrk="0" hangingPunct="1">
                  <a:spcBef>
                    <a:spcPts val="0"/>
                  </a:spcBef>
                  <a:buClrTx/>
                  <a:buSzTx/>
                  <a:tabLst/>
                  <a:defRPr/>
                </a:pPr>
                <a:endParaRPr lang="en-US" sz="1200" b="1" kern="0" dirty="0">
                  <a:solidFill>
                    <a:prstClr val="white"/>
                  </a:solidFill>
                </a:endParaRPr>
              </a:p>
              <a:p>
                <a:pPr marL="0" marR="0" lvl="1" defTabSz="914400" eaLnBrk="1" fontAlgn="auto" latinLnBrk="0" hangingPunct="1">
                  <a:spcBef>
                    <a:spcPts val="0"/>
                  </a:spcBef>
                  <a:buClrTx/>
                  <a:buSzTx/>
                  <a:tabLst/>
                  <a:defRPr/>
                </a:pPr>
                <a:endParaRPr lang="fi-FI" sz="900" b="1" kern="0" dirty="0">
                  <a:solidFill>
                    <a:prstClr val="white"/>
                  </a:solidFill>
                </a:endParaRPr>
              </a:p>
              <a:p>
                <a:pPr marL="90488" marR="0" lvl="1" indent="-90488" defTabSz="914400" eaLnBrk="1" fontAlgn="auto" latinLnBrk="0" hangingPunct="1">
                  <a:spcBef>
                    <a:spcPts val="0"/>
                  </a:spcBef>
                  <a:buClrTx/>
                  <a:buSzTx/>
                  <a:buFont typeface="Wingdings" pitchFamily="2" charset="2"/>
                  <a:buChar char="§"/>
                  <a:tabLst/>
                  <a:defRPr/>
                </a:pPr>
                <a:endParaRPr kumimoji="0" lang="en-US" sz="900" b="1" i="0" u="none" strike="noStrike" kern="0" cap="none" spc="0" normalizeH="0" baseline="0" noProof="0" dirty="0">
                  <a:ln>
                    <a:noFill/>
                  </a:ln>
                  <a:solidFill>
                    <a:prstClr val="white"/>
                  </a:solidFill>
                  <a:effectLst/>
                  <a:uLnTx/>
                  <a:uFillTx/>
                  <a:cs typeface="+mn-cs"/>
                </a:endParaRPr>
              </a:p>
            </p:txBody>
          </p:sp>
          <p:sp>
            <p:nvSpPr>
              <p:cNvPr id="118" name="Text Box 25"/>
              <p:cNvSpPr txBox="1">
                <a:spLocks noChangeArrowheads="1"/>
              </p:cNvSpPr>
              <p:nvPr/>
            </p:nvSpPr>
            <p:spPr bwMode="auto">
              <a:xfrm>
                <a:off x="5365691" y="3432858"/>
                <a:ext cx="1585603" cy="1285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white"/>
                  </a:solidFill>
                  <a:effectLst/>
                  <a:uLnTx/>
                  <a:uFillTx/>
                  <a:cs typeface="+mn-cs"/>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9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11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11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12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r>
                  <a:rPr lang="en-US" sz="1200" b="1" kern="0" dirty="0">
                    <a:solidFill>
                      <a:prstClr val="white"/>
                    </a:solidFill>
                  </a:rPr>
                  <a:t>SOSIALISASI /LUHKUM/ DIKLAT PEMANTAPAN :</a:t>
                </a:r>
              </a:p>
              <a:p>
                <a:pPr marR="0" lvl="0" defTabSz="914400" eaLnBrk="1" fontAlgn="auto" latinLnBrk="0" hangingPunct="1">
                  <a:lnSpc>
                    <a:spcPct val="85000"/>
                  </a:lnSpc>
                  <a:spcBef>
                    <a:spcPts val="0"/>
                  </a:spcBef>
                  <a:spcAft>
                    <a:spcPts val="0"/>
                  </a:spcAft>
                  <a:buClrTx/>
                  <a:buSzTx/>
                  <a:tabLst/>
                  <a:defRPr/>
                </a:pPr>
                <a:r>
                  <a:rPr lang="en-US" sz="1200" b="1" kern="0" dirty="0">
                    <a:solidFill>
                      <a:prstClr val="white"/>
                    </a:solidFill>
                  </a:rPr>
                  <a:t>1.  </a:t>
                </a:r>
                <a:r>
                  <a:rPr lang="en-US" sz="1200" b="1" kern="0" dirty="0" err="1">
                    <a:solidFill>
                      <a:prstClr val="white"/>
                    </a:solidFill>
                  </a:rPr>
                  <a:t>Wawasan</a:t>
                </a:r>
                <a:r>
                  <a:rPr lang="en-US" sz="1200" b="1" kern="0" dirty="0">
                    <a:solidFill>
                      <a:prstClr val="white"/>
                    </a:solidFill>
                  </a:rPr>
                  <a:t> </a:t>
                </a:r>
                <a:r>
                  <a:rPr lang="en-US" sz="1200" b="1" kern="0" dirty="0" err="1">
                    <a:solidFill>
                      <a:prstClr val="white"/>
                    </a:solidFill>
                  </a:rPr>
                  <a:t>Kebgs</a:t>
                </a:r>
                <a:r>
                  <a:rPr lang="en-US" sz="1200" b="1" kern="0" dirty="0">
                    <a:solidFill>
                      <a:prstClr val="white"/>
                    </a:solidFill>
                  </a:rPr>
                  <a:t>.</a:t>
                </a:r>
              </a:p>
              <a:p>
                <a:pPr marL="228600" marR="0" lvl="0" indent="-228600" defTabSz="914400" eaLnBrk="1" fontAlgn="auto" latinLnBrk="0" hangingPunct="1">
                  <a:lnSpc>
                    <a:spcPct val="85000"/>
                  </a:lnSpc>
                  <a:spcBef>
                    <a:spcPts val="0"/>
                  </a:spcBef>
                  <a:spcAft>
                    <a:spcPts val="0"/>
                  </a:spcAft>
                  <a:buClrTx/>
                  <a:buSzTx/>
                  <a:buAutoNum type="arabicPeriod" startAt="2"/>
                  <a:tabLst/>
                  <a:defRPr/>
                </a:pPr>
                <a:r>
                  <a:rPr lang="en-US" sz="1200" b="1" kern="0" dirty="0">
                    <a:solidFill>
                      <a:prstClr val="white"/>
                    </a:solidFill>
                  </a:rPr>
                  <a:t>4 </a:t>
                </a:r>
                <a:r>
                  <a:rPr lang="en-US" sz="1200" b="1" kern="0" dirty="0" err="1">
                    <a:solidFill>
                      <a:prstClr val="white"/>
                    </a:solidFill>
                  </a:rPr>
                  <a:t>Konsensus</a:t>
                </a:r>
                <a:r>
                  <a:rPr lang="en-US" sz="1200" b="1" kern="0" dirty="0">
                    <a:solidFill>
                      <a:prstClr val="white"/>
                    </a:solidFill>
                  </a:rPr>
                  <a:t> </a:t>
                </a:r>
                <a:r>
                  <a:rPr lang="en-US" sz="1200" b="1" kern="0" dirty="0" err="1">
                    <a:solidFill>
                      <a:prstClr val="white"/>
                    </a:solidFill>
                  </a:rPr>
                  <a:t>Nas</a:t>
                </a:r>
                <a:r>
                  <a:rPr lang="en-US" sz="1200" b="1" kern="0" dirty="0">
                    <a:solidFill>
                      <a:prstClr val="white"/>
                    </a:solidFill>
                  </a:rPr>
                  <a:t>.</a:t>
                </a:r>
              </a:p>
              <a:p>
                <a:pPr marL="228600" marR="0" lvl="0" indent="-228600" defTabSz="914400" eaLnBrk="1" fontAlgn="auto" latinLnBrk="0" hangingPunct="1">
                  <a:lnSpc>
                    <a:spcPct val="85000"/>
                  </a:lnSpc>
                  <a:spcBef>
                    <a:spcPts val="0"/>
                  </a:spcBef>
                  <a:spcAft>
                    <a:spcPts val="0"/>
                  </a:spcAft>
                  <a:buClrTx/>
                  <a:buSzTx/>
                  <a:buAutoNum type="arabicPeriod" startAt="2"/>
                  <a:tabLst/>
                  <a:defRPr/>
                </a:pPr>
                <a:r>
                  <a:rPr lang="en-US" sz="1200" b="1" kern="0" dirty="0">
                    <a:solidFill>
                      <a:prstClr val="white"/>
                    </a:solidFill>
                  </a:rPr>
                  <a:t>Bela Negara </a:t>
                </a:r>
              </a:p>
              <a:p>
                <a:pPr marL="228600" marR="0" lvl="0" indent="-228600" defTabSz="914400" eaLnBrk="1" fontAlgn="auto" latinLnBrk="0" hangingPunct="1">
                  <a:lnSpc>
                    <a:spcPct val="85000"/>
                  </a:lnSpc>
                  <a:spcBef>
                    <a:spcPts val="0"/>
                  </a:spcBef>
                  <a:spcAft>
                    <a:spcPts val="0"/>
                  </a:spcAft>
                  <a:buClrTx/>
                  <a:buSzTx/>
                  <a:buAutoNum type="arabicPeriod" startAt="2"/>
                  <a:tabLst/>
                  <a:defRPr/>
                </a:pPr>
                <a:r>
                  <a:rPr lang="en-US" sz="1200" b="1" kern="0" dirty="0">
                    <a:solidFill>
                      <a:prstClr val="white"/>
                    </a:solidFill>
                  </a:rPr>
                  <a:t>UU TPK, UU TPT, UU </a:t>
                </a:r>
                <a:r>
                  <a:rPr lang="en-US" sz="1200" b="1" kern="0" dirty="0" err="1">
                    <a:solidFill>
                      <a:prstClr val="white"/>
                    </a:solidFill>
                  </a:rPr>
                  <a:t>Narkoba</a:t>
                </a:r>
                <a:r>
                  <a:rPr lang="en-US" sz="1200" b="1" kern="0" dirty="0">
                    <a:solidFill>
                      <a:prstClr val="white"/>
                    </a:solidFill>
                  </a:rPr>
                  <a:t> </a:t>
                </a:r>
                <a:r>
                  <a:rPr lang="en-US" sz="1200" b="1" kern="0" dirty="0" err="1">
                    <a:solidFill>
                      <a:prstClr val="white"/>
                    </a:solidFill>
                  </a:rPr>
                  <a:t>dll</a:t>
                </a:r>
                <a:r>
                  <a:rPr lang="en-US" sz="1200" b="1" kern="0" dirty="0">
                    <a:solidFill>
                      <a:prstClr val="white"/>
                    </a:solidFill>
                  </a:rPr>
                  <a:t>.</a:t>
                </a: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12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r>
                  <a:rPr kumimoji="0" lang="en-US" sz="1200" b="1" i="0" u="none" strike="noStrike" kern="0" cap="none" spc="0" normalizeH="0" baseline="0" noProof="0" dirty="0">
                    <a:ln>
                      <a:noFill/>
                    </a:ln>
                    <a:solidFill>
                      <a:prstClr val="white"/>
                    </a:solidFill>
                    <a:effectLst/>
                    <a:uLnTx/>
                    <a:uFillTx/>
                    <a:cs typeface="+mn-cs"/>
                  </a:rPr>
                  <a:t>PROGRAM JM/ JMS/ JMP/ JMK</a:t>
                </a: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12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r>
                  <a:rPr lang="en-US" sz="1200" b="1" kern="0" dirty="0">
                    <a:solidFill>
                      <a:prstClr val="white"/>
                    </a:solidFill>
                  </a:rPr>
                  <a:t>REN AKSI , FGD</a:t>
                </a: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en-US" sz="12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buFont typeface="Symbol" pitchFamily="18" charset="2"/>
                  <a:buChar char="·"/>
                  <a:tabLst/>
                  <a:defRPr/>
                </a:pPr>
                <a:endParaRPr lang="fi-FI" sz="900" b="1" kern="0" dirty="0">
                  <a:solidFill>
                    <a:prstClr val="white"/>
                  </a:solidFill>
                </a:endParaRPr>
              </a:p>
              <a:p>
                <a:pPr marL="117475" marR="0" lvl="0" indent="-117475" defTabSz="914400" eaLnBrk="1" fontAlgn="auto" latinLnBrk="0" hangingPunct="1">
                  <a:lnSpc>
                    <a:spcPct val="85000"/>
                  </a:lnSpc>
                  <a:spcBef>
                    <a:spcPts val="0"/>
                  </a:spcBef>
                  <a:spcAft>
                    <a:spcPts val="0"/>
                  </a:spcAft>
                  <a:buClrTx/>
                  <a:buSzTx/>
                  <a:tabLst/>
                  <a:defRPr/>
                </a:pPr>
                <a:endParaRPr kumimoji="0" lang="fi-FI" sz="900" b="1" i="0" u="none" strike="noStrike" kern="0" cap="none" spc="0" normalizeH="0" baseline="0" noProof="0" dirty="0">
                  <a:ln>
                    <a:noFill/>
                  </a:ln>
                  <a:solidFill>
                    <a:prstClr val="white"/>
                  </a:solidFill>
                  <a:effectLst/>
                  <a:uLnTx/>
                  <a:uFillTx/>
                  <a:cs typeface="+mn-cs"/>
                </a:endParaRPr>
              </a:p>
            </p:txBody>
          </p:sp>
        </p:grpSp>
      </p:grpSp>
      <p:sp>
        <p:nvSpPr>
          <p:cNvPr id="119" name="Text Box 17"/>
          <p:cNvSpPr txBox="1">
            <a:spLocks noChangeArrowheads="1"/>
          </p:cNvSpPr>
          <p:nvPr/>
        </p:nvSpPr>
        <p:spPr bwMode="auto">
          <a:xfrm>
            <a:off x="4169146" y="6409135"/>
            <a:ext cx="1062430" cy="251260"/>
          </a:xfrm>
          <a:prstGeom prst="rect">
            <a:avLst/>
          </a:prstGeom>
          <a:solidFill>
            <a:sysClr val="windowText" lastClr="000000"/>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000" b="1" i="0" u="none" strike="noStrike" kern="0" cap="none" spc="0" normalizeH="0" baseline="0" noProof="0" dirty="0">
                <a:ln>
                  <a:noFill/>
                </a:ln>
                <a:solidFill>
                  <a:prstClr val="white"/>
                </a:solidFill>
                <a:effectLst/>
                <a:uLnTx/>
                <a:uFillTx/>
                <a:cs typeface="+mn-cs"/>
              </a:rPr>
              <a:t>FEED BACK</a:t>
            </a:r>
            <a:endParaRPr kumimoji="0" lang="en-US" sz="1000" b="0" i="0" u="none" strike="noStrike" kern="0" cap="none" spc="0" normalizeH="0" baseline="0" noProof="0" dirty="0">
              <a:ln>
                <a:noFill/>
              </a:ln>
              <a:solidFill>
                <a:prstClr val="white"/>
              </a:solidFill>
              <a:effectLst/>
              <a:uLnTx/>
              <a:uFillTx/>
              <a:cs typeface="+mn-cs"/>
            </a:endParaRPr>
          </a:p>
        </p:txBody>
      </p:sp>
      <p:sp>
        <p:nvSpPr>
          <p:cNvPr id="121" name="AutoShape 15"/>
          <p:cNvSpPr>
            <a:spLocks noChangeArrowheads="1"/>
          </p:cNvSpPr>
          <p:nvPr/>
        </p:nvSpPr>
        <p:spPr bwMode="auto">
          <a:xfrm>
            <a:off x="8117901" y="2287882"/>
            <a:ext cx="342763" cy="275838"/>
          </a:xfrm>
          <a:prstGeom prst="upArrow">
            <a:avLst>
              <a:gd name="adj1" fmla="val 50000"/>
              <a:gd name="adj2" fmla="val 55604"/>
            </a:avLst>
          </a:prstGeom>
          <a:solidFill>
            <a:srgbClr val="FF0000"/>
          </a:solidFill>
          <a:ln w="9525">
            <a:solidFill>
              <a:sysClr val="windowText" lastClr="0000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a:cs typeface="+mn-cs"/>
            </a:endParaRPr>
          </a:p>
        </p:txBody>
      </p:sp>
      <p:sp>
        <p:nvSpPr>
          <p:cNvPr id="122" name="Oval 20"/>
          <p:cNvSpPr>
            <a:spLocks noChangeArrowheads="1"/>
          </p:cNvSpPr>
          <p:nvPr/>
        </p:nvSpPr>
        <p:spPr bwMode="auto">
          <a:xfrm>
            <a:off x="7624194" y="2563720"/>
            <a:ext cx="1210800" cy="1151245"/>
          </a:xfrm>
          <a:prstGeom prst="ellipse">
            <a:avLst/>
          </a:prstGeom>
          <a:solidFill>
            <a:srgbClr val="003300"/>
          </a:solidFill>
          <a:ln w="28575">
            <a:solidFill>
              <a:srgbClr val="FFC000"/>
            </a:solidFill>
            <a:round/>
            <a:headEnd/>
            <a:tailEnd/>
          </a:ln>
        </p:spPr>
        <p:txBody>
          <a:bodyPr vert="horz" wrap="square" lIns="36000" tIns="45720" rIns="36000" bIns="45720" numCol="1" anchor="t" anchorCtr="0" compatLnSpc="1">
            <a:prstTxWarp prst="textNoShape">
              <a:avLst/>
            </a:prstTxWarp>
          </a:bodyPr>
          <a:lstStyle/>
          <a:p>
            <a:pPr fontAlgn="auto">
              <a:spcBef>
                <a:spcPts val="0"/>
              </a:spcBef>
              <a:spcAft>
                <a:spcPts val="0"/>
              </a:spcAft>
            </a:pPr>
            <a:endParaRPr lang="en-US" sz="1000" kern="0">
              <a:solidFill>
                <a:prstClr val="black"/>
              </a:solidFill>
              <a:latin typeface="Calibri"/>
              <a:cs typeface="+mn-cs"/>
            </a:endParaRPr>
          </a:p>
        </p:txBody>
      </p:sp>
      <p:sp>
        <p:nvSpPr>
          <p:cNvPr id="123" name="Oval 13"/>
          <p:cNvSpPr>
            <a:spLocks noChangeArrowheads="1"/>
          </p:cNvSpPr>
          <p:nvPr/>
        </p:nvSpPr>
        <p:spPr bwMode="auto">
          <a:xfrm>
            <a:off x="7624194" y="1297393"/>
            <a:ext cx="1210801" cy="93285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36000" tIns="45720" rIns="36000" bIns="45720" numCol="1" anchor="t" anchorCtr="0" compatLnSpc="1">
            <a:prstTxWarp prst="textNoShape">
              <a:avLst/>
            </a:prstTxWarp>
          </a:bodyPr>
          <a:lstStyle/>
          <a:p>
            <a:pPr fontAlgn="auto">
              <a:spcBef>
                <a:spcPts val="0"/>
              </a:spcBef>
              <a:spcAft>
                <a:spcPts val="0"/>
              </a:spcAft>
            </a:pPr>
            <a:endParaRPr lang="en-US" sz="1000" kern="0" dirty="0">
              <a:solidFill>
                <a:prstClr val="white"/>
              </a:solidFill>
              <a:latin typeface="Calibri"/>
              <a:cs typeface="+mn-cs"/>
            </a:endParaRPr>
          </a:p>
        </p:txBody>
      </p:sp>
      <p:sp>
        <p:nvSpPr>
          <p:cNvPr id="124" name="Rectangle 51"/>
          <p:cNvSpPr>
            <a:spLocks noChangeArrowheads="1"/>
          </p:cNvSpPr>
          <p:nvPr/>
        </p:nvSpPr>
        <p:spPr bwMode="auto">
          <a:xfrm>
            <a:off x="7470827" y="2780108"/>
            <a:ext cx="1510823" cy="584775"/>
          </a:xfrm>
          <a:prstGeom prst="rect">
            <a:avLst/>
          </a:prstGeom>
          <a:noFill/>
          <a:ln w="9525">
            <a:noFill/>
            <a:miter lim="800000"/>
            <a:headEnd/>
            <a:tailEnd/>
          </a:ln>
        </p:spPr>
        <p:txBody>
          <a:bodyPr wrap="square" anchor="ctr">
            <a:spAutoFit/>
          </a:bodyPr>
          <a:lstStyle/>
          <a:p>
            <a:pPr algn="ctr">
              <a:defRPr/>
            </a:pPr>
            <a:endParaRPr lang="en-US" sz="1000" b="1" kern="0" dirty="0">
              <a:solidFill>
                <a:prstClr val="white"/>
              </a:solidFill>
              <a:latin typeface="Arial Narrow" pitchFamily="34" charset="0"/>
            </a:endParaRPr>
          </a:p>
          <a:p>
            <a:pPr algn="ctr">
              <a:defRPr/>
            </a:pPr>
            <a:r>
              <a:rPr lang="en-US" sz="1100" b="1" kern="0" dirty="0">
                <a:solidFill>
                  <a:prstClr val="white"/>
                </a:solidFill>
                <a:latin typeface="Arial Narrow" pitchFamily="34" charset="0"/>
              </a:rPr>
              <a:t>KOKOHNYA </a:t>
            </a:r>
          </a:p>
          <a:p>
            <a:pPr algn="ctr">
              <a:defRPr/>
            </a:pPr>
            <a:r>
              <a:rPr lang="en-US" sz="1100" b="1" kern="0" dirty="0">
                <a:solidFill>
                  <a:prstClr val="white"/>
                </a:solidFill>
                <a:latin typeface="Arial Narrow" pitchFamily="34" charset="0"/>
              </a:rPr>
              <a:t>JATI DIRI GM</a:t>
            </a:r>
          </a:p>
        </p:txBody>
      </p:sp>
      <p:sp>
        <p:nvSpPr>
          <p:cNvPr id="125" name="Rectangle 51"/>
          <p:cNvSpPr>
            <a:spLocks noChangeArrowheads="1"/>
          </p:cNvSpPr>
          <p:nvPr/>
        </p:nvSpPr>
        <p:spPr bwMode="auto">
          <a:xfrm>
            <a:off x="7641736" y="1430116"/>
            <a:ext cx="1189602" cy="954107"/>
          </a:xfrm>
          <a:prstGeom prst="rect">
            <a:avLst/>
          </a:prstGeom>
          <a:noFill/>
          <a:ln w="9525">
            <a:noFill/>
            <a:miter lim="800000"/>
            <a:headEnd/>
            <a:tailEnd/>
          </a:ln>
        </p:spPr>
        <p:txBody>
          <a:bodyPr wrap="square" anchor="ctr">
            <a:spAutoFit/>
          </a:bodyPr>
          <a:lstStyle/>
          <a:p>
            <a:pPr algn="ctr">
              <a:defRPr/>
            </a:pPr>
            <a:r>
              <a:rPr lang="en-US" sz="1400" b="1" kern="0" dirty="0">
                <a:solidFill>
                  <a:schemeClr val="bg1"/>
                </a:solidFill>
                <a:latin typeface="+mj-lt"/>
                <a:cs typeface="Aharoni" pitchFamily="2" charset="-79"/>
              </a:rPr>
              <a:t>INDONESIA MAJU</a:t>
            </a:r>
          </a:p>
          <a:p>
            <a:pPr algn="ctr">
              <a:defRPr/>
            </a:pPr>
            <a:r>
              <a:rPr lang="en-US" sz="1400" b="1" kern="0" dirty="0">
                <a:solidFill>
                  <a:schemeClr val="bg1"/>
                </a:solidFill>
                <a:latin typeface="+mj-lt"/>
                <a:cs typeface="Aharoni" pitchFamily="2" charset="-79"/>
              </a:rPr>
              <a:t>2045</a:t>
            </a:r>
          </a:p>
          <a:p>
            <a:pPr algn="ctr">
              <a:defRPr/>
            </a:pPr>
            <a:r>
              <a:rPr lang="en-US" sz="1400" b="1" kern="0" dirty="0">
                <a:solidFill>
                  <a:prstClr val="white"/>
                </a:solidFill>
                <a:latin typeface="Arial Narrow" pitchFamily="34" charset="0"/>
              </a:rPr>
              <a:t>  </a:t>
            </a:r>
          </a:p>
        </p:txBody>
      </p:sp>
      <p:sp>
        <p:nvSpPr>
          <p:cNvPr id="126" name="Rectangle 125"/>
          <p:cNvSpPr/>
          <p:nvPr/>
        </p:nvSpPr>
        <p:spPr>
          <a:xfrm>
            <a:off x="3690326" y="1460178"/>
            <a:ext cx="1854995" cy="976510"/>
          </a:xfrm>
          <a:prstGeom prst="rect">
            <a:avLst/>
          </a:prstGeom>
          <a:solidFill>
            <a:srgbClr val="0033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lIns="36000" tIns="72000" rIns="36000" bIns="72000" rtlCol="0" anchor="ctr"/>
          <a:lstStyle/>
          <a:p>
            <a:pPr algn="ctr">
              <a:lnSpc>
                <a:spcPct val="150000"/>
              </a:lnSpc>
              <a:spcBef>
                <a:spcPts val="0"/>
              </a:spcBef>
              <a:defRPr/>
            </a:pPr>
            <a:r>
              <a:rPr lang="en-US" sz="1200" b="1" kern="0" dirty="0">
                <a:solidFill>
                  <a:srgbClr val="EEECE1"/>
                </a:solidFill>
                <a:latin typeface="Arial Narrow" pitchFamily="34" charset="0"/>
                <a:cs typeface="+mn-cs"/>
              </a:rPr>
              <a:t>PARADIGMA NASIONAL</a:t>
            </a:r>
          </a:p>
          <a:p>
            <a:pPr marL="228600" indent="-228600" algn="just">
              <a:spcBef>
                <a:spcPts val="0"/>
              </a:spcBef>
              <a:buAutoNum type="arabicPeriod"/>
              <a:defRPr/>
            </a:pPr>
            <a:r>
              <a:rPr lang="en-US" sz="1100" b="1" kern="0" dirty="0">
                <a:solidFill>
                  <a:srgbClr val="EEECE1"/>
                </a:solidFill>
                <a:latin typeface="Arial Narrow" pitchFamily="34" charset="0"/>
              </a:rPr>
              <a:t>Pancasila</a:t>
            </a:r>
          </a:p>
          <a:p>
            <a:pPr marL="228600" indent="-228600" algn="just">
              <a:spcBef>
                <a:spcPts val="0"/>
              </a:spcBef>
              <a:buAutoNum type="arabicPeriod"/>
              <a:defRPr/>
            </a:pPr>
            <a:r>
              <a:rPr lang="en-US" sz="1100" b="1" kern="0" dirty="0">
                <a:solidFill>
                  <a:srgbClr val="EEECE1"/>
                </a:solidFill>
                <a:latin typeface="Arial Narrow" pitchFamily="34" charset="0"/>
                <a:cs typeface="+mn-cs"/>
              </a:rPr>
              <a:t>UUD 1945</a:t>
            </a:r>
          </a:p>
          <a:p>
            <a:pPr marL="228600" indent="-228600" algn="just">
              <a:spcBef>
                <a:spcPts val="0"/>
              </a:spcBef>
              <a:buAutoNum type="arabicPeriod"/>
              <a:defRPr/>
            </a:pPr>
            <a:r>
              <a:rPr lang="en-US" sz="1100" b="1" kern="0" dirty="0" err="1">
                <a:solidFill>
                  <a:srgbClr val="EEECE1"/>
                </a:solidFill>
                <a:latin typeface="Arial Narrow" pitchFamily="34" charset="0"/>
              </a:rPr>
              <a:t>Wawasan</a:t>
            </a:r>
            <a:r>
              <a:rPr lang="en-US" sz="1100" b="1" kern="0" dirty="0">
                <a:solidFill>
                  <a:srgbClr val="EEECE1"/>
                </a:solidFill>
                <a:latin typeface="Arial Narrow" pitchFamily="34" charset="0"/>
              </a:rPr>
              <a:t> Nusantara </a:t>
            </a:r>
          </a:p>
          <a:p>
            <a:pPr marL="228600" indent="-228600" algn="just">
              <a:spcBef>
                <a:spcPts val="0"/>
              </a:spcBef>
              <a:buAutoNum type="arabicPeriod"/>
              <a:defRPr/>
            </a:pPr>
            <a:r>
              <a:rPr lang="en-US" sz="1100" b="1" kern="0" dirty="0" err="1">
                <a:solidFill>
                  <a:srgbClr val="EEECE1"/>
                </a:solidFill>
                <a:latin typeface="Arial Narrow" pitchFamily="34" charset="0"/>
                <a:cs typeface="+mn-cs"/>
              </a:rPr>
              <a:t>Ketahanan</a:t>
            </a:r>
            <a:r>
              <a:rPr lang="en-US" sz="1100" b="1" kern="0" dirty="0">
                <a:solidFill>
                  <a:srgbClr val="EEECE1"/>
                </a:solidFill>
                <a:latin typeface="Arial Narrow" pitchFamily="34" charset="0"/>
                <a:cs typeface="+mn-cs"/>
              </a:rPr>
              <a:t> Nasional</a:t>
            </a:r>
          </a:p>
        </p:txBody>
      </p:sp>
      <p:sp>
        <p:nvSpPr>
          <p:cNvPr id="127" name="Rectangle 126"/>
          <p:cNvSpPr/>
          <p:nvPr/>
        </p:nvSpPr>
        <p:spPr>
          <a:xfrm>
            <a:off x="3662459" y="5490156"/>
            <a:ext cx="2064694" cy="771281"/>
          </a:xfrm>
          <a:prstGeom prst="rect">
            <a:avLst/>
          </a:prstGeom>
          <a:solidFill>
            <a:srgbClr val="003300"/>
          </a:solidFill>
          <a:ln w="19050" cap="flat" cmpd="sng" algn="ctr">
            <a:solidFill>
              <a:srgbClr val="FFC000"/>
            </a:solidFill>
            <a:prstDash val="solid"/>
          </a:ln>
          <a:effectLst>
            <a:outerShdw blurRad="50800" dist="63500" dir="8100000" algn="tr" rotWithShape="0">
              <a:sysClr val="windowText" lastClr="000000">
                <a:alpha val="40000"/>
              </a:sysClr>
            </a:outerShdw>
          </a:effectLst>
          <a:scene3d>
            <a:camera prst="orthographicFront"/>
            <a:lightRig rig="threePt" dir="t"/>
          </a:scene3d>
          <a:sp3d>
            <a:bevelT/>
          </a:sp3d>
        </p:spPr>
        <p:txBody>
          <a:bodyPr lIns="36000" tIns="72000" rIns="36000" bIns="72000" rtlCol="0" anchor="ctr"/>
          <a:lstStyle/>
          <a:p>
            <a:pPr marL="285750" indent="-285750">
              <a:lnSpc>
                <a:spcPct val="150000"/>
              </a:lnSpc>
              <a:spcBef>
                <a:spcPts val="0"/>
              </a:spcBef>
              <a:buFontTx/>
              <a:buBlip>
                <a:blip r:embed="rId3"/>
              </a:buBlip>
              <a:defRPr/>
            </a:pPr>
            <a:r>
              <a:rPr lang="en-US" sz="1400" b="1" kern="0" dirty="0">
                <a:solidFill>
                  <a:srgbClr val="EEECE1"/>
                </a:solidFill>
                <a:latin typeface="Arial Narrow" pitchFamily="34" charset="0"/>
                <a:cs typeface="+mn-cs"/>
              </a:rPr>
              <a:t>BANG LINGSTRA</a:t>
            </a:r>
          </a:p>
        </p:txBody>
      </p:sp>
      <p:sp>
        <p:nvSpPr>
          <p:cNvPr id="128" name="Oval 14"/>
          <p:cNvSpPr>
            <a:spLocks noChangeArrowheads="1"/>
          </p:cNvSpPr>
          <p:nvPr/>
        </p:nvSpPr>
        <p:spPr bwMode="auto">
          <a:xfrm>
            <a:off x="57187" y="3258165"/>
            <a:ext cx="1604953" cy="198440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square" lIns="0" tIns="0" rIns="0" bIns="0" anchor="ctr"/>
          <a:lstStyle/>
          <a:p>
            <a:pPr algn="ctr">
              <a:defRPr/>
            </a:pPr>
            <a:r>
              <a:rPr lang="en-US" sz="1200" b="1" kern="0" dirty="0">
                <a:ln w="0"/>
                <a:solidFill>
                  <a:schemeClr val="tx1"/>
                </a:solidFill>
                <a:effectLst>
                  <a:outerShdw blurRad="38100" dist="19050" dir="2700000" algn="tl" rotWithShape="0">
                    <a:schemeClr val="dk1">
                      <a:alpha val="40000"/>
                    </a:schemeClr>
                  </a:outerShdw>
                </a:effectLst>
                <a:latin typeface="Arial Narrow" pitchFamily="34" charset="0"/>
                <a:ea typeface="MS Mincho" pitchFamily="49" charset="-128"/>
                <a:cs typeface="Tahoma" pitchFamily="34" charset="0"/>
              </a:rPr>
              <a:t>KONDISI IMPLEMENTASI NILAI-NILAI PANCASILA OLEH  GENERASI MUDA</a:t>
            </a:r>
          </a:p>
          <a:p>
            <a:pPr algn="ctr">
              <a:defRPr/>
            </a:pPr>
            <a:r>
              <a:rPr lang="en-US" sz="1200" b="1" kern="0" dirty="0">
                <a:ln w="0"/>
                <a:solidFill>
                  <a:schemeClr val="tx1"/>
                </a:solidFill>
                <a:effectLst>
                  <a:outerShdw blurRad="38100" dist="19050" dir="2700000" algn="tl" rotWithShape="0">
                    <a:schemeClr val="dk1">
                      <a:alpha val="40000"/>
                    </a:schemeClr>
                  </a:outerShdw>
                </a:effectLst>
                <a:latin typeface="Arial Narrow" pitchFamily="34" charset="0"/>
                <a:ea typeface="MS Mincho" pitchFamily="49" charset="-128"/>
                <a:cs typeface="Tahoma" pitchFamily="34" charset="0"/>
              </a:rPr>
              <a:t>SAAT INI</a:t>
            </a:r>
            <a:endParaRPr lang="en-US" sz="1200" b="1" kern="0" dirty="0">
              <a:ln w="0"/>
              <a:solidFill>
                <a:schemeClr val="tx1"/>
              </a:solidFill>
              <a:effectLst>
                <a:outerShdw blurRad="38100" dist="19050" dir="2700000" algn="tl" rotWithShape="0">
                  <a:schemeClr val="dk1">
                    <a:alpha val="40000"/>
                  </a:schemeClr>
                </a:outerShdw>
              </a:effectLst>
              <a:latin typeface="Arial Narrow" pitchFamily="34" charset="0"/>
            </a:endParaRPr>
          </a:p>
        </p:txBody>
      </p:sp>
      <p:sp>
        <p:nvSpPr>
          <p:cNvPr id="129" name="AutoShape 8"/>
          <p:cNvSpPr>
            <a:spLocks noChangeArrowheads="1"/>
          </p:cNvSpPr>
          <p:nvPr/>
        </p:nvSpPr>
        <p:spPr bwMode="auto">
          <a:xfrm rot="5400000">
            <a:off x="1695434" y="4072337"/>
            <a:ext cx="480310" cy="530013"/>
          </a:xfrm>
          <a:prstGeom prst="upArrow">
            <a:avLst>
              <a:gd name="adj1" fmla="val 50000"/>
              <a:gd name="adj2" fmla="val 25000"/>
            </a:avLst>
          </a:prstGeom>
          <a:solidFill>
            <a:srgbClr val="FF0000"/>
          </a:solidFill>
          <a:ln w="9525">
            <a:solidFill>
              <a:sysClr val="windowText" lastClr="0000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9" name="TextBox 38"/>
          <p:cNvSpPr txBox="1"/>
          <p:nvPr/>
        </p:nvSpPr>
        <p:spPr>
          <a:xfrm>
            <a:off x="1935589" y="150218"/>
            <a:ext cx="6587427"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kern="1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a:t>
            </a:r>
            <a:r>
              <a:rPr lang="en-US" sz="1400" kern="10" dirty="0">
                <a:ln w="0"/>
                <a:solidFill>
                  <a:schemeClr val="tx1"/>
                </a:solidFill>
                <a:effectLst>
                  <a:outerShdw blurRad="38100" dist="19050" dir="2700000" algn="tl" rotWithShape="0">
                    <a:schemeClr val="dk1">
                      <a:alpha val="40000"/>
                    </a:schemeClr>
                  </a:outerShdw>
                </a:effectLst>
                <a:latin typeface="Arial Black"/>
                <a:cs typeface="Arial" pitchFamily="34" charset="0"/>
              </a:rPr>
              <a:t>IMPLEMENTASI NILAI-NILAI PANCASILA </a:t>
            </a:r>
            <a:r>
              <a:rPr lang="en-US" sz="1400" kern="10" dirty="0">
                <a:ln w="0"/>
                <a:solidFill>
                  <a:schemeClr val="tx1"/>
                </a:solidFill>
                <a:effectLst>
                  <a:outerShdw blurRad="38100" dist="19050" dir="2700000" algn="tl" rotWithShape="0">
                    <a:schemeClr val="dk1">
                      <a:alpha val="40000"/>
                    </a:schemeClr>
                  </a:outerShdw>
                </a:effectLst>
                <a:latin typeface="Arial Black"/>
              </a:rPr>
              <a:t>  </a:t>
            </a:r>
          </a:p>
          <a:p>
            <a:pPr algn="ctr"/>
            <a:r>
              <a:rPr lang="en-US" sz="1400" kern="10" dirty="0">
                <a:ln w="0"/>
                <a:solidFill>
                  <a:schemeClr val="tx1"/>
                </a:solidFill>
                <a:effectLst>
                  <a:outerShdw blurRad="38100" dist="19050" dir="2700000" algn="tl" rotWithShape="0">
                    <a:schemeClr val="dk1">
                      <a:alpha val="40000"/>
                    </a:schemeClr>
                  </a:outerShdw>
                </a:effectLst>
                <a:latin typeface="Arial Black"/>
              </a:rPr>
              <a:t>BAGI GENERASI MUDA</a:t>
            </a:r>
          </a:p>
          <a:p>
            <a:pPr algn="ctr"/>
            <a:r>
              <a:rPr lang="en-US" sz="1400" kern="10" dirty="0">
                <a:ln w="0"/>
                <a:solidFill>
                  <a:schemeClr val="tx1"/>
                </a:solidFill>
                <a:effectLst>
                  <a:outerShdw blurRad="38100" dist="19050" dir="2700000" algn="tl" rotWithShape="0">
                    <a:schemeClr val="dk1">
                      <a:alpha val="40000"/>
                    </a:schemeClr>
                  </a:outerShdw>
                </a:effectLst>
                <a:latin typeface="Arial Black"/>
              </a:rPr>
              <a:t>SEBAGAI BENTUK TANGGUNG JAWAB PENERUS BANGSA”</a:t>
            </a:r>
            <a:endParaRPr lang="id-ID" sz="1400" kern="10" dirty="0">
              <a:ln w="0"/>
              <a:solidFill>
                <a:schemeClr val="tx1"/>
              </a:solidFill>
              <a:effectLst>
                <a:outerShdw blurRad="38100" dist="19050" dir="2700000" algn="tl" rotWithShape="0">
                  <a:schemeClr val="dk1">
                    <a:alpha val="40000"/>
                  </a:schemeClr>
                </a:outerShdw>
              </a:effectLst>
              <a:latin typeface="Arial Black"/>
            </a:endParaRPr>
          </a:p>
        </p:txBody>
      </p:sp>
      <p:sp>
        <p:nvSpPr>
          <p:cNvPr id="120" name="AutoShape 11"/>
          <p:cNvSpPr>
            <a:spLocks noChangeArrowheads="1"/>
          </p:cNvSpPr>
          <p:nvPr/>
        </p:nvSpPr>
        <p:spPr bwMode="auto">
          <a:xfrm>
            <a:off x="8095314" y="3728413"/>
            <a:ext cx="361441" cy="213548"/>
          </a:xfrm>
          <a:prstGeom prst="upArrow">
            <a:avLst>
              <a:gd name="adj1" fmla="val 50000"/>
              <a:gd name="adj2" fmla="val 45588"/>
            </a:avLst>
          </a:prstGeom>
          <a:solidFill>
            <a:srgbClr val="FF0000"/>
          </a:solidFill>
          <a:ln w="9525">
            <a:solidFill>
              <a:sysClr val="windowText" lastClr="0000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cs typeface="+mn-cs"/>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8" y="-144016"/>
            <a:ext cx="1660342" cy="1844824"/>
          </a:xfrm>
          <a:prstGeom prst="rect">
            <a:avLst/>
          </a:prstGeom>
        </p:spPr>
      </p:pic>
    </p:spTree>
    <p:extLst>
      <p:ext uri="{BB962C8B-B14F-4D97-AF65-F5344CB8AC3E}">
        <p14:creationId xmlns:p14="http://schemas.microsoft.com/office/powerpoint/2010/main" val="746466830"/>
      </p:ext>
    </p:extLst>
  </p:cSld>
  <p:clrMapOvr>
    <a:masterClrMapping/>
  </p:clrMapOvr>
  <p:transition spd="slow">
    <p:strips dir="l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24746</TotalTime>
  <Words>1077</Words>
  <Application>Microsoft Office PowerPoint</Application>
  <PresentationFormat>On-screen Show (4:3)</PresentationFormat>
  <Paragraphs>340</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LINTAS GENERASI SESUAI USIA</vt:lpstr>
      <vt:lpstr>IMPLEMENTASI  NILAI-NILAI PANCASILA</vt:lpstr>
      <vt:lpstr>HASIIL SURVEY BPS 2011</vt:lpstr>
      <vt:lpstr>Hasil Survey LSI </vt:lpstr>
      <vt:lpstr>PowerPoint Presentation</vt:lpstr>
      <vt:lpstr>PowerPoint Presentation</vt:lpstr>
      <vt:lpstr>PowerPoint Presentation</vt:lpstr>
      <vt:lpstr>PowerPoint Presentation</vt:lpstr>
      <vt:lpstr>PowerPoint Presentation</vt:lpstr>
      <vt:lpstr>KEBIJAKAN TEROPTIMALISASIKANNYA NILAI-NILAI PANCASILA BAGI GENERASI MUDA</vt:lpstr>
      <vt:lpstr>  PELUANG  &amp; KENDALA  </vt:lpstr>
      <vt:lpstr>ASPEK EKONOMI:  SLOCs &amp; PERDAGANGAN INTERNASIONAL</vt:lpstr>
      <vt:lpstr>PowerPoint Presentation</vt:lpstr>
      <vt:lpstr>PENUTUP</vt:lpstr>
      <vt:lpstr>S A R A N </vt:lpstr>
      <vt:lpstr>Closing Statement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DULKANAN</dc:creator>
  <cp:keywords>naklul@yahoo.com</cp:keywords>
  <cp:lastModifiedBy>ismail - [2010]</cp:lastModifiedBy>
  <cp:revision>852</cp:revision>
  <cp:lastPrinted>2022-11-29T00:28:13Z</cp:lastPrinted>
  <dcterms:created xsi:type="dcterms:W3CDTF">2011-07-12T12:51:52Z</dcterms:created>
  <dcterms:modified xsi:type="dcterms:W3CDTF">2023-02-20T07:15:48Z</dcterms:modified>
</cp:coreProperties>
</file>